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6" r:id="rId3"/>
    <p:sldMasterId id="2147483748" r:id="rId4"/>
    <p:sldMasterId id="2147483769" r:id="rId5"/>
  </p:sldMasterIdLst>
  <p:notesMasterIdLst>
    <p:notesMasterId r:id="rId39"/>
  </p:notesMasterIdLst>
  <p:sldIdLst>
    <p:sldId id="256" r:id="rId6"/>
    <p:sldId id="301" r:id="rId7"/>
    <p:sldId id="258" r:id="rId8"/>
    <p:sldId id="302" r:id="rId9"/>
    <p:sldId id="300" r:id="rId10"/>
    <p:sldId id="261" r:id="rId11"/>
    <p:sldId id="265" r:id="rId12"/>
    <p:sldId id="264" r:id="rId13"/>
    <p:sldId id="314" r:id="rId14"/>
    <p:sldId id="307" r:id="rId15"/>
    <p:sldId id="308" r:id="rId16"/>
    <p:sldId id="309" r:id="rId17"/>
    <p:sldId id="310" r:id="rId18"/>
    <p:sldId id="311" r:id="rId19"/>
    <p:sldId id="312" r:id="rId20"/>
    <p:sldId id="313" r:id="rId21"/>
    <p:sldId id="266" r:id="rId22"/>
    <p:sldId id="270" r:id="rId23"/>
    <p:sldId id="271" r:id="rId24"/>
    <p:sldId id="272" r:id="rId25"/>
    <p:sldId id="304" r:id="rId26"/>
    <p:sldId id="273" r:id="rId27"/>
    <p:sldId id="275" r:id="rId28"/>
    <p:sldId id="315" r:id="rId29"/>
    <p:sldId id="316" r:id="rId30"/>
    <p:sldId id="291" r:id="rId31"/>
    <p:sldId id="318" r:id="rId32"/>
    <p:sldId id="317" r:id="rId33"/>
    <p:sldId id="319" r:id="rId34"/>
    <p:sldId id="320" r:id="rId35"/>
    <p:sldId id="321" r:id="rId36"/>
    <p:sldId id="282" r:id="rId37"/>
    <p:sldId id="29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6600"/>
    <a:srgbClr val="00FF00"/>
    <a:srgbClr val="FF3399"/>
    <a:srgbClr val="FF99CC"/>
    <a:srgbClr val="FF99FF"/>
    <a:srgbClr val="FFCCCC"/>
    <a:srgbClr val="FFCCFF"/>
    <a:srgbClr val="99FF66"/>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3" autoAdjust="0"/>
    <p:restoredTop sz="86527" autoAdjust="0"/>
  </p:normalViewPr>
  <p:slideViewPr>
    <p:cSldViewPr snapToGrid="0">
      <p:cViewPr varScale="1">
        <p:scale>
          <a:sx n="92" d="100"/>
          <a:sy n="92" d="100"/>
        </p:scale>
        <p:origin x="-360"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081B6B-0350-4FA1-8CA6-B5FF2C3E2034}" type="datetimeFigureOut">
              <a:rPr lang="en-US" smtClean="0"/>
              <a:t>12/21/2022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DE098A-BD1B-48EB-AB17-9876744E36FA}" type="slidenum">
              <a:rPr lang="en-US" smtClean="0"/>
              <a:t>‹#›</a:t>
            </a:fld>
            <a:endParaRPr lang="en-US"/>
          </a:p>
        </p:txBody>
      </p:sp>
    </p:spTree>
    <p:extLst>
      <p:ext uri="{BB962C8B-B14F-4D97-AF65-F5344CB8AC3E}">
        <p14:creationId xmlns:p14="http://schemas.microsoft.com/office/powerpoint/2010/main" val="2795335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478948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p:sp>
      <p:sp>
        <p:nvSpPr>
          <p:cNvPr id="79875" name="文本占位符 7987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4</a:t>
            </a:fld>
            <a:endParaRPr lang="zh-CN" altLang="en-US" dirty="0">
              <a:solidFill>
                <a:prstClr val="black"/>
              </a:solidFill>
            </a:endParaRPr>
          </a:p>
        </p:txBody>
      </p:sp>
    </p:spTree>
    <p:extLst>
      <p:ext uri="{BB962C8B-B14F-4D97-AF65-F5344CB8AC3E}">
        <p14:creationId xmlns:p14="http://schemas.microsoft.com/office/powerpoint/2010/main" val="317971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7</a:t>
            </a:fld>
            <a:endParaRPr lang="en-US"/>
          </a:p>
        </p:txBody>
      </p:sp>
    </p:spTree>
    <p:extLst>
      <p:ext uri="{BB962C8B-B14F-4D97-AF65-F5344CB8AC3E}">
        <p14:creationId xmlns:p14="http://schemas.microsoft.com/office/powerpoint/2010/main" val="1444913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15</a:t>
            </a:fld>
            <a:endParaRPr lang="en-US"/>
          </a:p>
        </p:txBody>
      </p:sp>
    </p:spTree>
    <p:extLst>
      <p:ext uri="{BB962C8B-B14F-4D97-AF65-F5344CB8AC3E}">
        <p14:creationId xmlns:p14="http://schemas.microsoft.com/office/powerpoint/2010/main" val="2281467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27</a:t>
            </a:fld>
            <a:endParaRPr lang="en-US"/>
          </a:p>
        </p:txBody>
      </p:sp>
    </p:spTree>
    <p:extLst>
      <p:ext uri="{BB962C8B-B14F-4D97-AF65-F5344CB8AC3E}">
        <p14:creationId xmlns:p14="http://schemas.microsoft.com/office/powerpoint/2010/main" val="4158102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28</a:t>
            </a:fld>
            <a:endParaRPr lang="en-US"/>
          </a:p>
        </p:txBody>
      </p:sp>
    </p:spTree>
    <p:extLst>
      <p:ext uri="{BB962C8B-B14F-4D97-AF65-F5344CB8AC3E}">
        <p14:creationId xmlns:p14="http://schemas.microsoft.com/office/powerpoint/2010/main" val="2533426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29</a:t>
            </a:fld>
            <a:endParaRPr lang="en-US"/>
          </a:p>
        </p:txBody>
      </p:sp>
    </p:spTree>
    <p:extLst>
      <p:ext uri="{BB962C8B-B14F-4D97-AF65-F5344CB8AC3E}">
        <p14:creationId xmlns:p14="http://schemas.microsoft.com/office/powerpoint/2010/main" val="1368160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30</a:t>
            </a:fld>
            <a:endParaRPr lang="en-US"/>
          </a:p>
        </p:txBody>
      </p:sp>
    </p:spTree>
    <p:extLst>
      <p:ext uri="{BB962C8B-B14F-4D97-AF65-F5344CB8AC3E}">
        <p14:creationId xmlns:p14="http://schemas.microsoft.com/office/powerpoint/2010/main" val="3690957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31</a:t>
            </a:fld>
            <a:endParaRPr lang="en-US"/>
          </a:p>
        </p:txBody>
      </p:sp>
    </p:spTree>
    <p:extLst>
      <p:ext uri="{BB962C8B-B14F-4D97-AF65-F5344CB8AC3E}">
        <p14:creationId xmlns:p14="http://schemas.microsoft.com/office/powerpoint/2010/main" val="2357351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12/21/2022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592020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12/21/2022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812198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12/21/2022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4138858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2022/12/21</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223071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2022/12/21</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047269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2022/12/21</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12719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2022/12/21</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239974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2022/12/21</a:t>
            </a:fld>
            <a:endParaRPr lang="zh-CN" alt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161055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2022/12/21</a:t>
            </a:fld>
            <a:endParaRPr lang="zh-CN" alt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11861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2022/12/21</a:t>
            </a:fld>
            <a:endParaRPr lang="zh-CN" alt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7547847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2022/12/21</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629931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12/21/2022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089223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2022/12/21</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925539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2022/12/21</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373600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2022/12/21</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792966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29017592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宋体" panose="02010600030101010101" pitchFamily="2" charset="-122"/>
                <a:cs typeface="Alibaba PuHuiTi" pitchFamily="18" charset="-122"/>
              </a:rPr>
              <a:t>Add title text</a:t>
            </a:r>
            <a:endParaRPr lang="zh-CN" altLang="en-US" sz="3200" dirty="0">
              <a:solidFill>
                <a:srgbClr val="217875"/>
              </a:solidFill>
              <a:latin typeface="宋体" panose="02010600030101010101" pitchFamily="2" charset="-122"/>
              <a:cs typeface="Alibaba PuHuiTi" pitchFamily="18" charset="-122"/>
            </a:endParaRPr>
          </a:p>
        </p:txBody>
      </p:sp>
    </p:spTree>
    <p:extLst>
      <p:ext uri="{BB962C8B-B14F-4D97-AF65-F5344CB8AC3E}">
        <p14:creationId xmlns:p14="http://schemas.microsoft.com/office/powerpoint/2010/main" val="2559559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1873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880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17250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5958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EBB33-98A2-4261-B620-85D719C1CA1F}" type="datetimeFigureOut">
              <a:rPr lang="en-US" smtClean="0">
                <a:solidFill>
                  <a:prstClr val="black">
                    <a:tint val="75000"/>
                  </a:prstClr>
                </a:solidFill>
              </a:rPr>
              <a:pPr/>
              <a:t>12/21/2022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286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36A11C-9BBA-4DA5-A576-DA3FF68E2598}" type="datetimeFigureOut">
              <a:rPr lang="en-US" smtClean="0"/>
              <a:t>12/21/2022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168812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EBB33-98A2-4261-B620-85D719C1CA1F}" type="datetimeFigureOut">
              <a:rPr lang="en-US" smtClean="0">
                <a:solidFill>
                  <a:prstClr val="black">
                    <a:tint val="75000"/>
                  </a:prstClr>
                </a:solidFill>
              </a:rPr>
              <a:pPr/>
              <a:t>12/21/2022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27527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solidFill>
                  <a:prstClr val="black">
                    <a:tint val="75000"/>
                  </a:prstClr>
                </a:solidFill>
              </a:rPr>
              <a:pPr/>
              <a:t>12/21/2022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1012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98649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8293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3363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12560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7CE196-D173-4EAB-BE8A-F51C5DC084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3E3BA8-2D53-4476-A333-027D5C7135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D99156B-0705-4560-9FFE-DD4B4B15FE0A}"/>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12/21/2022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0719EAC-33F6-42FB-925C-34CFB72365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B11145D-CDA5-4DF1-82D0-84028A8D77B1}"/>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3491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EDD2298-A40E-4BBE-8C88-DCD683D9DD53}"/>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12/21/2022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424A96F-0C09-4F5D-991E-1FA0C6993B2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77AA56B-93A9-4F5C-AEBF-7551D1F2C99C}"/>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10439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B1556D-11DB-4019-9411-41B25D5B50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2A97F9F-1D8B-49AC-A3AD-A6F61F8B22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5AAD775-9B4F-45A7-8D7A-75C26A4829EB}"/>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12/21/2022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42B91D5-2D4D-486D-B48C-03A7EBC732F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6A6124F-AE15-4422-8BFE-A9CE30B0F335}"/>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83611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DD8494-D402-4023-8F78-EE96ABDC46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3FC7A67-3552-47F0-889A-9E378F1358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0F6BE0E-84D4-408D-84E9-72319726D3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0D1427C-533F-473C-8A3F-E235550B1B1D}"/>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12/21/2022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CEC81D9-7EC8-4D08-A8DF-E4E19113C69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42A0120-1193-4B63-ABFC-8D1C92607ED0}"/>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5709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36A11C-9BBA-4DA5-A576-DA3FF68E2598}" type="datetimeFigureOut">
              <a:rPr lang="en-US" smtClean="0"/>
              <a:t>12/21/2022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740627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182BE4-F1F1-4D14-B69D-FE73DE20BB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EB824FB-7F13-4ABF-9BB6-3711B285FD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3813485-4A05-4763-B199-24C22CD417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626B97D-7B04-4B37-A755-DE4826DADD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CB3F025-F791-4F91-95C6-B7AAE8E732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FE77A62-C091-429B-AA74-3FD08F54BE77}"/>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12/21/2022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979E4B4E-B890-4AE3-BC2E-0B55C792FC0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AA7B45A8-78F2-49BF-9CAA-C734761897BB}"/>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97347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3E8956-0339-4A8D-8E25-78616B782A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8743B02-1832-4BD2-B799-AB52875F2348}"/>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12/21/2022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D50FC0B5-B7CB-4852-B5A9-AC3BD768CED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E8216CF4-8376-4995-A5A1-BEF626DAD951}"/>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177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A3B4B77-E3D5-43C0-9D64-F6FFF0BE5CE5}"/>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12/21/2022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3BB58394-D7C3-47F2-9499-812E7481400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EE62CFC4-601A-4F47-B5FB-61951E8276A8}"/>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29943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2A4837-4C16-4FAE-B787-CF9320A341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5A383BA-7580-476A-9BA2-E7207BA2D3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F5605E6-1D9F-4D9B-9BC2-86EDBD4D61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67E6E37-92C8-4BED-AB2F-951B5403D070}"/>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12/21/2022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3B37EF0F-0ED1-4610-8903-E565C8D438D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263B89D-C632-440B-B333-7846B05AE87B}"/>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26792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237E60-B0A8-4824-A8BA-ED48C3744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04ACF72-417E-4591-A359-CFBEB63544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C95ABBF-88BE-49B1-BBC2-B58BE9D449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EFB616C-F6E2-40FA-8631-B10886692BDC}"/>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12/21/2022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D2D30F6-4140-47FC-B6CF-3D6C3A669CD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C7ED7912-2468-4954-B638-3DA7DB10B8EF}"/>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03297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1E7E9F-80AC-4DB3-A0E6-129C95BAAD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251B1DB-6FB6-4386-8683-37E8043F47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52CE9FC-47E2-48A7-848A-9064F2A091AF}"/>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12/21/2022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AB80C81-F4DA-4E50-8E41-4023418CF9C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744E700-E7A5-457C-B785-DFFCDD9D97FF}"/>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2410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4288DDC-3F58-459B-B406-9A137C122E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0922303-9AA2-420B-8F92-FB50177575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3A471F4-E7EC-4D85-8FFA-F6EE4BCECE66}"/>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12/21/2022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E0491F6-964F-4115-9CAC-C0135F7FD2F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218C379-FFD0-4D5D-A408-32004776C1B6}"/>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85695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2EF53DE9-0253-4820-972D-2F5369CFB06D}"/>
              </a:ext>
            </a:extLst>
          </p:cNvPr>
          <p:cNvSpPr/>
          <p:nvPr userDrawn="1"/>
        </p:nvSpPr>
        <p:spPr>
          <a:xfrm>
            <a:off x="0" y="0"/>
            <a:ext cx="12192000" cy="20900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a:extLst>
              <a:ext uri="{FF2B5EF4-FFF2-40B4-BE49-F238E27FC236}">
                <a16:creationId xmlns:a16="http://schemas.microsoft.com/office/drawing/2014/main" xmlns="" id="{FAF925FA-B5D4-4B3A-8537-E5FC94B75C67}"/>
              </a:ext>
            </a:extLst>
          </p:cNvPr>
          <p:cNvSpPr/>
          <p:nvPr userDrawn="1"/>
        </p:nvSpPr>
        <p:spPr>
          <a:xfrm>
            <a:off x="0" y="6755674"/>
            <a:ext cx="12192000" cy="10232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7638384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6719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380378100"/>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36A11C-9BBA-4DA5-A576-DA3FF68E2598}" type="datetimeFigureOut">
              <a:rPr lang="en-US" smtClean="0"/>
              <a:t>12/21/2022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934465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12/21/2022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9390970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12/21/2022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404349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4FBC58-3A4E-4E7D-A386-71D0AC1496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5832689-A4CA-4D1E-9B83-21C40880B149}"/>
              </a:ext>
            </a:extLst>
          </p:cNvPr>
          <p:cNvSpPr>
            <a:spLocks noGrp="1"/>
          </p:cNvSpPr>
          <p:nvPr>
            <p:ph type="dt" sz="half" idx="10"/>
          </p:nvPr>
        </p:nvSpPr>
        <p:spPr/>
        <p:txBody>
          <a:bodyPr/>
          <a:lstStyle/>
          <a:p>
            <a:fld id="{6AE06E7D-B7B3-405A-8309-609E60E51D6C}" type="datetimeFigureOut">
              <a:rPr lang="en-US" smtClean="0">
                <a:solidFill>
                  <a:prstClr val="black">
                    <a:tint val="75000"/>
                  </a:prstClr>
                </a:solidFill>
              </a:rPr>
              <a:pPr/>
              <a:t>12/21/2022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8724FD1E-C1CA-439D-9369-F55D4956155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E24B936C-F93F-4E54-A704-B1FF5DE6D047}"/>
              </a:ext>
            </a:extLst>
          </p:cNvPr>
          <p:cNvSpPr>
            <a:spLocks noGrp="1"/>
          </p:cNvSpPr>
          <p:nvPr>
            <p:ph type="sldNum" sz="quarter" idx="12"/>
          </p:nvPr>
        </p:nvSpPr>
        <p:spPr/>
        <p:txBody>
          <a:bodyPr/>
          <a:lstStyle/>
          <a:p>
            <a:fld id="{D26D869A-28D0-4C4C-88BE-FBAE4D6EE37C}" type="slidenum">
              <a:rPr lang="en-US" smtClean="0">
                <a:solidFill>
                  <a:prstClr val="black">
                    <a:tint val="75000"/>
                  </a:prstClr>
                </a:solidFill>
              </a:rPr>
              <a:pPr/>
              <a:t>‹#›</a:t>
            </a:fld>
            <a:endParaRPr lang="en-US">
              <a:solidFill>
                <a:prstClr val="black">
                  <a:tint val="75000"/>
                </a:prstClr>
              </a:solidFill>
            </a:endParaRPr>
          </a:p>
        </p:txBody>
      </p:sp>
      <p:sp>
        <p:nvSpPr>
          <p:cNvPr id="6" name="Rectangle 5">
            <a:extLst>
              <a:ext uri="{FF2B5EF4-FFF2-40B4-BE49-F238E27FC236}">
                <a16:creationId xmlns:a16="http://schemas.microsoft.com/office/drawing/2014/main" xmlns="" id="{F679D6DD-B1B3-4378-96D3-14AAD57BBA82}"/>
              </a:ext>
            </a:extLst>
          </p:cNvPr>
          <p:cNvSpPr/>
          <p:nvPr userDrawn="1"/>
        </p:nvSpPr>
        <p:spPr>
          <a:xfrm>
            <a:off x="0" y="0"/>
            <a:ext cx="12192000" cy="36512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a:extLst>
              <a:ext uri="{FF2B5EF4-FFF2-40B4-BE49-F238E27FC236}">
                <a16:creationId xmlns:a16="http://schemas.microsoft.com/office/drawing/2014/main" xmlns="" id="{84ED5608-87F5-4884-B3F3-DDCF00C1312B}"/>
              </a:ext>
            </a:extLst>
          </p:cNvPr>
          <p:cNvSpPr/>
          <p:nvPr userDrawn="1"/>
        </p:nvSpPr>
        <p:spPr>
          <a:xfrm>
            <a:off x="0" y="6721475"/>
            <a:ext cx="12192000" cy="12689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2153541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12/21/2022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40015834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12/21/2022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7682172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12/21/2022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8947568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12/21/2022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14959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12/21/2022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63735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12/21/2022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01520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12/21/2022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3728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236A11C-9BBA-4DA5-A576-DA3FF68E2598}" type="datetimeFigureOut">
              <a:rPr lang="en-US" smtClean="0"/>
              <a:t>12/21/2022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279313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solidFill>
                  <a:prstClr val="black">
                    <a:tint val="75000"/>
                  </a:prstClr>
                </a:solidFill>
              </a:rPr>
              <a:pPr/>
              <a:t>12/21/2022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42622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solidFill>
                  <a:prstClr val="black">
                    <a:tint val="75000"/>
                  </a:prstClr>
                </a:solidFill>
              </a:rPr>
              <a:pPr/>
              <a:t>12/21/2022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45177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solidFill>
                  <a:prstClr val="black">
                    <a:tint val="75000"/>
                  </a:prstClr>
                </a:solidFill>
              </a:rPr>
              <a:pPr/>
              <a:t>12/21/2022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03813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12/21/2022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62419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12/21/2022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14828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12/21/2022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63895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12/21/2022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6503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36A11C-9BBA-4DA5-A576-DA3FF68E2598}" type="datetimeFigureOut">
              <a:rPr lang="en-US" smtClean="0"/>
              <a:t>12/21/2022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020243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12/21/2022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31387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12/21/2022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616250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theme" Target="../theme/theme4.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6A11C-9BBA-4DA5-A576-DA3FF68E2598}" type="datetimeFigureOut">
              <a:rPr lang="en-US" smtClean="0"/>
              <a:t>12/21/2022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4C0655-4D81-4ACB-AA7E-12F7DDECA208}" type="slidenum">
              <a:rPr lang="en-US" smtClean="0"/>
              <a:t>‹#›</a:t>
            </a:fld>
            <a:endParaRPr lang="en-US"/>
          </a:p>
        </p:txBody>
      </p:sp>
    </p:spTree>
    <p:extLst>
      <p:ext uri="{BB962C8B-B14F-4D97-AF65-F5344CB8AC3E}">
        <p14:creationId xmlns:p14="http://schemas.microsoft.com/office/powerpoint/2010/main" val="3000248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12/21/2022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638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solidFill>
                  <a:prstClr val="black">
                    <a:tint val="75000"/>
                  </a:prstClr>
                </a:solidFill>
              </a:rPr>
              <a:pPr/>
              <a:t>12/21/2022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237232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B45DF9A-D7DF-467E-9675-E0AD6D00D7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A220102-CCD9-451C-9714-2DFE23CA56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C3A620D-FDE4-44D1-990F-4CF82133FC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99BF91-CBAF-4138-BA50-0ECA45BADFAC}" type="datetimeFigureOut">
              <a:rPr lang="en-US" smtClean="0">
                <a:solidFill>
                  <a:prstClr val="black">
                    <a:tint val="75000"/>
                  </a:prstClr>
                </a:solidFill>
              </a:rPr>
              <a:pPr/>
              <a:t>12/21/2022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A80BA91-D4A9-4D21-B934-AD35D38493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E1D39C1-82C2-40C6-9A8E-95E0205C70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9125307"/>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solidFill>
                  <a:prstClr val="black">
                    <a:tint val="75000"/>
                  </a:prstClr>
                </a:solidFill>
              </a:rPr>
              <a:pPr/>
              <a:t>12/21/2022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7470694"/>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jp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xml"/><Relationship Id="rId1" Type="http://schemas.openxmlformats.org/officeDocument/2006/relationships/slideLayout" Target="../slideLayouts/slideLayout48.xml"/><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23.xml"/><Relationship Id="rId6" Type="http://schemas.openxmlformats.org/officeDocument/2006/relationships/image" Target="../media/image30.png"/><Relationship Id="rId5" Type="http://schemas.microsoft.com/office/2007/relationships/hdphoto" Target="../media/hdphoto3.wdp"/><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6.xml"/><Relationship Id="rId6" Type="http://schemas.microsoft.com/office/2007/relationships/hdphoto" Target="../media/hdphoto5.wdp"/><Relationship Id="rId5" Type="http://schemas.openxmlformats.org/officeDocument/2006/relationships/image" Target="../media/image47.png"/><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5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5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6.xml"/><Relationship Id="rId5" Type="http://schemas.microsoft.com/office/2007/relationships/hdphoto" Target="../media/hdphoto6.wdp"/><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slide" Target="slide6.xml"/><Relationship Id="rId7" Type="http://schemas.openxmlformats.org/officeDocument/2006/relationships/slide" Target="slide7.xml"/><Relationship Id="rId2" Type="http://schemas.openxmlformats.org/officeDocument/2006/relationships/image" Target="../media/image52.png"/><Relationship Id="rId1" Type="http://schemas.openxmlformats.org/officeDocument/2006/relationships/slideLayout" Target="../slideLayouts/slideLayout31.xml"/><Relationship Id="rId6" Type="http://schemas.openxmlformats.org/officeDocument/2006/relationships/image" Target="../media/image54.gif"/><Relationship Id="rId11" Type="http://schemas.openxmlformats.org/officeDocument/2006/relationships/image" Target="../media/image58.gif"/><Relationship Id="rId5" Type="http://schemas.openxmlformats.org/officeDocument/2006/relationships/slide" Target="slide8.xml"/><Relationship Id="rId10" Type="http://schemas.openxmlformats.org/officeDocument/2006/relationships/image" Target="../media/image57.gif"/><Relationship Id="rId4" Type="http://schemas.openxmlformats.org/officeDocument/2006/relationships/image" Target="../media/image53.gif"/><Relationship Id="rId9" Type="http://schemas.openxmlformats.org/officeDocument/2006/relationships/image" Target="../media/image56.gif"/></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57.xml"/><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t="-2000" b="-2000"/>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56766A65-AB59-44B3-F82A-2DEA307661EB}"/>
              </a:ext>
            </a:extLst>
          </p:cNvPr>
          <p:cNvSpPr txBox="1"/>
          <p:nvPr/>
        </p:nvSpPr>
        <p:spPr>
          <a:xfrm>
            <a:off x="-17855" y="2384149"/>
            <a:ext cx="3514802" cy="1405533"/>
          </a:xfrm>
          <a:prstGeom prst="cloud">
            <a:avLst/>
          </a:prstGeom>
          <a:solidFill>
            <a:schemeClr val="accent5">
              <a:lumMod val="20000"/>
              <a:lumOff val="80000"/>
            </a:schemeClr>
          </a:solidFill>
        </p:spPr>
        <p:txBody>
          <a:bodyPr wrap="square" rtlCol="0">
            <a:spAutoFit/>
          </a:bodyPr>
          <a:lstStyle/>
          <a:p>
            <a:pPr algn="ctr">
              <a:buClr>
                <a:srgbClr val="000000"/>
              </a:buClr>
              <a:buFont typeface="Arial"/>
              <a:buNone/>
            </a:pPr>
            <a:r>
              <a:rPr lang="en-US" sz="5400" b="1" kern="0" dirty="0" err="1">
                <a:solidFill>
                  <a:srgbClr val="7030A0"/>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dirty="0">
                <a:solidFill>
                  <a:srgbClr val="7030A0"/>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2</a:t>
            </a:r>
            <a:r>
              <a:rPr lang="en-US" sz="5400" b="1" kern="0" dirty="0" smtClean="0">
                <a:solidFill>
                  <a:srgbClr val="7030A0"/>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9</a:t>
            </a:r>
            <a:endParaRPr lang="id-ID" sz="5400" b="1" kern="0" dirty="0">
              <a:solidFill>
                <a:srgbClr val="7030A0"/>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12" name="TextBox 11"/>
          <p:cNvSpPr txBox="1"/>
          <p:nvPr/>
        </p:nvSpPr>
        <p:spPr>
          <a:xfrm>
            <a:off x="0" y="609274"/>
            <a:ext cx="12192000" cy="1446550"/>
          </a:xfrm>
          <a:prstGeom prst="rect">
            <a:avLst/>
          </a:prstGeom>
          <a:solidFill>
            <a:srgbClr val="D9D9D9">
              <a:alpha val="67843"/>
            </a:srgbClr>
          </a:solidFill>
        </p:spPr>
        <p:txBody>
          <a:bodyPr wrap="square" rtlCol="0">
            <a:spAutoFit/>
          </a:bodyPr>
          <a:lstStyle/>
          <a:p>
            <a:pPr algn="ctr"/>
            <a:r>
              <a:rPr lang="en-US" sz="4400" b="1" dirty="0" err="1" smtClean="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rPr>
              <a:t>Thứ</a:t>
            </a:r>
            <a:r>
              <a:rPr lang="en-US" sz="4400" b="1" dirty="0" smtClean="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rPr>
              <a:t> ... </a:t>
            </a:r>
            <a:r>
              <a:rPr lang="en-US" sz="4400" b="1" dirty="0" err="1" smtClean="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rPr>
              <a:t>ngày</a:t>
            </a:r>
            <a:r>
              <a:rPr lang="en-US" sz="4400" b="1" dirty="0" smtClean="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rPr>
              <a:t> .... </a:t>
            </a:r>
            <a:r>
              <a:rPr lang="en-US" sz="4400" b="1" dirty="0" err="1" smtClean="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rPr>
              <a:t>tháng</a:t>
            </a:r>
            <a:r>
              <a:rPr lang="en-US" sz="4400" b="1" dirty="0" smtClean="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rPr>
              <a:t> ... </a:t>
            </a:r>
            <a:r>
              <a:rPr lang="en-US" sz="4400" b="1" dirty="0" err="1" smtClean="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rPr>
              <a:t>năm</a:t>
            </a:r>
            <a:r>
              <a:rPr lang="en-US" sz="4400" b="1" dirty="0" smtClean="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rPr>
              <a:t> 2022</a:t>
            </a:r>
          </a:p>
          <a:p>
            <a:pPr algn="ctr"/>
            <a:r>
              <a:rPr lang="en-US" sz="4400" b="1" dirty="0" err="1" smtClean="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rPr>
              <a:t>Tiếng</a:t>
            </a:r>
            <a:r>
              <a:rPr lang="en-US" sz="4400" b="1" dirty="0" smtClean="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rPr>
              <a:t> </a:t>
            </a:r>
            <a:r>
              <a:rPr lang="en-US" sz="4400" b="1" dirty="0" err="1" smtClean="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rPr>
              <a:t>Việt</a:t>
            </a:r>
            <a:endParaRPr lang="en-US" sz="4400" b="1" dirty="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pic>
        <p:nvPicPr>
          <p:cNvPr id="3" name="Picture 2"/>
          <p:cNvPicPr>
            <a:picLocks noChangeAspect="1"/>
          </p:cNvPicPr>
          <p:nvPr/>
        </p:nvPicPr>
        <p:blipFill>
          <a:blip r:embed="rId5"/>
          <a:stretch>
            <a:fillRect/>
          </a:stretch>
        </p:blipFill>
        <p:spPr>
          <a:xfrm>
            <a:off x="122478" y="4616821"/>
            <a:ext cx="2166473" cy="2241179"/>
          </a:xfrm>
          <a:prstGeom prst="rect">
            <a:avLst/>
          </a:prstGeom>
        </p:spPr>
      </p:pic>
      <p:pic>
        <p:nvPicPr>
          <p:cNvPr id="4" name="Picture 3"/>
          <p:cNvPicPr>
            <a:picLocks noChangeAspect="1"/>
          </p:cNvPicPr>
          <p:nvPr/>
        </p:nvPicPr>
        <p:blipFill>
          <a:blip r:embed="rId6"/>
          <a:stretch>
            <a:fillRect/>
          </a:stretch>
        </p:blipFill>
        <p:spPr>
          <a:xfrm>
            <a:off x="8982121" y="4285659"/>
            <a:ext cx="3297873" cy="2572341"/>
          </a:xfrm>
          <a:prstGeom prst="rect">
            <a:avLst/>
          </a:prstGeom>
        </p:spPr>
      </p:pic>
      <p:pic>
        <p:nvPicPr>
          <p:cNvPr id="6" name="Picture 5"/>
          <p:cNvPicPr>
            <a:picLocks noChangeAspect="1"/>
          </p:cNvPicPr>
          <p:nvPr/>
        </p:nvPicPr>
        <p:blipFill>
          <a:blip r:embed="rId7"/>
          <a:stretch>
            <a:fillRect/>
          </a:stretch>
        </p:blipFill>
        <p:spPr>
          <a:xfrm>
            <a:off x="2802834" y="4748880"/>
            <a:ext cx="2776035" cy="2291636"/>
          </a:xfrm>
          <a:prstGeom prst="rect">
            <a:avLst/>
          </a:prstGeom>
        </p:spPr>
      </p:pic>
      <p:pic>
        <p:nvPicPr>
          <p:cNvPr id="9" name="Picture 8"/>
          <p:cNvPicPr>
            <a:picLocks noChangeAspect="1"/>
          </p:cNvPicPr>
          <p:nvPr/>
        </p:nvPicPr>
        <p:blipFill>
          <a:blip r:embed="rId8"/>
          <a:stretch>
            <a:fillRect/>
          </a:stretch>
        </p:blipFill>
        <p:spPr>
          <a:xfrm>
            <a:off x="6532880" y="4174204"/>
            <a:ext cx="2324579" cy="2683796"/>
          </a:xfrm>
          <a:prstGeom prst="rect">
            <a:avLst/>
          </a:prstGeom>
        </p:spPr>
      </p:pic>
      <p:sp>
        <p:nvSpPr>
          <p:cNvPr id="11" name="Rectangle 10"/>
          <p:cNvSpPr/>
          <p:nvPr/>
        </p:nvSpPr>
        <p:spPr>
          <a:xfrm>
            <a:off x="2691074" y="2701703"/>
            <a:ext cx="6923690" cy="830997"/>
          </a:xfrm>
          <a:prstGeom prst="rect">
            <a:avLst/>
          </a:prstGeom>
        </p:spPr>
        <p:txBody>
          <a:bodyPr wrap="none">
            <a:spAutoFit/>
          </a:bodyPr>
          <a:lstStyle/>
          <a:p>
            <a:pPr algn="r">
              <a:buClr>
                <a:srgbClr val="FFFFFF"/>
              </a:buClr>
            </a:pPr>
            <a:r>
              <a:rPr lang="en-US" sz="4800" b="1" kern="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Nunito Black" pitchFamily="2" charset="0"/>
              </a:rPr>
              <a:t>NGÔI </a:t>
            </a:r>
            <a:r>
              <a:rPr lang="en-US" sz="4800" b="1" kern="0" dirty="0">
                <a:ln w="9525">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Nunito Black" pitchFamily="2" charset="0"/>
              </a:rPr>
              <a:t>NHÀ</a:t>
            </a:r>
            <a:r>
              <a:rPr lang="en-US" sz="4800" b="1" kern="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Nunito Black" pitchFamily="2" charset="0"/>
              </a:rPr>
              <a:t> </a:t>
            </a:r>
            <a:r>
              <a:rPr lang="en-US" sz="4800" b="1" kern="0" dirty="0">
                <a:ln w="9525">
                  <a:solidFill>
                    <a:schemeClr val="bg1"/>
                  </a:solidFill>
                  <a:prstDash val="solid"/>
                </a:ln>
                <a:solidFill>
                  <a:srgbClr val="FF9900"/>
                </a:solidFill>
                <a:effectLst>
                  <a:outerShdw blurRad="12700" dist="38100" dir="2700000" algn="tl" rotWithShape="0">
                    <a:schemeClr val="accent5">
                      <a:lumMod val="60000"/>
                      <a:lumOff val="40000"/>
                    </a:schemeClr>
                  </a:outerShdw>
                </a:effectLst>
                <a:latin typeface="Nunito Black" pitchFamily="2" charset="0"/>
              </a:rPr>
              <a:t>TRONG</a:t>
            </a:r>
            <a:r>
              <a:rPr lang="en-US" sz="4800" b="1" kern="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Nunito Black" pitchFamily="2" charset="0"/>
              </a:rPr>
              <a:t> </a:t>
            </a:r>
            <a:r>
              <a:rPr lang="en-US" sz="4800" b="1" kern="0"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Nunito Black" pitchFamily="2" charset="0"/>
              </a:rPr>
              <a:t>CỎ</a:t>
            </a:r>
          </a:p>
        </p:txBody>
      </p:sp>
    </p:spTree>
    <p:extLst>
      <p:ext uri="{BB962C8B-B14F-4D97-AF65-F5344CB8AC3E}">
        <p14:creationId xmlns:p14="http://schemas.microsoft.com/office/powerpoint/2010/main" val="82404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6" y="1292603"/>
            <a:ext cx="12210106" cy="4081829"/>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chemeClr val="bg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000" dirty="0">
              <a:solidFill>
                <a:srgbClr val="000000"/>
              </a:solidFill>
              <a:latin typeface="Cambria" panose="02040503050406030204" pitchFamily="18" charset="0"/>
              <a:ea typeface="Cambria" panose="02040503050406030204" pitchFamily="18" charset="0"/>
            </a:endParaRPr>
          </a:p>
        </p:txBody>
      </p:sp>
      <p:sp>
        <p:nvSpPr>
          <p:cNvPr id="15" name="Rectangle 14"/>
          <p:cNvSpPr/>
          <p:nvPr/>
        </p:nvSpPr>
        <p:spPr>
          <a:xfrm>
            <a:off x="3774225" y="1"/>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endPar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endParaRPr>
          </a:p>
        </p:txBody>
      </p:sp>
      <p:sp>
        <p:nvSpPr>
          <p:cNvPr id="8" name="Rectangle 7"/>
          <p:cNvSpPr/>
          <p:nvPr/>
        </p:nvSpPr>
        <p:spPr>
          <a:xfrm>
            <a:off x="582054" y="2298159"/>
            <a:ext cx="10928964" cy="2050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Sáng </a:t>
            </a:r>
            <a:r>
              <a:rPr lang="vi-VN" sz="2600" b="1" dirty="0">
                <a:solidFill>
                  <a:schemeClr val="tx2">
                    <a:lumMod val="50000"/>
                  </a:schemeClr>
                </a:solidFill>
                <a:latin typeface="Cambria" panose="02040503050406030204" pitchFamily="18" charset="0"/>
                <a:ea typeface="Cambria" panose="02040503050406030204" pitchFamily="18" charset="0"/>
              </a:rPr>
              <a:t>sớm, cào cào và nhái bén đang tập nhảy xa thì chợt một tràng “re re re” vang lên. Hai bạn nghểnh đầu nghe:</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Hay quá, ai hát đó?</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Chuồn </a:t>
            </a:r>
            <a:r>
              <a:rPr lang="vi-VN" sz="2600" b="1" dirty="0">
                <a:solidFill>
                  <a:schemeClr val="tx2">
                    <a:lumMod val="50000"/>
                  </a:schemeClr>
                </a:solidFill>
                <a:latin typeface="Cambria" panose="02040503050406030204" pitchFamily="18" charset="0"/>
                <a:ea typeface="Cambria" panose="02040503050406030204" pitchFamily="18" charset="0"/>
              </a:rPr>
              <a:t>chuồn vừa bay đến, đậu trên nhánh cỏ may, đôi cánh mỏng rung nhè nhẹ khi điệu nhạc vút cao:</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Có phải cào cào hát không? Hay nhái bén?</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Cào </a:t>
            </a:r>
            <a:r>
              <a:rPr lang="vi-VN" sz="2600" b="1" dirty="0">
                <a:solidFill>
                  <a:schemeClr val="tx2">
                    <a:lumMod val="50000"/>
                  </a:schemeClr>
                </a:solidFill>
                <a:latin typeface="Cambria" panose="02040503050406030204" pitchFamily="18" charset="0"/>
                <a:ea typeface="Cambria" panose="02040503050406030204" pitchFamily="18" charset="0"/>
              </a:rPr>
              <a:t>cào lắc đầu, nhái bén cũng xua tay:</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Tớ à? Tớ hát thì ai nghe?</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Thế là cào cào, nhái bén, chuồn chuồn rủ nhau đi tìm tiếng hát.</a:t>
            </a: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grpSp>
        <p:nvGrpSpPr>
          <p:cNvPr id="7" name="Group 6"/>
          <p:cNvGrpSpPr/>
          <p:nvPr/>
        </p:nvGrpSpPr>
        <p:grpSpPr>
          <a:xfrm>
            <a:off x="582054" y="1389275"/>
            <a:ext cx="851094" cy="584333"/>
            <a:chOff x="-28110" y="914314"/>
            <a:chExt cx="851094" cy="584333"/>
          </a:xfrm>
        </p:grpSpPr>
        <p:pic>
          <p:nvPicPr>
            <p:cNvPr id="9" name="Picture 8">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0" name="TextBox 9">
              <a:extLst>
                <a:ext uri="{FF2B5EF4-FFF2-40B4-BE49-F238E27FC236}">
                  <a16:creationId xmlns=""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11" name="TextBox 10">
            <a:extLst>
              <a:ext uri="{FF2B5EF4-FFF2-40B4-BE49-F238E27FC236}">
                <a16:creationId xmlns:a16="http://schemas.microsoft.com/office/drawing/2014/main" xmlns="" id="{F5BD5560-E7D2-6AC8-9D2C-A6505DFA0F3C}"/>
              </a:ext>
            </a:extLst>
          </p:cNvPr>
          <p:cNvSpPr txBox="1"/>
          <p:nvPr/>
        </p:nvSpPr>
        <p:spPr>
          <a:xfrm>
            <a:off x="582054" y="7657"/>
            <a:ext cx="2369421" cy="1191816"/>
          </a:xfrm>
          <a:prstGeom prst="roundRect">
            <a:avLst/>
          </a:prstGeom>
          <a:solidFill>
            <a:srgbClr val="FFC000"/>
          </a:solid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3200" b="1" kern="0" dirty="0" err="1" smtClean="0">
                <a:solidFill>
                  <a:schemeClr val="bg1"/>
                </a:solidFill>
                <a:latin typeface="Nunito Black" pitchFamily="2" charset="0"/>
                <a:ea typeface="Cambria" panose="02040503050406030204" pitchFamily="18" charset="0"/>
                <a:sym typeface="Arial"/>
              </a:rPr>
              <a:t>Đọc</a:t>
            </a:r>
            <a:r>
              <a:rPr lang="en-US" sz="3200" b="1" kern="0" dirty="0" smtClean="0">
                <a:solidFill>
                  <a:schemeClr val="bg1"/>
                </a:solidFill>
                <a:latin typeface="Nunito Black" pitchFamily="2" charset="0"/>
                <a:ea typeface="Cambria" panose="02040503050406030204" pitchFamily="18" charset="0"/>
                <a:sym typeface="Arial"/>
              </a:rPr>
              <a:t> </a:t>
            </a:r>
            <a:r>
              <a:rPr lang="en-US" sz="3200" b="1" kern="0" dirty="0" err="1" smtClean="0">
                <a:solidFill>
                  <a:schemeClr val="bg1"/>
                </a:solidFill>
                <a:latin typeface="Nunito Black" pitchFamily="2" charset="0"/>
                <a:ea typeface="Cambria" panose="02040503050406030204" pitchFamily="18" charset="0"/>
                <a:sym typeface="Arial"/>
              </a:rPr>
              <a:t>nối</a:t>
            </a:r>
            <a:r>
              <a:rPr lang="en-US" sz="3200" b="1" kern="0" dirty="0" smtClean="0">
                <a:solidFill>
                  <a:schemeClr val="bg1"/>
                </a:solidFill>
                <a:latin typeface="Nunito Black" pitchFamily="2" charset="0"/>
                <a:ea typeface="Cambria" panose="02040503050406030204" pitchFamily="18" charset="0"/>
                <a:sym typeface="Arial"/>
              </a:rPr>
              <a:t> </a:t>
            </a:r>
            <a:r>
              <a:rPr lang="en-US" sz="3200" b="1" kern="0" dirty="0" err="1" smtClean="0">
                <a:solidFill>
                  <a:schemeClr val="bg1"/>
                </a:solidFill>
                <a:latin typeface="Nunito Black" pitchFamily="2" charset="0"/>
                <a:ea typeface="Cambria" panose="02040503050406030204" pitchFamily="18" charset="0"/>
                <a:sym typeface="Arial"/>
              </a:rPr>
              <a:t>tiếp</a:t>
            </a:r>
            <a:r>
              <a:rPr lang="en-US" sz="3200" b="1" kern="0" dirty="0" smtClean="0">
                <a:solidFill>
                  <a:schemeClr val="bg1"/>
                </a:solidFill>
                <a:latin typeface="Nunito Black" pitchFamily="2" charset="0"/>
                <a:ea typeface="Cambria" panose="02040503050406030204" pitchFamily="18" charset="0"/>
                <a:sym typeface="Arial"/>
              </a:rPr>
              <a:t> </a:t>
            </a:r>
            <a:r>
              <a:rPr lang="en-US" sz="3200" b="1" kern="0" dirty="0" err="1" smtClean="0">
                <a:solidFill>
                  <a:schemeClr val="bg1"/>
                </a:solidFill>
                <a:latin typeface="Nunito Black" pitchFamily="2" charset="0"/>
                <a:ea typeface="Cambria" panose="02040503050406030204" pitchFamily="18" charset="0"/>
                <a:sym typeface="Arial"/>
              </a:rPr>
              <a:t>đoạn</a:t>
            </a:r>
            <a:endParaRPr kumimoji="0" lang="vi-VN" sz="3200" b="1" i="0" u="none" strike="noStrike" kern="0" cap="none" spc="0" normalizeH="0" baseline="0" noProof="0" dirty="0" smtClean="0">
              <a:ln>
                <a:noFill/>
              </a:ln>
              <a:solidFill>
                <a:schemeClr val="bg1"/>
              </a:solidFill>
              <a:effectLst/>
              <a:uLnTx/>
              <a:uFillTx/>
              <a:latin typeface="Nunito Black" pitchFamily="2" charset="0"/>
              <a:ea typeface="Cambria" panose="02040503050406030204" pitchFamily="18" charset="0"/>
              <a:sym typeface="Arial"/>
            </a:endParaRPr>
          </a:p>
        </p:txBody>
      </p:sp>
    </p:spTree>
    <p:extLst>
      <p:ext uri="{BB962C8B-B14F-4D97-AF65-F5344CB8AC3E}">
        <p14:creationId xmlns:p14="http://schemas.microsoft.com/office/powerpoint/2010/main" val="3208264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6" y="1008123"/>
            <a:ext cx="12210106" cy="2588518"/>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CC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5" name="Rectangle 4"/>
          <p:cNvSpPr/>
          <p:nvPr/>
        </p:nvSpPr>
        <p:spPr>
          <a:xfrm>
            <a:off x="3465281" y="0"/>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endPar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endParaRPr>
          </a:p>
        </p:txBody>
      </p:sp>
      <p:sp>
        <p:nvSpPr>
          <p:cNvPr id="3" name="Rectangle 2"/>
          <p:cNvSpPr/>
          <p:nvPr/>
        </p:nvSpPr>
        <p:spPr>
          <a:xfrm>
            <a:off x="645429" y="1133043"/>
            <a:ext cx="10883036" cy="2369880"/>
          </a:xfrm>
          <a:prstGeom prst="rect">
            <a:avLst/>
          </a:prstGeom>
        </p:spPr>
        <p:txBody>
          <a:bodyPr wrap="square">
            <a:spAutoFit/>
          </a:bodyPr>
          <a:lstStyle/>
          <a:p>
            <a:pPr algn="just"/>
            <a:r>
              <a:rPr lang="en-US" sz="28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smtClean="0">
                <a:solidFill>
                  <a:schemeClr val="tx2">
                    <a:lumMod val="50000"/>
                  </a:schemeClr>
                </a:solidFill>
                <a:latin typeface="Cambria" panose="02040503050406030204" pitchFamily="18" charset="0"/>
                <a:ea typeface="Cambria" panose="02040503050406030204" pitchFamily="18" charset="0"/>
              </a:rPr>
              <a:t>Dưới </a:t>
            </a:r>
            <a:r>
              <a:rPr lang="vi-VN" sz="2400" b="1" dirty="0">
                <a:solidFill>
                  <a:schemeClr val="tx2">
                    <a:lumMod val="50000"/>
                  </a:schemeClr>
                </a:solidFill>
                <a:latin typeface="Cambria" panose="02040503050406030204" pitchFamily="18" charset="0"/>
                <a:ea typeface="Cambria" panose="02040503050406030204" pitchFamily="18" charset="0"/>
              </a:rPr>
              <a:t>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 Tớ là cào cào. Tiếng hát của bạn hay quá!</a:t>
            </a:r>
          </a:p>
          <a:p>
            <a:pPr marL="914400" lvl="0" indent="457200" algn="just"/>
            <a:r>
              <a:rPr lang="vi-VN" sz="2400" b="1" dirty="0" smtClean="0">
                <a:solidFill>
                  <a:schemeClr val="tx2">
                    <a:lumMod val="50000"/>
                  </a:schemeClr>
                </a:solidFill>
                <a:latin typeface="Cambria" panose="02040503050406030204" pitchFamily="18" charset="0"/>
                <a:ea typeface="Cambria" panose="02040503050406030204" pitchFamily="18" charset="0"/>
              </a:rPr>
              <a:t>Chuồn </a:t>
            </a:r>
            <a:r>
              <a:rPr lang="vi-VN" sz="2400" b="1" dirty="0">
                <a:solidFill>
                  <a:schemeClr val="tx2">
                    <a:lumMod val="50000"/>
                  </a:schemeClr>
                </a:solidFill>
                <a:latin typeface="Cambria" panose="02040503050406030204" pitchFamily="18" charset="0"/>
                <a:ea typeface="Cambria" panose="02040503050406030204" pitchFamily="18" charset="0"/>
              </a:rPr>
              <a:t>chuồn khẽ đập đôi cánh:</a:t>
            </a:r>
          </a:p>
          <a:p>
            <a:pPr marL="914400" lvl="0" indent="457200" algn="just"/>
            <a:r>
              <a:rPr lang="vi-VN" sz="24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Tớ là chuồn chuồn. Bạn thật là một tài năng âm nhạc</a:t>
            </a:r>
            <a:r>
              <a:rPr lang="vi-VN" sz="2400" b="1" dirty="0" smtClean="0">
                <a:solidFill>
                  <a:schemeClr val="tx2">
                    <a:lumMod val="50000"/>
                  </a:schemeClr>
                </a:solidFill>
                <a:latin typeface="Cambria" panose="02040503050406030204" pitchFamily="18" charset="0"/>
                <a:ea typeface="Cambria" panose="02040503050406030204" pitchFamily="18" charset="0"/>
              </a:rPr>
              <a:t>.</a:t>
            </a:r>
            <a:endParaRPr lang="vi-VN" sz="2400" b="1" dirty="0">
              <a:solidFill>
                <a:schemeClr val="tx2">
                  <a:lumMod val="50000"/>
                </a:schemeClr>
              </a:solidFill>
              <a:latin typeface="Cambria" panose="02040503050406030204" pitchFamily="18" charset="0"/>
              <a:ea typeface="Cambria" panose="02040503050406030204" pitchFamily="18" charset="0"/>
            </a:endParaRPr>
          </a:p>
        </p:txBody>
      </p:sp>
      <p:sp>
        <p:nvSpPr>
          <p:cNvPr id="7" name="Rectangle 5"/>
          <p:cNvSpPr/>
          <p:nvPr/>
        </p:nvSpPr>
        <p:spPr>
          <a:xfrm>
            <a:off x="-18106" y="3911600"/>
            <a:ext cx="12128826" cy="2990969"/>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sp>
        <p:nvSpPr>
          <p:cNvPr id="4" name="Rectangle 3"/>
          <p:cNvSpPr/>
          <p:nvPr/>
        </p:nvSpPr>
        <p:spPr>
          <a:xfrm>
            <a:off x="-447040" y="4068256"/>
            <a:ext cx="12283440" cy="2677656"/>
          </a:xfrm>
          <a:prstGeom prst="rect">
            <a:avLst/>
          </a:prstGeom>
        </p:spPr>
        <p:txBody>
          <a:bodyPr wrap="square">
            <a:spAutoFit/>
          </a:bodyPr>
          <a:lstStyle/>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Dế than ngượng ngùng:</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 Ôi, tớ chỉ là thợ đào đất thôi. Tớ là dế than.</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Nhái bén mừng rỡ:</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 A, từ nay tớ có thêm một láng giềng hát hay, làm giỏi là dế than. Để chúng tớ giúp bạn dựng nhà.</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Cào cào, nhái bén, chuồn chuồn cùng xúm vào giúp dế than. Chỉ chốc lát, ngôi nhà xinh xắn bằng đất đã được xây xong dưới ô nấm giữa vùng cỏ xanh tươi.</a:t>
            </a:r>
          </a:p>
        </p:txBody>
      </p:sp>
      <p:grpSp>
        <p:nvGrpSpPr>
          <p:cNvPr id="8" name="Group 7"/>
          <p:cNvGrpSpPr/>
          <p:nvPr/>
        </p:nvGrpSpPr>
        <p:grpSpPr>
          <a:xfrm>
            <a:off x="444134" y="1008123"/>
            <a:ext cx="851094" cy="584333"/>
            <a:chOff x="-28110" y="914314"/>
            <a:chExt cx="851094" cy="584333"/>
          </a:xfrm>
        </p:grpSpPr>
        <p:pic>
          <p:nvPicPr>
            <p:cNvPr id="9" name="Picture 8">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0" name="TextBox 9">
              <a:extLst>
                <a:ext uri="{FF2B5EF4-FFF2-40B4-BE49-F238E27FC236}">
                  <a16:creationId xmlns=""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grpSp>
        <p:nvGrpSpPr>
          <p:cNvPr id="11" name="Group 10"/>
          <p:cNvGrpSpPr/>
          <p:nvPr/>
        </p:nvGrpSpPr>
        <p:grpSpPr>
          <a:xfrm>
            <a:off x="219882" y="3847532"/>
            <a:ext cx="851094" cy="584333"/>
            <a:chOff x="-28110" y="914314"/>
            <a:chExt cx="851094" cy="584333"/>
          </a:xfrm>
        </p:grpSpPr>
        <p:pic>
          <p:nvPicPr>
            <p:cNvPr id="12" name="Picture 11">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3" name="TextBox 12">
              <a:extLst>
                <a:ext uri="{FF2B5EF4-FFF2-40B4-BE49-F238E27FC236}">
                  <a16:creationId xmlns=""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spTree>
    <p:extLst>
      <p:ext uri="{BB962C8B-B14F-4D97-AF65-F5344CB8AC3E}">
        <p14:creationId xmlns:p14="http://schemas.microsoft.com/office/powerpoint/2010/main" val="1350416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6" y="1292603"/>
            <a:ext cx="12210106" cy="4081829"/>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chemeClr val="bg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000" dirty="0">
              <a:solidFill>
                <a:srgbClr val="000000"/>
              </a:solidFill>
              <a:latin typeface="Cambria" panose="02040503050406030204" pitchFamily="18" charset="0"/>
              <a:ea typeface="Cambria" panose="02040503050406030204" pitchFamily="18" charset="0"/>
            </a:endParaRPr>
          </a:p>
        </p:txBody>
      </p:sp>
      <p:sp>
        <p:nvSpPr>
          <p:cNvPr id="15" name="Rectangle 14"/>
          <p:cNvSpPr/>
          <p:nvPr/>
        </p:nvSpPr>
        <p:spPr>
          <a:xfrm>
            <a:off x="3774225" y="1"/>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endPar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endParaRPr>
          </a:p>
        </p:txBody>
      </p:sp>
      <p:sp>
        <p:nvSpPr>
          <p:cNvPr id="8" name="Rectangle 7"/>
          <p:cNvSpPr/>
          <p:nvPr/>
        </p:nvSpPr>
        <p:spPr>
          <a:xfrm>
            <a:off x="582054" y="2298159"/>
            <a:ext cx="10928964" cy="2050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Sáng </a:t>
            </a:r>
            <a:r>
              <a:rPr lang="vi-VN" sz="2600" b="1" dirty="0">
                <a:solidFill>
                  <a:schemeClr val="tx2">
                    <a:lumMod val="50000"/>
                  </a:schemeClr>
                </a:solidFill>
                <a:latin typeface="Cambria" panose="02040503050406030204" pitchFamily="18" charset="0"/>
                <a:ea typeface="Cambria" panose="02040503050406030204" pitchFamily="18" charset="0"/>
              </a:rPr>
              <a:t>sớm, cào cào và nhái bén đang tập nhảy xa thì chợt một tràng “re re re” vang lên. Hai bạn nghểnh đầu nghe:</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Hay quá, ai hát đó?</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Chuồn </a:t>
            </a:r>
            <a:r>
              <a:rPr lang="vi-VN" sz="2600" b="1" dirty="0">
                <a:solidFill>
                  <a:schemeClr val="tx2">
                    <a:lumMod val="50000"/>
                  </a:schemeClr>
                </a:solidFill>
                <a:latin typeface="Cambria" panose="02040503050406030204" pitchFamily="18" charset="0"/>
                <a:ea typeface="Cambria" panose="02040503050406030204" pitchFamily="18" charset="0"/>
              </a:rPr>
              <a:t>chuồn vừa bay đến, đậu trên nhánh cỏ may, đôi cánh mỏng rung nhè nhẹ khi điệu nhạc vút cao:</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Có phải cào cào hát không? Hay nhái bén?</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Cào </a:t>
            </a:r>
            <a:r>
              <a:rPr lang="vi-VN" sz="2600" b="1" dirty="0">
                <a:solidFill>
                  <a:schemeClr val="tx2">
                    <a:lumMod val="50000"/>
                  </a:schemeClr>
                </a:solidFill>
                <a:latin typeface="Cambria" panose="02040503050406030204" pitchFamily="18" charset="0"/>
                <a:ea typeface="Cambria" panose="02040503050406030204" pitchFamily="18" charset="0"/>
              </a:rPr>
              <a:t>cào lắc đầu, nhái bén cũng xua tay:</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Tớ à? Tớ hát thì ai nghe?</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Thế là cào cào, nhái bén, chuồn chuồn rủ nhau đi tìm tiếng hát.</a:t>
            </a: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grpSp>
        <p:nvGrpSpPr>
          <p:cNvPr id="7" name="Group 6"/>
          <p:cNvGrpSpPr/>
          <p:nvPr/>
        </p:nvGrpSpPr>
        <p:grpSpPr>
          <a:xfrm>
            <a:off x="582054" y="1389275"/>
            <a:ext cx="851094" cy="584333"/>
            <a:chOff x="-28110" y="914314"/>
            <a:chExt cx="851094" cy="584333"/>
          </a:xfrm>
        </p:grpSpPr>
        <p:pic>
          <p:nvPicPr>
            <p:cNvPr id="9" name="Picture 8">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0" name="TextBox 9">
              <a:extLst>
                <a:ext uri="{FF2B5EF4-FFF2-40B4-BE49-F238E27FC236}">
                  <a16:creationId xmlns=""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11" name="TextBox 10">
            <a:extLst>
              <a:ext uri="{FF2B5EF4-FFF2-40B4-BE49-F238E27FC236}">
                <a16:creationId xmlns:a16="http://schemas.microsoft.com/office/drawing/2014/main" xmlns="" id="{F5BD5560-E7D2-6AC8-9D2C-A6505DFA0F3C}"/>
              </a:ext>
            </a:extLst>
          </p:cNvPr>
          <p:cNvSpPr txBox="1"/>
          <p:nvPr/>
        </p:nvSpPr>
        <p:spPr>
          <a:xfrm>
            <a:off x="82377" y="-16898"/>
            <a:ext cx="2660822" cy="1055608"/>
          </a:xfrm>
          <a:prstGeom prst="roundRect">
            <a:avLst/>
          </a:prstGeom>
          <a:solidFill>
            <a:srgbClr val="FFC000"/>
          </a:solid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800" b="1" kern="0" noProof="0" dirty="0" err="1" smtClean="0">
                <a:solidFill>
                  <a:schemeClr val="bg1"/>
                </a:solidFill>
                <a:latin typeface="Nunito Black" pitchFamily="2" charset="0"/>
                <a:ea typeface="Cambria" panose="02040503050406030204" pitchFamily="18" charset="0"/>
                <a:sym typeface="Arial"/>
              </a:rPr>
              <a:t>Luyện</a:t>
            </a:r>
            <a:r>
              <a:rPr lang="en-US" sz="2800" b="1" kern="0" noProof="0" dirty="0" smtClean="0">
                <a:solidFill>
                  <a:schemeClr val="bg1"/>
                </a:solidFill>
                <a:latin typeface="Nunito Black" pitchFamily="2" charset="0"/>
                <a:ea typeface="Cambria" panose="02040503050406030204" pitchFamily="18" charset="0"/>
                <a:sym typeface="Arial"/>
              </a:rPr>
              <a:t> </a:t>
            </a:r>
            <a:r>
              <a:rPr lang="en-US" sz="2800" b="1" kern="0" noProof="0" dirty="0" err="1" smtClean="0">
                <a:solidFill>
                  <a:schemeClr val="bg1"/>
                </a:solidFill>
                <a:latin typeface="Nunito Black" pitchFamily="2" charset="0"/>
                <a:ea typeface="Cambria" panose="02040503050406030204" pitchFamily="18" charset="0"/>
                <a:sym typeface="Arial"/>
              </a:rPr>
              <a:t>đọc</a:t>
            </a:r>
            <a:r>
              <a:rPr lang="en-US" sz="2800" b="1" kern="0" noProof="0" dirty="0" smtClean="0">
                <a:solidFill>
                  <a:schemeClr val="bg1"/>
                </a:solidFill>
                <a:latin typeface="Nunito Black" pitchFamily="2" charset="0"/>
                <a:ea typeface="Cambria" panose="02040503050406030204" pitchFamily="18" charset="0"/>
                <a:sym typeface="Arial"/>
              </a:rPr>
              <a:t> </a:t>
            </a:r>
            <a:r>
              <a:rPr lang="en-US" sz="2800" b="1" kern="0" noProof="0" dirty="0" err="1" smtClean="0">
                <a:solidFill>
                  <a:schemeClr val="bg1"/>
                </a:solidFill>
                <a:latin typeface="Nunito Black" pitchFamily="2" charset="0"/>
                <a:ea typeface="Cambria" panose="02040503050406030204" pitchFamily="18" charset="0"/>
                <a:sym typeface="Arial"/>
              </a:rPr>
              <a:t>theo</a:t>
            </a:r>
            <a:r>
              <a:rPr lang="en-US" sz="2800" b="1" kern="0" noProof="0" dirty="0" smtClean="0">
                <a:solidFill>
                  <a:schemeClr val="bg1"/>
                </a:solidFill>
                <a:latin typeface="Nunito Black" pitchFamily="2" charset="0"/>
                <a:ea typeface="Cambria" panose="02040503050406030204" pitchFamily="18" charset="0"/>
                <a:sym typeface="Arial"/>
              </a:rPr>
              <a:t> </a:t>
            </a:r>
            <a:r>
              <a:rPr lang="en-US" sz="2800" b="1" kern="0" noProof="0" dirty="0" err="1" smtClean="0">
                <a:solidFill>
                  <a:schemeClr val="bg1"/>
                </a:solidFill>
                <a:latin typeface="Nunito Black" pitchFamily="2" charset="0"/>
                <a:ea typeface="Cambria" panose="02040503050406030204" pitchFamily="18" charset="0"/>
                <a:sym typeface="Arial"/>
              </a:rPr>
              <a:t>nhóm</a:t>
            </a:r>
            <a:endParaRPr kumimoji="0" lang="vi-VN" sz="2800" b="1" i="0" u="none" strike="noStrike" kern="0" cap="none" spc="0" normalizeH="0" baseline="0" noProof="0" dirty="0" smtClean="0">
              <a:ln>
                <a:noFill/>
              </a:ln>
              <a:solidFill>
                <a:schemeClr val="bg1"/>
              </a:solidFill>
              <a:effectLst/>
              <a:uLnTx/>
              <a:uFillTx/>
              <a:latin typeface="Nunito Black" pitchFamily="2" charset="0"/>
              <a:ea typeface="Cambria" panose="02040503050406030204" pitchFamily="18" charset="0"/>
              <a:sym typeface="Arial"/>
            </a:endParaRPr>
          </a:p>
        </p:txBody>
      </p:sp>
    </p:spTree>
    <p:extLst>
      <p:ext uri="{BB962C8B-B14F-4D97-AF65-F5344CB8AC3E}">
        <p14:creationId xmlns:p14="http://schemas.microsoft.com/office/powerpoint/2010/main" val="757641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6" y="1008123"/>
            <a:ext cx="12210106" cy="2588518"/>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CC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5" name="Rectangle 4"/>
          <p:cNvSpPr/>
          <p:nvPr/>
        </p:nvSpPr>
        <p:spPr>
          <a:xfrm>
            <a:off x="3465281" y="0"/>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endPar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endParaRPr>
          </a:p>
        </p:txBody>
      </p:sp>
      <p:sp>
        <p:nvSpPr>
          <p:cNvPr id="3" name="Rectangle 2"/>
          <p:cNvSpPr/>
          <p:nvPr/>
        </p:nvSpPr>
        <p:spPr>
          <a:xfrm>
            <a:off x="645429" y="1133043"/>
            <a:ext cx="10883036" cy="2369880"/>
          </a:xfrm>
          <a:prstGeom prst="rect">
            <a:avLst/>
          </a:prstGeom>
        </p:spPr>
        <p:txBody>
          <a:bodyPr wrap="square">
            <a:spAutoFit/>
          </a:bodyPr>
          <a:lstStyle/>
          <a:p>
            <a:pPr algn="just"/>
            <a:r>
              <a:rPr lang="en-US" sz="28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smtClean="0">
                <a:solidFill>
                  <a:schemeClr val="tx2">
                    <a:lumMod val="50000"/>
                  </a:schemeClr>
                </a:solidFill>
                <a:latin typeface="Cambria" panose="02040503050406030204" pitchFamily="18" charset="0"/>
                <a:ea typeface="Cambria" panose="02040503050406030204" pitchFamily="18" charset="0"/>
              </a:rPr>
              <a:t>Dưới </a:t>
            </a:r>
            <a:r>
              <a:rPr lang="vi-VN" sz="2400" b="1" dirty="0">
                <a:solidFill>
                  <a:schemeClr val="tx2">
                    <a:lumMod val="50000"/>
                  </a:schemeClr>
                </a:solidFill>
                <a:latin typeface="Cambria" panose="02040503050406030204" pitchFamily="18" charset="0"/>
                <a:ea typeface="Cambria" panose="02040503050406030204" pitchFamily="18" charset="0"/>
              </a:rPr>
              <a:t>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 Tớ là cào cào. Tiếng hát của bạn hay </a:t>
            </a:r>
            <a:r>
              <a:rPr lang="vi-VN" sz="2400" b="1" dirty="0" smtClean="0">
                <a:solidFill>
                  <a:schemeClr val="tx2">
                    <a:lumMod val="50000"/>
                  </a:schemeClr>
                </a:solidFill>
                <a:latin typeface="Cambria" panose="02040503050406030204" pitchFamily="18" charset="0"/>
                <a:ea typeface="Cambria" panose="02040503050406030204" pitchFamily="18" charset="0"/>
              </a:rPr>
              <a:t>quá!</a:t>
            </a:r>
            <a:endParaRPr lang="en-US" sz="2400" b="1" dirty="0" smtClean="0">
              <a:solidFill>
                <a:schemeClr val="tx2">
                  <a:lumMod val="50000"/>
                </a:schemeClr>
              </a:solidFill>
              <a:latin typeface="Cambria" panose="02040503050406030204" pitchFamily="18" charset="0"/>
              <a:ea typeface="Cambria" panose="02040503050406030204" pitchFamily="18" charset="0"/>
            </a:endParaRP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en-US" sz="24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smtClean="0">
                <a:solidFill>
                  <a:schemeClr val="tx2">
                    <a:lumMod val="50000"/>
                  </a:schemeClr>
                </a:solidFill>
                <a:latin typeface="Cambria" panose="02040503050406030204" pitchFamily="18" charset="0"/>
                <a:ea typeface="Cambria" panose="02040503050406030204" pitchFamily="18" charset="0"/>
              </a:rPr>
              <a:t>Chuồn </a:t>
            </a:r>
            <a:r>
              <a:rPr lang="vi-VN" sz="2400" b="1" dirty="0">
                <a:solidFill>
                  <a:schemeClr val="tx2">
                    <a:lumMod val="50000"/>
                  </a:schemeClr>
                </a:solidFill>
                <a:latin typeface="Cambria" panose="02040503050406030204" pitchFamily="18" charset="0"/>
                <a:ea typeface="Cambria" panose="02040503050406030204" pitchFamily="18" charset="0"/>
              </a:rPr>
              <a:t>chuồn khẽ đập đôi cánh</a:t>
            </a:r>
            <a:r>
              <a:rPr lang="vi-VN" sz="2400" b="1" dirty="0" smtClean="0">
                <a:solidFill>
                  <a:schemeClr val="tx2">
                    <a:lumMod val="50000"/>
                  </a:schemeClr>
                </a:solidFill>
                <a:latin typeface="Cambria" panose="02040503050406030204" pitchFamily="18" charset="0"/>
                <a:ea typeface="Cambria" panose="02040503050406030204" pitchFamily="18" charset="0"/>
              </a:rPr>
              <a:t>:</a:t>
            </a:r>
            <a:endParaRPr lang="en-US" sz="2400" b="1" dirty="0" smtClean="0">
              <a:solidFill>
                <a:schemeClr val="tx2">
                  <a:lumMod val="50000"/>
                </a:schemeClr>
              </a:solidFill>
              <a:latin typeface="Cambria" panose="02040503050406030204" pitchFamily="18" charset="0"/>
              <a:ea typeface="Cambria" panose="02040503050406030204" pitchFamily="18" charset="0"/>
            </a:endParaRP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en-US" sz="24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Tớ là chuồn chuồn. Bạn thật là một tài năng âm nhạc</a:t>
            </a:r>
            <a:r>
              <a:rPr lang="vi-VN" sz="2400" b="1" dirty="0" smtClean="0">
                <a:solidFill>
                  <a:schemeClr val="tx2">
                    <a:lumMod val="50000"/>
                  </a:schemeClr>
                </a:solidFill>
                <a:latin typeface="Cambria" panose="02040503050406030204" pitchFamily="18" charset="0"/>
                <a:ea typeface="Cambria" panose="02040503050406030204" pitchFamily="18" charset="0"/>
              </a:rPr>
              <a:t>.</a:t>
            </a:r>
            <a:endParaRPr lang="vi-VN" sz="2400" b="1" dirty="0">
              <a:solidFill>
                <a:schemeClr val="tx2">
                  <a:lumMod val="50000"/>
                </a:schemeClr>
              </a:solidFill>
              <a:latin typeface="Cambria" panose="02040503050406030204" pitchFamily="18" charset="0"/>
              <a:ea typeface="Cambria" panose="02040503050406030204" pitchFamily="18" charset="0"/>
            </a:endParaRPr>
          </a:p>
        </p:txBody>
      </p:sp>
      <p:sp>
        <p:nvSpPr>
          <p:cNvPr id="7" name="Rectangle 5"/>
          <p:cNvSpPr/>
          <p:nvPr/>
        </p:nvSpPr>
        <p:spPr>
          <a:xfrm>
            <a:off x="-18106" y="3911600"/>
            <a:ext cx="12128826" cy="2990969"/>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sp>
        <p:nvSpPr>
          <p:cNvPr id="4" name="Rectangle 3"/>
          <p:cNvSpPr/>
          <p:nvPr/>
        </p:nvSpPr>
        <p:spPr>
          <a:xfrm>
            <a:off x="-447040" y="4068256"/>
            <a:ext cx="12283440" cy="2677656"/>
          </a:xfrm>
          <a:prstGeom prst="rect">
            <a:avLst/>
          </a:prstGeom>
        </p:spPr>
        <p:txBody>
          <a:bodyPr wrap="square">
            <a:spAutoFit/>
          </a:bodyPr>
          <a:lstStyle/>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Dế than ngượng ngùng:</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 Ôi, tớ chỉ là thợ đào đất thôi. Tớ là dế than.</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Nhái bén mừng rỡ:</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 A, từ nay tớ có thêm một láng giềng hát hay, làm giỏi là dế than. Để chúng tớ giúp bạn dựng nhà.</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Cào cào, nhái bén, chuồn chuồn cùng xúm vào giúp dế than. Chỉ chốc lát, ngôi nhà xinh xắn bằng đất đã được xây xong dưới ô nấm giữa vùng cỏ xanh tươi.</a:t>
            </a:r>
          </a:p>
        </p:txBody>
      </p:sp>
      <p:grpSp>
        <p:nvGrpSpPr>
          <p:cNvPr id="8" name="Group 7"/>
          <p:cNvGrpSpPr/>
          <p:nvPr/>
        </p:nvGrpSpPr>
        <p:grpSpPr>
          <a:xfrm>
            <a:off x="444134" y="1008123"/>
            <a:ext cx="851094" cy="584333"/>
            <a:chOff x="-28110" y="914314"/>
            <a:chExt cx="851094" cy="584333"/>
          </a:xfrm>
        </p:grpSpPr>
        <p:pic>
          <p:nvPicPr>
            <p:cNvPr id="9" name="Picture 8">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0" name="TextBox 9">
              <a:extLst>
                <a:ext uri="{FF2B5EF4-FFF2-40B4-BE49-F238E27FC236}">
                  <a16:creationId xmlns=""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grpSp>
        <p:nvGrpSpPr>
          <p:cNvPr id="11" name="Group 10"/>
          <p:cNvGrpSpPr/>
          <p:nvPr/>
        </p:nvGrpSpPr>
        <p:grpSpPr>
          <a:xfrm>
            <a:off x="219882" y="3847532"/>
            <a:ext cx="851094" cy="584333"/>
            <a:chOff x="-28110" y="914314"/>
            <a:chExt cx="851094" cy="584333"/>
          </a:xfrm>
        </p:grpSpPr>
        <p:pic>
          <p:nvPicPr>
            <p:cNvPr id="12" name="Picture 11">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3" name="TextBox 12">
              <a:extLst>
                <a:ext uri="{FF2B5EF4-FFF2-40B4-BE49-F238E27FC236}">
                  <a16:creationId xmlns=""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spTree>
    <p:extLst>
      <p:ext uri="{BB962C8B-B14F-4D97-AF65-F5344CB8AC3E}">
        <p14:creationId xmlns:p14="http://schemas.microsoft.com/office/powerpoint/2010/main" val="2861501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6" y="1292603"/>
            <a:ext cx="12210106" cy="4081829"/>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chemeClr val="bg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000" dirty="0">
              <a:solidFill>
                <a:srgbClr val="000000"/>
              </a:solidFill>
              <a:latin typeface="Cambria" panose="02040503050406030204" pitchFamily="18" charset="0"/>
              <a:ea typeface="Cambria" panose="02040503050406030204" pitchFamily="18" charset="0"/>
            </a:endParaRPr>
          </a:p>
        </p:txBody>
      </p:sp>
      <p:sp>
        <p:nvSpPr>
          <p:cNvPr id="15" name="Rectangle 14"/>
          <p:cNvSpPr/>
          <p:nvPr/>
        </p:nvSpPr>
        <p:spPr>
          <a:xfrm>
            <a:off x="3774225" y="1"/>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endPar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endParaRPr>
          </a:p>
        </p:txBody>
      </p:sp>
      <p:sp>
        <p:nvSpPr>
          <p:cNvPr id="8" name="Rectangle 7"/>
          <p:cNvSpPr/>
          <p:nvPr/>
        </p:nvSpPr>
        <p:spPr>
          <a:xfrm>
            <a:off x="582054" y="2298159"/>
            <a:ext cx="10928964" cy="2050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Sáng </a:t>
            </a:r>
            <a:r>
              <a:rPr lang="vi-VN" sz="2600" b="1" dirty="0">
                <a:solidFill>
                  <a:schemeClr val="tx2">
                    <a:lumMod val="50000"/>
                  </a:schemeClr>
                </a:solidFill>
                <a:latin typeface="Cambria" panose="02040503050406030204" pitchFamily="18" charset="0"/>
                <a:ea typeface="Cambria" panose="02040503050406030204" pitchFamily="18" charset="0"/>
              </a:rPr>
              <a:t>sớm, cào cào và nhái bén đang tập nhảy xa thì chợt một tràng “re re re” vang lên. Hai bạn nghểnh đầu nghe:</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Hay quá, ai hát đó?</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Chuồn </a:t>
            </a:r>
            <a:r>
              <a:rPr lang="vi-VN" sz="2600" b="1" dirty="0">
                <a:solidFill>
                  <a:schemeClr val="tx2">
                    <a:lumMod val="50000"/>
                  </a:schemeClr>
                </a:solidFill>
                <a:latin typeface="Cambria" panose="02040503050406030204" pitchFamily="18" charset="0"/>
                <a:ea typeface="Cambria" panose="02040503050406030204" pitchFamily="18" charset="0"/>
              </a:rPr>
              <a:t>chuồn vừa bay đến, đậu trên nhánh cỏ may, đôi cánh mỏng rung nhè nhẹ khi điệu nhạc vút cao:</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Có phải cào cào hát không? Hay nhái bén?</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Cào </a:t>
            </a:r>
            <a:r>
              <a:rPr lang="vi-VN" sz="2600" b="1" dirty="0">
                <a:solidFill>
                  <a:schemeClr val="tx2">
                    <a:lumMod val="50000"/>
                  </a:schemeClr>
                </a:solidFill>
                <a:latin typeface="Cambria" panose="02040503050406030204" pitchFamily="18" charset="0"/>
                <a:ea typeface="Cambria" panose="02040503050406030204" pitchFamily="18" charset="0"/>
              </a:rPr>
              <a:t>cào lắc đầu, nhái bén cũng xua tay:</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Tớ à? Tớ hát thì ai nghe?</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Thế là cào cào, nhái bén, chuồn chuồn rủ nhau đi tìm tiếng hát.</a:t>
            </a: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3" name="TextBox 12">
            <a:extLst>
              <a:ext uri="{FF2B5EF4-FFF2-40B4-BE49-F238E27FC236}">
                <a16:creationId xmlns:a16="http://schemas.microsoft.com/office/drawing/2014/main" xmlns="" id="{F5BD5560-E7D2-6AC8-9D2C-A6505DFA0F3C}"/>
              </a:ext>
            </a:extLst>
          </p:cNvPr>
          <p:cNvSpPr txBox="1"/>
          <p:nvPr/>
        </p:nvSpPr>
        <p:spPr>
          <a:xfrm>
            <a:off x="351691" y="210926"/>
            <a:ext cx="2879411" cy="919401"/>
          </a:xfrm>
          <a:prstGeom prst="roundRect">
            <a:avLst/>
          </a:prstGeom>
          <a:solidFill>
            <a:srgbClr val="FFC000"/>
          </a:solid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4800" b="1" kern="0" dirty="0" err="1" smtClean="0">
                <a:solidFill>
                  <a:schemeClr val="bg1"/>
                </a:solidFill>
                <a:latin typeface="Great Vibes" pitchFamily="2" charset="0"/>
                <a:ea typeface="Cambria" panose="02040503050406030204" pitchFamily="18" charset="0"/>
                <a:sym typeface="Arial"/>
              </a:rPr>
              <a:t>Đọc</a:t>
            </a:r>
            <a:r>
              <a:rPr lang="en-US" sz="4800" b="1" kern="0" dirty="0" smtClean="0">
                <a:solidFill>
                  <a:schemeClr val="bg1"/>
                </a:solidFill>
                <a:latin typeface="Great Vibes" pitchFamily="2" charset="0"/>
                <a:ea typeface="Cambria" panose="02040503050406030204" pitchFamily="18" charset="0"/>
                <a:sym typeface="Arial"/>
              </a:rPr>
              <a:t> </a:t>
            </a:r>
            <a:r>
              <a:rPr lang="en-US" sz="4800" b="1" kern="0" dirty="0" err="1" smtClean="0">
                <a:solidFill>
                  <a:schemeClr val="bg1"/>
                </a:solidFill>
                <a:latin typeface="Great Vibes" pitchFamily="2" charset="0"/>
                <a:ea typeface="Cambria" panose="02040503050406030204" pitchFamily="18" charset="0"/>
                <a:sym typeface="Arial"/>
              </a:rPr>
              <a:t>toàn</a:t>
            </a:r>
            <a:r>
              <a:rPr lang="en-US" sz="4800" b="1" kern="0" dirty="0" smtClean="0">
                <a:solidFill>
                  <a:schemeClr val="bg1"/>
                </a:solidFill>
                <a:latin typeface="Great Vibes" pitchFamily="2" charset="0"/>
                <a:ea typeface="Cambria" panose="02040503050406030204" pitchFamily="18" charset="0"/>
                <a:sym typeface="Arial"/>
              </a:rPr>
              <a:t> </a:t>
            </a:r>
            <a:r>
              <a:rPr lang="en-US" sz="4800" b="1" kern="0" dirty="0" err="1" smtClean="0">
                <a:solidFill>
                  <a:schemeClr val="bg1"/>
                </a:solidFill>
                <a:latin typeface="Great Vibes" pitchFamily="2" charset="0"/>
                <a:ea typeface="Cambria" panose="02040503050406030204" pitchFamily="18" charset="0"/>
                <a:sym typeface="Arial"/>
              </a:rPr>
              <a:t>bài</a:t>
            </a:r>
            <a:endParaRPr kumimoji="0" lang="vi-VN" sz="4800" b="1" i="0" u="none" strike="noStrike" kern="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1037935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6" y="924448"/>
            <a:ext cx="12210106" cy="2672193"/>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CC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4"/>
          <a:stretch>
            <a:fillRect/>
          </a:stretch>
        </p:blipFill>
        <p:spPr>
          <a:xfrm>
            <a:off x="11050730" y="172899"/>
            <a:ext cx="920576" cy="835224"/>
          </a:xfrm>
          <a:prstGeom prst="rect">
            <a:avLst/>
          </a:prstGeom>
        </p:spPr>
      </p:pic>
      <p:sp>
        <p:nvSpPr>
          <p:cNvPr id="5" name="Rectangle 4"/>
          <p:cNvSpPr/>
          <p:nvPr/>
        </p:nvSpPr>
        <p:spPr>
          <a:xfrm>
            <a:off x="3465281" y="0"/>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0000"/>
                </a:solidFill>
                <a:effectLst>
                  <a:glow rad="101600">
                    <a:srgbClr val="EC9684">
                      <a:lumMod val="60000"/>
                      <a:lumOff val="40000"/>
                      <a:alpha val="60000"/>
                    </a:srgbClr>
                  </a:glow>
                </a:effectLst>
                <a:latin typeface="Nunito Black" pitchFamily="2" charset="0"/>
              </a:rPr>
              <a:t>NGÔI NHÀ TRONG CỎ</a:t>
            </a:r>
            <a:endParaRPr lang="en-US" sz="3200" kern="0" dirty="0">
              <a:ln>
                <a:solidFill>
                  <a:srgbClr val="FFCCA9">
                    <a:lumMod val="10000"/>
                  </a:srgbClr>
                </a:solidFill>
              </a:ln>
              <a:solidFill>
                <a:srgbClr val="FF0000"/>
              </a:solidFill>
              <a:effectLst>
                <a:glow rad="101600">
                  <a:srgbClr val="EC9684">
                    <a:lumMod val="60000"/>
                    <a:lumOff val="40000"/>
                    <a:alpha val="60000"/>
                  </a:srgbClr>
                </a:glow>
              </a:effectLst>
              <a:latin typeface="Nunito Black" pitchFamily="2" charset="0"/>
            </a:endParaRPr>
          </a:p>
        </p:txBody>
      </p:sp>
      <p:sp>
        <p:nvSpPr>
          <p:cNvPr id="3" name="Rectangle 2"/>
          <p:cNvSpPr/>
          <p:nvPr/>
        </p:nvSpPr>
        <p:spPr>
          <a:xfrm>
            <a:off x="645428" y="1133043"/>
            <a:ext cx="11131239" cy="2369880"/>
          </a:xfrm>
          <a:prstGeom prst="rect">
            <a:avLst/>
          </a:prstGeom>
        </p:spPr>
        <p:txBody>
          <a:bodyPr wrap="square">
            <a:spAutoFit/>
          </a:bodyPr>
          <a:lstStyle/>
          <a:p>
            <a:pPr algn="just"/>
            <a:r>
              <a:rPr lang="en-US" sz="28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smtClean="0">
                <a:solidFill>
                  <a:schemeClr val="tx2">
                    <a:lumMod val="50000"/>
                  </a:schemeClr>
                </a:solidFill>
                <a:latin typeface="Cambria" panose="02040503050406030204" pitchFamily="18" charset="0"/>
                <a:ea typeface="Cambria" panose="02040503050406030204" pitchFamily="18" charset="0"/>
              </a:rPr>
              <a:t>Dưới </a:t>
            </a:r>
            <a:r>
              <a:rPr lang="vi-VN" sz="2400" b="1" dirty="0">
                <a:solidFill>
                  <a:schemeClr val="tx2">
                    <a:lumMod val="50000"/>
                  </a:schemeClr>
                </a:solidFill>
                <a:latin typeface="Cambria" panose="02040503050406030204" pitchFamily="18" charset="0"/>
                <a:ea typeface="Cambria" panose="02040503050406030204" pitchFamily="18" charset="0"/>
              </a:rPr>
              <a:t>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 Tớ là cào cào. Tiếng hát của bạn hay </a:t>
            </a:r>
            <a:r>
              <a:rPr lang="vi-VN" sz="2400" b="1" dirty="0" smtClean="0">
                <a:solidFill>
                  <a:schemeClr val="tx2">
                    <a:lumMod val="50000"/>
                  </a:schemeClr>
                </a:solidFill>
                <a:latin typeface="Cambria" panose="02040503050406030204" pitchFamily="18" charset="0"/>
                <a:ea typeface="Cambria" panose="02040503050406030204" pitchFamily="18" charset="0"/>
              </a:rPr>
              <a:t>quá!</a:t>
            </a:r>
            <a:endParaRPr lang="en-US" sz="2400" b="1" dirty="0" smtClean="0">
              <a:solidFill>
                <a:schemeClr val="tx2">
                  <a:lumMod val="50000"/>
                </a:schemeClr>
              </a:solidFill>
              <a:latin typeface="Cambria" panose="02040503050406030204" pitchFamily="18" charset="0"/>
              <a:ea typeface="Cambria" panose="02040503050406030204" pitchFamily="18" charset="0"/>
            </a:endParaRP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en-US" sz="24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smtClean="0">
                <a:solidFill>
                  <a:schemeClr val="tx2">
                    <a:lumMod val="50000"/>
                  </a:schemeClr>
                </a:solidFill>
                <a:latin typeface="Cambria" panose="02040503050406030204" pitchFamily="18" charset="0"/>
                <a:ea typeface="Cambria" panose="02040503050406030204" pitchFamily="18" charset="0"/>
              </a:rPr>
              <a:t>Chuồn </a:t>
            </a:r>
            <a:r>
              <a:rPr lang="vi-VN" sz="2400" b="1" dirty="0">
                <a:solidFill>
                  <a:schemeClr val="tx2">
                    <a:lumMod val="50000"/>
                  </a:schemeClr>
                </a:solidFill>
                <a:latin typeface="Cambria" panose="02040503050406030204" pitchFamily="18" charset="0"/>
                <a:ea typeface="Cambria" panose="02040503050406030204" pitchFamily="18" charset="0"/>
              </a:rPr>
              <a:t>chuồn khẽ đập đôi cánh</a:t>
            </a:r>
            <a:r>
              <a:rPr lang="vi-VN" sz="2400" b="1" dirty="0" smtClean="0">
                <a:solidFill>
                  <a:schemeClr val="tx2">
                    <a:lumMod val="50000"/>
                  </a:schemeClr>
                </a:solidFill>
                <a:latin typeface="Cambria" panose="02040503050406030204" pitchFamily="18" charset="0"/>
                <a:ea typeface="Cambria" panose="02040503050406030204" pitchFamily="18" charset="0"/>
              </a:rPr>
              <a:t>:</a:t>
            </a:r>
            <a:endParaRPr lang="en-US" sz="2400" b="1" dirty="0" smtClean="0">
              <a:solidFill>
                <a:schemeClr val="tx2">
                  <a:lumMod val="50000"/>
                </a:schemeClr>
              </a:solidFill>
              <a:latin typeface="Cambria" panose="02040503050406030204" pitchFamily="18" charset="0"/>
              <a:ea typeface="Cambria" panose="02040503050406030204" pitchFamily="18" charset="0"/>
            </a:endParaRP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en-US" sz="24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Tớ là chuồn chuồn. Bạn thật là một tài năng âm nhạc</a:t>
            </a:r>
            <a:r>
              <a:rPr lang="vi-VN" sz="2400" b="1" dirty="0" smtClean="0">
                <a:solidFill>
                  <a:schemeClr val="tx2">
                    <a:lumMod val="50000"/>
                  </a:schemeClr>
                </a:solidFill>
                <a:latin typeface="Cambria" panose="02040503050406030204" pitchFamily="18" charset="0"/>
                <a:ea typeface="Cambria" panose="02040503050406030204" pitchFamily="18" charset="0"/>
              </a:rPr>
              <a:t>.</a:t>
            </a:r>
            <a:endParaRPr lang="vi-VN" sz="2400" b="1" dirty="0">
              <a:solidFill>
                <a:schemeClr val="tx2">
                  <a:lumMod val="50000"/>
                </a:schemeClr>
              </a:solidFill>
              <a:latin typeface="Cambria" panose="02040503050406030204" pitchFamily="18" charset="0"/>
              <a:ea typeface="Cambria" panose="02040503050406030204" pitchFamily="18" charset="0"/>
            </a:endParaRPr>
          </a:p>
        </p:txBody>
      </p:sp>
      <p:sp>
        <p:nvSpPr>
          <p:cNvPr id="7" name="Rectangle 5"/>
          <p:cNvSpPr/>
          <p:nvPr/>
        </p:nvSpPr>
        <p:spPr>
          <a:xfrm>
            <a:off x="0" y="3596641"/>
            <a:ext cx="12128826" cy="3261359"/>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sp>
        <p:nvSpPr>
          <p:cNvPr id="4" name="Rectangle 3"/>
          <p:cNvSpPr/>
          <p:nvPr/>
        </p:nvSpPr>
        <p:spPr>
          <a:xfrm>
            <a:off x="-312134" y="3805236"/>
            <a:ext cx="12283440" cy="2677656"/>
          </a:xfrm>
          <a:prstGeom prst="rect">
            <a:avLst/>
          </a:prstGeom>
        </p:spPr>
        <p:txBody>
          <a:bodyPr wrap="square">
            <a:spAutoFit/>
          </a:bodyPr>
          <a:lstStyle/>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Dế than ngượng ngùng:</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 Ôi, tớ chỉ là thợ đào đất thôi. Tớ là dế than.</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Nhái bén mừng rỡ:</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 A, từ nay tớ có thêm một láng giềng hát hay, làm giỏi là dế than. Để chúng tớ giúp bạn dựng nhà.</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Cào cào, nhái bén, chuồn chuồn cùng xúm vào giúp dế than. Chỉ chốc lát, ngôi nhà xinh xắn bằng đất đã được xây xong dưới ô nấm giữa vùng cỏ xanh tươi.</a:t>
            </a:r>
          </a:p>
        </p:txBody>
      </p:sp>
    </p:spTree>
    <p:extLst>
      <p:ext uri="{BB962C8B-B14F-4D97-AF65-F5344CB8AC3E}">
        <p14:creationId xmlns:p14="http://schemas.microsoft.com/office/powerpoint/2010/main" val="622428644"/>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pic>
        <p:nvPicPr>
          <p:cNvPr id="3" name="Picture 2"/>
          <p:cNvPicPr>
            <a:picLocks noChangeAspect="1"/>
          </p:cNvPicPr>
          <p:nvPr/>
        </p:nvPicPr>
        <p:blipFill>
          <a:blip r:embed="rId5"/>
          <a:stretch>
            <a:fillRect/>
          </a:stretch>
        </p:blipFill>
        <p:spPr>
          <a:xfrm>
            <a:off x="3192331" y="4365859"/>
            <a:ext cx="1731385" cy="1791088"/>
          </a:xfrm>
          <a:prstGeom prst="rect">
            <a:avLst/>
          </a:prstGeom>
        </p:spPr>
      </p:pic>
      <p:pic>
        <p:nvPicPr>
          <p:cNvPr id="4" name="Picture 3"/>
          <p:cNvPicPr>
            <a:picLocks noChangeAspect="1"/>
          </p:cNvPicPr>
          <p:nvPr/>
        </p:nvPicPr>
        <p:blipFill>
          <a:blip r:embed="rId6"/>
          <a:stretch>
            <a:fillRect/>
          </a:stretch>
        </p:blipFill>
        <p:spPr>
          <a:xfrm>
            <a:off x="8352834" y="3923166"/>
            <a:ext cx="2863822" cy="2233781"/>
          </a:xfrm>
          <a:prstGeom prst="rect">
            <a:avLst/>
          </a:prstGeom>
        </p:spPr>
      </p:pic>
      <p:pic>
        <p:nvPicPr>
          <p:cNvPr id="5" name="Picture 4"/>
          <p:cNvPicPr>
            <a:picLocks noChangeAspect="1"/>
          </p:cNvPicPr>
          <p:nvPr/>
        </p:nvPicPr>
        <p:blipFill>
          <a:blip r:embed="rId7"/>
          <a:stretch>
            <a:fillRect/>
          </a:stretch>
        </p:blipFill>
        <p:spPr>
          <a:xfrm>
            <a:off x="5513306" y="4365859"/>
            <a:ext cx="2782198" cy="2151976"/>
          </a:xfrm>
          <a:prstGeom prst="rect">
            <a:avLst/>
          </a:prstGeom>
        </p:spPr>
      </p:pic>
      <p:pic>
        <p:nvPicPr>
          <p:cNvPr id="6" name="Picture 5"/>
          <p:cNvPicPr>
            <a:picLocks noChangeAspect="1"/>
          </p:cNvPicPr>
          <p:nvPr/>
        </p:nvPicPr>
        <p:blipFill>
          <a:blip r:embed="rId8"/>
          <a:stretch>
            <a:fillRect/>
          </a:stretch>
        </p:blipFill>
        <p:spPr>
          <a:xfrm>
            <a:off x="0" y="4003695"/>
            <a:ext cx="2776035" cy="2291636"/>
          </a:xfrm>
          <a:prstGeom prst="rect">
            <a:avLst/>
          </a:prstGeom>
        </p:spPr>
      </p:pic>
      <p:pic>
        <p:nvPicPr>
          <p:cNvPr id="9" name="Picture 8"/>
          <p:cNvPicPr>
            <a:picLocks noChangeAspect="1"/>
          </p:cNvPicPr>
          <p:nvPr/>
        </p:nvPicPr>
        <p:blipFill>
          <a:blip r:embed="rId9"/>
          <a:stretch>
            <a:fillRect/>
          </a:stretch>
        </p:blipFill>
        <p:spPr>
          <a:xfrm>
            <a:off x="11032775" y="5720846"/>
            <a:ext cx="984950" cy="1137154"/>
          </a:xfrm>
          <a:prstGeom prst="rect">
            <a:avLst/>
          </a:prstGeom>
        </p:spPr>
      </p:pic>
      <p:sp>
        <p:nvSpPr>
          <p:cNvPr id="8" name="Rounded Rectangle 7"/>
          <p:cNvSpPr/>
          <p:nvPr/>
        </p:nvSpPr>
        <p:spPr>
          <a:xfrm>
            <a:off x="1999622" y="1597689"/>
            <a:ext cx="8490754" cy="2104414"/>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dirty="0" smtClean="0">
                <a:ln w="22225">
                  <a:solidFill>
                    <a:schemeClr val="accent2"/>
                  </a:solidFill>
                  <a:prstDash val="solid"/>
                </a:ln>
                <a:solidFill>
                  <a:srgbClr val="FF3399"/>
                </a:solidFill>
                <a:latin typeface="Sigmar One" panose="00000500000000000000" pitchFamily="2" charset="0"/>
                <a:cs typeface="Times New Roman" panose="02020603050405020304" pitchFamily="18" charset="0"/>
              </a:rPr>
              <a:t>TRẢ LỜI CÂU HỎI</a:t>
            </a:r>
            <a:endParaRPr lang="en-US" sz="6000" b="1" dirty="0">
              <a:ln w="22225">
                <a:solidFill>
                  <a:schemeClr val="accent2"/>
                </a:solidFill>
                <a:prstDash val="solid"/>
              </a:ln>
              <a:solidFill>
                <a:srgbClr val="FF3399"/>
              </a:solidFill>
              <a:latin typeface="Sigmar One"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4001596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ounded Rectangle 16"/>
          <p:cNvSpPr/>
          <p:nvPr/>
        </p:nvSpPr>
        <p:spPr>
          <a:xfrm>
            <a:off x="1669864" y="57004"/>
            <a:ext cx="9152212" cy="1063306"/>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2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26" name="Wave 25"/>
          <p:cNvSpPr/>
          <p:nvPr/>
        </p:nvSpPr>
        <p:spPr>
          <a:xfrm>
            <a:off x="204187" y="0"/>
            <a:ext cx="1333967" cy="933783"/>
          </a:xfrm>
          <a:prstGeom prst="wav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1</a:t>
            </a:r>
            <a:endParaRPr lang="en-US" sz="2800" dirty="0">
              <a:solidFill>
                <a:schemeClr val="accent4">
                  <a:lumMod val="20000"/>
                  <a:lumOff val="80000"/>
                </a:schemeClr>
              </a:solidFill>
              <a:latin typeface="Nunito Black" pitchFamily="2" charset="0"/>
            </a:endParaRPr>
          </a:p>
        </p:txBody>
      </p:sp>
      <p:sp>
        <p:nvSpPr>
          <p:cNvPr id="7" name="Rectangle 6"/>
          <p:cNvSpPr/>
          <p:nvPr/>
        </p:nvSpPr>
        <p:spPr>
          <a:xfrm>
            <a:off x="1990545" y="64723"/>
            <a:ext cx="8930640" cy="1077218"/>
          </a:xfrm>
          <a:prstGeom prst="rect">
            <a:avLst/>
          </a:prstGeom>
        </p:spPr>
        <p:txBody>
          <a:bodyPr wrap="square">
            <a:spAutoFit/>
          </a:bodyPr>
          <a:lstStyle/>
          <a:p>
            <a:r>
              <a:rPr lang="en-US" sz="3200" b="1" dirty="0" err="1">
                <a:solidFill>
                  <a:srgbClr val="000000"/>
                </a:solidFill>
                <a:latin typeface="Cambria" panose="02040503050406030204" pitchFamily="18" charset="0"/>
                <a:ea typeface="Cambria" panose="02040503050406030204" pitchFamily="18" charset="0"/>
              </a:rPr>
              <a:t>Vào</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sáng</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sớm</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chuyện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gì</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xảy</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ra</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khiến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cào</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cào</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nhái</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bén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chuồn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chuồn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chú</a:t>
            </a:r>
            <a:r>
              <a:rPr lang="en-US" sz="3200" b="1" dirty="0">
                <a:solidFill>
                  <a:srgbClr val="000000"/>
                </a:solidFill>
                <a:latin typeface="Cambria" panose="02040503050406030204" pitchFamily="18" charset="0"/>
                <a:ea typeface="Cambria" panose="02040503050406030204" pitchFamily="18" charset="0"/>
              </a:rPr>
              <a:t> ý</a:t>
            </a:r>
            <a:r>
              <a:rPr lang="en-US" sz="3200" b="1" dirty="0" smtClean="0">
                <a:solidFill>
                  <a:srgbClr val="000000"/>
                </a:solidFill>
                <a:latin typeface="Cambria" panose="02040503050406030204" pitchFamily="18" charset="0"/>
                <a:ea typeface="Cambria" panose="02040503050406030204" pitchFamily="18" charset="0"/>
              </a:rPr>
              <a:t>?</a:t>
            </a:r>
            <a:endParaRPr lang="en-US" dirty="0"/>
          </a:p>
        </p:txBody>
      </p:sp>
      <p:grpSp>
        <p:nvGrpSpPr>
          <p:cNvPr id="10" name="Group 9"/>
          <p:cNvGrpSpPr/>
          <p:nvPr/>
        </p:nvGrpSpPr>
        <p:grpSpPr>
          <a:xfrm>
            <a:off x="1026160" y="1760214"/>
            <a:ext cx="10678160" cy="887982"/>
            <a:chOff x="1300480" y="1712978"/>
            <a:chExt cx="10678160" cy="887982"/>
          </a:xfrm>
        </p:grpSpPr>
        <p:sp>
          <p:nvSpPr>
            <p:cNvPr id="8" name="Flowchart: Alternate Process 7"/>
            <p:cNvSpPr/>
            <p:nvPr/>
          </p:nvSpPr>
          <p:spPr>
            <a:xfrm>
              <a:off x="1300480" y="1712978"/>
              <a:ext cx="10678160" cy="887982"/>
            </a:xfrm>
            <a:prstGeom prst="roundRect">
              <a:avLst/>
            </a:prstGeom>
            <a:solidFill>
              <a:srgbClr val="FFFF00"/>
            </a:solidFill>
          </p:spPr>
          <p:txBody>
            <a:bodyPr wrap="square">
              <a:spAutoFit/>
            </a:bodyPr>
            <a:lstStyle/>
            <a:p>
              <a:endParaRPr lang="en-US" sz="2800" b="1" dirty="0">
                <a:latin typeface="Cambria" panose="02040503050406030204" pitchFamily="18" charset="0"/>
                <a:ea typeface="Cambria" panose="02040503050406030204" pitchFamily="18" charset="0"/>
              </a:endParaRPr>
            </a:p>
          </p:txBody>
        </p:sp>
        <p:sp>
          <p:nvSpPr>
            <p:cNvPr id="9" name="Rectangle 8"/>
            <p:cNvSpPr/>
            <p:nvPr/>
          </p:nvSpPr>
          <p:spPr>
            <a:xfrm>
              <a:off x="1425488" y="1895359"/>
              <a:ext cx="10428144" cy="523220"/>
            </a:xfrm>
            <a:prstGeom prst="rect">
              <a:avLst/>
            </a:prstGeom>
          </p:spPr>
          <p:txBody>
            <a:bodyPr wrap="square">
              <a:spAutoFit/>
            </a:bodyPr>
            <a:lstStyle/>
            <a:p>
              <a:pPr lvl="0"/>
              <a:r>
                <a:rPr lang="en-US" sz="2800" b="1" dirty="0" err="1">
                  <a:solidFill>
                    <a:srgbClr val="FF0000"/>
                  </a:solidFill>
                  <a:latin typeface="Cambria" panose="02040503050406030204" pitchFamily="18" charset="0"/>
                  <a:ea typeface="Cambria" panose="02040503050406030204" pitchFamily="18" charset="0"/>
                </a:rPr>
                <a:t>Em</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đọc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kĩ</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đoạn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văn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từ</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đầu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đến</a:t>
              </a:r>
              <a:r>
                <a:rPr lang="en-US" sz="2800" b="1" dirty="0">
                  <a:solidFill>
                    <a:srgbClr val="FF0000"/>
                  </a:solidFill>
                  <a:latin typeface="Cambria" panose="02040503050406030204" pitchFamily="18" charset="0"/>
                  <a:ea typeface="Cambria" panose="02040503050406030204" pitchFamily="18" charset="0"/>
                </a:rPr>
                <a:t> </a:t>
              </a:r>
              <a:r>
                <a:rPr lang="en-US" sz="2800" b="1" i="1" dirty="0">
                  <a:solidFill>
                    <a:srgbClr val="FF0000"/>
                  </a:solidFill>
                  <a:latin typeface="Cambria" panose="02040503050406030204" pitchFamily="18" charset="0"/>
                  <a:ea typeface="Cambria" panose="02040503050406030204" pitchFamily="18" charset="0"/>
                </a:rPr>
                <a:t>Hay </a:t>
              </a:r>
              <a:r>
                <a:rPr lang="en-US" sz="2800" b="1" i="1" dirty="0" err="1">
                  <a:solidFill>
                    <a:srgbClr val="FF0000"/>
                  </a:solidFill>
                  <a:latin typeface="Cambria" panose="02040503050406030204" pitchFamily="18" charset="0"/>
                  <a:ea typeface="Cambria" panose="02040503050406030204" pitchFamily="18" charset="0"/>
                </a:rPr>
                <a:t>nhái</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bén</a:t>
              </a:r>
              <a:r>
                <a:rPr lang="en-US" sz="2800" b="1" i="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để</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trả</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lời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câu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hỏi</a:t>
              </a:r>
              <a:r>
                <a:rPr lang="en-US" sz="2800" b="1" dirty="0">
                  <a:solidFill>
                    <a:srgbClr val="FF0000"/>
                  </a:solidFill>
                  <a:latin typeface="Cambria" panose="02040503050406030204" pitchFamily="18" charset="0"/>
                  <a:ea typeface="Cambria" panose="02040503050406030204" pitchFamily="18" charset="0"/>
                </a:rPr>
                <a:t>.</a:t>
              </a:r>
            </a:p>
          </p:txBody>
        </p:sp>
      </p:grpSp>
      <p:sp>
        <p:nvSpPr>
          <p:cNvPr id="11" name="Rounded Rectangle 10"/>
          <p:cNvSpPr/>
          <p:nvPr/>
        </p:nvSpPr>
        <p:spPr>
          <a:xfrm>
            <a:off x="589281" y="1489162"/>
            <a:ext cx="11267439" cy="2962513"/>
          </a:xfrm>
          <a:prstGeom prst="roundRect">
            <a:avLst/>
          </a:prstGeom>
          <a:solidFill>
            <a:schemeClr val="accent4">
              <a:lumMod val="40000"/>
              <a:lumOff val="60000"/>
            </a:schemeClr>
          </a:solidFill>
        </p:spPr>
        <p:txBody>
          <a:bodyPr wrap="square">
            <a:spAutoFit/>
          </a:bodyPr>
          <a:lstStyle/>
          <a:p>
            <a:pPr lvl="0" algn="just"/>
            <a:r>
              <a:rPr lang="en-US" sz="2600" b="1" dirty="0">
                <a:solidFill>
                  <a:srgbClr val="44546A">
                    <a:lumMod val="50000"/>
                  </a:srgbClr>
                </a:solidFill>
                <a:latin typeface="Cambria" panose="02040503050406030204" pitchFamily="18" charset="0"/>
                <a:ea typeface="Cambria" panose="02040503050406030204" pitchFamily="18" charset="0"/>
              </a:rPr>
              <a:t> </a:t>
            </a:r>
            <a:r>
              <a:rPr lang="vi-VN" sz="2800" b="1" dirty="0">
                <a:solidFill>
                  <a:srgbClr val="44546A">
                    <a:lumMod val="50000"/>
                  </a:srgbClr>
                </a:solidFill>
                <a:latin typeface="Cambria" panose="02040503050406030204" pitchFamily="18" charset="0"/>
                <a:ea typeface="Cambria" panose="02040503050406030204" pitchFamily="18" charset="0"/>
              </a:rPr>
              <a:t>Sáng sớm, cào cào và nhái bén đang tập nhảy xa thì chợt một tràng “re re re” vang lên. Hai bạn nghểnh đầu nghe:</a:t>
            </a:r>
          </a:p>
          <a:p>
            <a:pPr lvl="0" algn="just"/>
            <a:r>
              <a:rPr lang="en-US" sz="2800" b="1" dirty="0">
                <a:solidFill>
                  <a:srgbClr val="44546A">
                    <a:lumMod val="50000"/>
                  </a:srgbClr>
                </a:solidFill>
                <a:latin typeface="Cambria" panose="02040503050406030204" pitchFamily="18" charset="0"/>
                <a:ea typeface="Cambria" panose="02040503050406030204" pitchFamily="18" charset="0"/>
              </a:rPr>
              <a:t>           </a:t>
            </a:r>
            <a:r>
              <a:rPr lang="vi-VN" sz="2800" b="1" dirty="0">
                <a:solidFill>
                  <a:srgbClr val="44546A">
                    <a:lumMod val="50000"/>
                  </a:srgbClr>
                </a:solidFill>
                <a:latin typeface="Cambria" panose="02040503050406030204" pitchFamily="18" charset="0"/>
                <a:ea typeface="Cambria" panose="02040503050406030204" pitchFamily="18" charset="0"/>
              </a:rPr>
              <a:t>- Hay quá, ai hát đó?</a:t>
            </a:r>
          </a:p>
          <a:p>
            <a:pPr lvl="0" algn="just"/>
            <a:r>
              <a:rPr lang="en-US" sz="2800" b="1" dirty="0">
                <a:solidFill>
                  <a:srgbClr val="44546A">
                    <a:lumMod val="50000"/>
                  </a:srgbClr>
                </a:solidFill>
                <a:latin typeface="Cambria" panose="02040503050406030204" pitchFamily="18" charset="0"/>
                <a:ea typeface="Cambria" panose="02040503050406030204" pitchFamily="18" charset="0"/>
              </a:rPr>
              <a:t>          </a:t>
            </a:r>
            <a:r>
              <a:rPr lang="vi-VN" sz="2800" b="1" dirty="0">
                <a:solidFill>
                  <a:srgbClr val="44546A">
                    <a:lumMod val="50000"/>
                  </a:srgbClr>
                </a:solidFill>
                <a:latin typeface="Cambria" panose="02040503050406030204" pitchFamily="18" charset="0"/>
                <a:ea typeface="Cambria" panose="02040503050406030204" pitchFamily="18" charset="0"/>
              </a:rPr>
              <a:t>Chuồn chuồn vừa bay đến, đậu trên nhánh cỏ may, đôi cánh mỏng rung nhè nhẹ khi điệu nhạc vút cao:</a:t>
            </a:r>
          </a:p>
          <a:p>
            <a:pPr lvl="0" algn="just"/>
            <a:r>
              <a:rPr lang="en-US" sz="2800" b="1" dirty="0">
                <a:solidFill>
                  <a:srgbClr val="44546A">
                    <a:lumMod val="50000"/>
                  </a:srgbClr>
                </a:solidFill>
                <a:latin typeface="Cambria" panose="02040503050406030204" pitchFamily="18" charset="0"/>
                <a:ea typeface="Cambria" panose="02040503050406030204" pitchFamily="18" charset="0"/>
              </a:rPr>
              <a:t>           </a:t>
            </a:r>
            <a:r>
              <a:rPr lang="vi-VN" sz="2800" b="1" dirty="0">
                <a:solidFill>
                  <a:srgbClr val="44546A">
                    <a:lumMod val="50000"/>
                  </a:srgbClr>
                </a:solidFill>
                <a:latin typeface="Cambria" panose="02040503050406030204" pitchFamily="18" charset="0"/>
                <a:ea typeface="Cambria" panose="02040503050406030204" pitchFamily="18" charset="0"/>
              </a:rPr>
              <a:t>- Có phải cào cào hát không? Hay nhái bén?</a:t>
            </a:r>
            <a:endParaRPr lang="en-US" sz="2000" dirty="0"/>
          </a:p>
        </p:txBody>
      </p:sp>
      <p:grpSp>
        <p:nvGrpSpPr>
          <p:cNvPr id="16" name="Group 15"/>
          <p:cNvGrpSpPr/>
          <p:nvPr/>
        </p:nvGrpSpPr>
        <p:grpSpPr>
          <a:xfrm>
            <a:off x="0" y="1881930"/>
            <a:ext cx="12192000" cy="2015747"/>
            <a:chOff x="0" y="4427520"/>
            <a:chExt cx="12192000" cy="2015747"/>
          </a:xfrm>
        </p:grpSpPr>
        <p:pic>
          <p:nvPicPr>
            <p:cNvPr id="13" name="Picture 12"/>
            <p:cNvPicPr>
              <a:picLocks noChangeAspect="1"/>
            </p:cNvPicPr>
            <p:nvPr/>
          </p:nvPicPr>
          <p:blipFill>
            <a:blip r:embed="rId3"/>
            <a:stretch>
              <a:fillRect/>
            </a:stretch>
          </p:blipFill>
          <p:spPr>
            <a:xfrm>
              <a:off x="0" y="4427520"/>
              <a:ext cx="12192000" cy="1977129"/>
            </a:xfrm>
            <a:prstGeom prst="rect">
              <a:avLst/>
            </a:prstGeom>
          </p:spPr>
        </p:pic>
        <p:sp>
          <p:nvSpPr>
            <p:cNvPr id="12" name="Rectangle 11"/>
            <p:cNvSpPr/>
            <p:nvPr/>
          </p:nvSpPr>
          <p:spPr>
            <a:xfrm>
              <a:off x="690880" y="4688941"/>
              <a:ext cx="10794386" cy="1754326"/>
            </a:xfrm>
            <a:prstGeom prst="rect">
              <a:avLst/>
            </a:prstGeom>
          </p:spPr>
          <p:txBody>
            <a:bodyPr wrap="square">
              <a:spAutoFit/>
            </a:bodyPr>
            <a:lstStyle/>
            <a:p>
              <a:pPr algn="just"/>
              <a:r>
                <a:rPr lang="en-US" sz="3600" dirty="0" err="1" smtClean="0">
                  <a:solidFill>
                    <a:schemeClr val="bg2">
                      <a:lumMod val="10000"/>
                    </a:schemeClr>
                  </a:solidFill>
                  <a:latin typeface="Nunito Black" pitchFamily="2" charset="0"/>
                </a:rPr>
                <a:t>Đáp</a:t>
              </a:r>
              <a:r>
                <a:rPr lang="en-US" sz="3600" dirty="0" smtClean="0">
                  <a:solidFill>
                    <a:schemeClr val="bg2">
                      <a:lumMod val="10000"/>
                    </a:schemeClr>
                  </a:solidFill>
                  <a:latin typeface="Nunito Black" pitchFamily="2" charset="0"/>
                </a:rPr>
                <a:t> </a:t>
              </a:r>
              <a:r>
                <a:rPr lang="en-US" sz="3600" dirty="0" err="1" smtClean="0">
                  <a:solidFill>
                    <a:schemeClr val="bg2">
                      <a:lumMod val="10000"/>
                    </a:schemeClr>
                  </a:solidFill>
                  <a:latin typeface="Nunito Black" pitchFamily="2" charset="0"/>
                </a:rPr>
                <a:t>án</a:t>
              </a:r>
              <a:r>
                <a:rPr lang="en-US" sz="3600" dirty="0" smtClean="0">
                  <a:solidFill>
                    <a:schemeClr val="bg2">
                      <a:lumMod val="10000"/>
                    </a:schemeClr>
                  </a:solidFill>
                  <a:latin typeface="Nunito Black" pitchFamily="2" charset="0"/>
                </a:rPr>
                <a:t>: </a:t>
              </a:r>
              <a:r>
                <a:rPr lang="en-US" sz="3600" dirty="0" err="1" smtClean="0">
                  <a:solidFill>
                    <a:srgbClr val="C00000"/>
                  </a:solidFill>
                  <a:latin typeface="Nunito Black" pitchFamily="2" charset="0"/>
                </a:rPr>
                <a:t>Vào</a:t>
              </a:r>
              <a:r>
                <a:rPr lang="en-US" sz="3600" dirty="0" smtClean="0">
                  <a:solidFill>
                    <a:srgbClr val="C00000"/>
                  </a:solidFill>
                  <a:latin typeface="Nunito Black" pitchFamily="2" charset="0"/>
                </a:rPr>
                <a:t> </a:t>
              </a:r>
              <a:r>
                <a:rPr lang="en-US" sz="3600" dirty="0" err="1">
                  <a:solidFill>
                    <a:srgbClr val="C00000"/>
                  </a:solidFill>
                  <a:latin typeface="Nunito Black" pitchFamily="2" charset="0"/>
                </a:rPr>
                <a:t>sáng</a:t>
              </a:r>
              <a:r>
                <a:rPr lang="en-US" sz="3600" dirty="0">
                  <a:solidFill>
                    <a:srgbClr val="C00000"/>
                  </a:solidFill>
                  <a:latin typeface="Nunito Black" pitchFamily="2" charset="0"/>
                </a:rPr>
                <a:t> </a:t>
              </a:r>
              <a:r>
                <a:rPr lang="en-US" sz="3600" dirty="0" err="1">
                  <a:solidFill>
                    <a:srgbClr val="C00000"/>
                  </a:solidFill>
                  <a:latin typeface="Nunito Black" pitchFamily="2" charset="0"/>
                </a:rPr>
                <a:t>sớm</a:t>
              </a:r>
              <a:r>
                <a:rPr lang="en-US" sz="3600" dirty="0">
                  <a:solidFill>
                    <a:srgbClr val="C00000"/>
                  </a:solidFill>
                  <a:latin typeface="Nunito Black" pitchFamily="2" charset="0"/>
                </a:rPr>
                <a:t>, </a:t>
              </a:r>
              <a:r>
                <a:rPr lang="en-US" sz="3600" dirty="0" err="1">
                  <a:solidFill>
                    <a:srgbClr val="C00000"/>
                  </a:solidFill>
                  <a:latin typeface="Nunito Black" pitchFamily="2" charset="0"/>
                </a:rPr>
                <a:t>có</a:t>
              </a:r>
              <a:r>
                <a:rPr lang="en-US" sz="3600" dirty="0">
                  <a:solidFill>
                    <a:srgbClr val="C00000"/>
                  </a:solidFill>
                  <a:latin typeface="Nunito Black" pitchFamily="2" charset="0"/>
                </a:rPr>
                <a:t> </a:t>
              </a:r>
              <a:r>
                <a:rPr lang="en-US" sz="3600" dirty="0" err="1">
                  <a:solidFill>
                    <a:srgbClr val="C00000"/>
                  </a:solidFill>
                  <a:latin typeface="Nunito Black" pitchFamily="2" charset="0"/>
                </a:rPr>
                <a:t>một</a:t>
              </a:r>
              <a:r>
                <a:rPr lang="en-US" sz="3600" dirty="0">
                  <a:solidFill>
                    <a:srgbClr val="C00000"/>
                  </a:solidFill>
                  <a:latin typeface="Nunito Black" pitchFamily="2" charset="0"/>
                </a:rPr>
                <a:t> </a:t>
              </a:r>
              <a:r>
                <a:rPr lang="en-US" sz="3600" dirty="0" err="1">
                  <a:solidFill>
                    <a:srgbClr val="C00000"/>
                  </a:solidFill>
                  <a:latin typeface="Nunito Black" pitchFamily="2" charset="0"/>
                </a:rPr>
                <a:t>tiếng</a:t>
              </a:r>
              <a:r>
                <a:rPr lang="en-US" sz="3600" dirty="0">
                  <a:solidFill>
                    <a:srgbClr val="C00000"/>
                  </a:solidFill>
                  <a:latin typeface="Nunito Black" pitchFamily="2" charset="0"/>
                </a:rPr>
                <a:t> </a:t>
              </a:r>
              <a:r>
                <a:rPr lang="en-US" sz="3600" dirty="0" err="1">
                  <a:solidFill>
                    <a:srgbClr val="C00000"/>
                  </a:solidFill>
                  <a:latin typeface="Nunito Black" pitchFamily="2" charset="0"/>
                </a:rPr>
                <a:t>hát</a:t>
              </a:r>
              <a:r>
                <a:rPr lang="en-US" sz="3600" dirty="0">
                  <a:solidFill>
                    <a:srgbClr val="C00000"/>
                  </a:solidFill>
                  <a:latin typeface="Nunito Black" pitchFamily="2" charset="0"/>
                </a:rPr>
                <a:t> </a:t>
              </a:r>
              <a:r>
                <a:rPr lang="en-US" sz="3600" dirty="0" err="1">
                  <a:solidFill>
                    <a:srgbClr val="C00000"/>
                  </a:solidFill>
                  <a:latin typeface="Nunito Black" pitchFamily="2" charset="0"/>
                </a:rPr>
                <a:t>rất</a:t>
              </a:r>
              <a:r>
                <a:rPr lang="en-US" sz="3600" dirty="0">
                  <a:solidFill>
                    <a:srgbClr val="C00000"/>
                  </a:solidFill>
                  <a:latin typeface="Nunito Black" pitchFamily="2" charset="0"/>
                </a:rPr>
                <a:t> hay </a:t>
              </a:r>
              <a:r>
                <a:rPr lang="en-US" sz="3600" dirty="0" err="1">
                  <a:solidFill>
                    <a:srgbClr val="C00000"/>
                  </a:solidFill>
                  <a:latin typeface="Nunito Black" pitchFamily="2" charset="0"/>
                </a:rPr>
                <a:t>khiến</a:t>
              </a:r>
              <a:r>
                <a:rPr lang="en-US" sz="3600" dirty="0">
                  <a:solidFill>
                    <a:srgbClr val="C00000"/>
                  </a:solidFill>
                  <a:latin typeface="Nunito Black" pitchFamily="2" charset="0"/>
                </a:rPr>
                <a:t> </a:t>
              </a:r>
              <a:r>
                <a:rPr lang="en-US" sz="3600" dirty="0" err="1">
                  <a:solidFill>
                    <a:srgbClr val="C00000"/>
                  </a:solidFill>
                  <a:latin typeface="Nunito Black" pitchFamily="2" charset="0"/>
                </a:rPr>
                <a:t>cào</a:t>
              </a:r>
              <a:r>
                <a:rPr lang="en-US" sz="3600" dirty="0">
                  <a:solidFill>
                    <a:srgbClr val="C00000"/>
                  </a:solidFill>
                  <a:latin typeface="Nunito Black" pitchFamily="2" charset="0"/>
                </a:rPr>
                <a:t> </a:t>
              </a:r>
              <a:r>
                <a:rPr lang="en-US" sz="3600" dirty="0" err="1">
                  <a:solidFill>
                    <a:srgbClr val="C00000"/>
                  </a:solidFill>
                  <a:latin typeface="Nunito Black" pitchFamily="2" charset="0"/>
                </a:rPr>
                <a:t>cào</a:t>
              </a:r>
              <a:r>
                <a:rPr lang="en-US" sz="3600" dirty="0">
                  <a:solidFill>
                    <a:srgbClr val="C00000"/>
                  </a:solidFill>
                  <a:latin typeface="Nunito Black" pitchFamily="2" charset="0"/>
                </a:rPr>
                <a:t>, </a:t>
              </a:r>
              <a:r>
                <a:rPr lang="en-US" sz="3600" dirty="0" err="1">
                  <a:solidFill>
                    <a:srgbClr val="C00000"/>
                  </a:solidFill>
                  <a:latin typeface="Nunito Black" pitchFamily="2" charset="0"/>
                </a:rPr>
                <a:t>nhái</a:t>
              </a:r>
              <a:r>
                <a:rPr lang="en-US" sz="3600" dirty="0">
                  <a:solidFill>
                    <a:srgbClr val="C00000"/>
                  </a:solidFill>
                  <a:latin typeface="Nunito Black" pitchFamily="2" charset="0"/>
                </a:rPr>
                <a:t> </a:t>
              </a:r>
              <a:r>
                <a:rPr lang="en-US" sz="3600" dirty="0" err="1">
                  <a:solidFill>
                    <a:srgbClr val="C00000"/>
                  </a:solidFill>
                  <a:latin typeface="Nunito Black" pitchFamily="2" charset="0"/>
                </a:rPr>
                <a:t>bén</a:t>
              </a:r>
              <a:r>
                <a:rPr lang="en-US" sz="3600" dirty="0">
                  <a:solidFill>
                    <a:srgbClr val="C00000"/>
                  </a:solidFill>
                  <a:latin typeface="Nunito Black" pitchFamily="2" charset="0"/>
                </a:rPr>
                <a:t>, </a:t>
              </a:r>
              <a:r>
                <a:rPr lang="en-US" sz="3600" dirty="0" err="1">
                  <a:solidFill>
                    <a:srgbClr val="C00000"/>
                  </a:solidFill>
                  <a:latin typeface="Nunito Black" pitchFamily="2" charset="0"/>
                </a:rPr>
                <a:t>chuồn</a:t>
              </a:r>
              <a:r>
                <a:rPr lang="en-US" sz="3600" dirty="0">
                  <a:solidFill>
                    <a:srgbClr val="C00000"/>
                  </a:solidFill>
                  <a:latin typeface="Nunito Black" pitchFamily="2" charset="0"/>
                </a:rPr>
                <a:t> </a:t>
              </a:r>
              <a:r>
                <a:rPr lang="en-US" sz="3600" dirty="0" err="1">
                  <a:solidFill>
                    <a:srgbClr val="C00000"/>
                  </a:solidFill>
                  <a:latin typeface="Nunito Black" pitchFamily="2" charset="0"/>
                </a:rPr>
                <a:t>chuồn</a:t>
              </a:r>
              <a:r>
                <a:rPr lang="en-US" sz="3600" dirty="0">
                  <a:solidFill>
                    <a:srgbClr val="C00000"/>
                  </a:solidFill>
                  <a:latin typeface="Nunito Black" pitchFamily="2" charset="0"/>
                </a:rPr>
                <a:t> </a:t>
              </a:r>
              <a:r>
                <a:rPr lang="en-US" sz="3600" dirty="0" err="1">
                  <a:solidFill>
                    <a:srgbClr val="C00000"/>
                  </a:solidFill>
                  <a:latin typeface="Nunito Black" pitchFamily="2" charset="0"/>
                </a:rPr>
                <a:t>chú</a:t>
              </a:r>
              <a:r>
                <a:rPr lang="en-US" sz="3600" dirty="0">
                  <a:solidFill>
                    <a:srgbClr val="C00000"/>
                  </a:solidFill>
                  <a:latin typeface="Nunito Black" pitchFamily="2" charset="0"/>
                </a:rPr>
                <a:t> ý.</a:t>
              </a:r>
              <a:br>
                <a:rPr lang="en-US" sz="3600" dirty="0">
                  <a:solidFill>
                    <a:srgbClr val="C00000"/>
                  </a:solidFill>
                  <a:latin typeface="Nunito Black" pitchFamily="2" charset="0"/>
                </a:rPr>
              </a:br>
              <a:endParaRPr lang="en-US" sz="3600" dirty="0">
                <a:solidFill>
                  <a:srgbClr val="C00000"/>
                </a:solidFill>
                <a:latin typeface="Nunito Black" pitchFamily="2" charset="0"/>
              </a:endParaRPr>
            </a:p>
          </p:txBody>
        </p:sp>
      </p:grpSp>
    </p:spTree>
    <p:extLst>
      <p:ext uri="{BB962C8B-B14F-4D97-AF65-F5344CB8AC3E}">
        <p14:creationId xmlns:p14="http://schemas.microsoft.com/office/powerpoint/2010/main" val="265565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ounded Rectangle 10"/>
          <p:cNvSpPr/>
          <p:nvPr/>
        </p:nvSpPr>
        <p:spPr>
          <a:xfrm>
            <a:off x="1869563" y="37529"/>
            <a:ext cx="8540529" cy="1063306"/>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2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0" y="1702381"/>
            <a:ext cx="12192000" cy="432079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dirty="0">
                <a:solidFill>
                  <a:srgbClr val="000000"/>
                </a:solidFill>
                <a:latin typeface="OpenSans"/>
              </a:rPr>
              <a:t/>
            </a:r>
            <a:br>
              <a:rPr lang="en-US" sz="5400" dirty="0">
                <a:solidFill>
                  <a:srgbClr val="000000"/>
                </a:solidFill>
                <a:latin typeface="OpenSans"/>
              </a:rPr>
            </a:br>
            <a:endParaRPr lang="id-ID" sz="4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31" name="Wave 30"/>
          <p:cNvSpPr/>
          <p:nvPr/>
        </p:nvSpPr>
        <p:spPr>
          <a:xfrm>
            <a:off x="282272" y="0"/>
            <a:ext cx="1436158" cy="933783"/>
          </a:xfrm>
          <a:prstGeom prst="wav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2</a:t>
            </a:r>
            <a:endParaRPr lang="en-US" sz="2800" dirty="0">
              <a:solidFill>
                <a:schemeClr val="accent4">
                  <a:lumMod val="20000"/>
                  <a:lumOff val="80000"/>
                </a:schemeClr>
              </a:solidFill>
              <a:latin typeface="Nunito Black" pitchFamily="2" charset="0"/>
            </a:endParaRPr>
          </a:p>
        </p:txBody>
      </p:sp>
      <p:pic>
        <p:nvPicPr>
          <p:cNvPr id="2" name="Picture 1"/>
          <p:cNvPicPr>
            <a:picLocks noChangeAspect="1"/>
          </p:cNvPicPr>
          <p:nvPr/>
        </p:nvPicPr>
        <p:blipFill>
          <a:blip r:embed="rId3"/>
          <a:stretch>
            <a:fillRect/>
          </a:stretch>
        </p:blipFill>
        <p:spPr>
          <a:xfrm>
            <a:off x="11271424" y="0"/>
            <a:ext cx="920576" cy="835224"/>
          </a:xfrm>
          <a:prstGeom prst="rect">
            <a:avLst/>
          </a:prstGeom>
        </p:spPr>
      </p:pic>
      <p:sp>
        <p:nvSpPr>
          <p:cNvPr id="3" name="Rectangle 2"/>
          <p:cNvSpPr/>
          <p:nvPr/>
        </p:nvSpPr>
        <p:spPr>
          <a:xfrm>
            <a:off x="2330002" y="234714"/>
            <a:ext cx="8231223" cy="707886"/>
          </a:xfrm>
          <a:prstGeom prst="rect">
            <a:avLst/>
          </a:prstGeom>
        </p:spPr>
        <p:txBody>
          <a:bodyPr wrap="square">
            <a:spAutoFit/>
          </a:bodyPr>
          <a:lstStyle/>
          <a:p>
            <a:r>
              <a:rPr lang="en-US" sz="4000" b="1" dirty="0" err="1">
                <a:solidFill>
                  <a:srgbClr val="000000"/>
                </a:solidFill>
                <a:latin typeface="Cambria" panose="02040503050406030204" pitchFamily="18" charset="0"/>
                <a:ea typeface="Cambria" panose="02040503050406030204" pitchFamily="18" charset="0"/>
              </a:rPr>
              <a:t>Các</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bạn</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đã</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phát</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hiện</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ra</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điều</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gì</a:t>
            </a:r>
            <a:r>
              <a:rPr lang="en-US" sz="4000" b="1" dirty="0" smtClean="0">
                <a:solidFill>
                  <a:srgbClr val="000000"/>
                </a:solidFill>
                <a:latin typeface="Cambria" panose="02040503050406030204" pitchFamily="18" charset="0"/>
                <a:ea typeface="Cambria" panose="02040503050406030204" pitchFamily="18" charset="0"/>
              </a:rPr>
              <a:t>?</a:t>
            </a:r>
            <a:endParaRPr lang="en-US" sz="4000" b="1" dirty="0">
              <a:latin typeface="Cambria" panose="02040503050406030204" pitchFamily="18" charset="0"/>
              <a:ea typeface="Cambria" panose="02040503050406030204" pitchFamily="18" charset="0"/>
            </a:endParaRPr>
          </a:p>
        </p:txBody>
      </p:sp>
      <p:sp>
        <p:nvSpPr>
          <p:cNvPr id="4" name="Rectangle 3"/>
          <p:cNvSpPr/>
          <p:nvPr/>
        </p:nvSpPr>
        <p:spPr>
          <a:xfrm>
            <a:off x="478165" y="2199226"/>
            <a:ext cx="5681475" cy="3693319"/>
          </a:xfrm>
          <a:prstGeom prst="rect">
            <a:avLst/>
          </a:prstGeom>
        </p:spPr>
        <p:txBody>
          <a:bodyPr wrap="square">
            <a:spAutoFit/>
          </a:bodyPr>
          <a:lstStyle/>
          <a:p>
            <a:pPr algn="just"/>
            <a:r>
              <a:rPr lang="en-US" sz="5400" b="1" dirty="0" err="1" smtClean="0">
                <a:solidFill>
                  <a:schemeClr val="bg2">
                    <a:lumMod val="10000"/>
                  </a:schemeClr>
                </a:solidFill>
                <a:latin typeface="Nunito Black" pitchFamily="2" charset="0"/>
                <a:ea typeface="Cambria" panose="02040503050406030204" pitchFamily="18" charset="0"/>
              </a:rPr>
              <a:t>Đáp</a:t>
            </a:r>
            <a:r>
              <a:rPr lang="en-US" sz="5400" b="1" dirty="0" smtClean="0">
                <a:solidFill>
                  <a:schemeClr val="bg2">
                    <a:lumMod val="10000"/>
                  </a:schemeClr>
                </a:solidFill>
                <a:latin typeface="Nunito Black" pitchFamily="2" charset="0"/>
                <a:ea typeface="Cambria" panose="02040503050406030204" pitchFamily="18" charset="0"/>
              </a:rPr>
              <a:t> </a:t>
            </a:r>
            <a:r>
              <a:rPr lang="en-US" sz="5400" b="1" dirty="0" err="1" smtClean="0">
                <a:solidFill>
                  <a:schemeClr val="bg2">
                    <a:lumMod val="10000"/>
                  </a:schemeClr>
                </a:solidFill>
                <a:latin typeface="Nunito Black" pitchFamily="2" charset="0"/>
                <a:ea typeface="Cambria" panose="02040503050406030204" pitchFamily="18" charset="0"/>
              </a:rPr>
              <a:t>án</a:t>
            </a:r>
            <a:r>
              <a:rPr lang="en-US" sz="5400" b="1" dirty="0" smtClean="0">
                <a:solidFill>
                  <a:schemeClr val="bg2">
                    <a:lumMod val="10000"/>
                  </a:schemeClr>
                </a:solidFill>
                <a:latin typeface="Nunito Black" pitchFamily="2" charset="0"/>
                <a:ea typeface="Cambria" panose="02040503050406030204" pitchFamily="18" charset="0"/>
              </a:rPr>
              <a:t>: </a:t>
            </a:r>
            <a:r>
              <a:rPr lang="en-US" sz="5400" b="1" dirty="0" err="1" smtClean="0">
                <a:solidFill>
                  <a:srgbClr val="C00000"/>
                </a:solidFill>
                <a:latin typeface="Nunito Black" pitchFamily="2" charset="0"/>
                <a:ea typeface="Cambria" panose="02040503050406030204" pitchFamily="18" charset="0"/>
              </a:rPr>
              <a:t>Các</a:t>
            </a:r>
            <a:r>
              <a:rPr lang="en-US" sz="5400" b="1" dirty="0" smtClean="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bạn</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phát</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hiện</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ra</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dế</a:t>
            </a:r>
            <a:r>
              <a:rPr lang="en-US" sz="5400" b="1" dirty="0">
                <a:solidFill>
                  <a:srgbClr val="C00000"/>
                </a:solidFill>
                <a:latin typeface="Nunito Black" pitchFamily="2" charset="0"/>
                <a:ea typeface="Cambria" panose="02040503050406030204" pitchFamily="18" charset="0"/>
              </a:rPr>
              <a:t> than </a:t>
            </a:r>
            <a:r>
              <a:rPr lang="en-US" sz="5400" b="1" dirty="0" err="1">
                <a:solidFill>
                  <a:srgbClr val="C00000"/>
                </a:solidFill>
                <a:latin typeface="Nunito Black" pitchFamily="2" charset="0"/>
                <a:ea typeface="Cambria" panose="02040503050406030204" pitchFamily="18" charset="0"/>
              </a:rPr>
              <a:t>đang</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vừa</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xây</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nhà</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vừa</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hát</a:t>
            </a:r>
            <a:r>
              <a:rPr lang="en-US" sz="5400" b="1" dirty="0">
                <a:solidFill>
                  <a:srgbClr val="C00000"/>
                </a:solidFill>
                <a:latin typeface="Nunito Black" pitchFamily="2" charset="0"/>
                <a:ea typeface="Cambria" panose="02040503050406030204" pitchFamily="18" charset="0"/>
              </a:rPr>
              <a:t>.</a:t>
            </a:r>
            <a:br>
              <a:rPr lang="en-US" sz="5400" b="1" dirty="0">
                <a:solidFill>
                  <a:srgbClr val="C00000"/>
                </a:solidFill>
                <a:latin typeface="Nunito Black" pitchFamily="2" charset="0"/>
                <a:ea typeface="Cambria" panose="02040503050406030204" pitchFamily="18" charset="0"/>
              </a:rPr>
            </a:br>
            <a:endParaRPr lang="en-US" b="1" dirty="0">
              <a:solidFill>
                <a:srgbClr val="C00000"/>
              </a:solidFill>
              <a:latin typeface="Nunito Black" pitchFamily="2" charset="0"/>
              <a:ea typeface="Cambria" panose="02040503050406030204" pitchFamily="18" charset="0"/>
            </a:endParaRPr>
          </a:p>
        </p:txBody>
      </p:sp>
      <p:pic>
        <p:nvPicPr>
          <p:cNvPr id="5" name="Picture 4"/>
          <p:cNvPicPr>
            <a:picLocks noChangeAspect="1"/>
          </p:cNvPicPr>
          <p:nvPr/>
        </p:nvPicPr>
        <p:blipFill>
          <a:blip r:embed="rId4"/>
          <a:stretch>
            <a:fillRect/>
          </a:stretch>
        </p:blipFill>
        <p:spPr>
          <a:xfrm>
            <a:off x="6541477" y="2003811"/>
            <a:ext cx="5381677" cy="3477565"/>
          </a:xfrm>
          <a:prstGeom prst="rect">
            <a:avLst/>
          </a:prstGeom>
          <a:ln>
            <a:noFill/>
          </a:ln>
          <a:effectLst>
            <a:softEdge rad="112500"/>
          </a:effectLst>
        </p:spPr>
      </p:pic>
      <p:sp>
        <p:nvSpPr>
          <p:cNvPr id="10" name="Rounded Rectangle 9"/>
          <p:cNvSpPr/>
          <p:nvPr/>
        </p:nvSpPr>
        <p:spPr>
          <a:xfrm>
            <a:off x="1770227" y="1175474"/>
            <a:ext cx="9047672" cy="1328023"/>
          </a:xfrm>
          <a:prstGeom prst="roundRect">
            <a:avLst/>
          </a:prstGeom>
          <a:solidFill>
            <a:srgbClr val="FFFF00"/>
          </a:solidFill>
        </p:spPr>
        <p:txBody>
          <a:bodyPr wrap="square">
            <a:spAutoFit/>
          </a:bodyPr>
          <a:lstStyle/>
          <a:p>
            <a:pPr algn="just"/>
            <a:r>
              <a:rPr lang="en-US" sz="3600" dirty="0" err="1">
                <a:solidFill>
                  <a:srgbClr val="C00000"/>
                </a:solidFill>
                <a:latin typeface="Nunito Black" pitchFamily="2" charset="0"/>
              </a:rPr>
              <a:t>Em</a:t>
            </a:r>
            <a:r>
              <a:rPr lang="en-US" sz="3600" dirty="0">
                <a:solidFill>
                  <a:srgbClr val="C00000"/>
                </a:solidFill>
                <a:latin typeface="Nunito Black" pitchFamily="2" charset="0"/>
              </a:rPr>
              <a:t> </a:t>
            </a:r>
            <a:r>
              <a:rPr lang="en-US" sz="3600" dirty="0" err="1">
                <a:solidFill>
                  <a:srgbClr val="C00000"/>
                </a:solidFill>
                <a:latin typeface="Nunito Black" pitchFamily="2" charset="0"/>
              </a:rPr>
              <a:t>đọc</a:t>
            </a:r>
            <a:r>
              <a:rPr lang="en-US" sz="3600" dirty="0">
                <a:solidFill>
                  <a:srgbClr val="C00000"/>
                </a:solidFill>
                <a:latin typeface="Nunito Black" pitchFamily="2" charset="0"/>
              </a:rPr>
              <a:t> </a:t>
            </a:r>
            <a:r>
              <a:rPr lang="en-US" sz="3600" dirty="0" err="1">
                <a:solidFill>
                  <a:srgbClr val="C00000"/>
                </a:solidFill>
                <a:latin typeface="Nunito Black" pitchFamily="2" charset="0"/>
              </a:rPr>
              <a:t>kĩ</a:t>
            </a:r>
            <a:r>
              <a:rPr lang="en-US" sz="3600" dirty="0">
                <a:solidFill>
                  <a:srgbClr val="C00000"/>
                </a:solidFill>
                <a:latin typeface="Nunito Black" pitchFamily="2" charset="0"/>
              </a:rPr>
              <a:t> </a:t>
            </a:r>
            <a:r>
              <a:rPr lang="en-US" sz="3600" dirty="0" err="1">
                <a:solidFill>
                  <a:srgbClr val="C00000"/>
                </a:solidFill>
                <a:latin typeface="Nunito Black" pitchFamily="2" charset="0"/>
              </a:rPr>
              <a:t>đoạn</a:t>
            </a:r>
            <a:r>
              <a:rPr lang="en-US" sz="3600" dirty="0">
                <a:solidFill>
                  <a:srgbClr val="C00000"/>
                </a:solidFill>
                <a:latin typeface="Nunito Black" pitchFamily="2" charset="0"/>
              </a:rPr>
              <a:t> </a:t>
            </a:r>
            <a:r>
              <a:rPr lang="en-US" sz="3600" dirty="0" err="1">
                <a:solidFill>
                  <a:srgbClr val="C00000"/>
                </a:solidFill>
                <a:latin typeface="Nunito Black" pitchFamily="2" charset="0"/>
              </a:rPr>
              <a:t>văn</a:t>
            </a:r>
            <a:r>
              <a:rPr lang="en-US" sz="3600" dirty="0">
                <a:solidFill>
                  <a:srgbClr val="C00000"/>
                </a:solidFill>
                <a:latin typeface="Nunito Black" pitchFamily="2" charset="0"/>
              </a:rPr>
              <a:t> </a:t>
            </a:r>
            <a:r>
              <a:rPr lang="en-US" sz="3600" dirty="0" err="1">
                <a:solidFill>
                  <a:srgbClr val="C00000"/>
                </a:solidFill>
                <a:latin typeface="Nunito Black" pitchFamily="2" charset="0"/>
              </a:rPr>
              <a:t>từ</a:t>
            </a:r>
            <a:r>
              <a:rPr lang="en-US" sz="3600" dirty="0">
                <a:solidFill>
                  <a:srgbClr val="C00000"/>
                </a:solidFill>
                <a:latin typeface="Nunito Black" pitchFamily="2" charset="0"/>
              </a:rPr>
              <a:t> </a:t>
            </a:r>
            <a:r>
              <a:rPr lang="en-US" sz="3600" i="1" dirty="0" err="1">
                <a:solidFill>
                  <a:srgbClr val="C00000"/>
                </a:solidFill>
                <a:latin typeface="Nunito Black" pitchFamily="2" charset="0"/>
              </a:rPr>
              <a:t>Thế</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là</a:t>
            </a:r>
            <a:r>
              <a:rPr lang="en-US" sz="3600" i="1" dirty="0">
                <a:solidFill>
                  <a:srgbClr val="C00000"/>
                </a:solidFill>
                <a:latin typeface="Nunito Black" pitchFamily="2" charset="0"/>
              </a:rPr>
              <a:t> </a:t>
            </a:r>
            <a:r>
              <a:rPr lang="en-US" sz="3600" i="1" dirty="0" err="1" smtClean="0">
                <a:solidFill>
                  <a:srgbClr val="C00000"/>
                </a:solidFill>
                <a:latin typeface="Nunito Black" pitchFamily="2" charset="0"/>
              </a:rPr>
              <a:t>cào</a:t>
            </a:r>
            <a:r>
              <a:rPr lang="en-US" sz="3600" i="1" dirty="0" smtClean="0">
                <a:solidFill>
                  <a:srgbClr val="C00000"/>
                </a:solidFill>
                <a:latin typeface="Nunito Black" pitchFamily="2" charset="0"/>
              </a:rPr>
              <a:t> </a:t>
            </a:r>
            <a:r>
              <a:rPr lang="en-US" sz="3600" i="1" dirty="0" err="1" smtClean="0">
                <a:solidFill>
                  <a:srgbClr val="C00000"/>
                </a:solidFill>
                <a:latin typeface="Nunito Black" pitchFamily="2" charset="0"/>
              </a:rPr>
              <a:t>cào</a:t>
            </a:r>
            <a:r>
              <a:rPr lang="en-US" sz="3600" i="1" dirty="0" smtClean="0">
                <a:solidFill>
                  <a:srgbClr val="C00000"/>
                </a:solidFill>
                <a:latin typeface="Nunito Black" pitchFamily="2" charset="0"/>
              </a:rPr>
              <a:t> </a:t>
            </a:r>
            <a:r>
              <a:rPr lang="en-US" sz="3600" i="1" dirty="0" err="1" smtClean="0">
                <a:solidFill>
                  <a:srgbClr val="C00000"/>
                </a:solidFill>
                <a:latin typeface="Nunito Black" pitchFamily="2" charset="0"/>
              </a:rPr>
              <a:t>đến</a:t>
            </a:r>
            <a:r>
              <a:rPr lang="en-US" sz="3600" dirty="0">
                <a:solidFill>
                  <a:srgbClr val="C00000"/>
                </a:solidFill>
                <a:latin typeface="Nunito Black" pitchFamily="2" charset="0"/>
              </a:rPr>
              <a:t> </a:t>
            </a:r>
            <a:r>
              <a:rPr lang="en-US" sz="3600" i="1" dirty="0" err="1">
                <a:solidFill>
                  <a:srgbClr val="C00000"/>
                </a:solidFill>
                <a:latin typeface="Nunito Black" pitchFamily="2" charset="0"/>
              </a:rPr>
              <a:t>pháo</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tay</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lộp</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bộp</a:t>
            </a:r>
            <a:r>
              <a:rPr lang="en-US" sz="3600" i="1" dirty="0">
                <a:solidFill>
                  <a:srgbClr val="C00000"/>
                </a:solidFill>
                <a:latin typeface="Nunito Black" pitchFamily="2" charset="0"/>
              </a:rPr>
              <a:t> </a:t>
            </a:r>
            <a:r>
              <a:rPr lang="en-US" sz="3600" dirty="0" err="1">
                <a:solidFill>
                  <a:srgbClr val="C00000"/>
                </a:solidFill>
                <a:latin typeface="Nunito Black" pitchFamily="2" charset="0"/>
              </a:rPr>
              <a:t>để</a:t>
            </a:r>
            <a:r>
              <a:rPr lang="en-US" sz="3600" dirty="0">
                <a:solidFill>
                  <a:srgbClr val="C00000"/>
                </a:solidFill>
                <a:latin typeface="Nunito Black" pitchFamily="2" charset="0"/>
              </a:rPr>
              <a:t> </a:t>
            </a:r>
            <a:r>
              <a:rPr lang="en-US" sz="3600" dirty="0" err="1">
                <a:solidFill>
                  <a:srgbClr val="C00000"/>
                </a:solidFill>
                <a:latin typeface="Nunito Black" pitchFamily="2" charset="0"/>
              </a:rPr>
              <a:t>trả</a:t>
            </a:r>
            <a:r>
              <a:rPr lang="en-US" sz="3600" dirty="0">
                <a:solidFill>
                  <a:srgbClr val="C00000"/>
                </a:solidFill>
                <a:latin typeface="Nunito Black" pitchFamily="2" charset="0"/>
              </a:rPr>
              <a:t> </a:t>
            </a:r>
            <a:r>
              <a:rPr lang="en-US" sz="3600" dirty="0" err="1">
                <a:solidFill>
                  <a:srgbClr val="C00000"/>
                </a:solidFill>
                <a:latin typeface="Nunito Black" pitchFamily="2" charset="0"/>
              </a:rPr>
              <a:t>lời</a:t>
            </a:r>
            <a:r>
              <a:rPr lang="en-US" sz="3600" dirty="0">
                <a:solidFill>
                  <a:srgbClr val="C00000"/>
                </a:solidFill>
                <a:latin typeface="Nunito Black" pitchFamily="2" charset="0"/>
              </a:rPr>
              <a:t> </a:t>
            </a:r>
            <a:r>
              <a:rPr lang="en-US" sz="3600" dirty="0" err="1">
                <a:solidFill>
                  <a:srgbClr val="C00000"/>
                </a:solidFill>
                <a:latin typeface="Nunito Black" pitchFamily="2" charset="0"/>
              </a:rPr>
              <a:t>câu</a:t>
            </a:r>
            <a:r>
              <a:rPr lang="en-US" sz="3600" dirty="0">
                <a:solidFill>
                  <a:srgbClr val="C00000"/>
                </a:solidFill>
                <a:latin typeface="Nunito Black" pitchFamily="2" charset="0"/>
              </a:rPr>
              <a:t> </a:t>
            </a:r>
            <a:r>
              <a:rPr lang="en-US" sz="3600" dirty="0" err="1" smtClean="0">
                <a:solidFill>
                  <a:srgbClr val="C00000"/>
                </a:solidFill>
                <a:latin typeface="Nunito Black" pitchFamily="2" charset="0"/>
              </a:rPr>
              <a:t>hỏi</a:t>
            </a:r>
            <a:endParaRPr lang="en-US" sz="3600" dirty="0">
              <a:solidFill>
                <a:srgbClr val="C00000"/>
              </a:solidFill>
              <a:latin typeface="Nunito Black" pitchFamily="2" charset="0"/>
            </a:endParaRPr>
          </a:p>
        </p:txBody>
      </p:sp>
      <p:sp>
        <p:nvSpPr>
          <p:cNvPr id="15" name="Rectangle 14"/>
          <p:cNvSpPr/>
          <p:nvPr/>
        </p:nvSpPr>
        <p:spPr>
          <a:xfrm>
            <a:off x="478165" y="2123983"/>
            <a:ext cx="10883036" cy="3416320"/>
          </a:xfrm>
          <a:prstGeom prst="rect">
            <a:avLst/>
          </a:prstGeom>
        </p:spPr>
        <p:txBody>
          <a:bodyPr wrap="square">
            <a:spAutoFit/>
          </a:bodyPr>
          <a:lstStyle/>
          <a:p>
            <a:pPr algn="just"/>
            <a:r>
              <a:rPr lang="en-US" sz="2800" b="1" dirty="0" smtClean="0">
                <a:solidFill>
                  <a:schemeClr val="tx2">
                    <a:lumMod val="50000"/>
                  </a:schemeClr>
                </a:solidFill>
                <a:latin typeface="Cambria" panose="02040503050406030204" pitchFamily="18" charset="0"/>
                <a:ea typeface="Cambria" panose="02040503050406030204" pitchFamily="18" charset="0"/>
              </a:rPr>
              <a:t>     </a:t>
            </a:r>
            <a:r>
              <a:rPr lang="vi-VN" sz="3600" b="1" dirty="0" smtClean="0">
                <a:solidFill>
                  <a:srgbClr val="7030A0"/>
                </a:solidFill>
                <a:latin typeface="Cambria" panose="02040503050406030204" pitchFamily="18" charset="0"/>
                <a:ea typeface="Cambria" panose="02040503050406030204" pitchFamily="18" charset="0"/>
              </a:rPr>
              <a:t>Thế </a:t>
            </a:r>
            <a:r>
              <a:rPr lang="vi-VN" sz="3600" b="1" dirty="0">
                <a:solidFill>
                  <a:srgbClr val="7030A0"/>
                </a:solidFill>
                <a:latin typeface="Cambria" panose="02040503050406030204" pitchFamily="18" charset="0"/>
                <a:ea typeface="Cambria" panose="02040503050406030204" pitchFamily="18" charset="0"/>
              </a:rPr>
              <a:t>là cào cào, nhái bén, chuồn chuồn rủ nhau đi tìm tiếng hát.</a:t>
            </a:r>
          </a:p>
          <a:p>
            <a:pPr algn="just"/>
            <a:r>
              <a:rPr lang="en-US" sz="3600" b="1" dirty="0" smtClean="0">
                <a:solidFill>
                  <a:srgbClr val="7030A0"/>
                </a:solidFill>
                <a:latin typeface="Cambria" panose="02040503050406030204" pitchFamily="18" charset="0"/>
                <a:ea typeface="Cambria" panose="02040503050406030204" pitchFamily="18" charset="0"/>
              </a:rPr>
              <a:t>     </a:t>
            </a:r>
            <a:r>
              <a:rPr lang="vi-VN" sz="3600" b="1" dirty="0" smtClean="0">
                <a:solidFill>
                  <a:srgbClr val="7030A0"/>
                </a:solidFill>
                <a:latin typeface="Cambria" panose="02040503050406030204" pitchFamily="18" charset="0"/>
                <a:ea typeface="Cambria" panose="02040503050406030204" pitchFamily="18" charset="0"/>
              </a:rPr>
              <a:t>Dưới </a:t>
            </a:r>
            <a:r>
              <a:rPr lang="vi-VN" sz="3600" b="1" dirty="0">
                <a:solidFill>
                  <a:srgbClr val="7030A0"/>
                </a:solidFill>
                <a:latin typeface="Cambria" panose="02040503050406030204" pitchFamily="18" charset="0"/>
                <a:ea typeface="Cambria" panose="02040503050406030204" pitchFamily="18" charset="0"/>
              </a:rPr>
              <a:t>lớp cỏ xanh rì, mặt đất đen ẩm ướt, dế than đang xây nhà. Chốc chốc cậu dừng lại, cất tiếng hát say sưa. Khi dứt bài hát, dế than giật mình nghe thấy một tràng pháo tay lộp bộp. </a:t>
            </a:r>
          </a:p>
        </p:txBody>
      </p:sp>
    </p:spTree>
    <p:extLst>
      <p:ext uri="{BB962C8B-B14F-4D97-AF65-F5344CB8AC3E}">
        <p14:creationId xmlns:p14="http://schemas.microsoft.com/office/powerpoint/2010/main" val="3325923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xit" presetSubtype="0" fill="hold" grpId="1" nodeType="withEffect">
                                  <p:stCondLst>
                                    <p:cond delay="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10"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par>
                                <p:cTn id="35" presetID="10" presetClass="exit" presetSubtype="0" fill="hold" grpId="1"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P spid="3" grpId="0"/>
      <p:bldP spid="4" grpId="0"/>
      <p:bldP spid="10" grpId="0" animBg="1"/>
      <p:bldP spid="10" grpId="1" animBg="1"/>
      <p:bldP spid="15" grpId="0"/>
      <p:bldP spid="15"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1716269" y="317260"/>
            <a:ext cx="9572003" cy="1063306"/>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2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10" name="Wave 9"/>
          <p:cNvSpPr/>
          <p:nvPr/>
        </p:nvSpPr>
        <p:spPr>
          <a:xfrm>
            <a:off x="198196" y="296357"/>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3</a:t>
            </a:r>
            <a:endParaRPr lang="en-US" sz="2800" dirty="0">
              <a:solidFill>
                <a:schemeClr val="accent4">
                  <a:lumMod val="20000"/>
                  <a:lumOff val="80000"/>
                </a:schemeClr>
              </a:solidFill>
              <a:latin typeface="Nunito Black" pitchFamily="2" charset="0"/>
            </a:endParaRPr>
          </a:p>
        </p:txBody>
      </p:sp>
      <p:pic>
        <p:nvPicPr>
          <p:cNvPr id="3" name="Picture 2"/>
          <p:cNvPicPr>
            <a:picLocks noChangeAspect="1"/>
          </p:cNvPicPr>
          <p:nvPr/>
        </p:nvPicPr>
        <p:blipFill>
          <a:blip r:embed="rId3"/>
          <a:stretch>
            <a:fillRect/>
          </a:stretch>
        </p:blipFill>
        <p:spPr>
          <a:xfrm>
            <a:off x="11288272" y="22719"/>
            <a:ext cx="920576" cy="835224"/>
          </a:xfrm>
          <a:prstGeom prst="rect">
            <a:avLst/>
          </a:prstGeom>
        </p:spPr>
      </p:pic>
      <p:sp>
        <p:nvSpPr>
          <p:cNvPr id="4" name="Rectangle 3"/>
          <p:cNvSpPr/>
          <p:nvPr/>
        </p:nvSpPr>
        <p:spPr>
          <a:xfrm>
            <a:off x="1770954" y="347210"/>
            <a:ext cx="9333212" cy="954107"/>
          </a:xfrm>
          <a:prstGeom prst="rect">
            <a:avLst/>
          </a:prstGeom>
        </p:spPr>
        <p:txBody>
          <a:bodyPr wrap="square">
            <a:spAutoFit/>
          </a:bodyPr>
          <a:lstStyle/>
          <a:p>
            <a:pPr lvl="0" algn="just">
              <a:buClr>
                <a:srgbClr val="000000"/>
              </a:buClr>
            </a:pPr>
            <a:r>
              <a:rPr lang="en-US" sz="2800" b="1" dirty="0">
                <a:solidFill>
                  <a:srgbClr val="000000"/>
                </a:solidFill>
                <a:latin typeface="Cambria" panose="02040503050406030204" pitchFamily="18" charset="0"/>
                <a:ea typeface="Cambria" panose="02040503050406030204" pitchFamily="18" charset="0"/>
              </a:rPr>
              <a:t>Chi </a:t>
            </a:r>
            <a:r>
              <a:rPr lang="en-US" sz="2800" b="1" dirty="0" err="1">
                <a:solidFill>
                  <a:srgbClr val="000000"/>
                </a:solidFill>
                <a:latin typeface="Cambria" panose="02040503050406030204" pitchFamily="18" charset="0"/>
                <a:ea typeface="Cambria" panose="02040503050406030204" pitchFamily="18" charset="0"/>
              </a:rPr>
              <a:t>tiết</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nào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cho</a:t>
            </a:r>
            <a:r>
              <a:rPr lang="en-US" sz="2800" b="1" dirty="0">
                <a:solidFill>
                  <a:srgbClr val="000000"/>
                </a:solidFill>
                <a:latin typeface="Cambria" panose="02040503050406030204" pitchFamily="18" charset="0"/>
                <a:ea typeface="Cambria" panose="02040503050406030204" pitchFamily="18" charset="0"/>
              </a:rPr>
              <a:t> </a:t>
            </a:r>
            <a:r>
              <a:rPr lang="en-US" sz="2800" b="1" dirty="0" err="1" smtClean="0">
                <a:solidFill>
                  <a:srgbClr val="000000"/>
                </a:solidFill>
                <a:latin typeface="Cambria" panose="02040503050406030204" pitchFamily="18" charset="0"/>
                <a:ea typeface="Cambria" panose="02040503050406030204" pitchFamily="18" charset="0"/>
              </a:rPr>
              <a:t>thấy</a:t>
            </a:r>
            <a:r>
              <a:rPr lang="en-US" sz="2800" b="1" dirty="0" smtClean="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cuộc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gặp</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gỡ</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của</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các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bạn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với</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dế</a:t>
            </a:r>
            <a:r>
              <a:rPr lang="en-US" sz="2800" b="1" dirty="0">
                <a:solidFill>
                  <a:srgbClr val="000000"/>
                </a:solidFill>
                <a:latin typeface="Cambria" panose="02040503050406030204" pitchFamily="18" charset="0"/>
                <a:ea typeface="Cambria" panose="02040503050406030204" pitchFamily="18" charset="0"/>
              </a:rPr>
              <a:t> than </a:t>
            </a:r>
            <a:r>
              <a:rPr lang="en-US" sz="2800" b="1" dirty="0" err="1">
                <a:solidFill>
                  <a:srgbClr val="000000"/>
                </a:solidFill>
                <a:latin typeface="Cambria" panose="02040503050406030204" pitchFamily="18" charset="0"/>
                <a:ea typeface="Cambria" panose="02040503050406030204" pitchFamily="18" charset="0"/>
              </a:rPr>
              <a:t>rất</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thân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mật</a:t>
            </a:r>
            <a:r>
              <a:rPr lang="en-US" sz="2800" b="1" dirty="0" smtClean="0">
                <a:solidFill>
                  <a:srgbClr val="000000"/>
                </a:solidFill>
                <a:latin typeface="Cambria" panose="02040503050406030204" pitchFamily="18" charset="0"/>
                <a:ea typeface="Cambria" panose="02040503050406030204" pitchFamily="18" charset="0"/>
              </a:rPr>
              <a:t>?</a:t>
            </a:r>
            <a:endParaRPr lang="id-ID"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8" name="Rounded Rectangle 7"/>
          <p:cNvSpPr/>
          <p:nvPr/>
        </p:nvSpPr>
        <p:spPr>
          <a:xfrm>
            <a:off x="1770954" y="1410516"/>
            <a:ext cx="9047672" cy="1328023"/>
          </a:xfrm>
          <a:prstGeom prst="roundRect">
            <a:avLst/>
          </a:prstGeom>
          <a:solidFill>
            <a:srgbClr val="FFFF00"/>
          </a:solidFill>
        </p:spPr>
        <p:txBody>
          <a:bodyPr wrap="square">
            <a:spAutoFit/>
          </a:bodyPr>
          <a:lstStyle/>
          <a:p>
            <a:pPr algn="just"/>
            <a:r>
              <a:rPr lang="en-US" sz="3600" dirty="0" err="1">
                <a:solidFill>
                  <a:srgbClr val="C00000"/>
                </a:solidFill>
                <a:latin typeface="Nunito Black" pitchFamily="2" charset="0"/>
              </a:rPr>
              <a:t>Em</a:t>
            </a:r>
            <a:r>
              <a:rPr lang="en-US" sz="3600" dirty="0">
                <a:solidFill>
                  <a:srgbClr val="C00000"/>
                </a:solidFill>
                <a:latin typeface="Nunito Black" pitchFamily="2" charset="0"/>
              </a:rPr>
              <a:t> </a:t>
            </a:r>
            <a:r>
              <a:rPr lang="en-US" sz="3600" dirty="0" err="1">
                <a:solidFill>
                  <a:srgbClr val="C00000"/>
                </a:solidFill>
                <a:latin typeface="Nunito Black" pitchFamily="2" charset="0"/>
              </a:rPr>
              <a:t>đọc</a:t>
            </a:r>
            <a:r>
              <a:rPr lang="en-US" sz="3600" dirty="0">
                <a:solidFill>
                  <a:srgbClr val="C00000"/>
                </a:solidFill>
                <a:latin typeface="Nunito Black" pitchFamily="2" charset="0"/>
              </a:rPr>
              <a:t> </a:t>
            </a:r>
            <a:r>
              <a:rPr lang="en-US" sz="3600" dirty="0" err="1">
                <a:solidFill>
                  <a:srgbClr val="C00000"/>
                </a:solidFill>
                <a:latin typeface="Nunito Black" pitchFamily="2" charset="0"/>
              </a:rPr>
              <a:t>kĩ</a:t>
            </a:r>
            <a:r>
              <a:rPr lang="en-US" sz="3600" dirty="0">
                <a:solidFill>
                  <a:srgbClr val="C00000"/>
                </a:solidFill>
                <a:latin typeface="Nunito Black" pitchFamily="2" charset="0"/>
              </a:rPr>
              <a:t> </a:t>
            </a:r>
            <a:r>
              <a:rPr lang="en-US" sz="3600" dirty="0" err="1">
                <a:solidFill>
                  <a:srgbClr val="C00000"/>
                </a:solidFill>
                <a:latin typeface="Nunito Black" pitchFamily="2" charset="0"/>
              </a:rPr>
              <a:t>đoạn</a:t>
            </a:r>
            <a:r>
              <a:rPr lang="en-US" sz="3600" dirty="0">
                <a:solidFill>
                  <a:srgbClr val="C00000"/>
                </a:solidFill>
                <a:latin typeface="Nunito Black" pitchFamily="2" charset="0"/>
              </a:rPr>
              <a:t> </a:t>
            </a:r>
            <a:r>
              <a:rPr lang="en-US" sz="3600" dirty="0" err="1">
                <a:solidFill>
                  <a:srgbClr val="C00000"/>
                </a:solidFill>
                <a:latin typeface="Nunito Black" pitchFamily="2" charset="0"/>
              </a:rPr>
              <a:t>văn</a:t>
            </a:r>
            <a:r>
              <a:rPr lang="en-US" sz="3600" dirty="0">
                <a:solidFill>
                  <a:srgbClr val="C00000"/>
                </a:solidFill>
                <a:latin typeface="Nunito Black" pitchFamily="2" charset="0"/>
              </a:rPr>
              <a:t> </a:t>
            </a:r>
            <a:r>
              <a:rPr lang="en-US" sz="3600" dirty="0" err="1">
                <a:solidFill>
                  <a:srgbClr val="C00000"/>
                </a:solidFill>
                <a:latin typeface="Nunito Black" pitchFamily="2" charset="0"/>
              </a:rPr>
              <a:t>từ</a:t>
            </a:r>
            <a:r>
              <a:rPr lang="en-US" sz="3600" dirty="0">
                <a:solidFill>
                  <a:srgbClr val="C00000"/>
                </a:solidFill>
                <a:latin typeface="Nunito Black" pitchFamily="2" charset="0"/>
              </a:rPr>
              <a:t> </a:t>
            </a:r>
            <a:r>
              <a:rPr lang="en-US" sz="3600" i="1" dirty="0" err="1">
                <a:solidFill>
                  <a:srgbClr val="C00000"/>
                </a:solidFill>
                <a:latin typeface="Nunito Black" pitchFamily="2" charset="0"/>
              </a:rPr>
              <a:t>Thế</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là</a:t>
            </a:r>
            <a:r>
              <a:rPr lang="en-US" sz="3600" i="1" dirty="0">
                <a:solidFill>
                  <a:srgbClr val="C00000"/>
                </a:solidFill>
                <a:latin typeface="Nunito Black" pitchFamily="2" charset="0"/>
              </a:rPr>
              <a:t> </a:t>
            </a:r>
            <a:r>
              <a:rPr lang="en-US" sz="3600" i="1" dirty="0" err="1" smtClean="0">
                <a:solidFill>
                  <a:srgbClr val="C00000"/>
                </a:solidFill>
                <a:latin typeface="Nunito Black" pitchFamily="2" charset="0"/>
              </a:rPr>
              <a:t>cào</a:t>
            </a:r>
            <a:r>
              <a:rPr lang="en-US" sz="3600" i="1" dirty="0" smtClean="0">
                <a:solidFill>
                  <a:srgbClr val="C00000"/>
                </a:solidFill>
                <a:latin typeface="Nunito Black" pitchFamily="2" charset="0"/>
              </a:rPr>
              <a:t> </a:t>
            </a:r>
            <a:r>
              <a:rPr lang="en-US" sz="3600" i="1" dirty="0" err="1" smtClean="0">
                <a:solidFill>
                  <a:srgbClr val="C00000"/>
                </a:solidFill>
                <a:latin typeface="Nunito Black" pitchFamily="2" charset="0"/>
              </a:rPr>
              <a:t>cào</a:t>
            </a:r>
            <a:r>
              <a:rPr lang="en-US" sz="3600" i="1" dirty="0" smtClean="0">
                <a:solidFill>
                  <a:srgbClr val="C00000"/>
                </a:solidFill>
                <a:latin typeface="Nunito Black" pitchFamily="2" charset="0"/>
              </a:rPr>
              <a:t> </a:t>
            </a:r>
            <a:r>
              <a:rPr lang="en-US" sz="3600" i="1" dirty="0" err="1" smtClean="0">
                <a:solidFill>
                  <a:srgbClr val="C00000"/>
                </a:solidFill>
                <a:latin typeface="Nunito Black" pitchFamily="2" charset="0"/>
              </a:rPr>
              <a:t>đến</a:t>
            </a:r>
            <a:r>
              <a:rPr lang="en-US" sz="3600" dirty="0">
                <a:solidFill>
                  <a:srgbClr val="C00000"/>
                </a:solidFill>
                <a:latin typeface="Nunito Black" pitchFamily="2" charset="0"/>
              </a:rPr>
              <a:t> </a:t>
            </a:r>
            <a:r>
              <a:rPr lang="en-US" sz="3600" i="1" dirty="0" err="1">
                <a:solidFill>
                  <a:srgbClr val="C00000"/>
                </a:solidFill>
                <a:latin typeface="Nunito Black" pitchFamily="2" charset="0"/>
              </a:rPr>
              <a:t>pháo</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tay</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lộp</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bộp</a:t>
            </a:r>
            <a:r>
              <a:rPr lang="en-US" sz="3600" i="1" dirty="0">
                <a:solidFill>
                  <a:srgbClr val="C00000"/>
                </a:solidFill>
                <a:latin typeface="Nunito Black" pitchFamily="2" charset="0"/>
              </a:rPr>
              <a:t> </a:t>
            </a:r>
            <a:r>
              <a:rPr lang="en-US" sz="3600" dirty="0" err="1">
                <a:solidFill>
                  <a:srgbClr val="C00000"/>
                </a:solidFill>
                <a:latin typeface="Nunito Black" pitchFamily="2" charset="0"/>
              </a:rPr>
              <a:t>để</a:t>
            </a:r>
            <a:r>
              <a:rPr lang="en-US" sz="3600" dirty="0">
                <a:solidFill>
                  <a:srgbClr val="C00000"/>
                </a:solidFill>
                <a:latin typeface="Nunito Black" pitchFamily="2" charset="0"/>
              </a:rPr>
              <a:t> </a:t>
            </a:r>
            <a:r>
              <a:rPr lang="en-US" sz="3600" dirty="0" err="1">
                <a:solidFill>
                  <a:srgbClr val="C00000"/>
                </a:solidFill>
                <a:latin typeface="Nunito Black" pitchFamily="2" charset="0"/>
              </a:rPr>
              <a:t>trả</a:t>
            </a:r>
            <a:r>
              <a:rPr lang="en-US" sz="3600" dirty="0">
                <a:solidFill>
                  <a:srgbClr val="C00000"/>
                </a:solidFill>
                <a:latin typeface="Nunito Black" pitchFamily="2" charset="0"/>
              </a:rPr>
              <a:t> </a:t>
            </a:r>
            <a:r>
              <a:rPr lang="en-US" sz="3600" dirty="0" err="1">
                <a:solidFill>
                  <a:srgbClr val="C00000"/>
                </a:solidFill>
                <a:latin typeface="Nunito Black" pitchFamily="2" charset="0"/>
              </a:rPr>
              <a:t>lời</a:t>
            </a:r>
            <a:r>
              <a:rPr lang="en-US" sz="3600" dirty="0">
                <a:solidFill>
                  <a:srgbClr val="C00000"/>
                </a:solidFill>
                <a:latin typeface="Nunito Black" pitchFamily="2" charset="0"/>
              </a:rPr>
              <a:t> </a:t>
            </a:r>
            <a:r>
              <a:rPr lang="en-US" sz="3600" dirty="0" err="1">
                <a:solidFill>
                  <a:srgbClr val="C00000"/>
                </a:solidFill>
                <a:latin typeface="Nunito Black" pitchFamily="2" charset="0"/>
              </a:rPr>
              <a:t>câu</a:t>
            </a:r>
            <a:r>
              <a:rPr lang="en-US" sz="3600" dirty="0">
                <a:solidFill>
                  <a:srgbClr val="C00000"/>
                </a:solidFill>
                <a:latin typeface="Nunito Black" pitchFamily="2" charset="0"/>
              </a:rPr>
              <a:t> </a:t>
            </a:r>
            <a:r>
              <a:rPr lang="en-US" sz="3600" dirty="0" err="1" smtClean="0">
                <a:solidFill>
                  <a:srgbClr val="C00000"/>
                </a:solidFill>
                <a:latin typeface="Nunito Black" pitchFamily="2" charset="0"/>
              </a:rPr>
              <a:t>hỏi</a:t>
            </a:r>
            <a:endParaRPr lang="en-US" sz="3600" dirty="0">
              <a:solidFill>
                <a:srgbClr val="C00000"/>
              </a:solidFill>
              <a:latin typeface="Nunito Black" pitchFamily="2" charset="0"/>
            </a:endParaRPr>
          </a:p>
        </p:txBody>
      </p:sp>
      <p:sp>
        <p:nvSpPr>
          <p:cNvPr id="9" name="Rectangle 8"/>
          <p:cNvSpPr/>
          <p:nvPr/>
        </p:nvSpPr>
        <p:spPr>
          <a:xfrm>
            <a:off x="0" y="1675107"/>
            <a:ext cx="12192000" cy="3911777"/>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dirty="0">
                <a:solidFill>
                  <a:srgbClr val="000000"/>
                </a:solidFill>
                <a:latin typeface="OpenSans"/>
              </a:rPr>
              <a:t/>
            </a:r>
            <a:br>
              <a:rPr lang="en-US" sz="5400" dirty="0">
                <a:solidFill>
                  <a:srgbClr val="000000"/>
                </a:solidFill>
                <a:latin typeface="OpenSans"/>
              </a:rPr>
            </a:br>
            <a:endParaRPr lang="id-ID" sz="4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11" name="Rectangle 10"/>
          <p:cNvSpPr/>
          <p:nvPr/>
        </p:nvSpPr>
        <p:spPr>
          <a:xfrm>
            <a:off x="654482" y="1968055"/>
            <a:ext cx="10883036" cy="3416320"/>
          </a:xfrm>
          <a:prstGeom prst="rect">
            <a:avLst/>
          </a:prstGeom>
        </p:spPr>
        <p:txBody>
          <a:bodyPr wrap="square">
            <a:spAutoFit/>
          </a:bodyPr>
          <a:lstStyle/>
          <a:p>
            <a:pPr algn="just"/>
            <a:r>
              <a:rPr lang="en-US" sz="2800" b="1" dirty="0" smtClean="0">
                <a:solidFill>
                  <a:schemeClr val="tx2">
                    <a:lumMod val="50000"/>
                  </a:schemeClr>
                </a:solidFill>
                <a:latin typeface="Cambria" panose="02040503050406030204" pitchFamily="18" charset="0"/>
                <a:ea typeface="Cambria" panose="02040503050406030204" pitchFamily="18" charset="0"/>
              </a:rPr>
              <a:t>        </a:t>
            </a:r>
            <a:r>
              <a:rPr lang="vi-VN" sz="3600" b="1" dirty="0" smtClean="0">
                <a:solidFill>
                  <a:srgbClr val="7030A0"/>
                </a:solidFill>
                <a:latin typeface="Cambria" panose="02040503050406030204" pitchFamily="18" charset="0"/>
                <a:ea typeface="Cambria" panose="02040503050406030204" pitchFamily="18" charset="0"/>
              </a:rPr>
              <a:t>Thế </a:t>
            </a:r>
            <a:r>
              <a:rPr lang="vi-VN" sz="3600" b="1" dirty="0">
                <a:solidFill>
                  <a:srgbClr val="7030A0"/>
                </a:solidFill>
                <a:latin typeface="Cambria" panose="02040503050406030204" pitchFamily="18" charset="0"/>
                <a:ea typeface="Cambria" panose="02040503050406030204" pitchFamily="18" charset="0"/>
              </a:rPr>
              <a:t>là cào cào, nhái bén, chuồn chuồn rủ nhau đi tìm tiếng hát.</a:t>
            </a:r>
          </a:p>
          <a:p>
            <a:pPr algn="just"/>
            <a:r>
              <a:rPr lang="en-US" sz="3600" b="1" dirty="0" smtClean="0">
                <a:solidFill>
                  <a:srgbClr val="7030A0"/>
                </a:solidFill>
                <a:latin typeface="Cambria" panose="02040503050406030204" pitchFamily="18" charset="0"/>
                <a:ea typeface="Cambria" panose="02040503050406030204" pitchFamily="18" charset="0"/>
              </a:rPr>
              <a:t>      </a:t>
            </a:r>
            <a:r>
              <a:rPr lang="vi-VN" sz="3600" b="1" dirty="0" smtClean="0">
                <a:solidFill>
                  <a:srgbClr val="7030A0"/>
                </a:solidFill>
                <a:latin typeface="Cambria" panose="02040503050406030204" pitchFamily="18" charset="0"/>
                <a:ea typeface="Cambria" panose="02040503050406030204" pitchFamily="18" charset="0"/>
              </a:rPr>
              <a:t>Dưới </a:t>
            </a:r>
            <a:r>
              <a:rPr lang="vi-VN" sz="3600" b="1" dirty="0">
                <a:solidFill>
                  <a:srgbClr val="7030A0"/>
                </a:solidFill>
                <a:latin typeface="Cambria" panose="02040503050406030204" pitchFamily="18" charset="0"/>
                <a:ea typeface="Cambria" panose="02040503050406030204" pitchFamily="18" charset="0"/>
              </a:rPr>
              <a:t>lớp cỏ xanh rì, mặt đất đen ẩm ướt, dế than đang xây nhà. Chốc chốc cậu dừng lại, cất tiếng hát say sưa. Khi dứt bài hát, dế than giật mình nghe thấy một tràng pháo tay lộp bộp. </a:t>
            </a:r>
          </a:p>
        </p:txBody>
      </p:sp>
      <p:sp>
        <p:nvSpPr>
          <p:cNvPr id="5" name="Rectangle 4"/>
          <p:cNvSpPr/>
          <p:nvPr/>
        </p:nvSpPr>
        <p:spPr>
          <a:xfrm>
            <a:off x="654482" y="2047304"/>
            <a:ext cx="10760734" cy="3170099"/>
          </a:xfrm>
          <a:prstGeom prst="rect">
            <a:avLst/>
          </a:prstGeom>
        </p:spPr>
        <p:txBody>
          <a:bodyPr wrap="square">
            <a:spAutoFit/>
          </a:bodyPr>
          <a:lstStyle/>
          <a:p>
            <a:pPr algn="just"/>
            <a:r>
              <a:rPr lang="en-US" sz="4000" dirty="0">
                <a:solidFill>
                  <a:schemeClr val="tx2">
                    <a:lumMod val="50000"/>
                  </a:schemeClr>
                </a:solidFill>
                <a:latin typeface="Nunito Black" pitchFamily="2" charset="0"/>
              </a:rPr>
              <a:t>Chi </a:t>
            </a:r>
            <a:r>
              <a:rPr lang="en-US" sz="4000" dirty="0" err="1">
                <a:solidFill>
                  <a:schemeClr val="tx2">
                    <a:lumMod val="50000"/>
                  </a:schemeClr>
                </a:solidFill>
                <a:latin typeface="Nunito Black" pitchFamily="2" charset="0"/>
              </a:rPr>
              <a:t>tiết</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cho</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thấy</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cuộc</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gặp</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gỡ</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của</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các</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bạn</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với</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dế</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thân</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rất</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thân</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mật</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là</a:t>
            </a:r>
            <a:r>
              <a:rPr lang="en-US" sz="4000" dirty="0">
                <a:solidFill>
                  <a:schemeClr val="tx2">
                    <a:lumMod val="50000"/>
                  </a:schemeClr>
                </a:solidFill>
                <a:latin typeface="Nunito Black" pitchFamily="2" charset="0"/>
              </a:rPr>
              <a:t>:</a:t>
            </a:r>
            <a:r>
              <a:rPr lang="en-US" sz="4000" dirty="0">
                <a:solidFill>
                  <a:srgbClr val="C00000"/>
                </a:solidFill>
                <a:latin typeface="Nunito Black" pitchFamily="2" charset="0"/>
              </a:rPr>
              <a:t> </a:t>
            </a:r>
            <a:r>
              <a:rPr lang="en-US" sz="4000" dirty="0" err="1">
                <a:solidFill>
                  <a:srgbClr val="C00000"/>
                </a:solidFill>
                <a:latin typeface="Nunito Black" pitchFamily="2" charset="0"/>
              </a:rPr>
              <a:t>Khi</a:t>
            </a:r>
            <a:r>
              <a:rPr lang="en-US" sz="4000" dirty="0">
                <a:solidFill>
                  <a:srgbClr val="C00000"/>
                </a:solidFill>
                <a:latin typeface="Nunito Black" pitchFamily="2" charset="0"/>
              </a:rPr>
              <a:t> </a:t>
            </a:r>
            <a:r>
              <a:rPr lang="en-US" sz="4000" dirty="0" err="1">
                <a:solidFill>
                  <a:srgbClr val="C00000"/>
                </a:solidFill>
                <a:latin typeface="Nunito Black" pitchFamily="2" charset="0"/>
              </a:rPr>
              <a:t>dứt</a:t>
            </a:r>
            <a:r>
              <a:rPr lang="en-US" sz="4000" dirty="0">
                <a:solidFill>
                  <a:srgbClr val="C00000"/>
                </a:solidFill>
                <a:latin typeface="Nunito Black" pitchFamily="2" charset="0"/>
              </a:rPr>
              <a:t> </a:t>
            </a:r>
            <a:r>
              <a:rPr lang="en-US" sz="4000" dirty="0" err="1">
                <a:solidFill>
                  <a:srgbClr val="C00000"/>
                </a:solidFill>
                <a:latin typeface="Nunito Black" pitchFamily="2" charset="0"/>
              </a:rPr>
              <a:t>bài</a:t>
            </a:r>
            <a:r>
              <a:rPr lang="en-US" sz="4000" dirty="0">
                <a:solidFill>
                  <a:srgbClr val="C00000"/>
                </a:solidFill>
                <a:latin typeface="Nunito Black" pitchFamily="2" charset="0"/>
              </a:rPr>
              <a:t> </a:t>
            </a:r>
            <a:r>
              <a:rPr lang="en-US" sz="4000" dirty="0" err="1">
                <a:solidFill>
                  <a:srgbClr val="C00000"/>
                </a:solidFill>
                <a:latin typeface="Nunito Black" pitchFamily="2" charset="0"/>
              </a:rPr>
              <a:t>hát</a:t>
            </a:r>
            <a:r>
              <a:rPr lang="en-US" sz="4000" dirty="0">
                <a:solidFill>
                  <a:srgbClr val="C00000"/>
                </a:solidFill>
                <a:latin typeface="Nunito Black" pitchFamily="2" charset="0"/>
              </a:rPr>
              <a:t>, </a:t>
            </a:r>
            <a:r>
              <a:rPr lang="en-US" sz="4000" dirty="0" err="1">
                <a:solidFill>
                  <a:srgbClr val="C00000"/>
                </a:solidFill>
                <a:latin typeface="Nunito Black" pitchFamily="2" charset="0"/>
              </a:rPr>
              <a:t>dế</a:t>
            </a:r>
            <a:r>
              <a:rPr lang="en-US" sz="4000" dirty="0">
                <a:solidFill>
                  <a:srgbClr val="C00000"/>
                </a:solidFill>
                <a:latin typeface="Nunito Black" pitchFamily="2" charset="0"/>
              </a:rPr>
              <a:t> than </a:t>
            </a:r>
            <a:r>
              <a:rPr lang="en-US" sz="4000" dirty="0" err="1">
                <a:solidFill>
                  <a:srgbClr val="C00000"/>
                </a:solidFill>
                <a:latin typeface="Nunito Black" pitchFamily="2" charset="0"/>
              </a:rPr>
              <a:t>giật</a:t>
            </a:r>
            <a:r>
              <a:rPr lang="en-US" sz="4000" dirty="0">
                <a:solidFill>
                  <a:srgbClr val="C00000"/>
                </a:solidFill>
                <a:latin typeface="Nunito Black" pitchFamily="2" charset="0"/>
              </a:rPr>
              <a:t> </a:t>
            </a:r>
            <a:r>
              <a:rPr lang="en-US" sz="4000" dirty="0" err="1">
                <a:solidFill>
                  <a:srgbClr val="C00000"/>
                </a:solidFill>
                <a:latin typeface="Nunito Black" pitchFamily="2" charset="0"/>
              </a:rPr>
              <a:t>mình</a:t>
            </a:r>
            <a:r>
              <a:rPr lang="en-US" sz="4000" dirty="0">
                <a:solidFill>
                  <a:srgbClr val="C00000"/>
                </a:solidFill>
                <a:latin typeface="Nunito Black" pitchFamily="2" charset="0"/>
              </a:rPr>
              <a:t> </a:t>
            </a:r>
            <a:r>
              <a:rPr lang="en-US" sz="4000" dirty="0" err="1">
                <a:solidFill>
                  <a:srgbClr val="C00000"/>
                </a:solidFill>
                <a:latin typeface="Nunito Black" pitchFamily="2" charset="0"/>
              </a:rPr>
              <a:t>nghe</a:t>
            </a:r>
            <a:r>
              <a:rPr lang="en-US" sz="4000" dirty="0">
                <a:solidFill>
                  <a:srgbClr val="C00000"/>
                </a:solidFill>
                <a:latin typeface="Nunito Black" pitchFamily="2" charset="0"/>
              </a:rPr>
              <a:t> </a:t>
            </a:r>
            <a:r>
              <a:rPr lang="en-US" sz="4000" dirty="0" err="1">
                <a:solidFill>
                  <a:srgbClr val="C00000"/>
                </a:solidFill>
                <a:latin typeface="Nunito Black" pitchFamily="2" charset="0"/>
              </a:rPr>
              <a:t>thấy</a:t>
            </a:r>
            <a:r>
              <a:rPr lang="en-US" sz="4000" dirty="0">
                <a:solidFill>
                  <a:srgbClr val="C00000"/>
                </a:solidFill>
                <a:latin typeface="Nunito Black" pitchFamily="2" charset="0"/>
              </a:rPr>
              <a:t> </a:t>
            </a:r>
            <a:r>
              <a:rPr lang="en-US" sz="4000" dirty="0" err="1">
                <a:solidFill>
                  <a:srgbClr val="C00000"/>
                </a:solidFill>
                <a:latin typeface="Nunito Black" pitchFamily="2" charset="0"/>
              </a:rPr>
              <a:t>một</a:t>
            </a:r>
            <a:r>
              <a:rPr lang="en-US" sz="4000" dirty="0">
                <a:solidFill>
                  <a:srgbClr val="C00000"/>
                </a:solidFill>
                <a:latin typeface="Nunito Black" pitchFamily="2" charset="0"/>
              </a:rPr>
              <a:t> </a:t>
            </a:r>
            <a:r>
              <a:rPr lang="en-US" sz="4000" dirty="0" err="1">
                <a:solidFill>
                  <a:srgbClr val="C00000"/>
                </a:solidFill>
                <a:latin typeface="Nunito Black" pitchFamily="2" charset="0"/>
              </a:rPr>
              <a:t>tràng</a:t>
            </a:r>
            <a:r>
              <a:rPr lang="en-US" sz="4000" dirty="0">
                <a:solidFill>
                  <a:srgbClr val="C00000"/>
                </a:solidFill>
                <a:latin typeface="Nunito Black" pitchFamily="2" charset="0"/>
              </a:rPr>
              <a:t> </a:t>
            </a:r>
            <a:r>
              <a:rPr lang="en-US" sz="4000" dirty="0" err="1">
                <a:solidFill>
                  <a:srgbClr val="C00000"/>
                </a:solidFill>
                <a:latin typeface="Nunito Black" pitchFamily="2" charset="0"/>
              </a:rPr>
              <a:t>pháo</a:t>
            </a:r>
            <a:r>
              <a:rPr lang="en-US" sz="4000" dirty="0">
                <a:solidFill>
                  <a:srgbClr val="C00000"/>
                </a:solidFill>
                <a:latin typeface="Nunito Black" pitchFamily="2" charset="0"/>
              </a:rPr>
              <a:t> </a:t>
            </a:r>
            <a:r>
              <a:rPr lang="en-US" sz="4000" dirty="0" err="1">
                <a:solidFill>
                  <a:srgbClr val="C00000"/>
                </a:solidFill>
                <a:latin typeface="Nunito Black" pitchFamily="2" charset="0"/>
              </a:rPr>
              <a:t>tay</a:t>
            </a:r>
            <a:r>
              <a:rPr lang="en-US" sz="4000" dirty="0">
                <a:solidFill>
                  <a:srgbClr val="C00000"/>
                </a:solidFill>
                <a:latin typeface="Nunito Black" pitchFamily="2" charset="0"/>
              </a:rPr>
              <a:t> </a:t>
            </a:r>
            <a:r>
              <a:rPr lang="en-US" sz="4000" dirty="0" err="1">
                <a:solidFill>
                  <a:srgbClr val="C00000"/>
                </a:solidFill>
                <a:latin typeface="Nunito Black" pitchFamily="2" charset="0"/>
              </a:rPr>
              <a:t>lộp</a:t>
            </a:r>
            <a:r>
              <a:rPr lang="en-US" sz="4000" dirty="0">
                <a:solidFill>
                  <a:srgbClr val="C00000"/>
                </a:solidFill>
                <a:latin typeface="Nunito Black" pitchFamily="2" charset="0"/>
              </a:rPr>
              <a:t> </a:t>
            </a:r>
            <a:r>
              <a:rPr lang="en-US" sz="4000" dirty="0" err="1">
                <a:solidFill>
                  <a:srgbClr val="C00000"/>
                </a:solidFill>
                <a:latin typeface="Nunito Black" pitchFamily="2" charset="0"/>
              </a:rPr>
              <a:t>bộp</a:t>
            </a:r>
            <a:r>
              <a:rPr lang="en-US" sz="4000" dirty="0">
                <a:solidFill>
                  <a:srgbClr val="C00000"/>
                </a:solidFill>
                <a:latin typeface="Nunito Black" pitchFamily="2" charset="0"/>
              </a:rPr>
              <a:t>. </a:t>
            </a:r>
            <a:r>
              <a:rPr lang="en-US" sz="4000" dirty="0" err="1">
                <a:solidFill>
                  <a:srgbClr val="C00000"/>
                </a:solidFill>
                <a:latin typeface="Nunito Black" pitchFamily="2" charset="0"/>
              </a:rPr>
              <a:t>Sau</a:t>
            </a:r>
            <a:r>
              <a:rPr lang="en-US" sz="4000" dirty="0">
                <a:solidFill>
                  <a:srgbClr val="C00000"/>
                </a:solidFill>
                <a:latin typeface="Nunito Black" pitchFamily="2" charset="0"/>
              </a:rPr>
              <a:t> </a:t>
            </a:r>
            <a:r>
              <a:rPr lang="en-US" sz="4000" dirty="0" err="1">
                <a:solidFill>
                  <a:srgbClr val="C00000"/>
                </a:solidFill>
                <a:latin typeface="Nunito Black" pitchFamily="2" charset="0"/>
              </a:rPr>
              <a:t>đó</a:t>
            </a:r>
            <a:r>
              <a:rPr lang="en-US" sz="4000" dirty="0">
                <a:solidFill>
                  <a:srgbClr val="C00000"/>
                </a:solidFill>
                <a:latin typeface="Nunito Black" pitchFamily="2" charset="0"/>
              </a:rPr>
              <a:t>, </a:t>
            </a:r>
            <a:r>
              <a:rPr lang="en-US" sz="4000" dirty="0" err="1">
                <a:solidFill>
                  <a:srgbClr val="C00000"/>
                </a:solidFill>
                <a:latin typeface="Nunito Black" pitchFamily="2" charset="0"/>
              </a:rPr>
              <a:t>các</a:t>
            </a:r>
            <a:r>
              <a:rPr lang="en-US" sz="4000" dirty="0">
                <a:solidFill>
                  <a:srgbClr val="C00000"/>
                </a:solidFill>
                <a:latin typeface="Nunito Black" pitchFamily="2" charset="0"/>
              </a:rPr>
              <a:t> </a:t>
            </a:r>
            <a:r>
              <a:rPr lang="en-US" sz="4000" dirty="0" err="1">
                <a:solidFill>
                  <a:srgbClr val="C00000"/>
                </a:solidFill>
                <a:latin typeface="Nunito Black" pitchFamily="2" charset="0"/>
              </a:rPr>
              <a:t>bạn</a:t>
            </a:r>
            <a:r>
              <a:rPr lang="en-US" sz="4000" dirty="0">
                <a:solidFill>
                  <a:srgbClr val="C00000"/>
                </a:solidFill>
                <a:latin typeface="Nunito Black" pitchFamily="2" charset="0"/>
              </a:rPr>
              <a:t> </a:t>
            </a:r>
            <a:r>
              <a:rPr lang="en-US" sz="4000" dirty="0" err="1">
                <a:solidFill>
                  <a:srgbClr val="C00000"/>
                </a:solidFill>
                <a:latin typeface="Nunito Black" pitchFamily="2" charset="0"/>
              </a:rPr>
              <a:t>tự</a:t>
            </a:r>
            <a:r>
              <a:rPr lang="en-US" sz="4000" dirty="0">
                <a:solidFill>
                  <a:srgbClr val="C00000"/>
                </a:solidFill>
                <a:latin typeface="Nunito Black" pitchFamily="2" charset="0"/>
              </a:rPr>
              <a:t> </a:t>
            </a:r>
            <a:r>
              <a:rPr lang="en-US" sz="4000" dirty="0" err="1">
                <a:solidFill>
                  <a:srgbClr val="C00000"/>
                </a:solidFill>
                <a:latin typeface="Nunito Black" pitchFamily="2" charset="0"/>
              </a:rPr>
              <a:t>giới</a:t>
            </a:r>
            <a:r>
              <a:rPr lang="en-US" sz="4000" dirty="0">
                <a:solidFill>
                  <a:srgbClr val="C00000"/>
                </a:solidFill>
                <a:latin typeface="Nunito Black" pitchFamily="2" charset="0"/>
              </a:rPr>
              <a:t> </a:t>
            </a:r>
            <a:r>
              <a:rPr lang="en-US" sz="4000" dirty="0" err="1">
                <a:solidFill>
                  <a:srgbClr val="C00000"/>
                </a:solidFill>
                <a:latin typeface="Nunito Black" pitchFamily="2" charset="0"/>
              </a:rPr>
              <a:t>thiệu</a:t>
            </a:r>
            <a:r>
              <a:rPr lang="en-US" sz="4000" dirty="0">
                <a:solidFill>
                  <a:srgbClr val="C00000"/>
                </a:solidFill>
                <a:latin typeface="Nunito Black" pitchFamily="2" charset="0"/>
              </a:rPr>
              <a:t> </a:t>
            </a:r>
            <a:r>
              <a:rPr lang="en-US" sz="4000" dirty="0" err="1">
                <a:solidFill>
                  <a:srgbClr val="C00000"/>
                </a:solidFill>
                <a:latin typeface="Nunito Black" pitchFamily="2" charset="0"/>
              </a:rPr>
              <a:t>về</a:t>
            </a:r>
            <a:r>
              <a:rPr lang="en-US" sz="4000" dirty="0">
                <a:solidFill>
                  <a:srgbClr val="C00000"/>
                </a:solidFill>
                <a:latin typeface="Nunito Black" pitchFamily="2" charset="0"/>
              </a:rPr>
              <a:t> </a:t>
            </a:r>
            <a:r>
              <a:rPr lang="en-US" sz="4000" dirty="0" err="1">
                <a:solidFill>
                  <a:srgbClr val="C00000"/>
                </a:solidFill>
                <a:latin typeface="Nunito Black" pitchFamily="2" charset="0"/>
              </a:rPr>
              <a:t>mình</a:t>
            </a:r>
            <a:r>
              <a:rPr lang="en-US" sz="4000" dirty="0">
                <a:solidFill>
                  <a:srgbClr val="C00000"/>
                </a:solidFill>
                <a:latin typeface="Nunito Black" pitchFamily="2" charset="0"/>
              </a:rPr>
              <a:t> </a:t>
            </a:r>
            <a:r>
              <a:rPr lang="en-US" sz="4000" dirty="0" err="1">
                <a:solidFill>
                  <a:srgbClr val="C00000"/>
                </a:solidFill>
                <a:latin typeface="Nunito Black" pitchFamily="2" charset="0"/>
              </a:rPr>
              <a:t>để</a:t>
            </a:r>
            <a:r>
              <a:rPr lang="en-US" sz="4000" dirty="0">
                <a:solidFill>
                  <a:srgbClr val="C00000"/>
                </a:solidFill>
                <a:latin typeface="Nunito Black" pitchFamily="2" charset="0"/>
              </a:rPr>
              <a:t> </a:t>
            </a:r>
            <a:r>
              <a:rPr lang="en-US" sz="4000" dirty="0" err="1">
                <a:solidFill>
                  <a:srgbClr val="C00000"/>
                </a:solidFill>
                <a:latin typeface="Nunito Black" pitchFamily="2" charset="0"/>
              </a:rPr>
              <a:t>làm</a:t>
            </a:r>
            <a:r>
              <a:rPr lang="en-US" sz="4000" dirty="0">
                <a:solidFill>
                  <a:srgbClr val="C00000"/>
                </a:solidFill>
                <a:latin typeface="Nunito Black" pitchFamily="2" charset="0"/>
              </a:rPr>
              <a:t> </a:t>
            </a:r>
            <a:r>
              <a:rPr lang="en-US" sz="4000" dirty="0" err="1">
                <a:solidFill>
                  <a:srgbClr val="C00000"/>
                </a:solidFill>
                <a:latin typeface="Nunito Black" pitchFamily="2" charset="0"/>
              </a:rPr>
              <a:t>quen</a:t>
            </a:r>
            <a:r>
              <a:rPr lang="en-US" sz="4000" dirty="0">
                <a:solidFill>
                  <a:srgbClr val="C00000"/>
                </a:solidFill>
                <a:latin typeface="Nunito Black" pitchFamily="2" charset="0"/>
              </a:rPr>
              <a:t> </a:t>
            </a:r>
            <a:r>
              <a:rPr lang="en-US" sz="4000" dirty="0" err="1">
                <a:solidFill>
                  <a:srgbClr val="C00000"/>
                </a:solidFill>
                <a:latin typeface="Nunito Black" pitchFamily="2" charset="0"/>
              </a:rPr>
              <a:t>với</a:t>
            </a:r>
            <a:r>
              <a:rPr lang="en-US" sz="4000" dirty="0">
                <a:solidFill>
                  <a:srgbClr val="C00000"/>
                </a:solidFill>
                <a:latin typeface="Nunito Black" pitchFamily="2" charset="0"/>
              </a:rPr>
              <a:t> </a:t>
            </a:r>
            <a:r>
              <a:rPr lang="en-US" sz="4000" dirty="0" err="1">
                <a:solidFill>
                  <a:srgbClr val="C00000"/>
                </a:solidFill>
                <a:latin typeface="Nunito Black" pitchFamily="2" charset="0"/>
              </a:rPr>
              <a:t>dế</a:t>
            </a:r>
            <a:r>
              <a:rPr lang="en-US" sz="4000" dirty="0">
                <a:solidFill>
                  <a:srgbClr val="C00000"/>
                </a:solidFill>
                <a:latin typeface="Nunito Black" pitchFamily="2" charset="0"/>
              </a:rPr>
              <a:t> than</a:t>
            </a:r>
            <a:r>
              <a:rPr lang="en-US" sz="4000" dirty="0" smtClean="0">
                <a:solidFill>
                  <a:srgbClr val="C00000"/>
                </a:solidFill>
                <a:latin typeface="Nunito Black" pitchFamily="2" charset="0"/>
              </a:rPr>
              <a:t>.</a:t>
            </a:r>
            <a:endParaRPr lang="en-US" sz="4000" dirty="0">
              <a:solidFill>
                <a:srgbClr val="C00000"/>
              </a:solidFill>
              <a:latin typeface="Nunito Black" pitchFamily="2" charset="0"/>
            </a:endParaRPr>
          </a:p>
        </p:txBody>
      </p:sp>
    </p:spTree>
    <p:extLst>
      <p:ext uri="{BB962C8B-B14F-4D97-AF65-F5344CB8AC3E}">
        <p14:creationId xmlns:p14="http://schemas.microsoft.com/office/powerpoint/2010/main" val="2518824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8" grpId="0" animBg="1"/>
      <p:bldP spid="8" grpId="1" animBg="1"/>
      <p:bldP spid="9" grpId="0" animBg="1"/>
      <p:bldP spid="11" grpId="0"/>
      <p:bldP spid="11" grpId="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8303AD1A-6F61-4738-AB38-FFB5BF62F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2" name="Picture 1"/>
          <p:cNvPicPr>
            <a:picLocks noChangeAspect="1"/>
          </p:cNvPicPr>
          <p:nvPr/>
        </p:nvPicPr>
        <p:blipFill>
          <a:blip r:embed="rId4"/>
          <a:stretch>
            <a:fillRect/>
          </a:stretch>
        </p:blipFill>
        <p:spPr>
          <a:xfrm>
            <a:off x="2445713" y="737254"/>
            <a:ext cx="7071973" cy="2956816"/>
          </a:xfrm>
          <a:prstGeom prst="rect">
            <a:avLst/>
          </a:prstGeom>
        </p:spPr>
      </p:pic>
    </p:spTree>
    <p:extLst>
      <p:ext uri="{BB962C8B-B14F-4D97-AF65-F5344CB8AC3E}">
        <p14:creationId xmlns:p14="http://schemas.microsoft.com/office/powerpoint/2010/main" val="2737241924"/>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1429298"/>
            <a:ext cx="12191999" cy="301713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4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ea typeface="Cambria" panose="02040503050406030204" pitchFamily="18" charset="0"/>
              <a:cs typeface="#9Slide05 Bodega Script" pitchFamily="2" charset="0"/>
              <a:sym typeface="Arial"/>
            </a:endParaRPr>
          </a:p>
        </p:txBody>
      </p:sp>
      <p:sp>
        <p:nvSpPr>
          <p:cNvPr id="31" name="Wave 30"/>
          <p:cNvSpPr/>
          <p:nvPr/>
        </p:nvSpPr>
        <p:spPr>
          <a:xfrm>
            <a:off x="1051601" y="175002"/>
            <a:ext cx="1333967" cy="933783"/>
          </a:xfrm>
          <a:prstGeom prst="wav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4</a:t>
            </a:r>
            <a:endParaRPr lang="en-US" sz="2800" dirty="0">
              <a:solidFill>
                <a:schemeClr val="accent4">
                  <a:lumMod val="20000"/>
                  <a:lumOff val="80000"/>
                </a:schemeClr>
              </a:solidFill>
              <a:latin typeface="Nunito Black" pitchFamily="2" charset="0"/>
            </a:endParaRPr>
          </a:p>
        </p:txBody>
      </p:sp>
      <p:sp>
        <p:nvSpPr>
          <p:cNvPr id="9" name="Rounded Rectangle 8"/>
          <p:cNvSpPr/>
          <p:nvPr/>
        </p:nvSpPr>
        <p:spPr>
          <a:xfrm>
            <a:off x="2607693" y="235164"/>
            <a:ext cx="6481313" cy="802181"/>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2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pic>
        <p:nvPicPr>
          <p:cNvPr id="2" name="Picture 1"/>
          <p:cNvPicPr>
            <a:picLocks noChangeAspect="1"/>
          </p:cNvPicPr>
          <p:nvPr/>
        </p:nvPicPr>
        <p:blipFill>
          <a:blip r:embed="rId3"/>
          <a:stretch>
            <a:fillRect/>
          </a:stretch>
        </p:blipFill>
        <p:spPr>
          <a:xfrm>
            <a:off x="11271423" y="41078"/>
            <a:ext cx="920576" cy="835224"/>
          </a:xfrm>
          <a:prstGeom prst="rect">
            <a:avLst/>
          </a:prstGeom>
        </p:spPr>
      </p:pic>
      <p:sp>
        <p:nvSpPr>
          <p:cNvPr id="3" name="Rectangle 2"/>
          <p:cNvSpPr/>
          <p:nvPr/>
        </p:nvSpPr>
        <p:spPr>
          <a:xfrm>
            <a:off x="2607693" y="305726"/>
            <a:ext cx="6096000" cy="584775"/>
          </a:xfrm>
          <a:prstGeom prst="rect">
            <a:avLst/>
          </a:prstGeom>
        </p:spPr>
        <p:txBody>
          <a:bodyPr>
            <a:spAutoFit/>
          </a:bodyPr>
          <a:lstStyle/>
          <a:p>
            <a:r>
              <a:rPr lang="en-US" sz="3200" b="1" dirty="0" err="1">
                <a:solidFill>
                  <a:srgbClr val="000000"/>
                </a:solidFill>
                <a:latin typeface="Cambria" panose="02040503050406030204" pitchFamily="18" charset="0"/>
                <a:ea typeface="Cambria" panose="02040503050406030204" pitchFamily="18" charset="0"/>
              </a:rPr>
              <a:t>Các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bạn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đã</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giúp</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dế</a:t>
            </a:r>
            <a:r>
              <a:rPr lang="en-US" sz="3200" b="1" dirty="0">
                <a:solidFill>
                  <a:srgbClr val="000000"/>
                </a:solidFill>
                <a:latin typeface="Cambria" panose="02040503050406030204" pitchFamily="18" charset="0"/>
                <a:ea typeface="Cambria" panose="02040503050406030204" pitchFamily="18" charset="0"/>
              </a:rPr>
              <a:t> than </a:t>
            </a:r>
            <a:r>
              <a:rPr lang="en-US" sz="3200" b="1" dirty="0" err="1">
                <a:solidFill>
                  <a:srgbClr val="000000"/>
                </a:solidFill>
                <a:latin typeface="Cambria" panose="02040503050406030204" pitchFamily="18" charset="0"/>
                <a:ea typeface="Cambria" panose="02040503050406030204" pitchFamily="18" charset="0"/>
              </a:rPr>
              <a:t>việc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gì</a:t>
            </a:r>
            <a:r>
              <a:rPr lang="en-US" sz="3200" b="1" dirty="0" smtClean="0">
                <a:solidFill>
                  <a:srgbClr val="000000"/>
                </a:solidFill>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
        <p:nvSpPr>
          <p:cNvPr id="11" name="Rounded Rectangle 10"/>
          <p:cNvSpPr/>
          <p:nvPr/>
        </p:nvSpPr>
        <p:spPr>
          <a:xfrm>
            <a:off x="2529149" y="1282454"/>
            <a:ext cx="6559857" cy="1191816"/>
          </a:xfrm>
          <a:prstGeom prst="roundRect">
            <a:avLst/>
          </a:prstGeom>
          <a:solidFill>
            <a:srgbClr val="FFFF00"/>
          </a:solidFill>
        </p:spPr>
        <p:txBody>
          <a:bodyPr wrap="square">
            <a:spAutoFit/>
          </a:bodyPr>
          <a:lstStyle/>
          <a:p>
            <a:pPr algn="just"/>
            <a:r>
              <a:rPr lang="en-US" sz="3200" dirty="0" err="1">
                <a:solidFill>
                  <a:srgbClr val="C00000"/>
                </a:solidFill>
                <a:latin typeface="Nunito Black" pitchFamily="2" charset="0"/>
              </a:rPr>
              <a:t>Em</a:t>
            </a:r>
            <a:r>
              <a:rPr lang="en-US" sz="3200" dirty="0">
                <a:solidFill>
                  <a:srgbClr val="C00000"/>
                </a:solidFill>
                <a:latin typeface="Nunito Black" pitchFamily="2" charset="0"/>
              </a:rPr>
              <a:t> </a:t>
            </a:r>
            <a:r>
              <a:rPr lang="en-US" sz="3200" dirty="0" err="1">
                <a:solidFill>
                  <a:srgbClr val="C00000"/>
                </a:solidFill>
                <a:latin typeface="Nunito Black" pitchFamily="2" charset="0"/>
              </a:rPr>
              <a:t>đọc</a:t>
            </a:r>
            <a:r>
              <a:rPr lang="en-US" sz="3200" dirty="0">
                <a:solidFill>
                  <a:srgbClr val="C00000"/>
                </a:solidFill>
                <a:latin typeface="Nunito Black" pitchFamily="2" charset="0"/>
              </a:rPr>
              <a:t> </a:t>
            </a:r>
            <a:r>
              <a:rPr lang="en-US" sz="3200" dirty="0" err="1">
                <a:solidFill>
                  <a:srgbClr val="C00000"/>
                </a:solidFill>
                <a:latin typeface="Nunito Black" pitchFamily="2" charset="0"/>
              </a:rPr>
              <a:t>kĩ</a:t>
            </a:r>
            <a:r>
              <a:rPr lang="en-US" sz="3200" dirty="0">
                <a:solidFill>
                  <a:srgbClr val="C00000"/>
                </a:solidFill>
                <a:latin typeface="Nunito Black" pitchFamily="2" charset="0"/>
              </a:rPr>
              <a:t> </a:t>
            </a:r>
            <a:r>
              <a:rPr lang="en-US" sz="3200" dirty="0" err="1">
                <a:solidFill>
                  <a:srgbClr val="C00000"/>
                </a:solidFill>
                <a:latin typeface="Nunito Black" pitchFamily="2" charset="0"/>
              </a:rPr>
              <a:t>câu</a:t>
            </a:r>
            <a:r>
              <a:rPr lang="en-US" sz="3200" dirty="0">
                <a:solidFill>
                  <a:srgbClr val="C00000"/>
                </a:solidFill>
                <a:latin typeface="Nunito Black" pitchFamily="2" charset="0"/>
              </a:rPr>
              <a:t> </a:t>
            </a:r>
            <a:r>
              <a:rPr lang="en-US" sz="3200" dirty="0" err="1">
                <a:solidFill>
                  <a:srgbClr val="C00000"/>
                </a:solidFill>
                <a:latin typeface="Nunito Black" pitchFamily="2" charset="0"/>
              </a:rPr>
              <a:t>nói</a:t>
            </a:r>
            <a:r>
              <a:rPr lang="en-US" sz="3200" dirty="0">
                <a:solidFill>
                  <a:srgbClr val="C00000"/>
                </a:solidFill>
                <a:latin typeface="Nunito Black" pitchFamily="2" charset="0"/>
              </a:rPr>
              <a:t> </a:t>
            </a:r>
            <a:r>
              <a:rPr lang="en-US" sz="3200" dirty="0" err="1">
                <a:solidFill>
                  <a:srgbClr val="C00000"/>
                </a:solidFill>
                <a:latin typeface="Nunito Black" pitchFamily="2" charset="0"/>
              </a:rPr>
              <a:t>của</a:t>
            </a:r>
            <a:r>
              <a:rPr lang="en-US" sz="3200" dirty="0">
                <a:solidFill>
                  <a:srgbClr val="C00000"/>
                </a:solidFill>
                <a:latin typeface="Nunito Black" pitchFamily="2" charset="0"/>
              </a:rPr>
              <a:t> </a:t>
            </a:r>
            <a:r>
              <a:rPr lang="en-US" sz="3200" dirty="0" err="1">
                <a:solidFill>
                  <a:srgbClr val="C00000"/>
                </a:solidFill>
                <a:latin typeface="Nunito Black" pitchFamily="2" charset="0"/>
              </a:rPr>
              <a:t>nhái</a:t>
            </a:r>
            <a:r>
              <a:rPr lang="en-US" sz="3200" dirty="0">
                <a:solidFill>
                  <a:srgbClr val="C00000"/>
                </a:solidFill>
                <a:latin typeface="Nunito Black" pitchFamily="2" charset="0"/>
              </a:rPr>
              <a:t> </a:t>
            </a:r>
            <a:r>
              <a:rPr lang="en-US" sz="3200" dirty="0" err="1">
                <a:solidFill>
                  <a:srgbClr val="C00000"/>
                </a:solidFill>
                <a:latin typeface="Nunito Black" pitchFamily="2" charset="0"/>
              </a:rPr>
              <a:t>bén</a:t>
            </a:r>
            <a:r>
              <a:rPr lang="en-US" sz="3200" dirty="0">
                <a:solidFill>
                  <a:srgbClr val="C00000"/>
                </a:solidFill>
                <a:latin typeface="Nunito Black" pitchFamily="2" charset="0"/>
              </a:rPr>
              <a:t> ở </a:t>
            </a:r>
            <a:r>
              <a:rPr lang="en-US" sz="3200" dirty="0" err="1">
                <a:solidFill>
                  <a:srgbClr val="C00000"/>
                </a:solidFill>
                <a:latin typeface="Nunito Black" pitchFamily="2" charset="0"/>
              </a:rPr>
              <a:t>cuối</a:t>
            </a:r>
            <a:r>
              <a:rPr lang="en-US" sz="3200" dirty="0">
                <a:solidFill>
                  <a:srgbClr val="C00000"/>
                </a:solidFill>
                <a:latin typeface="Nunito Black" pitchFamily="2" charset="0"/>
              </a:rPr>
              <a:t> </a:t>
            </a:r>
            <a:r>
              <a:rPr lang="en-US" sz="3200" dirty="0" err="1">
                <a:solidFill>
                  <a:srgbClr val="C00000"/>
                </a:solidFill>
                <a:latin typeface="Nunito Black" pitchFamily="2" charset="0"/>
              </a:rPr>
              <a:t>bài</a:t>
            </a:r>
            <a:r>
              <a:rPr lang="en-US" sz="3200" dirty="0">
                <a:solidFill>
                  <a:srgbClr val="C00000"/>
                </a:solidFill>
                <a:latin typeface="Nunito Black" pitchFamily="2" charset="0"/>
              </a:rPr>
              <a:t> </a:t>
            </a:r>
            <a:r>
              <a:rPr lang="en-US" sz="3200" dirty="0" err="1">
                <a:solidFill>
                  <a:srgbClr val="C00000"/>
                </a:solidFill>
                <a:latin typeface="Nunito Black" pitchFamily="2" charset="0"/>
              </a:rPr>
              <a:t>để</a:t>
            </a:r>
            <a:r>
              <a:rPr lang="en-US" sz="3200" dirty="0">
                <a:solidFill>
                  <a:srgbClr val="C00000"/>
                </a:solidFill>
                <a:latin typeface="Nunito Black" pitchFamily="2" charset="0"/>
              </a:rPr>
              <a:t> </a:t>
            </a:r>
            <a:r>
              <a:rPr lang="en-US" sz="3200" dirty="0" err="1">
                <a:solidFill>
                  <a:srgbClr val="C00000"/>
                </a:solidFill>
                <a:latin typeface="Nunito Black" pitchFamily="2" charset="0"/>
              </a:rPr>
              <a:t>trả</a:t>
            </a:r>
            <a:r>
              <a:rPr lang="en-US" sz="3200" dirty="0">
                <a:solidFill>
                  <a:srgbClr val="C00000"/>
                </a:solidFill>
                <a:latin typeface="Nunito Black" pitchFamily="2" charset="0"/>
              </a:rPr>
              <a:t> </a:t>
            </a:r>
            <a:r>
              <a:rPr lang="en-US" sz="3200" dirty="0" err="1">
                <a:solidFill>
                  <a:srgbClr val="C00000"/>
                </a:solidFill>
                <a:latin typeface="Nunito Black" pitchFamily="2" charset="0"/>
              </a:rPr>
              <a:t>lời</a:t>
            </a:r>
            <a:r>
              <a:rPr lang="en-US" sz="3200" dirty="0">
                <a:solidFill>
                  <a:srgbClr val="C00000"/>
                </a:solidFill>
                <a:latin typeface="Nunito Black" pitchFamily="2" charset="0"/>
              </a:rPr>
              <a:t> </a:t>
            </a:r>
            <a:r>
              <a:rPr lang="en-US" sz="3200" dirty="0" err="1">
                <a:solidFill>
                  <a:srgbClr val="C00000"/>
                </a:solidFill>
                <a:latin typeface="Nunito Black" pitchFamily="2" charset="0"/>
              </a:rPr>
              <a:t>câu</a:t>
            </a:r>
            <a:r>
              <a:rPr lang="en-US" sz="3200" dirty="0">
                <a:solidFill>
                  <a:srgbClr val="C00000"/>
                </a:solidFill>
                <a:latin typeface="Nunito Black" pitchFamily="2" charset="0"/>
              </a:rPr>
              <a:t> </a:t>
            </a:r>
            <a:r>
              <a:rPr lang="en-US" sz="3200" dirty="0" err="1">
                <a:solidFill>
                  <a:srgbClr val="C00000"/>
                </a:solidFill>
                <a:latin typeface="Nunito Black" pitchFamily="2" charset="0"/>
              </a:rPr>
              <a:t>hỏi</a:t>
            </a:r>
            <a:r>
              <a:rPr lang="en-US" sz="3200" dirty="0">
                <a:solidFill>
                  <a:srgbClr val="C00000"/>
                </a:solidFill>
                <a:latin typeface="Nunito Black" pitchFamily="2" charset="0"/>
              </a:rPr>
              <a:t>.</a:t>
            </a:r>
          </a:p>
        </p:txBody>
      </p:sp>
      <p:sp>
        <p:nvSpPr>
          <p:cNvPr id="5" name="Rectangle 4"/>
          <p:cNvSpPr/>
          <p:nvPr/>
        </p:nvSpPr>
        <p:spPr>
          <a:xfrm>
            <a:off x="-389125" y="1588950"/>
            <a:ext cx="12089635" cy="2554545"/>
          </a:xfrm>
          <a:prstGeom prst="rect">
            <a:avLst/>
          </a:prstGeom>
        </p:spPr>
        <p:txBody>
          <a:bodyPr wrap="square">
            <a:spAutoFit/>
          </a:bodyPr>
          <a:lstStyle/>
          <a:p>
            <a:pPr marL="914400" lvl="0" indent="457200" algn="just"/>
            <a:r>
              <a:rPr lang="vi-VN" sz="4000" b="1" dirty="0">
                <a:solidFill>
                  <a:srgbClr val="7030A0"/>
                </a:solidFill>
                <a:latin typeface="Cambria" panose="02040503050406030204" pitchFamily="18" charset="0"/>
                <a:ea typeface="Cambria" panose="02040503050406030204" pitchFamily="18" charset="0"/>
              </a:rPr>
              <a:t>Nhái bén mừng rỡ:</a:t>
            </a:r>
          </a:p>
          <a:p>
            <a:pPr marL="914400" lvl="0" indent="457200" algn="just"/>
            <a:r>
              <a:rPr lang="vi-VN" sz="4000" b="1" dirty="0">
                <a:solidFill>
                  <a:srgbClr val="7030A0"/>
                </a:solidFill>
                <a:latin typeface="Cambria" panose="02040503050406030204" pitchFamily="18" charset="0"/>
                <a:ea typeface="Cambria" panose="02040503050406030204" pitchFamily="18" charset="0"/>
              </a:rPr>
              <a:t>- A, từ nay tớ có thêm một láng giềng hát hay, làm giỏi là dế than. Để chúng tớ giúp bạn dựng nhà.</a:t>
            </a:r>
          </a:p>
        </p:txBody>
      </p:sp>
      <p:sp>
        <p:nvSpPr>
          <p:cNvPr id="7" name="Rectangle 6"/>
          <p:cNvSpPr/>
          <p:nvPr/>
        </p:nvSpPr>
        <p:spPr>
          <a:xfrm>
            <a:off x="590164" y="2060704"/>
            <a:ext cx="10779678" cy="1754326"/>
          </a:xfrm>
          <a:prstGeom prst="rect">
            <a:avLst/>
          </a:prstGeom>
        </p:spPr>
        <p:txBody>
          <a:bodyPr wrap="square">
            <a:spAutoFit/>
          </a:bodyPr>
          <a:lstStyle/>
          <a:p>
            <a:pPr lvl="0" algn="ctr">
              <a:buClr>
                <a:srgbClr val="000000"/>
              </a:buClr>
            </a:pPr>
            <a:r>
              <a:rPr lang="en-US" sz="5400" dirty="0" err="1">
                <a:solidFill>
                  <a:prstClr val="black"/>
                </a:solidFill>
                <a:latin typeface="Nunito Black" pitchFamily="2" charset="0"/>
              </a:rPr>
              <a:t>Đáp</a:t>
            </a:r>
            <a:r>
              <a:rPr lang="en-US" sz="5400" dirty="0">
                <a:solidFill>
                  <a:prstClr val="black"/>
                </a:solidFill>
                <a:latin typeface="Nunito Black" pitchFamily="2" charset="0"/>
              </a:rPr>
              <a:t> </a:t>
            </a:r>
            <a:r>
              <a:rPr lang="en-US" sz="5400" dirty="0" err="1">
                <a:solidFill>
                  <a:prstClr val="black"/>
                </a:solidFill>
                <a:latin typeface="Nunito Black" pitchFamily="2" charset="0"/>
              </a:rPr>
              <a:t>án</a:t>
            </a:r>
            <a:r>
              <a:rPr lang="en-US" sz="5400" dirty="0">
                <a:solidFill>
                  <a:prstClr val="black"/>
                </a:solidFill>
                <a:latin typeface="Nunito Black" pitchFamily="2" charset="0"/>
              </a:rPr>
              <a:t>: </a:t>
            </a:r>
          </a:p>
          <a:p>
            <a:pPr lvl="0" algn="ctr">
              <a:buClr>
                <a:srgbClr val="000000"/>
              </a:buClr>
            </a:pPr>
            <a:r>
              <a:rPr lang="en-US" sz="5400" dirty="0" err="1">
                <a:solidFill>
                  <a:srgbClr val="FF0000"/>
                </a:solidFill>
                <a:latin typeface="Nunito Black" pitchFamily="2" charset="0"/>
              </a:rPr>
              <a:t>Các</a:t>
            </a:r>
            <a:r>
              <a:rPr lang="en-US" sz="5400" dirty="0">
                <a:solidFill>
                  <a:srgbClr val="FF0000"/>
                </a:solidFill>
                <a:latin typeface="Nunito Black" pitchFamily="2" charset="0"/>
              </a:rPr>
              <a:t> </a:t>
            </a:r>
            <a:r>
              <a:rPr lang="en-US" sz="5400" dirty="0" err="1">
                <a:solidFill>
                  <a:srgbClr val="FF0000"/>
                </a:solidFill>
                <a:latin typeface="Nunito Black" pitchFamily="2" charset="0"/>
              </a:rPr>
              <a:t>bạn</a:t>
            </a:r>
            <a:r>
              <a:rPr lang="en-US" sz="5400" dirty="0">
                <a:solidFill>
                  <a:srgbClr val="FF0000"/>
                </a:solidFill>
                <a:latin typeface="Nunito Black" pitchFamily="2" charset="0"/>
              </a:rPr>
              <a:t> </a:t>
            </a:r>
            <a:r>
              <a:rPr lang="en-US" sz="5400" dirty="0" err="1">
                <a:solidFill>
                  <a:srgbClr val="FF0000"/>
                </a:solidFill>
                <a:latin typeface="Nunito Black" pitchFamily="2" charset="0"/>
              </a:rPr>
              <a:t>giúp</a:t>
            </a:r>
            <a:r>
              <a:rPr lang="en-US" sz="5400" dirty="0">
                <a:solidFill>
                  <a:srgbClr val="FF0000"/>
                </a:solidFill>
                <a:latin typeface="Nunito Black" pitchFamily="2" charset="0"/>
              </a:rPr>
              <a:t> </a:t>
            </a:r>
            <a:r>
              <a:rPr lang="en-US" sz="5400" dirty="0" err="1">
                <a:solidFill>
                  <a:srgbClr val="FF0000"/>
                </a:solidFill>
                <a:latin typeface="Nunito Black" pitchFamily="2" charset="0"/>
              </a:rPr>
              <a:t>dế</a:t>
            </a:r>
            <a:r>
              <a:rPr lang="en-US" sz="5400" dirty="0">
                <a:solidFill>
                  <a:srgbClr val="FF0000"/>
                </a:solidFill>
                <a:latin typeface="Nunito Black" pitchFamily="2" charset="0"/>
              </a:rPr>
              <a:t> than </a:t>
            </a:r>
            <a:r>
              <a:rPr lang="en-US" sz="5400" dirty="0" err="1">
                <a:solidFill>
                  <a:srgbClr val="FF0000"/>
                </a:solidFill>
                <a:latin typeface="Nunito Black" pitchFamily="2" charset="0"/>
              </a:rPr>
              <a:t>dựng</a:t>
            </a:r>
            <a:r>
              <a:rPr lang="en-US" sz="5400" dirty="0">
                <a:solidFill>
                  <a:srgbClr val="FF0000"/>
                </a:solidFill>
                <a:latin typeface="Nunito Black" pitchFamily="2" charset="0"/>
              </a:rPr>
              <a:t> </a:t>
            </a:r>
            <a:r>
              <a:rPr lang="en-US" sz="5400" dirty="0" err="1">
                <a:solidFill>
                  <a:srgbClr val="FF0000"/>
                </a:solidFill>
                <a:latin typeface="Nunito Black" pitchFamily="2" charset="0"/>
              </a:rPr>
              <a:t>nhà</a:t>
            </a:r>
            <a:r>
              <a:rPr lang="en-US" sz="5400" dirty="0">
                <a:solidFill>
                  <a:srgbClr val="FF0000"/>
                </a:solidFill>
                <a:latin typeface="Nunito Black" pitchFamily="2" charset="0"/>
              </a:rPr>
              <a:t>.</a:t>
            </a:r>
            <a:endParaRPr lang="id-ID" sz="4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ea typeface="Cambria" panose="02040503050406030204" pitchFamily="18" charset="0"/>
              <a:cs typeface="#9Slide05 Bodega Script" pitchFamily="2" charset="0"/>
              <a:sym typeface="Arial"/>
            </a:endParaRPr>
          </a:p>
        </p:txBody>
      </p:sp>
    </p:spTree>
    <p:extLst>
      <p:ext uri="{BB962C8B-B14F-4D97-AF65-F5344CB8AC3E}">
        <p14:creationId xmlns:p14="http://schemas.microsoft.com/office/powerpoint/2010/main" val="2254638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3" grpId="0"/>
      <p:bldP spid="11" grpId="0" animBg="1"/>
      <p:bldP spid="11" grpId="1" animBg="1"/>
      <p:bldP spid="5" grpId="0"/>
      <p:bldP spid="5" grpId="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1" name="Wave 30"/>
          <p:cNvSpPr/>
          <p:nvPr/>
        </p:nvSpPr>
        <p:spPr>
          <a:xfrm>
            <a:off x="1051601" y="175002"/>
            <a:ext cx="1333967" cy="933783"/>
          </a:xfrm>
          <a:prstGeom prst="wav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5</a:t>
            </a:r>
            <a:endParaRPr lang="en-US" sz="2800" dirty="0">
              <a:solidFill>
                <a:schemeClr val="accent4">
                  <a:lumMod val="20000"/>
                  <a:lumOff val="80000"/>
                </a:schemeClr>
              </a:solidFill>
              <a:latin typeface="Nunito Black" pitchFamily="2" charset="0"/>
            </a:endParaRPr>
          </a:p>
        </p:txBody>
      </p:sp>
      <p:sp>
        <p:nvSpPr>
          <p:cNvPr id="9" name="Rounded Rectangle 8"/>
          <p:cNvSpPr/>
          <p:nvPr/>
        </p:nvSpPr>
        <p:spPr>
          <a:xfrm>
            <a:off x="2607693" y="235164"/>
            <a:ext cx="8388356" cy="802181"/>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2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pic>
        <p:nvPicPr>
          <p:cNvPr id="2" name="Picture 1"/>
          <p:cNvPicPr>
            <a:picLocks noChangeAspect="1"/>
          </p:cNvPicPr>
          <p:nvPr/>
        </p:nvPicPr>
        <p:blipFill>
          <a:blip r:embed="rId3"/>
          <a:stretch>
            <a:fillRect/>
          </a:stretch>
        </p:blipFill>
        <p:spPr>
          <a:xfrm>
            <a:off x="11271423" y="41078"/>
            <a:ext cx="920576" cy="835224"/>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575" b="92184" l="1064" r="94681">
                        <a14:foregroundMark x1="41312" y1="34828" x2="41312" y2="34828"/>
                        <a14:foregroundMark x1="42553" y1="34828" x2="42553" y2="34828"/>
                        <a14:foregroundMark x1="42553" y1="34828" x2="42553" y2="34828"/>
                        <a14:foregroundMark x1="41312" y1="83678" x2="41312" y2="83678"/>
                        <a14:foregroundMark x1="36879" y1="90345" x2="36879" y2="90345"/>
                        <a14:foregroundMark x1="56560" y1="82529" x2="56560" y2="82529"/>
                      </a14:backgroundRemoval>
                    </a14:imgEffect>
                  </a14:imgLayer>
                </a14:imgProps>
              </a:ext>
            </a:extLst>
          </a:blip>
          <a:stretch>
            <a:fillRect/>
          </a:stretch>
        </p:blipFill>
        <p:spPr>
          <a:xfrm>
            <a:off x="3335209" y="1037345"/>
            <a:ext cx="5532065" cy="6404658"/>
          </a:xfrm>
          <a:prstGeom prst="rect">
            <a:avLst/>
          </a:prstGeom>
        </p:spPr>
      </p:pic>
      <p:sp>
        <p:nvSpPr>
          <p:cNvPr id="4" name="Rectangle 3"/>
          <p:cNvSpPr/>
          <p:nvPr/>
        </p:nvSpPr>
        <p:spPr>
          <a:xfrm>
            <a:off x="2660941" y="391879"/>
            <a:ext cx="8335108" cy="584775"/>
          </a:xfrm>
          <a:prstGeom prst="rect">
            <a:avLst/>
          </a:prstGeom>
        </p:spPr>
        <p:txBody>
          <a:bodyPr wrap="square">
            <a:spAutoFit/>
          </a:bodyPr>
          <a:lstStyle/>
          <a:p>
            <a:r>
              <a:rPr lang="en-US" sz="3200" b="1" dirty="0" err="1">
                <a:solidFill>
                  <a:srgbClr val="000000"/>
                </a:solidFill>
                <a:latin typeface="Cambria" panose="02040503050406030204" pitchFamily="18" charset="0"/>
                <a:ea typeface="Cambria" panose="02040503050406030204" pitchFamily="18" charset="0"/>
              </a:rPr>
              <a:t>Em</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nghĩ</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gì</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về</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việc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các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bạn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giúp</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đỡ</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dế</a:t>
            </a:r>
            <a:r>
              <a:rPr lang="en-US" sz="3200" b="1" dirty="0">
                <a:solidFill>
                  <a:srgbClr val="000000"/>
                </a:solidFill>
                <a:latin typeface="Cambria" panose="02040503050406030204" pitchFamily="18" charset="0"/>
                <a:ea typeface="Cambria" panose="02040503050406030204" pitchFamily="18" charset="0"/>
              </a:rPr>
              <a:t> than</a:t>
            </a:r>
            <a:r>
              <a:rPr lang="en-US" sz="3200" b="1" dirty="0" smtClean="0">
                <a:solidFill>
                  <a:srgbClr val="000000"/>
                </a:solidFill>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
        <p:nvSpPr>
          <p:cNvPr id="5" name="Rectangle 4"/>
          <p:cNvSpPr/>
          <p:nvPr/>
        </p:nvSpPr>
        <p:spPr>
          <a:xfrm>
            <a:off x="4397404" y="3469646"/>
            <a:ext cx="3407674" cy="2677656"/>
          </a:xfrm>
          <a:prstGeom prst="rect">
            <a:avLst/>
          </a:prstGeom>
        </p:spPr>
        <p:txBody>
          <a:bodyPr wrap="square">
            <a:spAutoFit/>
          </a:bodyPr>
          <a:lstStyle/>
          <a:p>
            <a:pPr algn="just"/>
            <a:r>
              <a:rPr lang="vi-VN" sz="2800" dirty="0">
                <a:solidFill>
                  <a:srgbClr val="C00000"/>
                </a:solidFill>
                <a:latin typeface="Nunito Black" pitchFamily="2" charset="0"/>
              </a:rPr>
              <a:t>Việc các bạn giúp đỡ dế than cho thấy các bạn là những người bạn tốt, biết giúp đỡ người khác</a:t>
            </a:r>
            <a:r>
              <a:rPr lang="vi-VN" sz="2800" dirty="0" smtClean="0">
                <a:solidFill>
                  <a:srgbClr val="C00000"/>
                </a:solidFill>
                <a:latin typeface="Nunito Black" pitchFamily="2" charset="0"/>
              </a:rPr>
              <a:t>.</a:t>
            </a:r>
            <a:endParaRPr lang="en-US" sz="2800" dirty="0">
              <a:solidFill>
                <a:srgbClr val="C00000"/>
              </a:solidFill>
              <a:latin typeface="Nunito Black" pitchFamily="2" charset="0"/>
            </a:endParaRPr>
          </a:p>
        </p:txBody>
      </p:sp>
    </p:spTree>
    <p:extLst>
      <p:ext uri="{BB962C8B-B14F-4D97-AF65-F5344CB8AC3E}">
        <p14:creationId xmlns:p14="http://schemas.microsoft.com/office/powerpoint/2010/main" val="11901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2002606"/>
            <a:ext cx="12192000" cy="24115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600" b="1" kern="0" dirty="0">
              <a:solidFill>
                <a:srgbClr val="C0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pic>
        <p:nvPicPr>
          <p:cNvPr id="2" name="Picture 1"/>
          <p:cNvPicPr>
            <a:picLocks noChangeAspect="1"/>
          </p:cNvPicPr>
          <p:nvPr/>
        </p:nvPicPr>
        <p:blipFill>
          <a:blip r:embed="rId3"/>
          <a:stretch>
            <a:fillRect/>
          </a:stretch>
        </p:blipFill>
        <p:spPr>
          <a:xfrm>
            <a:off x="11271423" y="41078"/>
            <a:ext cx="920576" cy="835224"/>
          </a:xfrm>
          <a:prstGeom prst="rect">
            <a:avLst/>
          </a:prstGeom>
        </p:spPr>
      </p:pic>
      <p:sp>
        <p:nvSpPr>
          <p:cNvPr id="3" name="Cloud 2"/>
          <p:cNvSpPr/>
          <p:nvPr/>
        </p:nvSpPr>
        <p:spPr>
          <a:xfrm>
            <a:off x="688064" y="41077"/>
            <a:ext cx="4418091" cy="148261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p:cNvSpPr/>
          <p:nvPr/>
        </p:nvSpPr>
        <p:spPr>
          <a:xfrm>
            <a:off x="3683251" y="174731"/>
            <a:ext cx="4418091" cy="134896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p:cNvSpPr/>
          <p:nvPr/>
        </p:nvSpPr>
        <p:spPr>
          <a:xfrm>
            <a:off x="6889546" y="41077"/>
            <a:ext cx="4418091" cy="146402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01934" y="2021201"/>
            <a:ext cx="11455121" cy="2308324"/>
          </a:xfrm>
          <a:prstGeom prst="rect">
            <a:avLst/>
          </a:prstGeom>
        </p:spPr>
        <p:txBody>
          <a:bodyPr wrap="square">
            <a:spAutoFit/>
          </a:bodyPr>
          <a:lstStyle/>
          <a:p>
            <a:pPr lvl="0" algn="just">
              <a:buClr>
                <a:srgbClr val="000000"/>
              </a:buClr>
            </a:pPr>
            <a:r>
              <a:rPr lang="vi-VN" sz="3600" b="1" dirty="0">
                <a:solidFill>
                  <a:srgbClr val="7030A0"/>
                </a:solidFill>
                <a:latin typeface="Cambria" panose="02040503050406030204" pitchFamily="18" charset="0"/>
                <a:ea typeface="Cambria" panose="02040503050406030204" pitchFamily="18" charset="0"/>
              </a:rPr>
              <a:t>Bài đọc kể về cuộc gặp gỡ giữa cào cào, nhái bén, chuồn chuồn và dế than. Những người hàng xóm mới đã làm quen với nhau và cùng giúp đỡ dế than hoàn thành ngôi nhà nhanh chóng. </a:t>
            </a:r>
            <a:endParaRPr lang="id-ID" sz="3600" b="1" kern="0" dirty="0">
              <a:solidFill>
                <a:srgbClr val="7030A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9" name="Rounded Rectangle 8"/>
          <p:cNvSpPr/>
          <p:nvPr/>
        </p:nvSpPr>
        <p:spPr>
          <a:xfrm>
            <a:off x="1994499" y="358054"/>
            <a:ext cx="8021370" cy="802181"/>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2">
              <a:avLst/>
            </a:prstTxWarp>
          </a:bodyPr>
          <a:lstStyle/>
          <a:p>
            <a:pPr lvl="0" algn="just">
              <a:buClr>
                <a:srgbClr val="000000"/>
              </a:buClr>
            </a:pPr>
            <a:r>
              <a:rPr lang="en-US" sz="4000" b="1" dirty="0" smtClean="0">
                <a:ln w="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NỘI</a:t>
            </a:r>
            <a:r>
              <a:rPr lang="en-US" sz="4000" b="1" dirty="0" smtClean="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smtClean="0">
                <a:ln w="0"/>
                <a:solidFill>
                  <a:srgbClr val="00B05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DUNG</a:t>
            </a:r>
            <a:r>
              <a:rPr lang="en-US" sz="4000" b="1" dirty="0" smtClean="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smtClean="0">
                <a:ln w="0"/>
                <a:solidFill>
                  <a:srgbClr val="FF9933"/>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BÀI</a:t>
            </a:r>
            <a:r>
              <a:rPr lang="en-US" sz="4000" b="1" dirty="0" smtClean="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smtClean="0">
                <a:ln w="0"/>
                <a:solidFill>
                  <a:srgbClr val="FF3399"/>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HỌC</a:t>
            </a:r>
            <a:endParaRPr lang="id-ID" sz="4000" b="1" kern="0" dirty="0">
              <a:ln w="0"/>
              <a:solidFill>
                <a:srgbClr val="FF3399"/>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9Slide05 Bodega Script" pitchFamily="2" charset="0"/>
              <a:sym typeface="Arial"/>
            </a:endParaRPr>
          </a:p>
        </p:txBody>
      </p:sp>
    </p:spTree>
    <p:extLst>
      <p:ext uri="{BB962C8B-B14F-4D97-AF65-F5344CB8AC3E}">
        <p14:creationId xmlns:p14="http://schemas.microsoft.com/office/powerpoint/2010/main" val="1463689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13"/>
                                        </p:tgtEl>
                                        <p:attrNameLst>
                                          <p:attrName>r</p:attrName>
                                        </p:attrNameLst>
                                      </p:cBhvr>
                                    </p:animRot>
                                    <p:animRot by="-240000">
                                      <p:cBhvr>
                                        <p:cTn id="16" dur="200" fill="hold">
                                          <p:stCondLst>
                                            <p:cond delay="200"/>
                                          </p:stCondLst>
                                        </p:cTn>
                                        <p:tgtEl>
                                          <p:spTgt spid="13"/>
                                        </p:tgtEl>
                                        <p:attrNameLst>
                                          <p:attrName>r</p:attrName>
                                        </p:attrNameLst>
                                      </p:cBhvr>
                                    </p:animRot>
                                    <p:animRot by="240000">
                                      <p:cBhvr>
                                        <p:cTn id="17" dur="200" fill="hold">
                                          <p:stCondLst>
                                            <p:cond delay="400"/>
                                          </p:stCondLst>
                                        </p:cTn>
                                        <p:tgtEl>
                                          <p:spTgt spid="13"/>
                                        </p:tgtEl>
                                        <p:attrNameLst>
                                          <p:attrName>r</p:attrName>
                                        </p:attrNameLst>
                                      </p:cBhvr>
                                    </p:animRot>
                                    <p:animRot by="-240000">
                                      <p:cBhvr>
                                        <p:cTn id="18" dur="200" fill="hold">
                                          <p:stCondLst>
                                            <p:cond delay="600"/>
                                          </p:stCondLst>
                                        </p:cTn>
                                        <p:tgtEl>
                                          <p:spTgt spid="13"/>
                                        </p:tgtEl>
                                        <p:attrNameLst>
                                          <p:attrName>r</p:attrName>
                                        </p:attrNameLst>
                                      </p:cBhvr>
                                    </p:animRot>
                                    <p:animRot by="120000">
                                      <p:cBhvr>
                                        <p:cTn id="19" dur="200" fill="hold">
                                          <p:stCondLst>
                                            <p:cond delay="800"/>
                                          </p:stCondLst>
                                        </p:cTn>
                                        <p:tgtEl>
                                          <p:spTgt spid="13"/>
                                        </p:tgtEl>
                                        <p:attrNameLst>
                                          <p:attrName>r</p:attrName>
                                        </p:attrNameLst>
                                      </p:cBhvr>
                                    </p:animRot>
                                  </p:childTnLst>
                                </p:cTn>
                              </p:par>
                              <p:par>
                                <p:cTn id="20" presetID="32" presetClass="emph" presetSubtype="0" fill="hold" grpId="0" nodeType="withEffect">
                                  <p:stCondLst>
                                    <p:cond delay="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13" grpId="0" animBg="1"/>
      <p:bldP spid="14" grpId="0" animBg="1"/>
      <p:bldP spid="5"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39B1E0D-B066-0B87-15F3-5E2EECF2D2A2}"/>
              </a:ext>
            </a:extLst>
          </p:cNvPr>
          <p:cNvPicPr>
            <a:picLocks noChangeAspect="1"/>
          </p:cNvPicPr>
          <p:nvPr/>
        </p:nvPicPr>
        <p:blipFill rotWithShape="1">
          <a:blip r:embed="rId3"/>
          <a:srcRect t="1505" r="-1" b="2635"/>
          <a:stretch/>
        </p:blipFill>
        <p:spPr>
          <a:xfrm rot="2986105">
            <a:off x="3589205" y="2294498"/>
            <a:ext cx="5019959" cy="4812097"/>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 xmlns:a16="http://schemas.microsoft.com/office/drawing/2014/main" id="{133025F6-03E4-F7FE-A115-15A451327F80}"/>
              </a:ext>
            </a:extLst>
          </p:cNvPr>
          <p:cNvSpPr txBox="1"/>
          <p:nvPr/>
        </p:nvSpPr>
        <p:spPr>
          <a:xfrm>
            <a:off x="2736334" y="1050905"/>
            <a:ext cx="7547637" cy="1862048"/>
          </a:xfrm>
          <a:prstGeom prst="rect">
            <a:avLst/>
          </a:prstGeom>
          <a:noFill/>
        </p:spPr>
        <p:txBody>
          <a:bodyPr wrap="square" rtlCol="0">
            <a:spAutoFit/>
          </a:bodyPr>
          <a:lstStyle/>
          <a:p>
            <a:r>
              <a:rPr lang="en-US" sz="11500" b="1" dirty="0" err="1" smtClean="0">
                <a:solidFill>
                  <a:srgbClr val="C00000"/>
                </a:solidFill>
                <a:latin typeface="Great Vibes" pitchFamily="2" charset="0"/>
              </a:rPr>
              <a:t>Luyện</a:t>
            </a:r>
            <a:r>
              <a:rPr lang="en-US" sz="11500" b="1" dirty="0" smtClean="0">
                <a:solidFill>
                  <a:srgbClr val="C00000"/>
                </a:solidFill>
                <a:latin typeface="Great Vibes" pitchFamily="2" charset="0"/>
              </a:rPr>
              <a:t> </a:t>
            </a:r>
            <a:r>
              <a:rPr lang="en-US" sz="11500" b="1" dirty="0" err="1" smtClean="0">
                <a:solidFill>
                  <a:srgbClr val="C00000"/>
                </a:solidFill>
                <a:latin typeface="Great Vibes" pitchFamily="2" charset="0"/>
              </a:rPr>
              <a:t>đọc</a:t>
            </a:r>
            <a:r>
              <a:rPr lang="en-US" sz="11500" b="1" dirty="0" smtClean="0">
                <a:solidFill>
                  <a:srgbClr val="C00000"/>
                </a:solidFill>
                <a:latin typeface="Great Vibes" pitchFamily="2" charset="0"/>
              </a:rPr>
              <a:t> </a:t>
            </a:r>
            <a:r>
              <a:rPr lang="en-US" sz="11500" b="1" dirty="0" err="1" smtClean="0">
                <a:solidFill>
                  <a:srgbClr val="C00000"/>
                </a:solidFill>
                <a:latin typeface="Great Vibes" pitchFamily="2" charset="0"/>
              </a:rPr>
              <a:t>lại</a:t>
            </a:r>
            <a:endParaRPr lang="en-US" sz="11500" b="1" dirty="0">
              <a:solidFill>
                <a:srgbClr val="C00000"/>
              </a:solidFill>
              <a:latin typeface="Great Vibes" pitchFamily="2"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429" b="99286" l="0" r="98757">
                        <a14:foregroundMark x1="12433" y1="23214" x2="12433" y2="23214"/>
                        <a14:foregroundMark x1="6394" y1="47500" x2="6394" y2="47500"/>
                        <a14:foregroundMark x1="22025" y1="56071" x2="22025" y2="56071"/>
                        <a14:foregroundMark x1="13677" y1="58571" x2="13677" y2="58571"/>
                        <a14:foregroundMark x1="8703" y1="62143" x2="8703" y2="62143"/>
                        <a14:foregroundMark x1="13499" y1="72143" x2="13499" y2="72143"/>
                        <a14:foregroundMark x1="47780" y1="44286" x2="47780" y2="44286"/>
                        <a14:foregroundMark x1="49556" y1="42143" x2="49556" y2="42143"/>
                        <a14:foregroundMark x1="59858" y1="35714" x2="59858" y2="35714"/>
                        <a14:foregroundMark x1="40675" y1="87143" x2="40675" y2="87143"/>
                        <a14:foregroundMark x1="56128" y1="75000" x2="56128" y2="75000"/>
                        <a14:foregroundMark x1="84192" y1="29286" x2="84192" y2="29286"/>
                        <a14:foregroundMark x1="87567" y1="17143" x2="87567" y2="17143"/>
                        <a14:foregroundMark x1="85968" y1="58929" x2="85968" y2="58929"/>
                        <a14:foregroundMark x1="74245" y1="66786" x2="74245" y2="66786"/>
                        <a14:foregroundMark x1="76377" y1="63214" x2="76377" y2="63214"/>
                        <a14:foregroundMark x1="80995" y1="90714" x2="80995" y2="90714"/>
                        <a14:foregroundMark x1="80284" y1="91429" x2="80284" y2="91429"/>
                        <a14:foregroundMark x1="14742" y1="33929" x2="14742" y2="33929"/>
                        <a14:foregroundMark x1="16874" y1="21429" x2="15986" y2="47143"/>
                        <a14:foregroundMark x1="83481" y1="49643" x2="84725" y2="69286"/>
                        <a14:foregroundMark x1="8703" y1="55714" x2="16341" y2="71071"/>
                        <a14:foregroundMark x1="80995" y1="12857" x2="87567" y2="22500"/>
                        <a14:foregroundMark x1="17940" y1="59286" x2="17940" y2="59286"/>
                        <a14:foregroundMark x1="73712" y1="63214" x2="73712" y2="63214"/>
                        <a14:foregroundMark x1="74778" y1="60000" x2="74778" y2="60000"/>
                        <a14:foregroundMark x1="72647" y1="69643" x2="72647" y2="69643"/>
                      </a14:backgroundRemoval>
                    </a14:imgEffect>
                  </a14:imgLayer>
                </a14:imgProps>
              </a:ext>
            </a:extLst>
          </a:blip>
          <a:stretch>
            <a:fillRect/>
          </a:stretch>
        </p:blipFill>
        <p:spPr>
          <a:xfrm>
            <a:off x="3842217" y="3032529"/>
            <a:ext cx="5087461" cy="2530176"/>
          </a:xfrm>
          <a:prstGeom prst="rect">
            <a:avLst/>
          </a:prstGeom>
        </p:spPr>
      </p:pic>
      <p:pic>
        <p:nvPicPr>
          <p:cNvPr id="3" name="Picture 2"/>
          <p:cNvPicPr>
            <a:picLocks noChangeAspect="1"/>
          </p:cNvPicPr>
          <p:nvPr/>
        </p:nvPicPr>
        <p:blipFill>
          <a:blip r:embed="rId6"/>
          <a:stretch>
            <a:fillRect/>
          </a:stretch>
        </p:blipFill>
        <p:spPr>
          <a:xfrm>
            <a:off x="11271424" y="82531"/>
            <a:ext cx="920576" cy="835224"/>
          </a:xfrm>
          <a:prstGeom prst="rect">
            <a:avLst/>
          </a:prstGeom>
        </p:spPr>
      </p:pic>
      <p:pic>
        <p:nvPicPr>
          <p:cNvPr id="6" name="Picture 5"/>
          <p:cNvPicPr>
            <a:picLocks noChangeAspect="1"/>
          </p:cNvPicPr>
          <p:nvPr/>
        </p:nvPicPr>
        <p:blipFill>
          <a:blip r:embed="rId7"/>
          <a:stretch>
            <a:fillRect/>
          </a:stretch>
        </p:blipFill>
        <p:spPr>
          <a:xfrm>
            <a:off x="9557204" y="1230311"/>
            <a:ext cx="3798137" cy="3365284"/>
          </a:xfrm>
          <a:prstGeom prst="rect">
            <a:avLst/>
          </a:prstGeom>
        </p:spPr>
      </p:pic>
    </p:spTree>
    <p:extLst>
      <p:ext uri="{BB962C8B-B14F-4D97-AF65-F5344CB8AC3E}">
        <p14:creationId xmlns:p14="http://schemas.microsoft.com/office/powerpoint/2010/main" val="24239328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805131"/>
            <a:ext cx="12210106" cy="6052870"/>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000" dirty="0">
              <a:solidFill>
                <a:srgbClr val="000000"/>
              </a:solidFill>
              <a:latin typeface="Cambria" panose="02040503050406030204" pitchFamily="18" charset="0"/>
              <a:ea typeface="Cambria" panose="02040503050406030204" pitchFamily="18" charset="0"/>
            </a:endParaRPr>
          </a:p>
        </p:txBody>
      </p:sp>
      <p:sp>
        <p:nvSpPr>
          <p:cNvPr id="15" name="Rectangle 14"/>
          <p:cNvSpPr/>
          <p:nvPr/>
        </p:nvSpPr>
        <p:spPr>
          <a:xfrm>
            <a:off x="3774225" y="1"/>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endPar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endParaRPr>
          </a:p>
        </p:txBody>
      </p:sp>
      <p:sp>
        <p:nvSpPr>
          <p:cNvPr id="8" name="Rectangle 7"/>
          <p:cNvSpPr/>
          <p:nvPr/>
        </p:nvSpPr>
        <p:spPr>
          <a:xfrm>
            <a:off x="706781" y="3112387"/>
            <a:ext cx="10488734" cy="2050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smtClean="0">
                <a:solidFill>
                  <a:srgbClr val="44546A">
                    <a:lumMod val="50000"/>
                  </a:srgbClr>
                </a:solidFill>
                <a:latin typeface="Cambria" panose="02040503050406030204" pitchFamily="18" charset="0"/>
                <a:ea typeface="Cambria" panose="02040503050406030204" pitchFamily="18" charset="0"/>
              </a:rPr>
              <a:t>Sáng </a:t>
            </a:r>
            <a:r>
              <a:rPr lang="vi-VN" sz="2600" b="1" dirty="0">
                <a:solidFill>
                  <a:srgbClr val="44546A">
                    <a:lumMod val="50000"/>
                  </a:srgbClr>
                </a:solidFill>
                <a:latin typeface="Cambria" panose="02040503050406030204" pitchFamily="18" charset="0"/>
                <a:ea typeface="Cambria" panose="02040503050406030204" pitchFamily="18" charset="0"/>
              </a:rPr>
              <a:t>sớm, cào cào và nhái bén đang tập nhảy xa thì chợt một tràng “re re re” vang lên. Hai bạn nghểnh đầu nghe:</a:t>
            </a:r>
          </a:p>
          <a:p>
            <a:pPr algn="just"/>
            <a:r>
              <a:rPr lang="en-US"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a:solidFill>
                  <a:srgbClr val="44546A">
                    <a:lumMod val="50000"/>
                  </a:srgbClr>
                </a:solidFill>
                <a:latin typeface="Cambria" panose="02040503050406030204" pitchFamily="18" charset="0"/>
                <a:ea typeface="Cambria" panose="02040503050406030204" pitchFamily="18" charset="0"/>
              </a:rPr>
              <a:t>Hay quá, ai hát đó?</a:t>
            </a:r>
          </a:p>
          <a:p>
            <a:pPr algn="just"/>
            <a:r>
              <a:rPr lang="en-US"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smtClean="0">
                <a:solidFill>
                  <a:srgbClr val="44546A">
                    <a:lumMod val="50000"/>
                  </a:srgbClr>
                </a:solidFill>
                <a:latin typeface="Cambria" panose="02040503050406030204" pitchFamily="18" charset="0"/>
                <a:ea typeface="Cambria" panose="02040503050406030204" pitchFamily="18" charset="0"/>
              </a:rPr>
              <a:t>Chuồn </a:t>
            </a:r>
            <a:r>
              <a:rPr lang="vi-VN" sz="2600" b="1" dirty="0">
                <a:solidFill>
                  <a:srgbClr val="44546A">
                    <a:lumMod val="50000"/>
                  </a:srgbClr>
                </a:solidFill>
                <a:latin typeface="Cambria" panose="02040503050406030204" pitchFamily="18" charset="0"/>
                <a:ea typeface="Cambria" panose="02040503050406030204" pitchFamily="18" charset="0"/>
              </a:rPr>
              <a:t>chuồn vừa bay đến, đậu trên nhánh cỏ may, đôi cánh mỏng rung nhè nhẹ khi điệu nhạc vút cao:</a:t>
            </a:r>
          </a:p>
          <a:p>
            <a:pPr algn="just"/>
            <a:r>
              <a:rPr lang="en-US"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a:solidFill>
                  <a:srgbClr val="44546A">
                    <a:lumMod val="50000"/>
                  </a:srgbClr>
                </a:solidFill>
                <a:latin typeface="Cambria" panose="02040503050406030204" pitchFamily="18" charset="0"/>
                <a:ea typeface="Cambria" panose="02040503050406030204" pitchFamily="18" charset="0"/>
              </a:rPr>
              <a:t>Có phải cào cào hát không? Hay nhái bén?</a:t>
            </a:r>
          </a:p>
          <a:p>
            <a:pPr algn="just"/>
            <a:r>
              <a:rPr lang="en-US"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smtClean="0">
                <a:solidFill>
                  <a:srgbClr val="44546A">
                    <a:lumMod val="50000"/>
                  </a:srgbClr>
                </a:solidFill>
                <a:latin typeface="Cambria" panose="02040503050406030204" pitchFamily="18" charset="0"/>
                <a:ea typeface="Cambria" panose="02040503050406030204" pitchFamily="18" charset="0"/>
              </a:rPr>
              <a:t>Cào </a:t>
            </a:r>
            <a:r>
              <a:rPr lang="vi-VN" sz="2600" b="1" dirty="0">
                <a:solidFill>
                  <a:srgbClr val="44546A">
                    <a:lumMod val="50000"/>
                  </a:srgbClr>
                </a:solidFill>
                <a:latin typeface="Cambria" panose="02040503050406030204" pitchFamily="18" charset="0"/>
                <a:ea typeface="Cambria" panose="02040503050406030204" pitchFamily="18" charset="0"/>
              </a:rPr>
              <a:t>cào lắc đầu, nhái bén cũng xua tay:</a:t>
            </a:r>
          </a:p>
          <a:p>
            <a:pPr algn="just"/>
            <a:r>
              <a:rPr lang="en-US"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a:solidFill>
                  <a:srgbClr val="44546A">
                    <a:lumMod val="50000"/>
                  </a:srgbClr>
                </a:solidFill>
                <a:latin typeface="Cambria" panose="02040503050406030204" pitchFamily="18" charset="0"/>
                <a:ea typeface="Cambria" panose="02040503050406030204" pitchFamily="18" charset="0"/>
              </a:rPr>
              <a:t>Tớ à? Tớ hát thì ai nghe?</a:t>
            </a:r>
          </a:p>
          <a:p>
            <a:pPr algn="just"/>
            <a:r>
              <a:rPr lang="en-US"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smtClean="0">
                <a:solidFill>
                  <a:srgbClr val="44546A">
                    <a:lumMod val="50000"/>
                  </a:srgbClr>
                </a:solidFill>
                <a:latin typeface="Cambria" panose="02040503050406030204" pitchFamily="18" charset="0"/>
                <a:ea typeface="Cambria" panose="02040503050406030204" pitchFamily="18" charset="0"/>
              </a:rPr>
              <a:t>Thế là cào cào, nhái bén, chuồn chuồn rủ nhau đi tìm tiếng hát.</a:t>
            </a:r>
          </a:p>
          <a:p>
            <a:pPr algn="just"/>
            <a:r>
              <a:rPr lang="en-US"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smtClean="0">
                <a:solidFill>
                  <a:srgbClr val="44546A">
                    <a:lumMod val="50000"/>
                  </a:srgbClr>
                </a:solidFill>
                <a:latin typeface="Cambria" panose="02040503050406030204" pitchFamily="18" charset="0"/>
                <a:ea typeface="Cambria" panose="02040503050406030204" pitchFamily="18"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algn="just"/>
            <a:r>
              <a:rPr lang="en-US"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smtClean="0">
                <a:solidFill>
                  <a:srgbClr val="44546A">
                    <a:lumMod val="50000"/>
                  </a:srgbClr>
                </a:solidFill>
                <a:latin typeface="Cambria" panose="02040503050406030204" pitchFamily="18" charset="0"/>
                <a:ea typeface="Cambria" panose="02040503050406030204" pitchFamily="18" charset="0"/>
              </a:rPr>
              <a:t>- Tớ là cào cào. Tiếng hát của bạn hay quá!</a:t>
            </a:r>
          </a:p>
          <a:p>
            <a:r>
              <a:rPr lang="vi-VN" sz="2000" dirty="0" smtClean="0">
                <a:solidFill>
                  <a:srgbClr val="000000"/>
                </a:solidFill>
                <a:latin typeface="Cambria" panose="02040503050406030204" pitchFamily="18" charset="0"/>
                <a:ea typeface="Cambria" panose="02040503050406030204" pitchFamily="18" charset="0"/>
              </a:rPr>
              <a:t/>
            </a:r>
            <a:br>
              <a:rPr lang="vi-VN" sz="2000" dirty="0" smtClean="0">
                <a:solidFill>
                  <a:srgbClr val="000000"/>
                </a:solidFill>
                <a:latin typeface="Cambria" panose="02040503050406030204" pitchFamily="18" charset="0"/>
                <a:ea typeface="Cambria" panose="02040503050406030204" pitchFamily="18" charset="0"/>
              </a:rPr>
            </a:br>
            <a:endParaRPr lang="vi-VN" sz="2000" b="1" dirty="0">
              <a:solidFill>
                <a:srgbClr val="00206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Tree>
    <p:extLst>
      <p:ext uri="{BB962C8B-B14F-4D97-AF65-F5344CB8AC3E}">
        <p14:creationId xmlns:p14="http://schemas.microsoft.com/office/powerpoint/2010/main" val="2166099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7" y="1107441"/>
            <a:ext cx="12210106" cy="5659120"/>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600" b="1" dirty="0">
              <a:solidFill>
                <a:srgbClr val="0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5" name="Rectangle 4"/>
          <p:cNvSpPr/>
          <p:nvPr/>
        </p:nvSpPr>
        <p:spPr>
          <a:xfrm>
            <a:off x="3540545" y="187946"/>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endPar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endParaRPr>
          </a:p>
        </p:txBody>
      </p:sp>
      <p:sp>
        <p:nvSpPr>
          <p:cNvPr id="3" name="Rectangle 2"/>
          <p:cNvSpPr/>
          <p:nvPr/>
        </p:nvSpPr>
        <p:spPr>
          <a:xfrm>
            <a:off x="77930" y="1614478"/>
            <a:ext cx="10515600" cy="4401205"/>
          </a:xfrm>
          <a:prstGeom prst="rect">
            <a:avLst/>
          </a:prstGeom>
        </p:spPr>
        <p:txBody>
          <a:bodyPr wrap="square">
            <a:spAutoFit/>
          </a:bodyPr>
          <a:lstStyle/>
          <a:p>
            <a:pPr marL="914400" indent="457200" algn="just"/>
            <a:r>
              <a:rPr lang="vi-VN" sz="2800" b="1" dirty="0" smtClean="0">
                <a:solidFill>
                  <a:srgbClr val="44546A">
                    <a:lumMod val="50000"/>
                  </a:srgbClr>
                </a:solidFill>
                <a:latin typeface="Cambria" panose="02040503050406030204" pitchFamily="18" charset="0"/>
                <a:ea typeface="Cambria" panose="02040503050406030204" pitchFamily="18" charset="0"/>
              </a:rPr>
              <a:t>Chuồn </a:t>
            </a:r>
            <a:r>
              <a:rPr lang="vi-VN" sz="2800" b="1" dirty="0">
                <a:solidFill>
                  <a:srgbClr val="44546A">
                    <a:lumMod val="50000"/>
                  </a:srgbClr>
                </a:solidFill>
                <a:latin typeface="Cambria" panose="02040503050406030204" pitchFamily="18" charset="0"/>
                <a:ea typeface="Cambria" panose="02040503050406030204" pitchFamily="18" charset="0"/>
              </a:rPr>
              <a:t>chuồn khẽ đập đôi cánh:</a:t>
            </a:r>
          </a:p>
          <a:p>
            <a:pPr marL="914400" indent="457200" algn="just"/>
            <a:r>
              <a:rPr lang="vi-VN" sz="2800" b="1" dirty="0" smtClean="0">
                <a:solidFill>
                  <a:srgbClr val="44546A">
                    <a:lumMod val="50000"/>
                  </a:srgbClr>
                </a:solidFill>
                <a:latin typeface="Cambria" panose="02040503050406030204" pitchFamily="18" charset="0"/>
                <a:ea typeface="Cambria" panose="02040503050406030204" pitchFamily="18" charset="0"/>
              </a:rPr>
              <a:t>- </a:t>
            </a:r>
            <a:r>
              <a:rPr lang="vi-VN" sz="2800" b="1" dirty="0">
                <a:solidFill>
                  <a:srgbClr val="44546A">
                    <a:lumMod val="50000"/>
                  </a:srgbClr>
                </a:solidFill>
                <a:latin typeface="Cambria" panose="02040503050406030204" pitchFamily="18" charset="0"/>
                <a:ea typeface="Cambria" panose="02040503050406030204" pitchFamily="18" charset="0"/>
              </a:rPr>
              <a:t>Tớ là chuồn chuồn. Bạn thật là một tài năng âm nhạc.</a:t>
            </a:r>
          </a:p>
          <a:p>
            <a:pPr marL="914400" indent="457200" algn="just"/>
            <a:r>
              <a:rPr lang="vi-VN" sz="2800" b="1" dirty="0" smtClean="0">
                <a:solidFill>
                  <a:srgbClr val="44546A">
                    <a:lumMod val="50000"/>
                  </a:srgbClr>
                </a:solidFill>
                <a:latin typeface="Cambria" panose="02040503050406030204" pitchFamily="18" charset="0"/>
                <a:ea typeface="Cambria" panose="02040503050406030204" pitchFamily="18" charset="0"/>
              </a:rPr>
              <a:t>Dế </a:t>
            </a:r>
            <a:r>
              <a:rPr lang="vi-VN" sz="2800" b="1" dirty="0">
                <a:solidFill>
                  <a:srgbClr val="44546A">
                    <a:lumMod val="50000"/>
                  </a:srgbClr>
                </a:solidFill>
                <a:latin typeface="Cambria" panose="02040503050406030204" pitchFamily="18" charset="0"/>
                <a:ea typeface="Cambria" panose="02040503050406030204" pitchFamily="18" charset="0"/>
              </a:rPr>
              <a:t>than ngượng ngùng:</a:t>
            </a:r>
          </a:p>
          <a:p>
            <a:pPr marL="914400" indent="457200" algn="just"/>
            <a:r>
              <a:rPr lang="vi-VN" sz="2800" b="1" dirty="0">
                <a:solidFill>
                  <a:srgbClr val="44546A">
                    <a:lumMod val="50000"/>
                  </a:srgbClr>
                </a:solidFill>
                <a:latin typeface="Cambria" panose="02040503050406030204" pitchFamily="18" charset="0"/>
                <a:ea typeface="Cambria" panose="02040503050406030204" pitchFamily="18" charset="0"/>
              </a:rPr>
              <a:t>- Ôi, tớ chỉ là thợ đào đất thôi. Tớ là dế than.</a:t>
            </a:r>
          </a:p>
          <a:p>
            <a:pPr marL="914400" indent="457200" algn="just"/>
            <a:r>
              <a:rPr lang="vi-VN" sz="2800" b="1" dirty="0">
                <a:solidFill>
                  <a:srgbClr val="44546A">
                    <a:lumMod val="50000"/>
                  </a:srgbClr>
                </a:solidFill>
                <a:latin typeface="Cambria" panose="02040503050406030204" pitchFamily="18" charset="0"/>
                <a:ea typeface="Cambria" panose="02040503050406030204" pitchFamily="18" charset="0"/>
              </a:rPr>
              <a:t>Nhái bén mừng rỡ:</a:t>
            </a:r>
          </a:p>
          <a:p>
            <a:pPr marL="914400" indent="457200" algn="just"/>
            <a:r>
              <a:rPr lang="vi-VN" sz="2800" b="1" dirty="0">
                <a:solidFill>
                  <a:srgbClr val="44546A">
                    <a:lumMod val="50000"/>
                  </a:srgbClr>
                </a:solidFill>
                <a:latin typeface="Cambria" panose="02040503050406030204" pitchFamily="18" charset="0"/>
                <a:ea typeface="Cambria" panose="02040503050406030204" pitchFamily="18" charset="0"/>
              </a:rPr>
              <a:t>- A, từ nay tớ có thêm một láng giềng hát hay, làm giỏi là dế than. Để chúng tớ giúp bạn dựng nhà.</a:t>
            </a:r>
          </a:p>
          <a:p>
            <a:pPr marL="914400" indent="457200" algn="just"/>
            <a:r>
              <a:rPr lang="vi-VN" sz="2800" b="1" dirty="0">
                <a:solidFill>
                  <a:srgbClr val="44546A">
                    <a:lumMod val="50000"/>
                  </a:srgbClr>
                </a:solidFill>
                <a:latin typeface="Cambria" panose="02040503050406030204" pitchFamily="18" charset="0"/>
                <a:ea typeface="Cambria" panose="02040503050406030204" pitchFamily="18" charset="0"/>
              </a:rPr>
              <a:t>Cào cào, nhái bén, chuồn chuồn cùng xúm vào giúp dế than. Chỉ chốc lát, ngôi nhà xinh xắn bằng đất đã được xây xong dưới ô nấm giữa vùng cỏ xanh tươi.</a:t>
            </a:r>
          </a:p>
        </p:txBody>
      </p:sp>
    </p:spTree>
    <p:extLst>
      <p:ext uri="{BB962C8B-B14F-4D97-AF65-F5344CB8AC3E}">
        <p14:creationId xmlns:p14="http://schemas.microsoft.com/office/powerpoint/2010/main" val="777603209"/>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3594"/>
                    </a14:imgEffect>
                  </a14:imgLayer>
                </a14:imgProps>
              </a:ext>
            </a:extLst>
          </a:blip>
          <a:stretch>
            <a:fillRect/>
          </a:stretch>
        </p:blipFill>
        <p:spPr>
          <a:xfrm>
            <a:off x="3914920" y="209551"/>
            <a:ext cx="7542523" cy="6196326"/>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469" b="100000" l="0" r="83125">
                        <a14:foregroundMark x1="74219" y1="14063" x2="75469" y2="14063"/>
                        <a14:foregroundMark x1="72656" y1="27500" x2="72656" y2="27500"/>
                        <a14:foregroundMark x1="69531" y1="34063" x2="70000" y2="34219"/>
                        <a14:foregroundMark x1="73281" y1="14063" x2="73281" y2="14063"/>
                        <a14:foregroundMark x1="75781" y1="9688" x2="75781" y2="9688"/>
                        <a14:foregroundMark x1="71875" y1="12500" x2="71875" y2="12500"/>
                        <a14:foregroundMark x1="71875" y1="12500" x2="71875" y2="12500"/>
                        <a14:foregroundMark x1="73594" y1="25469" x2="73594" y2="25469"/>
                        <a14:foregroundMark x1="72188" y1="30938" x2="72188" y2="30938"/>
                        <a14:foregroundMark x1="72656" y1="12031" x2="72656" y2="12031"/>
                        <a14:foregroundMark x1="72813" y1="12031" x2="72813" y2="12031"/>
                        <a14:foregroundMark x1="56719" y1="58125" x2="56719" y2="58125"/>
                        <a14:foregroundMark x1="53906" y1="62500" x2="53906" y2="62500"/>
                        <a14:foregroundMark x1="52969" y1="63906" x2="53438" y2="63906"/>
                        <a14:foregroundMark x1="52812" y1="68281" x2="52812" y2="68281"/>
                        <a14:foregroundMark x1="58750" y1="10781" x2="58750" y2="10781"/>
                        <a14:foregroundMark x1="57188" y1="10000" x2="57188" y2="10000"/>
                        <a14:foregroundMark x1="57188" y1="10000" x2="57188" y2="10000"/>
                        <a14:foregroundMark x1="32031" y1="22188" x2="32031" y2="22188"/>
                        <a14:foregroundMark x1="29219" y1="18125" x2="29219" y2="18125"/>
                        <a14:foregroundMark x1="29219" y1="18125" x2="29219" y2="18125"/>
                        <a14:foregroundMark x1="27031" y1="10781" x2="27031" y2="10781"/>
                        <a14:foregroundMark x1="27031" y1="10781" x2="27031" y2="10781"/>
                        <a14:foregroundMark x1="27031" y1="10781" x2="27031" y2="10781"/>
                        <a14:foregroundMark x1="74844" y1="6250" x2="74844" y2="6250"/>
                        <a14:foregroundMark x1="72813" y1="6406" x2="69219" y2="13125"/>
                        <a14:foregroundMark x1="77031" y1="6094" x2="80469" y2="8750"/>
                        <a14:foregroundMark x1="72188" y1="7500" x2="69844" y2="11250"/>
                        <a14:foregroundMark x1="69844" y1="14688" x2="72656" y2="18125"/>
                        <a14:foregroundMark x1="70313" y1="16875" x2="71563" y2="19375"/>
                        <a14:foregroundMark x1="77188" y1="6406" x2="79375" y2="7187"/>
                        <a14:foregroundMark x1="71719" y1="7656" x2="69531" y2="11094"/>
                        <a14:foregroundMark x1="69844" y1="15000" x2="70469" y2="16875"/>
                        <a14:foregroundMark x1="79375" y1="8281" x2="81250" y2="10313"/>
                        <a14:foregroundMark x1="79844" y1="6719" x2="80156" y2="8906"/>
                        <a14:foregroundMark x1="77188" y1="5938" x2="77188" y2="5938"/>
                      </a14:backgroundRemoval>
                    </a14:imgEffect>
                  </a14:imgLayer>
                </a14:imgProps>
              </a:ext>
            </a:extLst>
          </a:blip>
          <a:stretch>
            <a:fillRect/>
          </a:stretch>
        </p:blipFill>
        <p:spPr>
          <a:xfrm>
            <a:off x="-838934" y="209550"/>
            <a:ext cx="6581775" cy="6457950"/>
          </a:xfrm>
          <a:prstGeom prst="rect">
            <a:avLst/>
          </a:prstGeom>
        </p:spPr>
      </p:pic>
      <p:sp>
        <p:nvSpPr>
          <p:cNvPr id="8" name="TextBox 7"/>
          <p:cNvSpPr txBox="1"/>
          <p:nvPr/>
        </p:nvSpPr>
        <p:spPr>
          <a:xfrm>
            <a:off x="5946504" y="2038142"/>
            <a:ext cx="3713545" cy="2800767"/>
          </a:xfrm>
          <a:prstGeom prst="rect">
            <a:avLst/>
          </a:prstGeom>
          <a:noFill/>
        </p:spPr>
        <p:txBody>
          <a:bodyPr wrap="square" rtlCol="0">
            <a:spAutoFit/>
          </a:bodyPr>
          <a:lstStyle/>
          <a:p>
            <a:pPr algn="ctr"/>
            <a:r>
              <a:rPr lang="en-US" sz="8800" b="1" dirty="0" err="1" smtClean="0">
                <a:solidFill>
                  <a:srgbClr val="C00000"/>
                </a:solidFill>
                <a:latin typeface="Great Vibes" pitchFamily="2" charset="0"/>
              </a:rPr>
              <a:t>Nói</a:t>
            </a:r>
            <a:r>
              <a:rPr lang="en-US" sz="8800" b="1" dirty="0" smtClean="0">
                <a:solidFill>
                  <a:srgbClr val="C00000"/>
                </a:solidFill>
                <a:latin typeface="Great Vibes" pitchFamily="2" charset="0"/>
              </a:rPr>
              <a:t> </a:t>
            </a:r>
            <a:r>
              <a:rPr lang="en-US" sz="8800" b="1" dirty="0" err="1" smtClean="0">
                <a:solidFill>
                  <a:srgbClr val="C00000"/>
                </a:solidFill>
                <a:latin typeface="Great Vibes" pitchFamily="2" charset="0"/>
              </a:rPr>
              <a:t>và</a:t>
            </a:r>
            <a:r>
              <a:rPr lang="en-US" sz="8800" b="1" dirty="0" smtClean="0">
                <a:solidFill>
                  <a:srgbClr val="C00000"/>
                </a:solidFill>
                <a:latin typeface="Great Vibes" pitchFamily="2" charset="0"/>
              </a:rPr>
              <a:t> </a:t>
            </a:r>
            <a:r>
              <a:rPr lang="en-US" sz="8800" b="1" dirty="0" err="1" smtClean="0">
                <a:solidFill>
                  <a:srgbClr val="C00000"/>
                </a:solidFill>
                <a:latin typeface="Great Vibes" pitchFamily="2" charset="0"/>
              </a:rPr>
              <a:t>nghe</a:t>
            </a:r>
            <a:endParaRPr lang="en-US" sz="8800" b="1" dirty="0">
              <a:solidFill>
                <a:srgbClr val="C00000"/>
              </a:solidFill>
              <a:latin typeface="Great Vibes" pitchFamily="2" charset="0"/>
            </a:endParaRPr>
          </a:p>
        </p:txBody>
      </p:sp>
    </p:spTree>
    <p:extLst>
      <p:ext uri="{BB962C8B-B14F-4D97-AF65-F5344CB8AC3E}">
        <p14:creationId xmlns:p14="http://schemas.microsoft.com/office/powerpoint/2010/main" val="3886981421"/>
      </p:ext>
    </p:extLst>
  </p:cSld>
  <p:clrMapOvr>
    <a:masterClrMapping/>
  </p:clrMapOvr>
  <p:transition spd="slow">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889036"/>
          </a:xfrm>
          <a:prstGeom prst="rect">
            <a:avLst/>
          </a:prstGeom>
          <a:solidFill>
            <a:schemeClr val="bg1">
              <a:alpha val="74902"/>
            </a:schemeClr>
          </a:solidFill>
        </p:spPr>
        <p:txBody>
          <a:bodyPr wrap="square">
            <a:prstTxWarp prst="textPlain">
              <a:avLst/>
            </a:prstTxWarp>
            <a:spAutoFit/>
          </a:bodyPr>
          <a:lstStyle/>
          <a:p>
            <a:pPr algn="ctr">
              <a:spcAft>
                <a:spcPts val="1200"/>
              </a:spcAft>
            </a:pPr>
            <a:endParaRPr lang="vi-VN" sz="700" b="1" dirty="0">
              <a:ln w="22225">
                <a:solidFill>
                  <a:schemeClr val="accent2"/>
                </a:solidFill>
                <a:prstDash val="solid"/>
              </a:ln>
              <a:solidFill>
                <a:srgbClr val="0099FF"/>
              </a:solidFill>
              <a:latin typeface="Nunito Black" pitchFamily="2" charset="0"/>
            </a:endParaRPr>
          </a:p>
        </p:txBody>
      </p:sp>
      <p:pic>
        <p:nvPicPr>
          <p:cNvPr id="11" name="Picture 10"/>
          <p:cNvPicPr>
            <a:picLocks noChangeAspect="1"/>
          </p:cNvPicPr>
          <p:nvPr/>
        </p:nvPicPr>
        <p:blipFill>
          <a:blip r:embed="rId4"/>
          <a:stretch>
            <a:fillRect/>
          </a:stretch>
        </p:blipFill>
        <p:spPr>
          <a:xfrm>
            <a:off x="11271424" y="53812"/>
            <a:ext cx="920576" cy="835224"/>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9091" b="89977" l="0" r="90000">
                        <a14:backgroundMark x1="16833" y1="27972" x2="16833" y2="27972"/>
                      </a14:backgroundRemoval>
                    </a14:imgEffect>
                  </a14:imgLayer>
                </a14:imgProps>
              </a:ext>
            </a:extLst>
          </a:blip>
          <a:stretch>
            <a:fillRect/>
          </a:stretch>
        </p:blipFill>
        <p:spPr>
          <a:xfrm>
            <a:off x="0" y="-230538"/>
            <a:ext cx="2122545" cy="1517620"/>
          </a:xfrm>
          <a:prstGeom prst="rect">
            <a:avLst/>
          </a:prstGeom>
        </p:spPr>
      </p:pic>
      <p:pic>
        <p:nvPicPr>
          <p:cNvPr id="3" name="Picture 2"/>
          <p:cNvPicPr>
            <a:picLocks noChangeAspect="1"/>
          </p:cNvPicPr>
          <p:nvPr/>
        </p:nvPicPr>
        <p:blipFill>
          <a:blip r:embed="rId7"/>
          <a:stretch>
            <a:fillRect/>
          </a:stretch>
        </p:blipFill>
        <p:spPr>
          <a:xfrm>
            <a:off x="3898760" y="916535"/>
            <a:ext cx="8202805" cy="57095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2700182" y="129020"/>
            <a:ext cx="6300316" cy="646331"/>
          </a:xfrm>
          <a:prstGeom prst="rect">
            <a:avLst/>
          </a:prstGeom>
        </p:spPr>
        <p:txBody>
          <a:bodyPr wrap="square">
            <a:spAutoFit/>
          </a:bodyPr>
          <a:lstStyle/>
          <a:p>
            <a:pPr lvl="0" algn="ctr">
              <a:spcAft>
                <a:spcPts val="1200"/>
              </a:spcAft>
            </a:pPr>
            <a:r>
              <a:rPr lang="en-US" sz="3600" b="1" dirty="0">
                <a:ln w="22225">
                  <a:solidFill>
                    <a:srgbClr val="ED7D31"/>
                  </a:solidFill>
                  <a:prstDash val="solid"/>
                </a:ln>
                <a:solidFill>
                  <a:srgbClr val="FFC000"/>
                </a:solidFill>
                <a:latin typeface="Nunito Black" pitchFamily="2" charset="0"/>
              </a:rPr>
              <a:t>HÀNG </a:t>
            </a:r>
            <a:r>
              <a:rPr lang="en-US" sz="3600" b="1" dirty="0">
                <a:ln w="22225">
                  <a:solidFill>
                    <a:srgbClr val="ED7D31"/>
                  </a:solidFill>
                  <a:prstDash val="solid"/>
                </a:ln>
                <a:solidFill>
                  <a:srgbClr val="00B050"/>
                </a:solidFill>
                <a:latin typeface="Nunito Black" pitchFamily="2" charset="0"/>
              </a:rPr>
              <a:t>XÓM</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0000"/>
                </a:solidFill>
                <a:latin typeface="Nunito Black" pitchFamily="2" charset="0"/>
              </a:rPr>
              <a:t>CỦA</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3399"/>
                </a:solidFill>
                <a:latin typeface="Nunito Black" pitchFamily="2" charset="0"/>
              </a:rPr>
              <a:t>TẮC</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0099FF"/>
                </a:solidFill>
                <a:latin typeface="Nunito Black" pitchFamily="2" charset="0"/>
              </a:rPr>
              <a:t>KÈ</a:t>
            </a:r>
            <a:endParaRPr lang="vi-VN" sz="3600" b="1" dirty="0">
              <a:ln w="22225">
                <a:solidFill>
                  <a:srgbClr val="ED7D31"/>
                </a:solidFill>
                <a:prstDash val="solid"/>
              </a:ln>
              <a:solidFill>
                <a:srgbClr val="0099FF"/>
              </a:solidFill>
              <a:latin typeface="Nunito Black" pitchFamily="2" charset="0"/>
            </a:endParaRPr>
          </a:p>
        </p:txBody>
      </p:sp>
      <p:sp>
        <p:nvSpPr>
          <p:cNvPr id="8" name="Rounded Rectangle 7"/>
          <p:cNvSpPr/>
          <p:nvPr/>
        </p:nvSpPr>
        <p:spPr>
          <a:xfrm>
            <a:off x="140677" y="1889409"/>
            <a:ext cx="3508040" cy="3294091"/>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1200"/>
              </a:spcAft>
            </a:pPr>
            <a:r>
              <a:rPr lang="vi-VN" sz="2800" b="1" dirty="0">
                <a:solidFill>
                  <a:srgbClr val="002060"/>
                </a:solidFill>
                <a:latin typeface="Nunito Black" pitchFamily="2" charset="0"/>
              </a:rPr>
              <a:t>Câu 1</a:t>
            </a:r>
            <a:r>
              <a:rPr lang="en-US" sz="2800" dirty="0">
                <a:solidFill>
                  <a:srgbClr val="002060"/>
                </a:solidFill>
                <a:latin typeface="Nunito Black" pitchFamily="2" charset="0"/>
              </a:rPr>
              <a:t>: </a:t>
            </a:r>
            <a:r>
              <a:rPr lang="en-US" sz="2800" dirty="0" err="1">
                <a:solidFill>
                  <a:srgbClr val="000000"/>
                </a:solidFill>
                <a:latin typeface="Nunito Black" pitchFamily="2" charset="0"/>
              </a:rPr>
              <a:t>Dựa</a:t>
            </a:r>
            <a:r>
              <a:rPr lang="en-US" sz="2800" dirty="0">
                <a:solidFill>
                  <a:srgbClr val="000000"/>
                </a:solidFill>
                <a:latin typeface="Nunito Black" pitchFamily="2" charset="0"/>
              </a:rPr>
              <a:t> </a:t>
            </a:r>
            <a:r>
              <a:rPr lang="en-US" sz="2800" dirty="0" err="1">
                <a:solidFill>
                  <a:srgbClr val="000000"/>
                </a:solidFill>
                <a:latin typeface="Nunito Black" pitchFamily="2" charset="0"/>
              </a:rPr>
              <a:t>vào</a:t>
            </a:r>
            <a:r>
              <a:rPr lang="en-US" sz="2800" dirty="0">
                <a:solidFill>
                  <a:srgbClr val="000000"/>
                </a:solidFill>
                <a:latin typeface="Nunito Black" pitchFamily="2" charset="0"/>
              </a:rPr>
              <a:t> </a:t>
            </a:r>
            <a:r>
              <a:rPr lang="en-US" sz="2800" dirty="0" err="1">
                <a:solidFill>
                  <a:srgbClr val="000000"/>
                </a:solidFill>
                <a:latin typeface="Nunito Black" pitchFamily="2" charset="0"/>
              </a:rPr>
              <a:t>tranh</a:t>
            </a:r>
            <a:r>
              <a:rPr lang="en-US" sz="2800" dirty="0">
                <a:solidFill>
                  <a:srgbClr val="000000"/>
                </a:solidFill>
                <a:latin typeface="Nunito Black" pitchFamily="2" charset="0"/>
              </a:rPr>
              <a:t> </a:t>
            </a:r>
            <a:r>
              <a:rPr lang="en-US" sz="2800" dirty="0" err="1">
                <a:solidFill>
                  <a:srgbClr val="000000"/>
                </a:solidFill>
                <a:latin typeface="Nunito Black" pitchFamily="2" charset="0"/>
              </a:rPr>
              <a:t>và</a:t>
            </a:r>
            <a:r>
              <a:rPr lang="en-US" sz="2800" dirty="0">
                <a:solidFill>
                  <a:srgbClr val="000000"/>
                </a:solidFill>
                <a:latin typeface="Nunito Black" pitchFamily="2" charset="0"/>
              </a:rPr>
              <a:t> </a:t>
            </a:r>
            <a:r>
              <a:rPr lang="en-US" sz="2800" dirty="0" err="1">
                <a:solidFill>
                  <a:srgbClr val="000000"/>
                </a:solidFill>
                <a:latin typeface="Nunito Black" pitchFamily="2" charset="0"/>
              </a:rPr>
              <a:t>câu</a:t>
            </a:r>
            <a:r>
              <a:rPr lang="en-US" sz="2800" dirty="0">
                <a:solidFill>
                  <a:srgbClr val="000000"/>
                </a:solidFill>
                <a:latin typeface="Nunito Black" pitchFamily="2" charset="0"/>
              </a:rPr>
              <a:t> </a:t>
            </a:r>
            <a:r>
              <a:rPr lang="en-US" sz="2800" dirty="0" err="1">
                <a:solidFill>
                  <a:srgbClr val="000000"/>
                </a:solidFill>
                <a:latin typeface="Nunito Black" pitchFamily="2" charset="0"/>
              </a:rPr>
              <a:t>hỏi</a:t>
            </a:r>
            <a:r>
              <a:rPr lang="en-US" sz="2800" dirty="0">
                <a:solidFill>
                  <a:srgbClr val="000000"/>
                </a:solidFill>
                <a:latin typeface="Nunito Black" pitchFamily="2" charset="0"/>
              </a:rPr>
              <a:t> </a:t>
            </a:r>
            <a:r>
              <a:rPr lang="en-US" sz="2800" dirty="0" err="1">
                <a:solidFill>
                  <a:srgbClr val="000000"/>
                </a:solidFill>
                <a:latin typeface="Nunito Black" pitchFamily="2" charset="0"/>
              </a:rPr>
              <a:t>gợi</a:t>
            </a:r>
            <a:r>
              <a:rPr lang="en-US" sz="2800" dirty="0">
                <a:solidFill>
                  <a:srgbClr val="000000"/>
                </a:solidFill>
                <a:latin typeface="Nunito Black" pitchFamily="2" charset="0"/>
              </a:rPr>
              <a:t> ý, </a:t>
            </a:r>
            <a:r>
              <a:rPr lang="en-US" sz="2800" dirty="0" err="1">
                <a:solidFill>
                  <a:srgbClr val="000000"/>
                </a:solidFill>
                <a:latin typeface="Nunito Black" pitchFamily="2" charset="0"/>
              </a:rPr>
              <a:t>đoán</a:t>
            </a:r>
            <a:r>
              <a:rPr lang="en-US" sz="2800" dirty="0">
                <a:solidFill>
                  <a:srgbClr val="000000"/>
                </a:solidFill>
                <a:latin typeface="Nunito Black" pitchFamily="2" charset="0"/>
              </a:rPr>
              <a:t> </a:t>
            </a:r>
            <a:r>
              <a:rPr lang="en-US" sz="2800" dirty="0" err="1">
                <a:solidFill>
                  <a:srgbClr val="000000"/>
                </a:solidFill>
                <a:latin typeface="Nunito Black" pitchFamily="2" charset="0"/>
              </a:rPr>
              <a:t>nội</a:t>
            </a:r>
            <a:r>
              <a:rPr lang="en-US" sz="2800" dirty="0">
                <a:solidFill>
                  <a:srgbClr val="000000"/>
                </a:solidFill>
                <a:latin typeface="Nunito Black" pitchFamily="2" charset="0"/>
              </a:rPr>
              <a:t> dung </a:t>
            </a:r>
            <a:r>
              <a:rPr lang="en-US" sz="2800" dirty="0" err="1">
                <a:solidFill>
                  <a:srgbClr val="000000"/>
                </a:solidFill>
                <a:latin typeface="Nunito Black" pitchFamily="2" charset="0"/>
              </a:rPr>
              <a:t>câu</a:t>
            </a:r>
            <a:r>
              <a:rPr lang="en-US" sz="2800" dirty="0">
                <a:solidFill>
                  <a:srgbClr val="000000"/>
                </a:solidFill>
                <a:latin typeface="Nunito Black" pitchFamily="2" charset="0"/>
              </a:rPr>
              <a:t> </a:t>
            </a:r>
            <a:r>
              <a:rPr lang="en-US" sz="2800" dirty="0" err="1">
                <a:solidFill>
                  <a:srgbClr val="000000"/>
                </a:solidFill>
                <a:latin typeface="Nunito Black" pitchFamily="2" charset="0"/>
              </a:rPr>
              <a:t>chuyện</a:t>
            </a:r>
            <a:r>
              <a:rPr lang="en-US" sz="2800" dirty="0">
                <a:solidFill>
                  <a:srgbClr val="000000"/>
                </a:solidFill>
                <a:latin typeface="Nunito Black" pitchFamily="2" charset="0"/>
              </a:rPr>
              <a:t> </a:t>
            </a:r>
            <a:r>
              <a:rPr lang="en-US" sz="2800" dirty="0" err="1">
                <a:solidFill>
                  <a:srgbClr val="000000"/>
                </a:solidFill>
                <a:latin typeface="Nunito Black" pitchFamily="2" charset="0"/>
              </a:rPr>
              <a:t>Hàng</a:t>
            </a:r>
            <a:r>
              <a:rPr lang="en-US" sz="2800" dirty="0">
                <a:solidFill>
                  <a:srgbClr val="000000"/>
                </a:solidFill>
                <a:latin typeface="Nunito Black" pitchFamily="2" charset="0"/>
              </a:rPr>
              <a:t> </a:t>
            </a:r>
            <a:r>
              <a:rPr lang="en-US" sz="2800" dirty="0" err="1">
                <a:solidFill>
                  <a:srgbClr val="000000"/>
                </a:solidFill>
                <a:latin typeface="Nunito Black" pitchFamily="2" charset="0"/>
              </a:rPr>
              <a:t>xóm</a:t>
            </a:r>
            <a:r>
              <a:rPr lang="en-US" sz="2800" dirty="0">
                <a:solidFill>
                  <a:srgbClr val="000000"/>
                </a:solidFill>
                <a:latin typeface="Nunito Black" pitchFamily="2" charset="0"/>
              </a:rPr>
              <a:t> </a:t>
            </a:r>
            <a:r>
              <a:rPr lang="en-US" sz="2800" dirty="0" err="1">
                <a:solidFill>
                  <a:srgbClr val="000000"/>
                </a:solidFill>
                <a:latin typeface="Nunito Black" pitchFamily="2" charset="0"/>
              </a:rPr>
              <a:t>của</a:t>
            </a:r>
            <a:r>
              <a:rPr lang="en-US" sz="2800" dirty="0">
                <a:solidFill>
                  <a:srgbClr val="000000"/>
                </a:solidFill>
                <a:latin typeface="Nunito Black" pitchFamily="2" charset="0"/>
              </a:rPr>
              <a:t> </a:t>
            </a:r>
            <a:r>
              <a:rPr lang="en-US" sz="2800" dirty="0" err="1">
                <a:solidFill>
                  <a:srgbClr val="000000"/>
                </a:solidFill>
                <a:latin typeface="Nunito Black" pitchFamily="2" charset="0"/>
              </a:rPr>
              <a:t>tắc</a:t>
            </a:r>
            <a:r>
              <a:rPr lang="en-US" sz="2800" dirty="0">
                <a:solidFill>
                  <a:srgbClr val="000000"/>
                </a:solidFill>
                <a:latin typeface="Nunito Black" pitchFamily="2" charset="0"/>
              </a:rPr>
              <a:t> </a:t>
            </a:r>
            <a:r>
              <a:rPr lang="en-US" sz="2800" dirty="0" err="1">
                <a:solidFill>
                  <a:srgbClr val="000000"/>
                </a:solidFill>
                <a:latin typeface="Nunito Black" pitchFamily="2" charset="0"/>
              </a:rPr>
              <a:t>kè</a:t>
            </a:r>
            <a:r>
              <a:rPr lang="en-US" sz="2800" dirty="0" smtClean="0">
                <a:solidFill>
                  <a:srgbClr val="000000"/>
                </a:solidFill>
                <a:latin typeface="Nunito Black" pitchFamily="2" charset="0"/>
              </a:rPr>
              <a:t>.</a:t>
            </a:r>
            <a:endParaRPr lang="vi-VN" sz="2800" dirty="0">
              <a:solidFill>
                <a:srgbClr val="00B050"/>
              </a:solidFill>
              <a:latin typeface="Nunito Black" pitchFamily="2" charset="0"/>
            </a:endParaRPr>
          </a:p>
        </p:txBody>
      </p:sp>
    </p:spTree>
    <p:extLst>
      <p:ext uri="{BB962C8B-B14F-4D97-AF65-F5344CB8AC3E}">
        <p14:creationId xmlns:p14="http://schemas.microsoft.com/office/powerpoint/2010/main" val="210903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889036"/>
          </a:xfrm>
          <a:prstGeom prst="rect">
            <a:avLst/>
          </a:prstGeom>
          <a:solidFill>
            <a:schemeClr val="bg1">
              <a:alpha val="74902"/>
            </a:schemeClr>
          </a:solidFill>
        </p:spPr>
        <p:txBody>
          <a:bodyPr wrap="square">
            <a:prstTxWarp prst="textPlain">
              <a:avLst/>
            </a:prstTxWarp>
            <a:spAutoFit/>
          </a:bodyPr>
          <a:lstStyle/>
          <a:p>
            <a:pPr algn="ctr">
              <a:spcAft>
                <a:spcPts val="1200"/>
              </a:spcAft>
            </a:pPr>
            <a:endParaRPr lang="vi-VN" sz="700" b="1" dirty="0">
              <a:ln w="22225">
                <a:solidFill>
                  <a:schemeClr val="accent2"/>
                </a:solidFill>
                <a:prstDash val="solid"/>
              </a:ln>
              <a:solidFill>
                <a:srgbClr val="0099FF"/>
              </a:solidFill>
              <a:latin typeface="Nunito Black" pitchFamily="2" charset="0"/>
            </a:endParaRPr>
          </a:p>
        </p:txBody>
      </p:sp>
      <p:pic>
        <p:nvPicPr>
          <p:cNvPr id="11" name="Picture 10"/>
          <p:cNvPicPr>
            <a:picLocks noChangeAspect="1"/>
          </p:cNvPicPr>
          <p:nvPr/>
        </p:nvPicPr>
        <p:blipFill>
          <a:blip r:embed="rId4"/>
          <a:stretch>
            <a:fillRect/>
          </a:stretch>
        </p:blipFill>
        <p:spPr>
          <a:xfrm>
            <a:off x="11271424" y="53812"/>
            <a:ext cx="920576" cy="835224"/>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9091" b="89977" l="0" r="90000">
                        <a14:backgroundMark x1="16833" y1="27972" x2="16833" y2="27972"/>
                      </a14:backgroundRemoval>
                    </a14:imgEffect>
                  </a14:imgLayer>
                </a14:imgProps>
              </a:ext>
            </a:extLst>
          </a:blip>
          <a:stretch>
            <a:fillRect/>
          </a:stretch>
        </p:blipFill>
        <p:spPr>
          <a:xfrm>
            <a:off x="0" y="-230538"/>
            <a:ext cx="2122545" cy="1517620"/>
          </a:xfrm>
          <a:prstGeom prst="rect">
            <a:avLst/>
          </a:prstGeom>
        </p:spPr>
      </p:pic>
      <p:pic>
        <p:nvPicPr>
          <p:cNvPr id="3" name="Picture 2"/>
          <p:cNvPicPr>
            <a:picLocks noChangeAspect="1"/>
          </p:cNvPicPr>
          <p:nvPr/>
        </p:nvPicPr>
        <p:blipFill>
          <a:blip r:embed="rId7"/>
          <a:stretch>
            <a:fillRect/>
          </a:stretch>
        </p:blipFill>
        <p:spPr>
          <a:xfrm>
            <a:off x="-53572" y="1018056"/>
            <a:ext cx="8206658" cy="53744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Flowchart: Alternate Process 4"/>
          <p:cNvSpPr/>
          <p:nvPr/>
        </p:nvSpPr>
        <p:spPr>
          <a:xfrm>
            <a:off x="8112650" y="1313157"/>
            <a:ext cx="4079350" cy="4784288"/>
          </a:xfrm>
          <a:prstGeom prst="flowChartAlternateProcess">
            <a:avLst/>
          </a:prstGeom>
          <a:solidFill>
            <a:schemeClr val="accent2">
              <a:lumMod val="20000"/>
              <a:lumOff val="80000"/>
            </a:schemeClr>
          </a:solidFill>
          <a:ln>
            <a:solidFill>
              <a:schemeClr val="accent1">
                <a:lumMod val="40000"/>
                <a:lumOff val="60000"/>
              </a:schemeClr>
            </a:solidFill>
          </a:ln>
        </p:spPr>
        <p:txBody>
          <a:bodyPr wrap="square">
            <a:spAutoFit/>
          </a:bodyPr>
          <a:lstStyle/>
          <a:p>
            <a:pPr algn="just"/>
            <a:r>
              <a:rPr lang="vi-VN" sz="2800" b="1" dirty="0">
                <a:solidFill>
                  <a:srgbClr val="7030A0"/>
                </a:solidFill>
                <a:latin typeface="Cambria" panose="02040503050406030204" pitchFamily="18" charset="0"/>
                <a:ea typeface="Cambria" panose="02040503050406030204" pitchFamily="18" charset="0"/>
              </a:rPr>
              <a:t>Câu </a:t>
            </a:r>
            <a:r>
              <a:rPr lang="vi-VN" sz="2800" b="1" dirty="0" smtClean="0">
                <a:solidFill>
                  <a:srgbClr val="7030A0"/>
                </a:solidFill>
                <a:latin typeface="Cambria" panose="02040503050406030204" pitchFamily="18" charset="0"/>
                <a:ea typeface="Cambria" panose="02040503050406030204" pitchFamily="18" charset="0"/>
              </a:rPr>
              <a:t>chuyện</a:t>
            </a:r>
            <a:r>
              <a:rPr lang="en-US" sz="2800" b="1" dirty="0" smtClean="0">
                <a:solidFill>
                  <a:srgbClr val="7030A0"/>
                </a:solidFill>
                <a:latin typeface="Cambria" panose="02040503050406030204" pitchFamily="18" charset="0"/>
                <a:ea typeface="Cambria" panose="02040503050406030204" pitchFamily="18" charset="0"/>
              </a:rPr>
              <a:t> </a:t>
            </a:r>
            <a:r>
              <a:rPr lang="vi-VN" sz="2800" b="1" dirty="0" smtClean="0">
                <a:solidFill>
                  <a:srgbClr val="7030A0"/>
                </a:solidFill>
                <a:latin typeface="Cambria" panose="02040503050406030204" pitchFamily="18" charset="0"/>
                <a:ea typeface="Cambria" panose="02040503050406030204" pitchFamily="18" charset="0"/>
              </a:rPr>
              <a:t>kể </a:t>
            </a:r>
            <a:r>
              <a:rPr lang="vi-VN" sz="2800" b="1" dirty="0">
                <a:solidFill>
                  <a:srgbClr val="7030A0"/>
                </a:solidFill>
                <a:latin typeface="Cambria" panose="02040503050406030204" pitchFamily="18" charset="0"/>
                <a:ea typeface="Cambria" panose="02040503050406030204" pitchFamily="18" charset="0"/>
              </a:rPr>
              <a:t>về những người sống trong xóm Bờ Giậu. Một lần cùng nhau bàn luận về tiếng kêu của tắc kè. Nhờ có sự giải thích của cụ cóc mà mọi người hiểu được nghề nghiệp và tiếng kêu của tắc kè</a:t>
            </a:r>
            <a:r>
              <a:rPr lang="vi-VN" sz="2800" b="1" dirty="0" smtClean="0">
                <a:solidFill>
                  <a:srgbClr val="7030A0"/>
                </a:solidFill>
                <a:latin typeface="Cambria" panose="02040503050406030204" pitchFamily="18" charset="0"/>
                <a:ea typeface="Cambria" panose="02040503050406030204" pitchFamily="18" charset="0"/>
              </a:rPr>
              <a:t>.</a:t>
            </a:r>
            <a:endParaRPr lang="en-US" sz="2800" b="1" dirty="0">
              <a:solidFill>
                <a:srgbClr val="7030A0"/>
              </a:solidFill>
              <a:latin typeface="Cambria" panose="02040503050406030204" pitchFamily="18" charset="0"/>
              <a:ea typeface="Cambria" panose="02040503050406030204" pitchFamily="18" charset="0"/>
            </a:endParaRPr>
          </a:p>
        </p:txBody>
      </p:sp>
      <p:sp>
        <p:nvSpPr>
          <p:cNvPr id="7" name="Rectangle 6"/>
          <p:cNvSpPr/>
          <p:nvPr/>
        </p:nvSpPr>
        <p:spPr>
          <a:xfrm>
            <a:off x="2700182" y="129020"/>
            <a:ext cx="6300316" cy="646331"/>
          </a:xfrm>
          <a:prstGeom prst="rect">
            <a:avLst/>
          </a:prstGeom>
        </p:spPr>
        <p:txBody>
          <a:bodyPr wrap="square">
            <a:spAutoFit/>
          </a:bodyPr>
          <a:lstStyle/>
          <a:p>
            <a:pPr lvl="0" algn="ctr">
              <a:spcAft>
                <a:spcPts val="1200"/>
              </a:spcAft>
            </a:pPr>
            <a:r>
              <a:rPr lang="en-US" sz="3600" b="1" dirty="0">
                <a:ln w="22225">
                  <a:solidFill>
                    <a:srgbClr val="ED7D31"/>
                  </a:solidFill>
                  <a:prstDash val="solid"/>
                </a:ln>
                <a:solidFill>
                  <a:srgbClr val="FFC000"/>
                </a:solidFill>
                <a:latin typeface="Nunito Black" pitchFamily="2" charset="0"/>
              </a:rPr>
              <a:t>HÀNG </a:t>
            </a:r>
            <a:r>
              <a:rPr lang="en-US" sz="3600" b="1" dirty="0">
                <a:ln w="22225">
                  <a:solidFill>
                    <a:srgbClr val="ED7D31"/>
                  </a:solidFill>
                  <a:prstDash val="solid"/>
                </a:ln>
                <a:solidFill>
                  <a:srgbClr val="00B050"/>
                </a:solidFill>
                <a:latin typeface="Nunito Black" pitchFamily="2" charset="0"/>
              </a:rPr>
              <a:t>XÓM</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0000"/>
                </a:solidFill>
                <a:latin typeface="Nunito Black" pitchFamily="2" charset="0"/>
              </a:rPr>
              <a:t>CỦA</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3399"/>
                </a:solidFill>
                <a:latin typeface="Nunito Black" pitchFamily="2" charset="0"/>
              </a:rPr>
              <a:t>TẮC</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0099FF"/>
                </a:solidFill>
                <a:latin typeface="Nunito Black" pitchFamily="2" charset="0"/>
              </a:rPr>
              <a:t>KÈ</a:t>
            </a:r>
            <a:endParaRPr lang="vi-VN" sz="3600" b="1" dirty="0">
              <a:ln w="22225">
                <a:solidFill>
                  <a:srgbClr val="ED7D31"/>
                </a:solidFill>
                <a:prstDash val="solid"/>
              </a:ln>
              <a:solidFill>
                <a:srgbClr val="0099FF"/>
              </a:solidFill>
              <a:latin typeface="Nunito Black" pitchFamily="2" charset="0"/>
            </a:endParaRPr>
          </a:p>
        </p:txBody>
      </p:sp>
    </p:spTree>
    <p:extLst>
      <p:ext uri="{BB962C8B-B14F-4D97-AF65-F5344CB8AC3E}">
        <p14:creationId xmlns:p14="http://schemas.microsoft.com/office/powerpoint/2010/main" val="50576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889036"/>
          </a:xfrm>
          <a:prstGeom prst="rect">
            <a:avLst/>
          </a:prstGeom>
          <a:solidFill>
            <a:schemeClr val="bg1">
              <a:alpha val="74902"/>
            </a:schemeClr>
          </a:solidFill>
        </p:spPr>
        <p:txBody>
          <a:bodyPr wrap="square">
            <a:prstTxWarp prst="textPlain">
              <a:avLst/>
            </a:prstTxWarp>
            <a:spAutoFit/>
          </a:bodyPr>
          <a:lstStyle/>
          <a:p>
            <a:pPr algn="ctr">
              <a:spcAft>
                <a:spcPts val="1200"/>
              </a:spcAft>
            </a:pPr>
            <a:endParaRPr lang="vi-VN" sz="700" b="1" dirty="0">
              <a:ln w="22225">
                <a:solidFill>
                  <a:schemeClr val="accent2"/>
                </a:solidFill>
                <a:prstDash val="solid"/>
              </a:ln>
              <a:solidFill>
                <a:srgbClr val="0099FF"/>
              </a:solidFill>
              <a:latin typeface="Nunito Black" pitchFamily="2" charset="0"/>
            </a:endParaRPr>
          </a:p>
        </p:txBody>
      </p:sp>
      <p:pic>
        <p:nvPicPr>
          <p:cNvPr id="11" name="Picture 10"/>
          <p:cNvPicPr>
            <a:picLocks noChangeAspect="1"/>
          </p:cNvPicPr>
          <p:nvPr/>
        </p:nvPicPr>
        <p:blipFill>
          <a:blip r:embed="rId4"/>
          <a:stretch>
            <a:fillRect/>
          </a:stretch>
        </p:blipFill>
        <p:spPr>
          <a:xfrm>
            <a:off x="11271424" y="53812"/>
            <a:ext cx="920576" cy="835224"/>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9091" b="89977" l="0" r="90000">
                        <a14:backgroundMark x1="16833" y1="27972" x2="16833" y2="27972"/>
                      </a14:backgroundRemoval>
                    </a14:imgEffect>
                  </a14:imgLayer>
                </a14:imgProps>
              </a:ext>
            </a:extLst>
          </a:blip>
          <a:stretch>
            <a:fillRect/>
          </a:stretch>
        </p:blipFill>
        <p:spPr>
          <a:xfrm>
            <a:off x="0" y="-230538"/>
            <a:ext cx="2122545" cy="1517620"/>
          </a:xfrm>
          <a:prstGeom prst="rect">
            <a:avLst/>
          </a:prstGeom>
        </p:spPr>
      </p:pic>
      <p:pic>
        <p:nvPicPr>
          <p:cNvPr id="3" name="Picture 2"/>
          <p:cNvPicPr>
            <a:picLocks noChangeAspect="1"/>
          </p:cNvPicPr>
          <p:nvPr/>
        </p:nvPicPr>
        <p:blipFill>
          <a:blip r:embed="rId7"/>
          <a:stretch>
            <a:fillRect/>
          </a:stretch>
        </p:blipFill>
        <p:spPr>
          <a:xfrm>
            <a:off x="3797432" y="904371"/>
            <a:ext cx="8394568" cy="58429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2700182" y="129020"/>
            <a:ext cx="6300316" cy="646331"/>
          </a:xfrm>
          <a:prstGeom prst="rect">
            <a:avLst/>
          </a:prstGeom>
        </p:spPr>
        <p:txBody>
          <a:bodyPr wrap="square">
            <a:spAutoFit/>
          </a:bodyPr>
          <a:lstStyle/>
          <a:p>
            <a:pPr lvl="0" algn="ctr">
              <a:spcAft>
                <a:spcPts val="1200"/>
              </a:spcAft>
            </a:pPr>
            <a:r>
              <a:rPr lang="en-US" sz="3600" b="1" dirty="0">
                <a:ln w="22225">
                  <a:solidFill>
                    <a:srgbClr val="ED7D31"/>
                  </a:solidFill>
                  <a:prstDash val="solid"/>
                </a:ln>
                <a:solidFill>
                  <a:srgbClr val="FFC000"/>
                </a:solidFill>
                <a:latin typeface="Nunito Black" pitchFamily="2" charset="0"/>
              </a:rPr>
              <a:t>HÀNG </a:t>
            </a:r>
            <a:r>
              <a:rPr lang="en-US" sz="3600" b="1" dirty="0">
                <a:ln w="22225">
                  <a:solidFill>
                    <a:srgbClr val="ED7D31"/>
                  </a:solidFill>
                  <a:prstDash val="solid"/>
                </a:ln>
                <a:solidFill>
                  <a:srgbClr val="00B050"/>
                </a:solidFill>
                <a:latin typeface="Nunito Black" pitchFamily="2" charset="0"/>
              </a:rPr>
              <a:t>XÓM</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0000"/>
                </a:solidFill>
                <a:latin typeface="Nunito Black" pitchFamily="2" charset="0"/>
              </a:rPr>
              <a:t>CỦA</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3399"/>
                </a:solidFill>
                <a:latin typeface="Nunito Black" pitchFamily="2" charset="0"/>
              </a:rPr>
              <a:t>TẮC</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0099FF"/>
                </a:solidFill>
                <a:latin typeface="Nunito Black" pitchFamily="2" charset="0"/>
              </a:rPr>
              <a:t>KÈ</a:t>
            </a:r>
            <a:endParaRPr lang="vi-VN" sz="3600" b="1" dirty="0">
              <a:ln w="22225">
                <a:solidFill>
                  <a:srgbClr val="ED7D31"/>
                </a:solidFill>
                <a:prstDash val="solid"/>
              </a:ln>
              <a:solidFill>
                <a:srgbClr val="0099FF"/>
              </a:solidFill>
              <a:latin typeface="Nunito Black" pitchFamily="2" charset="0"/>
            </a:endParaRPr>
          </a:p>
        </p:txBody>
      </p:sp>
      <p:sp>
        <p:nvSpPr>
          <p:cNvPr id="9" name="Rounded Rectangle 8"/>
          <p:cNvSpPr/>
          <p:nvPr/>
        </p:nvSpPr>
        <p:spPr>
          <a:xfrm>
            <a:off x="132340" y="2773345"/>
            <a:ext cx="3357411" cy="1688123"/>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1200"/>
              </a:spcAft>
            </a:pPr>
            <a:r>
              <a:rPr lang="vi-VN" sz="2800" b="1" dirty="0">
                <a:solidFill>
                  <a:srgbClr val="002060"/>
                </a:solidFill>
                <a:latin typeface="Nunito Black" pitchFamily="2" charset="0"/>
              </a:rPr>
              <a:t>Câu </a:t>
            </a:r>
            <a:r>
              <a:rPr lang="en-US" sz="2800" b="1" dirty="0" smtClean="0">
                <a:solidFill>
                  <a:srgbClr val="002060"/>
                </a:solidFill>
                <a:latin typeface="Nunito Black" pitchFamily="2" charset="0"/>
              </a:rPr>
              <a:t>2</a:t>
            </a:r>
            <a:r>
              <a:rPr lang="en-US" sz="2800" dirty="0" smtClean="0">
                <a:solidFill>
                  <a:srgbClr val="002060"/>
                </a:solidFill>
                <a:latin typeface="Nunito Black" pitchFamily="2" charset="0"/>
              </a:rPr>
              <a:t>: </a:t>
            </a:r>
            <a:r>
              <a:rPr lang="en-US" sz="2800" dirty="0" err="1" smtClean="0">
                <a:solidFill>
                  <a:srgbClr val="000000"/>
                </a:solidFill>
                <a:latin typeface="Nunito Black" pitchFamily="2" charset="0"/>
              </a:rPr>
              <a:t>Nghe</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và</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kể</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lại</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câu</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chuyện</a:t>
            </a:r>
            <a:endParaRPr lang="vi-VN" sz="2800" dirty="0">
              <a:solidFill>
                <a:srgbClr val="00B050"/>
              </a:solidFill>
              <a:latin typeface="Nunito Black" pitchFamily="2" charset="0"/>
            </a:endParaRPr>
          </a:p>
        </p:txBody>
      </p:sp>
    </p:spTree>
    <p:extLst>
      <p:ext uri="{BB962C8B-B14F-4D97-AF65-F5344CB8AC3E}">
        <p14:creationId xmlns:p14="http://schemas.microsoft.com/office/powerpoint/2010/main" val="63771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1184558" y="-291438"/>
            <a:ext cx="10026770" cy="1422581"/>
            <a:chOff x="2892080" y="167717"/>
            <a:chExt cx="6465300" cy="1422581"/>
          </a:xfrm>
        </p:grpSpPr>
        <p:sp>
          <p:nvSpPr>
            <p:cNvPr id="10" name="Rounded Rectangle 9"/>
            <p:cNvSpPr/>
            <p:nvPr/>
          </p:nvSpPr>
          <p:spPr>
            <a:xfrm>
              <a:off x="2892080" y="449145"/>
              <a:ext cx="6397254" cy="8597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984;p32">
              <a:extLst>
                <a:ext uri="{FF2B5EF4-FFF2-40B4-BE49-F238E27FC236}">
                  <a16:creationId xmlns="" xmlns:a16="http://schemas.microsoft.com/office/drawing/2014/main" id="{D6226F9F-C363-5432-9A87-1B5F4DDE514B}"/>
                </a:ext>
              </a:extLst>
            </p:cNvPr>
            <p:cNvSpPr txBox="1">
              <a:spLocks/>
            </p:cNvSpPr>
            <p:nvPr/>
          </p:nvSpPr>
          <p:spPr>
            <a:xfrm rot="43295">
              <a:off x="2897234" y="167717"/>
              <a:ext cx="6460146" cy="1422581"/>
            </a:xfrm>
            <a:prstGeom prst="rect">
              <a:avLst/>
            </a:prstGeom>
            <a:noFill/>
            <a:ln>
              <a:noFill/>
            </a:ln>
          </p:spPr>
          <p:txBody>
            <a:bodyPr spcFirstLastPara="1" wrap="square" lIns="91425" tIns="91425" rIns="91425" bIns="91425" anchor="ctr" anchorCtr="0">
              <a:noAutofit/>
              <a:scene3d>
                <a:camera prst="orthographicFront"/>
                <a:lightRig rig="soft" dir="t">
                  <a:rot lat="0" lon="0" rev="15600000"/>
                </a:lightRig>
              </a:scene3d>
              <a:sp3d extrusionH="57150" prstMaterial="softEdge">
                <a:bevelT w="25400" h="38100"/>
              </a:sp3d>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000"/>
                <a:buFont typeface="Chango"/>
                <a:buNone/>
                <a:defRPr sz="3000" b="0" i="0" u="none" strike="noStrike" cap="none">
                  <a:solidFill>
                    <a:schemeClr val="accent5"/>
                  </a:solidFill>
                  <a:latin typeface="Chango"/>
                  <a:ea typeface="Chango"/>
                  <a:cs typeface="Chango"/>
                  <a:sym typeface="Chango"/>
                </a:defRPr>
              </a:lvl1pPr>
              <a:lvl2pPr marR="0" lvl="1"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2pPr>
              <a:lvl3pPr marR="0" lvl="2"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3pPr>
              <a:lvl4pPr marR="0" lvl="3"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4pPr>
              <a:lvl5pPr marR="0" lvl="4"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5pPr>
              <a:lvl6pPr marR="0" lvl="5"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6pPr>
              <a:lvl7pPr marR="0" lvl="6"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7pPr>
              <a:lvl8pPr marR="0" lvl="7"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8pPr>
              <a:lvl9pPr marR="0" lvl="8"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9pPr>
            </a:lstStyle>
            <a:p>
              <a:pPr lvl="0" algn="just">
                <a:buClr>
                  <a:srgbClr val="FFFFFF"/>
                </a:buClr>
              </a:pPr>
              <a:r>
                <a:rPr lang="en-US" sz="2800" b="1" dirty="0" err="1">
                  <a:solidFill>
                    <a:srgbClr val="FF0000"/>
                  </a:solidFill>
                  <a:latin typeface="Cambria" panose="02040503050406030204" pitchFamily="18" charset="0"/>
                  <a:ea typeface="Cambria" panose="02040503050406030204" pitchFamily="18" charset="0"/>
                </a:rPr>
                <a:t>Quan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sát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tranh</a:t>
              </a:r>
              <a:r>
                <a:rPr lang="en-US" sz="2800" b="1" dirty="0">
                  <a:solidFill>
                    <a:srgbClr val="FF0000"/>
                  </a:solidFill>
                  <a:latin typeface="Cambria" panose="02040503050406030204" pitchFamily="18" charset="0"/>
                  <a:ea typeface="Cambria" panose="02040503050406030204" pitchFamily="18" charset="0"/>
                </a:rPr>
                <a:t> minh </a:t>
              </a:r>
              <a:r>
                <a:rPr lang="en-US" sz="2800" b="1" dirty="0" err="1">
                  <a:solidFill>
                    <a:srgbClr val="FF0000"/>
                  </a:solidFill>
                  <a:latin typeface="Cambria" panose="02040503050406030204" pitchFamily="18" charset="0"/>
                  <a:ea typeface="Cambria" panose="02040503050406030204" pitchFamily="18" charset="0"/>
                </a:rPr>
                <a:t>họa</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đoán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xem</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các</a:t>
              </a:r>
              <a:r>
                <a:rPr lang="en-US" sz="2800" b="1" dirty="0">
                  <a:solidFill>
                    <a:srgbClr val="FF0000"/>
                  </a:solidFill>
                  <a:latin typeface="Cambria" panose="02040503050406030204" pitchFamily="18" charset="0"/>
                  <a:ea typeface="Cambria" panose="02040503050406030204" pitchFamily="18" charset="0"/>
                </a:rPr>
                <a:t> con </a:t>
              </a:r>
              <a:r>
                <a:rPr lang="en-US" sz="2800" b="1" dirty="0" err="1">
                  <a:solidFill>
                    <a:srgbClr val="FF0000"/>
                  </a:solidFill>
                  <a:latin typeface="Cambria" panose="02040503050406030204" pitchFamily="18" charset="0"/>
                  <a:ea typeface="Cambria" panose="02040503050406030204" pitchFamily="18" charset="0"/>
                </a:rPr>
                <a:t>vật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đang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làm</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gì</a:t>
              </a:r>
              <a:r>
                <a:rPr lang="en-US" sz="2800" b="1" dirty="0">
                  <a:solidFill>
                    <a:srgbClr val="FF0000"/>
                  </a:solidFill>
                  <a:latin typeface="Cambria" panose="02040503050406030204" pitchFamily="18" charset="0"/>
                  <a:ea typeface="Cambria" panose="02040503050406030204" pitchFamily="18" charset="0"/>
                </a:rPr>
                <a:t>?</a:t>
              </a:r>
              <a:endParaRPr kumimoji="0" lang="vi-VN" sz="2800" b="1" i="0" u="none" strike="noStrike" kern="0" cap="none" spc="0" normalizeH="0" baseline="0" noProof="0" dirty="0">
                <a:ln/>
                <a:solidFill>
                  <a:srgbClr val="FF0000"/>
                </a:solidFill>
                <a:effectLst/>
                <a:uLnTx/>
                <a:uFillTx/>
                <a:latin typeface="Cambria" panose="02040503050406030204" pitchFamily="18" charset="0"/>
                <a:ea typeface="Cambria" panose="02040503050406030204" pitchFamily="18" charset="0"/>
                <a:sym typeface="Chango"/>
              </a:endParaRPr>
            </a:p>
          </p:txBody>
        </p:sp>
      </p:grpSp>
      <p:grpSp>
        <p:nvGrpSpPr>
          <p:cNvPr id="19" name="Group 18"/>
          <p:cNvGrpSpPr/>
          <p:nvPr/>
        </p:nvGrpSpPr>
        <p:grpSpPr>
          <a:xfrm>
            <a:off x="-55784" y="1980536"/>
            <a:ext cx="4525658" cy="987948"/>
            <a:chOff x="7262301" y="1327777"/>
            <a:chExt cx="4525658" cy="2261653"/>
          </a:xfrm>
        </p:grpSpPr>
        <p:sp>
          <p:nvSpPr>
            <p:cNvPr id="17" name="Cloud 16"/>
            <p:cNvSpPr/>
            <p:nvPr/>
          </p:nvSpPr>
          <p:spPr>
            <a:xfrm>
              <a:off x="7262301" y="1327777"/>
              <a:ext cx="4257675" cy="2261653"/>
            </a:xfrm>
            <a:prstGeom prst="cloud">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n>
                  <a:solidFill>
                    <a:schemeClr val="tx1"/>
                  </a:solidFill>
                  <a:prstDash val="dashDot"/>
                </a:ln>
              </a:endParaRPr>
            </a:p>
          </p:txBody>
        </p:sp>
        <p:sp>
          <p:nvSpPr>
            <p:cNvPr id="15" name="Rectangle 14"/>
            <p:cNvSpPr/>
            <p:nvPr/>
          </p:nvSpPr>
          <p:spPr>
            <a:xfrm>
              <a:off x="7645163" y="1989912"/>
              <a:ext cx="4142796" cy="686977"/>
            </a:xfrm>
            <a:prstGeom prst="rect">
              <a:avLst/>
            </a:prstGeom>
          </p:spPr>
          <p:txBody>
            <a:bodyPr wrap="square">
              <a:spAutoFit/>
            </a:bodyPr>
            <a:lstStyle/>
            <a:p>
              <a:pPr algn="just"/>
              <a:r>
                <a:rPr lang="vi-VN" sz="2400" dirty="0" smtClean="0">
                  <a:solidFill>
                    <a:srgbClr val="000000"/>
                  </a:solidFill>
                  <a:latin typeface="Nunito Black" pitchFamily="2" charset="0"/>
                </a:rPr>
                <a:t>Chuồn </a:t>
              </a:r>
              <a:r>
                <a:rPr lang="vi-VN" sz="2400" dirty="0">
                  <a:solidFill>
                    <a:srgbClr val="000000"/>
                  </a:solidFill>
                  <a:latin typeface="Nunito Black" pitchFamily="2" charset="0"/>
                </a:rPr>
                <a:t>chuồn đang bay</a:t>
              </a:r>
              <a:r>
                <a:rPr lang="vi-VN" sz="2400" dirty="0" smtClean="0">
                  <a:solidFill>
                    <a:srgbClr val="000000"/>
                  </a:solidFill>
                  <a:latin typeface="Nunito Black" pitchFamily="2" charset="0"/>
                </a:rPr>
                <a:t>.</a:t>
              </a:r>
              <a:endParaRPr lang="vi-VN" sz="2400" dirty="0">
                <a:solidFill>
                  <a:srgbClr val="000000"/>
                </a:solidFill>
                <a:latin typeface="Nunito Black" pitchFamily="2" charset="0"/>
              </a:endParaRPr>
            </a:p>
          </p:txBody>
        </p:sp>
      </p:grpSp>
      <p:pic>
        <p:nvPicPr>
          <p:cNvPr id="7" name="Picture 6"/>
          <p:cNvPicPr>
            <a:picLocks noChangeAspect="1"/>
          </p:cNvPicPr>
          <p:nvPr/>
        </p:nvPicPr>
        <p:blipFill>
          <a:blip r:embed="rId3"/>
          <a:stretch>
            <a:fillRect/>
          </a:stretch>
        </p:blipFill>
        <p:spPr>
          <a:xfrm>
            <a:off x="-55784" y="0"/>
            <a:ext cx="1240342" cy="839707"/>
          </a:xfrm>
          <a:prstGeom prst="rect">
            <a:avLst/>
          </a:prstGeom>
          <a:ln>
            <a:noFill/>
          </a:ln>
          <a:effectLst>
            <a:softEdge rad="112500"/>
          </a:effectLst>
        </p:spPr>
      </p:pic>
      <p:grpSp>
        <p:nvGrpSpPr>
          <p:cNvPr id="21" name="Group 20"/>
          <p:cNvGrpSpPr/>
          <p:nvPr/>
        </p:nvGrpSpPr>
        <p:grpSpPr>
          <a:xfrm>
            <a:off x="2219325" y="5101963"/>
            <a:ext cx="4076700" cy="1260737"/>
            <a:chOff x="7192481" y="1091938"/>
            <a:chExt cx="4076700" cy="1260737"/>
          </a:xfrm>
        </p:grpSpPr>
        <p:sp>
          <p:nvSpPr>
            <p:cNvPr id="22" name="Cloud 21"/>
            <p:cNvSpPr/>
            <p:nvPr/>
          </p:nvSpPr>
          <p:spPr>
            <a:xfrm>
              <a:off x="7192481" y="1091938"/>
              <a:ext cx="4076700" cy="1260737"/>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n>
                  <a:solidFill>
                    <a:schemeClr val="tx1"/>
                  </a:solidFill>
                  <a:prstDash val="dashDot"/>
                </a:ln>
              </a:endParaRPr>
            </a:p>
          </p:txBody>
        </p:sp>
        <p:sp>
          <p:nvSpPr>
            <p:cNvPr id="23" name="Rectangle 22"/>
            <p:cNvSpPr/>
            <p:nvPr/>
          </p:nvSpPr>
          <p:spPr>
            <a:xfrm>
              <a:off x="7599091" y="1341998"/>
              <a:ext cx="3490668" cy="830997"/>
            </a:xfrm>
            <a:prstGeom prst="rect">
              <a:avLst/>
            </a:prstGeom>
          </p:spPr>
          <p:txBody>
            <a:bodyPr wrap="square">
              <a:spAutoFit/>
            </a:bodyPr>
            <a:lstStyle/>
            <a:p>
              <a:pPr algn="just"/>
              <a:r>
                <a:rPr lang="vi-VN" sz="2400" dirty="0" smtClean="0">
                  <a:solidFill>
                    <a:srgbClr val="000000"/>
                  </a:solidFill>
                  <a:latin typeface="Nunito Black" pitchFamily="2" charset="0"/>
                </a:rPr>
                <a:t>Nhái </a:t>
              </a:r>
              <a:r>
                <a:rPr lang="vi-VN" sz="2400" dirty="0">
                  <a:solidFill>
                    <a:srgbClr val="000000"/>
                  </a:solidFill>
                  <a:latin typeface="Nunito Black" pitchFamily="2" charset="0"/>
                </a:rPr>
                <a:t>và cào cào đang chơi cùng nhau</a:t>
              </a:r>
              <a:r>
                <a:rPr lang="vi-VN" sz="2400" dirty="0" smtClean="0">
                  <a:solidFill>
                    <a:srgbClr val="000000"/>
                  </a:solidFill>
                  <a:latin typeface="Nunito Black" pitchFamily="2" charset="0"/>
                </a:rPr>
                <a:t>.</a:t>
              </a:r>
              <a:endParaRPr lang="vi-VN" sz="2400" dirty="0">
                <a:solidFill>
                  <a:srgbClr val="000000"/>
                </a:solidFill>
                <a:latin typeface="Nunito Black" pitchFamily="2" charset="0"/>
              </a:endParaRPr>
            </a:p>
          </p:txBody>
        </p:sp>
      </p:grpSp>
      <p:grpSp>
        <p:nvGrpSpPr>
          <p:cNvPr id="24" name="Group 23"/>
          <p:cNvGrpSpPr/>
          <p:nvPr/>
        </p:nvGrpSpPr>
        <p:grpSpPr>
          <a:xfrm>
            <a:off x="7334250" y="931522"/>
            <a:ext cx="4322743" cy="923926"/>
            <a:chOff x="7360441" y="1248711"/>
            <a:chExt cx="4322743" cy="923926"/>
          </a:xfrm>
        </p:grpSpPr>
        <p:sp>
          <p:nvSpPr>
            <p:cNvPr id="25" name="Cloud 24"/>
            <p:cNvSpPr/>
            <p:nvPr/>
          </p:nvSpPr>
          <p:spPr>
            <a:xfrm>
              <a:off x="7360441" y="1248711"/>
              <a:ext cx="4102385" cy="923926"/>
            </a:xfrm>
            <a:prstGeom prst="cloud">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n>
                  <a:solidFill>
                    <a:schemeClr val="tx1"/>
                  </a:solidFill>
                  <a:prstDash val="dashDot"/>
                </a:ln>
              </a:endParaRPr>
            </a:p>
          </p:txBody>
        </p:sp>
        <p:sp>
          <p:nvSpPr>
            <p:cNvPr id="26" name="Rectangle 25"/>
            <p:cNvSpPr/>
            <p:nvPr/>
          </p:nvSpPr>
          <p:spPr>
            <a:xfrm>
              <a:off x="7540388" y="1460912"/>
              <a:ext cx="4142796" cy="461665"/>
            </a:xfrm>
            <a:prstGeom prst="rect">
              <a:avLst/>
            </a:prstGeom>
          </p:spPr>
          <p:txBody>
            <a:bodyPr wrap="square">
              <a:spAutoFit/>
            </a:bodyPr>
            <a:lstStyle/>
            <a:p>
              <a:pPr algn="just"/>
              <a:r>
                <a:rPr lang="vi-VN" sz="2400" dirty="0" smtClean="0">
                  <a:solidFill>
                    <a:srgbClr val="000000"/>
                  </a:solidFill>
                  <a:latin typeface="Nunito Black" pitchFamily="2" charset="0"/>
                </a:rPr>
                <a:t>Dế </a:t>
              </a:r>
              <a:r>
                <a:rPr lang="vi-VN" sz="2400" dirty="0">
                  <a:solidFill>
                    <a:srgbClr val="000000"/>
                  </a:solidFill>
                  <a:latin typeface="Nunito Black" pitchFamily="2" charset="0"/>
                </a:rPr>
                <a:t>đang đào đất và hát.</a:t>
              </a:r>
              <a:endParaRPr lang="vi-VN" sz="2400" b="0" i="0" dirty="0">
                <a:solidFill>
                  <a:srgbClr val="000000"/>
                </a:solidFill>
                <a:effectLst/>
                <a:latin typeface="Nunito Black" pitchFamily="2" charset="0"/>
              </a:endParaRPr>
            </a:p>
          </p:txBody>
        </p:sp>
      </p:grpSp>
    </p:spTree>
    <p:extLst>
      <p:ext uri="{BB962C8B-B14F-4D97-AF65-F5344CB8AC3E}">
        <p14:creationId xmlns:p14="http://schemas.microsoft.com/office/powerpoint/2010/main" val="108984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8" name="Rounded Rectangle 7"/>
          <p:cNvSpPr/>
          <p:nvPr/>
        </p:nvSpPr>
        <p:spPr>
          <a:xfrm>
            <a:off x="154112" y="775351"/>
            <a:ext cx="11907749" cy="5800110"/>
          </a:xfrm>
          <a:prstGeom prst="roundRect">
            <a:avLst/>
          </a:prstGeom>
          <a:solidFill>
            <a:schemeClr val="bg1"/>
          </a:solid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0"/>
            <a:ext cx="12192000" cy="6858000"/>
          </a:xfrm>
          <a:prstGeom prst="rect">
            <a:avLst/>
          </a:prstGeom>
          <a:solidFill>
            <a:schemeClr val="bg1">
              <a:alpha val="74902"/>
            </a:schemeClr>
          </a:solidFill>
        </p:spPr>
        <p:txBody>
          <a:bodyPr wrap="square">
            <a:prstTxWarp prst="textPlain">
              <a:avLst/>
            </a:prstTxWarp>
            <a:spAutoFit/>
          </a:bodyPr>
          <a:lstStyle/>
          <a:p>
            <a:pPr algn="ctr">
              <a:spcAft>
                <a:spcPts val="1200"/>
              </a:spcAft>
            </a:pPr>
            <a:endParaRPr lang="vi-VN" sz="700" b="1" dirty="0">
              <a:ln w="22225">
                <a:solidFill>
                  <a:schemeClr val="accent2"/>
                </a:solidFill>
                <a:prstDash val="solid"/>
              </a:ln>
              <a:solidFill>
                <a:srgbClr val="0099FF"/>
              </a:solidFill>
              <a:latin typeface="Nunito Black" pitchFamily="2" charset="0"/>
            </a:endParaRPr>
          </a:p>
        </p:txBody>
      </p:sp>
      <p:pic>
        <p:nvPicPr>
          <p:cNvPr id="11" name="Picture 10"/>
          <p:cNvPicPr>
            <a:picLocks noChangeAspect="1"/>
          </p:cNvPicPr>
          <p:nvPr/>
        </p:nvPicPr>
        <p:blipFill>
          <a:blip r:embed="rId4"/>
          <a:stretch>
            <a:fillRect/>
          </a:stretch>
        </p:blipFill>
        <p:spPr>
          <a:xfrm>
            <a:off x="11271424" y="53812"/>
            <a:ext cx="920576" cy="835224"/>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9091" b="89977" l="0" r="90000">
                        <a14:backgroundMark x1="16833" y1="27972" x2="16833" y2="27972"/>
                      </a14:backgroundRemoval>
                    </a14:imgEffect>
                  </a14:imgLayer>
                </a14:imgProps>
              </a:ext>
            </a:extLst>
          </a:blip>
          <a:stretch>
            <a:fillRect/>
          </a:stretch>
        </p:blipFill>
        <p:spPr>
          <a:xfrm>
            <a:off x="0" y="-248469"/>
            <a:ext cx="1959871" cy="1401308"/>
          </a:xfrm>
          <a:prstGeom prst="rect">
            <a:avLst/>
          </a:prstGeom>
        </p:spPr>
      </p:pic>
      <p:sp>
        <p:nvSpPr>
          <p:cNvPr id="7" name="Rectangle 6"/>
          <p:cNvSpPr/>
          <p:nvPr/>
        </p:nvSpPr>
        <p:spPr>
          <a:xfrm>
            <a:off x="2700182" y="129020"/>
            <a:ext cx="6300316" cy="646331"/>
          </a:xfrm>
          <a:prstGeom prst="rect">
            <a:avLst/>
          </a:prstGeom>
        </p:spPr>
        <p:txBody>
          <a:bodyPr wrap="square">
            <a:spAutoFit/>
          </a:bodyPr>
          <a:lstStyle/>
          <a:p>
            <a:pPr lvl="0" algn="ctr">
              <a:spcAft>
                <a:spcPts val="1200"/>
              </a:spcAft>
            </a:pPr>
            <a:r>
              <a:rPr lang="en-US" sz="3600" b="1" dirty="0">
                <a:ln w="22225">
                  <a:solidFill>
                    <a:srgbClr val="ED7D31"/>
                  </a:solidFill>
                  <a:prstDash val="solid"/>
                </a:ln>
                <a:solidFill>
                  <a:srgbClr val="FFC000"/>
                </a:solidFill>
                <a:latin typeface="Nunito Black" pitchFamily="2" charset="0"/>
              </a:rPr>
              <a:t>HÀNG </a:t>
            </a:r>
            <a:r>
              <a:rPr lang="en-US" sz="3600" b="1" dirty="0">
                <a:ln w="22225">
                  <a:solidFill>
                    <a:srgbClr val="ED7D31"/>
                  </a:solidFill>
                  <a:prstDash val="solid"/>
                </a:ln>
                <a:solidFill>
                  <a:srgbClr val="00B050"/>
                </a:solidFill>
                <a:latin typeface="Nunito Black" pitchFamily="2" charset="0"/>
              </a:rPr>
              <a:t>XÓM</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0000"/>
                </a:solidFill>
                <a:latin typeface="Nunito Black" pitchFamily="2" charset="0"/>
              </a:rPr>
              <a:t>CỦA</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3399"/>
                </a:solidFill>
                <a:latin typeface="Nunito Black" pitchFamily="2" charset="0"/>
              </a:rPr>
              <a:t>TẮC</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0099FF"/>
                </a:solidFill>
                <a:latin typeface="Nunito Black" pitchFamily="2" charset="0"/>
              </a:rPr>
              <a:t>KÈ</a:t>
            </a:r>
            <a:endParaRPr lang="vi-VN" sz="3600" b="1" dirty="0">
              <a:ln w="22225">
                <a:solidFill>
                  <a:srgbClr val="ED7D31"/>
                </a:solidFill>
                <a:prstDash val="solid"/>
              </a:ln>
              <a:solidFill>
                <a:srgbClr val="0099FF"/>
              </a:solidFill>
              <a:latin typeface="Nunito Black" pitchFamily="2" charset="0"/>
            </a:endParaRPr>
          </a:p>
        </p:txBody>
      </p:sp>
      <p:sp>
        <p:nvSpPr>
          <p:cNvPr id="5" name="Rectangle 4"/>
          <p:cNvSpPr/>
          <p:nvPr/>
        </p:nvSpPr>
        <p:spPr>
          <a:xfrm>
            <a:off x="476036" y="775351"/>
            <a:ext cx="11239928" cy="5647700"/>
          </a:xfrm>
          <a:prstGeom prst="rect">
            <a:avLst/>
          </a:prstGeom>
        </p:spPr>
        <p:txBody>
          <a:bodyPr wrap="square">
            <a:spAutoFit/>
          </a:bodyPr>
          <a:lstStyle/>
          <a:p>
            <a:pPr lvl="0" algn="just"/>
            <a:r>
              <a:rPr lang="en-US" sz="1900" b="1" dirty="0" smtClean="0">
                <a:solidFill>
                  <a:srgbClr val="000000"/>
                </a:solidFill>
                <a:latin typeface="Cambria" panose="02040503050406030204" pitchFamily="18" charset="0"/>
                <a:ea typeface="Cambria" panose="02040503050406030204" pitchFamily="18" charset="0"/>
              </a:rPr>
              <a:t>      </a:t>
            </a:r>
            <a:r>
              <a:rPr lang="vi-VN" sz="1900" b="1" dirty="0" smtClean="0">
                <a:solidFill>
                  <a:srgbClr val="000000"/>
                </a:solidFill>
                <a:latin typeface="Cambria" panose="02040503050406030204" pitchFamily="18" charset="0"/>
                <a:ea typeface="Cambria" panose="02040503050406030204" pitchFamily="18" charset="0"/>
              </a:rPr>
              <a:t>Cụ </a:t>
            </a:r>
            <a:r>
              <a:rPr lang="vi-VN" sz="1900" b="1" dirty="0">
                <a:solidFill>
                  <a:srgbClr val="000000"/>
                </a:solidFill>
                <a:latin typeface="Cambria" panose="02040503050406030204" pitchFamily="18" charset="0"/>
                <a:ea typeface="Cambria" panose="02040503050406030204" pitchFamily="18" charset="0"/>
              </a:rPr>
              <a:t>cóc, chú thằn lằn, cô ốc sên, anh nhái xanh và bác tắc kè đều là cư dân của xóm Bờ Giậu.</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Cụ cóc đã nghỉ hưu từ lâu. Thằn lằn là thợ săn. Nhái xanh là vận động viên nhảy xa. Ốc sên là người mẫu. Chỉ có tắc kè là ít khi thấy mặt, không mấy ai biết bác làm nghề gì. Nhà của bác ở góc bức tường rêu, nơi có mấy mảnh vữa đã bong tróc vì mưa nắng.</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Một hôm, thằn lằn than phiền:</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Hôm qua tắc kè kêu gì thế nhỉ?</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Ốc sên đang chuẩn bị đi làm, nghe thấy thế cũng góp chuyện:</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Tôi cũng nghe thấy.</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Nhái xanh lắc đầu:</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Thế cô có nghe rõ bác ấy kêu gì không?</a:t>
            </a:r>
            <a:endParaRPr lang="en-US" sz="1900" b="1" dirty="0">
              <a:solidFill>
                <a:srgbClr val="000000"/>
              </a:solidFill>
              <a:latin typeface="Cambria" panose="02040503050406030204" pitchFamily="18" charset="0"/>
              <a:ea typeface="Cambria" panose="02040503050406030204" pitchFamily="18" charset="0"/>
            </a:endParaRP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Chắc là… Chắc là…</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Chắc là sao?</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Tôi cứ nghe bác ấy tặc lưỡi “chắc là, chắc là…” chứ làm sao biết “chắc là” cái gì.</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Cụ cóc từ trong hang chống gậy đi ra. Cụ nhìn mọi người, ho khụ khụ:</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Bác tắc kè kêu “đã về, đã về”. Bác ấy làm việc dự báo ở đài khí tượng thủy văn, xa lắm. Được về thăm nhà mừng quá, vừa đến đầu ngõ đã phải kêu lên cho người nhà biết. Hơi ồn một chút, nhưng mình nên thông cảm cho bác ấy.</a:t>
            </a:r>
          </a:p>
          <a:p>
            <a:pPr lvl="0" algn="just"/>
            <a:r>
              <a:rPr lang="en-US" sz="1900" b="1" dirty="0">
                <a:solidFill>
                  <a:srgbClr val="000000"/>
                </a:solidFill>
                <a:latin typeface="Cambria" panose="02040503050406030204" pitchFamily="18" charset="0"/>
                <a:ea typeface="Cambria" panose="02040503050406030204" pitchFamily="18" charset="0"/>
              </a:rPr>
              <a:t>    </a:t>
            </a:r>
            <a:r>
              <a:rPr lang="en-US" sz="1900" b="1" dirty="0" smtClean="0">
                <a:solidFill>
                  <a:srgbClr val="000000"/>
                </a:solidFill>
                <a:latin typeface="Cambria" panose="02040503050406030204" pitchFamily="18" charset="0"/>
                <a:ea typeface="Cambria" panose="02040503050406030204" pitchFamily="18" charset="0"/>
              </a:rPr>
              <a:t> </a:t>
            </a:r>
            <a:r>
              <a:rPr lang="vi-VN" sz="1900" b="1" dirty="0" smtClean="0">
                <a:solidFill>
                  <a:srgbClr val="000000"/>
                </a:solidFill>
                <a:latin typeface="Cambria" panose="02040503050406030204" pitchFamily="18" charset="0"/>
                <a:ea typeface="Cambria" panose="02040503050406030204" pitchFamily="18" charset="0"/>
              </a:rPr>
              <a:t>Thằn </a:t>
            </a:r>
            <a:r>
              <a:rPr lang="vi-VN" sz="1900" b="1" dirty="0">
                <a:solidFill>
                  <a:srgbClr val="000000"/>
                </a:solidFill>
                <a:latin typeface="Cambria" panose="02040503050406030204" pitchFamily="18" charset="0"/>
                <a:ea typeface="Cambria" panose="02040503050406030204" pitchFamily="18" charset="0"/>
              </a:rPr>
              <a:t>lằn, ốc sên, nhái xanh ngơ ngác nhìn nhau. Ồ, hóa ra là thế. Vậy tối nay phải đến thăm bác tắc kè chứ nhỉ. Chẳng gì thì cũng là hàng xóm láng giềng với nhau, mà lâu lắm bác ấy mới về thăm nhà…</a:t>
            </a:r>
          </a:p>
        </p:txBody>
      </p:sp>
    </p:spTree>
    <p:extLst>
      <p:ext uri="{BB962C8B-B14F-4D97-AF65-F5344CB8AC3E}">
        <p14:creationId xmlns:p14="http://schemas.microsoft.com/office/powerpoint/2010/main" val="384856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889036"/>
          </a:xfrm>
          <a:prstGeom prst="rect">
            <a:avLst/>
          </a:prstGeom>
          <a:solidFill>
            <a:schemeClr val="bg1">
              <a:alpha val="74902"/>
            </a:schemeClr>
          </a:solidFill>
        </p:spPr>
        <p:txBody>
          <a:bodyPr wrap="square">
            <a:prstTxWarp prst="textPlain">
              <a:avLst/>
            </a:prstTxWarp>
            <a:spAutoFit/>
          </a:bodyPr>
          <a:lstStyle/>
          <a:p>
            <a:pPr algn="ctr">
              <a:spcAft>
                <a:spcPts val="1200"/>
              </a:spcAft>
            </a:pPr>
            <a:endParaRPr lang="vi-VN" sz="700" b="1" dirty="0">
              <a:ln w="22225">
                <a:solidFill>
                  <a:schemeClr val="accent2"/>
                </a:solidFill>
                <a:prstDash val="solid"/>
              </a:ln>
              <a:solidFill>
                <a:srgbClr val="0099FF"/>
              </a:solidFill>
              <a:latin typeface="Nunito Black" pitchFamily="2" charset="0"/>
            </a:endParaRPr>
          </a:p>
        </p:txBody>
      </p:sp>
      <p:pic>
        <p:nvPicPr>
          <p:cNvPr id="11" name="Picture 10"/>
          <p:cNvPicPr>
            <a:picLocks noChangeAspect="1"/>
          </p:cNvPicPr>
          <p:nvPr/>
        </p:nvPicPr>
        <p:blipFill>
          <a:blip r:embed="rId4"/>
          <a:stretch>
            <a:fillRect/>
          </a:stretch>
        </p:blipFill>
        <p:spPr>
          <a:xfrm>
            <a:off x="11271424" y="53812"/>
            <a:ext cx="920576" cy="835224"/>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9091" b="89977" l="0" r="90000">
                        <a14:backgroundMark x1="16833" y1="27972" x2="16833" y2="27972"/>
                      </a14:backgroundRemoval>
                    </a14:imgEffect>
                  </a14:imgLayer>
                </a14:imgProps>
              </a:ext>
            </a:extLst>
          </a:blip>
          <a:stretch>
            <a:fillRect/>
          </a:stretch>
        </p:blipFill>
        <p:spPr>
          <a:xfrm>
            <a:off x="0" y="-230538"/>
            <a:ext cx="2122545" cy="1517620"/>
          </a:xfrm>
          <a:prstGeom prst="rect">
            <a:avLst/>
          </a:prstGeom>
        </p:spPr>
      </p:pic>
      <p:pic>
        <p:nvPicPr>
          <p:cNvPr id="3" name="Picture 2"/>
          <p:cNvPicPr>
            <a:picLocks noChangeAspect="1"/>
          </p:cNvPicPr>
          <p:nvPr/>
        </p:nvPicPr>
        <p:blipFill>
          <a:blip r:embed="rId7"/>
          <a:stretch>
            <a:fillRect/>
          </a:stretch>
        </p:blipFill>
        <p:spPr>
          <a:xfrm>
            <a:off x="2049018" y="904371"/>
            <a:ext cx="8394568" cy="58429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2700182" y="129020"/>
            <a:ext cx="6300316" cy="646331"/>
          </a:xfrm>
          <a:prstGeom prst="rect">
            <a:avLst/>
          </a:prstGeom>
        </p:spPr>
        <p:txBody>
          <a:bodyPr wrap="square">
            <a:spAutoFit/>
          </a:bodyPr>
          <a:lstStyle/>
          <a:p>
            <a:pPr lvl="0" algn="ctr">
              <a:spcAft>
                <a:spcPts val="1200"/>
              </a:spcAft>
            </a:pPr>
            <a:r>
              <a:rPr lang="en-US" sz="3600" b="1" dirty="0">
                <a:ln w="22225">
                  <a:solidFill>
                    <a:srgbClr val="ED7D31"/>
                  </a:solidFill>
                  <a:prstDash val="solid"/>
                </a:ln>
                <a:solidFill>
                  <a:srgbClr val="FFC000"/>
                </a:solidFill>
                <a:latin typeface="Nunito Black" pitchFamily="2" charset="0"/>
              </a:rPr>
              <a:t>HÀNG </a:t>
            </a:r>
            <a:r>
              <a:rPr lang="en-US" sz="3600" b="1" dirty="0">
                <a:ln w="22225">
                  <a:solidFill>
                    <a:srgbClr val="ED7D31"/>
                  </a:solidFill>
                  <a:prstDash val="solid"/>
                </a:ln>
                <a:solidFill>
                  <a:srgbClr val="00B050"/>
                </a:solidFill>
                <a:latin typeface="Nunito Black" pitchFamily="2" charset="0"/>
              </a:rPr>
              <a:t>XÓM</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0000"/>
                </a:solidFill>
                <a:latin typeface="Nunito Black" pitchFamily="2" charset="0"/>
              </a:rPr>
              <a:t>CỦA</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3399"/>
                </a:solidFill>
                <a:latin typeface="Nunito Black" pitchFamily="2" charset="0"/>
              </a:rPr>
              <a:t>TẮC</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0099FF"/>
                </a:solidFill>
                <a:latin typeface="Nunito Black" pitchFamily="2" charset="0"/>
              </a:rPr>
              <a:t>KÈ</a:t>
            </a:r>
            <a:endParaRPr lang="vi-VN" sz="3600" b="1" dirty="0">
              <a:ln w="22225">
                <a:solidFill>
                  <a:srgbClr val="ED7D31"/>
                </a:solidFill>
                <a:prstDash val="solid"/>
              </a:ln>
              <a:solidFill>
                <a:srgbClr val="0099FF"/>
              </a:solidFill>
              <a:latin typeface="Nunito Black" pitchFamily="2" charset="0"/>
            </a:endParaRPr>
          </a:p>
        </p:txBody>
      </p:sp>
      <p:sp>
        <p:nvSpPr>
          <p:cNvPr id="9" name="Rounded Rectangle 8"/>
          <p:cNvSpPr/>
          <p:nvPr/>
        </p:nvSpPr>
        <p:spPr>
          <a:xfrm>
            <a:off x="4584155" y="3777848"/>
            <a:ext cx="3324293" cy="844062"/>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1200"/>
              </a:spcAft>
            </a:pPr>
            <a:r>
              <a:rPr lang="en-US" sz="2800" b="1" dirty="0" err="1" smtClean="0">
                <a:solidFill>
                  <a:srgbClr val="002060"/>
                </a:solidFill>
                <a:latin typeface="Nunito Black" pitchFamily="2" charset="0"/>
              </a:rPr>
              <a:t>Học</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sinh</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tập</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kể</a:t>
            </a:r>
            <a:endParaRPr lang="vi-VN" sz="2800" dirty="0">
              <a:solidFill>
                <a:srgbClr val="00B050"/>
              </a:solidFill>
              <a:latin typeface="Nunito Black" pitchFamily="2" charset="0"/>
            </a:endParaRPr>
          </a:p>
        </p:txBody>
      </p:sp>
      <p:sp>
        <p:nvSpPr>
          <p:cNvPr id="8" name="Rounded Rectangle 7"/>
          <p:cNvSpPr/>
          <p:nvPr/>
        </p:nvSpPr>
        <p:spPr>
          <a:xfrm>
            <a:off x="4584154" y="3762513"/>
            <a:ext cx="3324293" cy="844062"/>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1200"/>
              </a:spcAft>
            </a:pPr>
            <a:r>
              <a:rPr lang="en-US" sz="2800" b="1" dirty="0" err="1" smtClean="0">
                <a:solidFill>
                  <a:srgbClr val="002060"/>
                </a:solidFill>
                <a:latin typeface="Nunito Black" pitchFamily="2" charset="0"/>
              </a:rPr>
              <a:t>Học</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sinh</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tập</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kể</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theo</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nhóm</a:t>
            </a:r>
            <a:endParaRPr lang="vi-VN" sz="2800" dirty="0">
              <a:solidFill>
                <a:srgbClr val="00B050"/>
              </a:solidFill>
              <a:latin typeface="Nunito Black" pitchFamily="2" charset="0"/>
            </a:endParaRPr>
          </a:p>
        </p:txBody>
      </p:sp>
      <p:sp>
        <p:nvSpPr>
          <p:cNvPr id="10" name="Rounded Rectangle 9"/>
          <p:cNvSpPr/>
          <p:nvPr/>
        </p:nvSpPr>
        <p:spPr>
          <a:xfrm>
            <a:off x="4584154" y="3762513"/>
            <a:ext cx="3324293" cy="844062"/>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1200"/>
              </a:spcAft>
            </a:pPr>
            <a:r>
              <a:rPr lang="en-US" sz="2800" b="1" dirty="0" err="1" smtClean="0">
                <a:solidFill>
                  <a:srgbClr val="002060"/>
                </a:solidFill>
                <a:latin typeface="Nunito Black" pitchFamily="2" charset="0"/>
              </a:rPr>
              <a:t>Kể</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toàn</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bộ</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câu</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chuyện</a:t>
            </a:r>
            <a:endParaRPr lang="vi-VN" sz="2800" dirty="0">
              <a:solidFill>
                <a:srgbClr val="00B050"/>
              </a:solidFill>
              <a:latin typeface="Nunito Black" pitchFamily="2" charset="0"/>
            </a:endParaRPr>
          </a:p>
        </p:txBody>
      </p:sp>
    </p:spTree>
    <p:extLst>
      <p:ext uri="{BB962C8B-B14F-4D97-AF65-F5344CB8AC3E}">
        <p14:creationId xmlns:p14="http://schemas.microsoft.com/office/powerpoint/2010/main" val="274781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smtClean="0">
                <a:ln>
                  <a:noFill/>
                </a:ln>
                <a:solidFill>
                  <a:srgbClr val="000000"/>
                </a:solidFill>
                <a:effectLst/>
                <a:uLnTx/>
                <a:uFillTx/>
                <a:latin typeface="OpenSansBold"/>
              </a:rPr>
              <a:t> </a:t>
            </a:r>
            <a:endParaRPr kumimoji="0" lang="id-ID" sz="4800" b="1" i="0" u="none" strike="noStrike" kern="0" cap="none" spc="0" normalizeH="0" baseline="0" noProof="0" dirty="0"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Rounded Rectangle 8"/>
          <p:cNvSpPr/>
          <p:nvPr/>
        </p:nvSpPr>
        <p:spPr>
          <a:xfrm>
            <a:off x="1393504" y="1028612"/>
            <a:ext cx="9732476" cy="707459"/>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1200"/>
              </a:spcAft>
            </a:pPr>
            <a:r>
              <a:rPr lang="vi-VN" sz="2800" b="1" dirty="0">
                <a:solidFill>
                  <a:srgbClr val="002060"/>
                </a:solidFill>
                <a:latin typeface="Nunito Black" pitchFamily="2" charset="0"/>
              </a:rPr>
              <a:t>Câu </a:t>
            </a:r>
            <a:r>
              <a:rPr lang="en-US" sz="2800" b="1" dirty="0" smtClean="0">
                <a:solidFill>
                  <a:srgbClr val="002060"/>
                </a:solidFill>
                <a:latin typeface="Nunito Black" pitchFamily="2" charset="0"/>
              </a:rPr>
              <a:t>3</a:t>
            </a:r>
            <a:r>
              <a:rPr lang="en-US" sz="2800" dirty="0" smtClean="0">
                <a:solidFill>
                  <a:srgbClr val="002060"/>
                </a:solidFill>
                <a:latin typeface="Nunito Black" pitchFamily="2" charset="0"/>
              </a:rPr>
              <a:t>: </a:t>
            </a:r>
            <a:r>
              <a:rPr lang="en-US" sz="2800" dirty="0" err="1" smtClean="0">
                <a:solidFill>
                  <a:srgbClr val="000000"/>
                </a:solidFill>
                <a:latin typeface="Nunito Black" pitchFamily="2" charset="0"/>
              </a:rPr>
              <a:t>Em</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học</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được</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gì</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sau</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khi</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nghe</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câu</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chuyện</a:t>
            </a:r>
            <a:r>
              <a:rPr lang="en-US" sz="2800" dirty="0" smtClean="0">
                <a:solidFill>
                  <a:srgbClr val="000000"/>
                </a:solidFill>
                <a:latin typeface="Nunito Black" pitchFamily="2" charset="0"/>
              </a:rPr>
              <a:t>?</a:t>
            </a:r>
            <a:endParaRPr lang="vi-VN" sz="2800" dirty="0">
              <a:solidFill>
                <a:srgbClr val="00B050"/>
              </a:solidFill>
              <a:latin typeface="Nunito Black" pitchFamily="2" charset="0"/>
            </a:endParaRPr>
          </a:p>
        </p:txBody>
      </p:sp>
      <p:pic>
        <p:nvPicPr>
          <p:cNvPr id="11" name="Picture 10"/>
          <p:cNvPicPr>
            <a:picLocks noChangeAspect="1"/>
          </p:cNvPicPr>
          <p:nvPr/>
        </p:nvPicPr>
        <p:blipFill>
          <a:blip r:embed="rId3"/>
          <a:stretch>
            <a:fillRect/>
          </a:stretch>
        </p:blipFill>
        <p:spPr>
          <a:xfrm>
            <a:off x="11271424" y="53812"/>
            <a:ext cx="920576" cy="835224"/>
          </a:xfrm>
          <a:prstGeom prst="rect">
            <a:avLst/>
          </a:prstGeom>
        </p:spPr>
      </p:pic>
      <p:sp>
        <p:nvSpPr>
          <p:cNvPr id="2" name="Flowchart: Terminator 1"/>
          <p:cNvSpPr/>
          <p:nvPr/>
        </p:nvSpPr>
        <p:spPr>
          <a:xfrm>
            <a:off x="1393504" y="2124597"/>
            <a:ext cx="9545170" cy="3765292"/>
          </a:xfrm>
          <a:prstGeom prst="flowChartTerminator">
            <a:avLst/>
          </a:prstGeom>
          <a:solidFill>
            <a:schemeClr val="accent2">
              <a:lumMod val="20000"/>
              <a:lumOff val="80000"/>
            </a:schemeClr>
          </a:solidFill>
          <a:ln w="28575">
            <a:prstDash val="sysDash"/>
          </a:ln>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vi-VN" sz="2800" dirty="0">
                <a:solidFill>
                  <a:srgbClr val="000000"/>
                </a:solidFill>
                <a:latin typeface="Cambria" panose="02040503050406030204" pitchFamily="18" charset="0"/>
                <a:ea typeface="Cambria" panose="02040503050406030204" pitchFamily="18" charset="0"/>
              </a:rPr>
              <a:t>Câu chuyện cho ta thấy, dù sống ở đâu cũng phải tôn trọng những người sống xung quanh mình. Ta cần giữ trật tự để không làm ảnh hưởng đến người khác. Nhưng đồng thời, ta cũng nên biết thông cảm với hàng xóm nếu họ có lỡ làm phiền ta vì hoàn cảnh đặc biệt. Hàng xóm láng giềng là phải biết thông cảm, tôn trọng lẫn nhau</a:t>
            </a:r>
            <a:r>
              <a:rPr lang="vi-VN" sz="2800" dirty="0" smtClean="0">
                <a:solidFill>
                  <a:srgbClr val="000000"/>
                </a:solidFill>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sp>
        <p:nvSpPr>
          <p:cNvPr id="12" name="Rectangle 11"/>
          <p:cNvSpPr/>
          <p:nvPr/>
        </p:nvSpPr>
        <p:spPr>
          <a:xfrm>
            <a:off x="2700182" y="129020"/>
            <a:ext cx="6300316" cy="646331"/>
          </a:xfrm>
          <a:prstGeom prst="rect">
            <a:avLst/>
          </a:prstGeom>
        </p:spPr>
        <p:txBody>
          <a:bodyPr wrap="square">
            <a:spAutoFit/>
          </a:bodyPr>
          <a:lstStyle/>
          <a:p>
            <a:pPr lvl="0" algn="ctr">
              <a:spcAft>
                <a:spcPts val="1200"/>
              </a:spcAft>
            </a:pPr>
            <a:r>
              <a:rPr lang="en-US" sz="3600" b="1" dirty="0">
                <a:ln w="22225">
                  <a:solidFill>
                    <a:srgbClr val="ED7D31"/>
                  </a:solidFill>
                  <a:prstDash val="solid"/>
                </a:ln>
                <a:solidFill>
                  <a:srgbClr val="FFC000"/>
                </a:solidFill>
                <a:latin typeface="Nunito Black" pitchFamily="2" charset="0"/>
              </a:rPr>
              <a:t>HÀNG </a:t>
            </a:r>
            <a:r>
              <a:rPr lang="en-US" sz="3600" b="1" dirty="0">
                <a:ln w="22225">
                  <a:solidFill>
                    <a:srgbClr val="ED7D31"/>
                  </a:solidFill>
                  <a:prstDash val="solid"/>
                </a:ln>
                <a:solidFill>
                  <a:srgbClr val="00B050"/>
                </a:solidFill>
                <a:latin typeface="Nunito Black" pitchFamily="2" charset="0"/>
              </a:rPr>
              <a:t>XÓM</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0000"/>
                </a:solidFill>
                <a:latin typeface="Nunito Black" pitchFamily="2" charset="0"/>
              </a:rPr>
              <a:t>CỦA</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3399"/>
                </a:solidFill>
                <a:latin typeface="Nunito Black" pitchFamily="2" charset="0"/>
              </a:rPr>
              <a:t>TẮC</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0099FF"/>
                </a:solidFill>
                <a:latin typeface="Nunito Black" pitchFamily="2" charset="0"/>
              </a:rPr>
              <a:t>KÈ</a:t>
            </a:r>
            <a:endParaRPr lang="vi-VN" sz="3600" b="1" dirty="0">
              <a:ln w="22225">
                <a:solidFill>
                  <a:srgbClr val="ED7D31"/>
                </a:solidFill>
                <a:prstDash val="solid"/>
              </a:ln>
              <a:solidFill>
                <a:srgbClr val="0099FF"/>
              </a:solidFill>
              <a:latin typeface="Nunito Black" pitchFamily="2" charset="0"/>
            </a:endParaRPr>
          </a:p>
        </p:txBody>
      </p:sp>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9091" b="89977" l="0" r="90000">
                        <a14:backgroundMark x1="16833" y1="27972" x2="16833" y2="27972"/>
                      </a14:backgroundRemoval>
                    </a14:imgEffect>
                  </a14:imgLayer>
                </a14:imgProps>
              </a:ext>
            </a:extLst>
          </a:blip>
          <a:stretch>
            <a:fillRect/>
          </a:stretch>
        </p:blipFill>
        <p:spPr>
          <a:xfrm>
            <a:off x="0" y="-147986"/>
            <a:ext cx="1959871" cy="1401308"/>
          </a:xfrm>
          <a:prstGeom prst="rect">
            <a:avLst/>
          </a:prstGeom>
        </p:spPr>
      </p:pic>
    </p:spTree>
    <p:extLst>
      <p:ext uri="{BB962C8B-B14F-4D97-AF65-F5344CB8AC3E}">
        <p14:creationId xmlns:p14="http://schemas.microsoft.com/office/powerpoint/2010/main" val="140672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1" name="CẤM BUÔN BÁN, CẤM REUP">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87" y="3330798"/>
            <a:ext cx="1906124" cy="3388666"/>
          </a:xfrm>
          <a:prstGeom prst="rect">
            <a:avLst/>
          </a:prstGeom>
        </p:spPr>
      </p:pic>
      <p:pic>
        <p:nvPicPr>
          <p:cNvPr id="32" name="Vào http://fb.com/nkpowerskills tải game miễn phí">
            <a:hlinkClick r:id="rId5" action="ppaction://hlinksldjump"/>
          </p:cNvPr>
          <p:cNvPicPr>
            <a:picLocks noChangeAspect="1"/>
          </p:cNvPicPr>
          <p:nvPr/>
        </p:nvPicPr>
        <p:blipFill>
          <a:blip r:embed="rId6">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3782867" y="2092300"/>
            <a:ext cx="2920902" cy="2920902"/>
          </a:xfrm>
          <a:prstGeom prst="rect">
            <a:avLst/>
          </a:prstGeom>
        </p:spPr>
      </p:pic>
      <p:pic>
        <p:nvPicPr>
          <p:cNvPr id="33" name="ĐC SHARE MIỄN PHÍ BỞI NK POWERSKILLS">
            <a:hlinkClick r:id="rId7" action="ppaction://hlinksldjump"/>
          </p:cNvPr>
          <p:cNvPicPr>
            <a:picLocks noChangeAspect="1"/>
          </p:cNvPicPr>
          <p:nvPr/>
        </p:nvPicPr>
        <p:blipFill>
          <a:blip r:embed="rId8">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876743" y="2218742"/>
            <a:ext cx="2044557" cy="3046660"/>
          </a:xfrm>
          <a:prstGeom prst="rect">
            <a:avLst/>
          </a:prstGeom>
        </p:spPr>
      </p:pic>
      <p:pic>
        <p:nvPicPr>
          <p:cNvPr id="34" name="CẤM BUÔN BÁN, CẤM REUP">
            <a:hlinkClick r:id="rId7" action="ppaction://hlinksldjump"/>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96433" y="1982844"/>
            <a:ext cx="2713717" cy="3118644"/>
          </a:xfrm>
          <a:prstGeom prst="rect">
            <a:avLst/>
          </a:prstGeom>
        </p:spPr>
      </p:pic>
      <p:pic>
        <p:nvPicPr>
          <p:cNvPr id="9" name="Vào http://fb.com/nkpowerskills tải game miễn phí">
            <a:hlinkClick r:id="rId5" action="ppaction://hlinksldjump"/>
          </p:cNvPr>
          <p:cNvPicPr>
            <a:picLocks noChangeAspect="1" noChangeArrowheads="1" noCrop="1"/>
          </p:cNvPicPr>
          <p:nvPr/>
        </p:nvPicPr>
        <p:blipFill>
          <a:blip r:embed="rId10">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9020779" y="3811733"/>
            <a:ext cx="1865970" cy="257076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11">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prstClr val="black"/>
                    </a:solidFill>
                    <a:latin typeface="Times New Roman" panose="02020603050405020304" pitchFamily="18" charset="0"/>
                    <a:cs typeface="Times New Roman" panose="02020603050405020304" pitchFamily="18" charset="0"/>
                  </a:rPr>
                  <a:t>CỐ LÊN!</a:t>
                </a:r>
                <a:endParaRPr lang="en-US" sz="1400" b="1" dirty="0">
                  <a:solidFill>
                    <a:prstClr val="black"/>
                  </a:solidFill>
                  <a:latin typeface="Times New Roman" panose="02020603050405020304" pitchFamily="18" charset="0"/>
                  <a:cs typeface="Times New Roman" panose="02020603050405020304" pitchFamily="18" charset="0"/>
                </a:endParaRPr>
              </a:p>
            </p:txBody>
          </p:sp>
        </p:grpSp>
      </p:grpSp>
      <p:sp>
        <p:nvSpPr>
          <p:cNvPr id="13" name="TextBox 12">
            <a:extLst>
              <a:ext uri="{FF2B5EF4-FFF2-40B4-BE49-F238E27FC236}">
                <a16:creationId xmlns="" xmlns:a16="http://schemas.microsoft.com/office/drawing/2014/main" id="{CB511CE4-D72B-4A67-AC64-409265306DFB}"/>
              </a:ext>
            </a:extLst>
          </p:cNvPr>
          <p:cNvSpPr txBox="1"/>
          <p:nvPr/>
        </p:nvSpPr>
        <p:spPr>
          <a:xfrm>
            <a:off x="1555273" y="925576"/>
            <a:ext cx="9648347" cy="831225"/>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6000" dirty="0" smtClean="0">
                <a:solidFill>
                  <a:srgbClr val="FF0000"/>
                </a:solidFill>
                <a:latin typeface="Sigmar One" panose="00000500000000000000" pitchFamily="2" charset="0"/>
                <a:ea typeface="+mj-ea"/>
                <a:cs typeface="+mj-cs"/>
              </a:rPr>
              <a:t>HẸN GẶP LẠI CÁC EM</a:t>
            </a:r>
            <a:endParaRPr lang="en-US" sz="6000" dirty="0">
              <a:solidFill>
                <a:srgbClr val="FF0000"/>
              </a:solidFill>
              <a:latin typeface="Sigmar One" panose="00000500000000000000" pitchFamily="2" charset="0"/>
              <a:ea typeface="+mj-ea"/>
              <a:cs typeface="+mj-cs"/>
            </a:endParaRPr>
          </a:p>
        </p:txBody>
      </p:sp>
    </p:spTree>
    <p:extLst>
      <p:ext uri="{BB962C8B-B14F-4D97-AF65-F5344CB8AC3E}">
        <p14:creationId xmlns:p14="http://schemas.microsoft.com/office/powerpoint/2010/main" val="3239028958"/>
      </p:ext>
    </p:extLst>
  </p:cSld>
  <p:clrMapOvr>
    <a:masterClrMapping/>
  </p:clrMapOvr>
  <p:transition spd="slow">
    <p:cov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1694" name="文本框 71693"/>
          <p:cNvSpPr txBox="1"/>
          <p:nvPr/>
        </p:nvSpPr>
        <p:spPr>
          <a:xfrm>
            <a:off x="6432064" y="5409192"/>
            <a:ext cx="2842468" cy="448713"/>
          </a:xfrm>
          <a:prstGeom prst="rect">
            <a:avLst/>
          </a:prstGeom>
          <a:noFill/>
          <a:ln w="9525">
            <a:noFill/>
          </a:ln>
        </p:spPr>
        <p:txBody>
          <a:bodyPr>
            <a:spAutoFit/>
          </a:bodyPr>
          <a:lstStyle/>
          <a:p>
            <a:pPr defTabSz="1085915">
              <a:spcBef>
                <a:spcPct val="50000"/>
              </a:spcBef>
            </a:pPr>
            <a:r>
              <a:rPr lang="zh-CN" altLang="en-US" sz="2316" dirty="0">
                <a:solidFill>
                  <a:prstClr val="white"/>
                </a:solidFill>
                <a:latin typeface="SimHei" panose="02010609060101010101" pitchFamily="2" charset="-122"/>
                <a:ea typeface="SimHei" panose="02010609060101010101" pitchFamily="2" charset="-122"/>
              </a:rPr>
              <a:t>在此输入文字</a:t>
            </a:r>
          </a:p>
        </p:txBody>
      </p:sp>
      <p:sp>
        <p:nvSpPr>
          <p:cNvPr id="5" name="TextBox 4">
            <a:extLst>
              <a:ext uri="{FF2B5EF4-FFF2-40B4-BE49-F238E27FC236}">
                <a16:creationId xmlns="" xmlns:a16="http://schemas.microsoft.com/office/drawing/2014/main" id="{133025F6-03E4-F7FE-A115-15A451327F80}"/>
              </a:ext>
            </a:extLst>
          </p:cNvPr>
          <p:cNvSpPr txBox="1"/>
          <p:nvPr/>
        </p:nvSpPr>
        <p:spPr>
          <a:xfrm>
            <a:off x="4311385" y="1867324"/>
            <a:ext cx="6506083" cy="1862048"/>
          </a:xfrm>
          <a:prstGeom prst="rect">
            <a:avLst/>
          </a:prstGeom>
          <a:noFill/>
        </p:spPr>
        <p:txBody>
          <a:bodyPr wrap="square" rtlCol="0">
            <a:spAutoFit/>
          </a:bodyPr>
          <a:lstStyle/>
          <a:p>
            <a:r>
              <a:rPr lang="en-US" sz="11500" b="1" dirty="0" err="1">
                <a:solidFill>
                  <a:srgbClr val="C00000"/>
                </a:solidFill>
                <a:latin typeface="Great Vibes" pitchFamily="2" charset="0"/>
              </a:rPr>
              <a:t>Đọc</a:t>
            </a:r>
            <a:r>
              <a:rPr lang="en-US" sz="11500" b="1" dirty="0">
                <a:solidFill>
                  <a:srgbClr val="C00000"/>
                </a:solidFill>
                <a:latin typeface="Great Vibes" pitchFamily="2" charset="0"/>
              </a:rPr>
              <a:t> </a:t>
            </a:r>
            <a:r>
              <a:rPr lang="en-US" sz="11500" b="1" dirty="0" err="1">
                <a:solidFill>
                  <a:srgbClr val="C00000"/>
                </a:solidFill>
                <a:latin typeface="Great Vibes" pitchFamily="2" charset="0"/>
              </a:rPr>
              <a:t>văn</a:t>
            </a:r>
            <a:r>
              <a:rPr lang="en-US" sz="11500" b="1" dirty="0">
                <a:solidFill>
                  <a:srgbClr val="C00000"/>
                </a:solidFill>
                <a:latin typeface="Great Vibes" pitchFamily="2" charset="0"/>
              </a:rPr>
              <a:t> </a:t>
            </a:r>
            <a:r>
              <a:rPr lang="en-US" sz="11500" b="1" dirty="0" err="1">
                <a:solidFill>
                  <a:srgbClr val="C00000"/>
                </a:solidFill>
                <a:latin typeface="Great Vibes" pitchFamily="2" charset="0"/>
              </a:rPr>
              <a:t>bản</a:t>
            </a:r>
            <a:endParaRPr lang="en-US" sz="11500" b="1" dirty="0">
              <a:solidFill>
                <a:srgbClr val="C00000"/>
              </a:solidFill>
              <a:latin typeface="Great Vibes" pitchFamily="2" charset="0"/>
            </a:endParaRPr>
          </a:p>
        </p:txBody>
      </p:sp>
      <p:pic>
        <p:nvPicPr>
          <p:cNvPr id="2" name="Picture 1"/>
          <p:cNvPicPr>
            <a:picLocks noChangeAspect="1"/>
          </p:cNvPicPr>
          <p:nvPr/>
        </p:nvPicPr>
        <p:blipFill>
          <a:blip r:embed="rId4"/>
          <a:stretch>
            <a:fillRect/>
          </a:stretch>
        </p:blipFill>
        <p:spPr>
          <a:xfrm>
            <a:off x="8918400" y="3399312"/>
            <a:ext cx="3798137" cy="3365284"/>
          </a:xfrm>
          <a:prstGeom prst="rect">
            <a:avLst/>
          </a:prstGeom>
        </p:spPr>
      </p:pic>
      <p:pic>
        <p:nvPicPr>
          <p:cNvPr id="3" name="Picture 2"/>
          <p:cNvPicPr>
            <a:picLocks noChangeAspect="1"/>
          </p:cNvPicPr>
          <p:nvPr/>
        </p:nvPicPr>
        <p:blipFill>
          <a:blip r:embed="rId5"/>
          <a:stretch>
            <a:fillRect/>
          </a:stretch>
        </p:blipFill>
        <p:spPr>
          <a:xfrm flipH="1">
            <a:off x="678353" y="3073955"/>
            <a:ext cx="3467926" cy="3365284"/>
          </a:xfrm>
          <a:prstGeom prst="rect">
            <a:avLst/>
          </a:prstGeom>
        </p:spPr>
      </p:pic>
    </p:spTree>
    <p:extLst>
      <p:ext uri="{BB962C8B-B14F-4D97-AF65-F5344CB8AC3E}">
        <p14:creationId xmlns:p14="http://schemas.microsoft.com/office/powerpoint/2010/main" val="611077697"/>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805131"/>
            <a:ext cx="12210106" cy="6052870"/>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000" dirty="0">
              <a:solidFill>
                <a:srgbClr val="000000"/>
              </a:solidFill>
              <a:latin typeface="Cambria" panose="02040503050406030204" pitchFamily="18" charset="0"/>
              <a:ea typeface="Cambria" panose="02040503050406030204" pitchFamily="18" charset="0"/>
            </a:endParaRPr>
          </a:p>
        </p:txBody>
      </p:sp>
      <p:sp>
        <p:nvSpPr>
          <p:cNvPr id="15" name="Rectangle 14"/>
          <p:cNvSpPr/>
          <p:nvPr/>
        </p:nvSpPr>
        <p:spPr>
          <a:xfrm>
            <a:off x="3774225" y="1"/>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endPar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endParaRPr>
          </a:p>
        </p:txBody>
      </p:sp>
      <p:sp>
        <p:nvSpPr>
          <p:cNvPr id="8" name="Rectangle 7"/>
          <p:cNvSpPr/>
          <p:nvPr/>
        </p:nvSpPr>
        <p:spPr>
          <a:xfrm>
            <a:off x="706781" y="3112387"/>
            <a:ext cx="10488734" cy="2050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Sáng </a:t>
            </a:r>
            <a:r>
              <a:rPr lang="vi-VN" sz="2600" b="1" dirty="0">
                <a:solidFill>
                  <a:schemeClr val="tx2">
                    <a:lumMod val="50000"/>
                  </a:schemeClr>
                </a:solidFill>
                <a:latin typeface="Cambria" panose="02040503050406030204" pitchFamily="18" charset="0"/>
                <a:ea typeface="Cambria" panose="02040503050406030204" pitchFamily="18" charset="0"/>
              </a:rPr>
              <a:t>sớm, cào cào và nhái bén đang tập nhảy xa thì chợt một tràng “re re re” vang lên. Hai bạn nghểnh đầu nghe:</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Hay quá, ai hát đó?</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Chuồn </a:t>
            </a:r>
            <a:r>
              <a:rPr lang="vi-VN" sz="2600" b="1" dirty="0">
                <a:solidFill>
                  <a:schemeClr val="tx2">
                    <a:lumMod val="50000"/>
                  </a:schemeClr>
                </a:solidFill>
                <a:latin typeface="Cambria" panose="02040503050406030204" pitchFamily="18" charset="0"/>
                <a:ea typeface="Cambria" panose="02040503050406030204" pitchFamily="18" charset="0"/>
              </a:rPr>
              <a:t>chuồn vừa bay đến, đậu trên nhánh cỏ may, đôi cánh mỏng rung nhè nhẹ khi điệu nhạc vút cao:</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Có phải cào cào hát không? Hay nhái bén?</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Cào </a:t>
            </a:r>
            <a:r>
              <a:rPr lang="vi-VN" sz="2600" b="1" dirty="0">
                <a:solidFill>
                  <a:schemeClr val="tx2">
                    <a:lumMod val="50000"/>
                  </a:schemeClr>
                </a:solidFill>
                <a:latin typeface="Cambria" panose="02040503050406030204" pitchFamily="18" charset="0"/>
                <a:ea typeface="Cambria" panose="02040503050406030204" pitchFamily="18" charset="0"/>
              </a:rPr>
              <a:t>cào lắc đầu, nhái bén cũng xua tay:</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Tớ à? Tớ hát thì ai nghe?</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Thế là cào cào, nhái bén, chuồn chuồn rủ nhau đi tìm tiếng hát.</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Tớ là cào cào. Tiếng hát của bạn hay quá!</a:t>
            </a:r>
          </a:p>
          <a:p>
            <a:r>
              <a:rPr lang="vi-VN" sz="2000" dirty="0" smtClean="0">
                <a:solidFill>
                  <a:srgbClr val="000000"/>
                </a:solidFill>
                <a:latin typeface="Cambria" panose="02040503050406030204" pitchFamily="18" charset="0"/>
                <a:ea typeface="Cambria" panose="02040503050406030204" pitchFamily="18" charset="0"/>
              </a:rPr>
              <a:t/>
            </a:r>
            <a:br>
              <a:rPr lang="vi-VN" sz="2000" dirty="0" smtClean="0">
                <a:solidFill>
                  <a:srgbClr val="000000"/>
                </a:solidFill>
                <a:latin typeface="Cambria" panose="02040503050406030204" pitchFamily="18" charset="0"/>
                <a:ea typeface="Cambria" panose="02040503050406030204" pitchFamily="18" charset="0"/>
              </a:rPr>
            </a:br>
            <a:endParaRPr lang="vi-VN" sz="2000" b="1" dirty="0">
              <a:solidFill>
                <a:srgbClr val="00206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Tree>
    <p:extLst>
      <p:ext uri="{BB962C8B-B14F-4D97-AF65-F5344CB8AC3E}">
        <p14:creationId xmlns:p14="http://schemas.microsoft.com/office/powerpoint/2010/main" val="2831122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7" y="1107441"/>
            <a:ext cx="12210106" cy="5659120"/>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5" name="Rectangle 4"/>
          <p:cNvSpPr/>
          <p:nvPr/>
        </p:nvSpPr>
        <p:spPr>
          <a:xfrm>
            <a:off x="3540545" y="187946"/>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endPar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endParaRPr>
          </a:p>
        </p:txBody>
      </p:sp>
      <p:sp>
        <p:nvSpPr>
          <p:cNvPr id="3" name="Rectangle 2"/>
          <p:cNvSpPr/>
          <p:nvPr/>
        </p:nvSpPr>
        <p:spPr>
          <a:xfrm>
            <a:off x="77930" y="1614478"/>
            <a:ext cx="10515600" cy="4401205"/>
          </a:xfrm>
          <a:prstGeom prst="rect">
            <a:avLst/>
          </a:prstGeom>
        </p:spPr>
        <p:txBody>
          <a:bodyPr wrap="square">
            <a:spAutoFit/>
          </a:bodyPr>
          <a:lstStyle/>
          <a:p>
            <a:pPr marL="914400" lvl="0" indent="457200" algn="just"/>
            <a:r>
              <a:rPr lang="vi-VN" sz="2800" b="1" dirty="0" smtClean="0">
                <a:solidFill>
                  <a:schemeClr val="tx2">
                    <a:lumMod val="50000"/>
                  </a:schemeClr>
                </a:solidFill>
                <a:latin typeface="Cambria" panose="02040503050406030204" pitchFamily="18" charset="0"/>
                <a:ea typeface="Cambria" panose="02040503050406030204" pitchFamily="18" charset="0"/>
              </a:rPr>
              <a:t>Chuồn </a:t>
            </a:r>
            <a:r>
              <a:rPr lang="vi-VN" sz="2800" b="1" dirty="0">
                <a:solidFill>
                  <a:schemeClr val="tx2">
                    <a:lumMod val="50000"/>
                  </a:schemeClr>
                </a:solidFill>
                <a:latin typeface="Cambria" panose="02040503050406030204" pitchFamily="18" charset="0"/>
                <a:ea typeface="Cambria" panose="02040503050406030204" pitchFamily="18" charset="0"/>
              </a:rPr>
              <a:t>chuồn khẽ đập đôi cánh:</a:t>
            </a:r>
          </a:p>
          <a:p>
            <a:pPr marL="914400" lvl="0" indent="457200" algn="just"/>
            <a:r>
              <a:rPr lang="vi-VN" sz="2800" b="1" dirty="0" smtClean="0">
                <a:solidFill>
                  <a:schemeClr val="tx2">
                    <a:lumMod val="50000"/>
                  </a:schemeClr>
                </a:solidFill>
                <a:latin typeface="Cambria" panose="02040503050406030204" pitchFamily="18" charset="0"/>
                <a:ea typeface="Cambria" panose="02040503050406030204" pitchFamily="18" charset="0"/>
              </a:rPr>
              <a:t>- </a:t>
            </a:r>
            <a:r>
              <a:rPr lang="vi-VN" sz="2800" b="1" dirty="0">
                <a:solidFill>
                  <a:schemeClr val="tx2">
                    <a:lumMod val="50000"/>
                  </a:schemeClr>
                </a:solidFill>
                <a:latin typeface="Cambria" panose="02040503050406030204" pitchFamily="18" charset="0"/>
                <a:ea typeface="Cambria" panose="02040503050406030204" pitchFamily="18" charset="0"/>
              </a:rPr>
              <a:t>Tớ là chuồn chuồn. Bạn thật là một tài năng âm nhạc.</a:t>
            </a:r>
          </a:p>
          <a:p>
            <a:pPr marL="914400" lvl="0" indent="457200" algn="just"/>
            <a:r>
              <a:rPr lang="vi-VN" sz="2800" b="1" dirty="0" smtClean="0">
                <a:solidFill>
                  <a:schemeClr val="tx2">
                    <a:lumMod val="50000"/>
                  </a:schemeClr>
                </a:solidFill>
                <a:latin typeface="Cambria" panose="02040503050406030204" pitchFamily="18" charset="0"/>
                <a:ea typeface="Cambria" panose="02040503050406030204" pitchFamily="18" charset="0"/>
              </a:rPr>
              <a:t>Dế </a:t>
            </a:r>
            <a:r>
              <a:rPr lang="vi-VN" sz="2800" b="1" dirty="0">
                <a:solidFill>
                  <a:schemeClr val="tx2">
                    <a:lumMod val="50000"/>
                  </a:schemeClr>
                </a:solidFill>
                <a:latin typeface="Cambria" panose="02040503050406030204" pitchFamily="18" charset="0"/>
                <a:ea typeface="Cambria" panose="02040503050406030204" pitchFamily="18" charset="0"/>
              </a:rPr>
              <a:t>than ngượng ngùng:</a:t>
            </a:r>
          </a:p>
          <a:p>
            <a:pPr marL="914400" lvl="0" indent="457200" algn="just"/>
            <a:r>
              <a:rPr lang="vi-VN" sz="2800" b="1" dirty="0">
                <a:solidFill>
                  <a:schemeClr val="tx2">
                    <a:lumMod val="50000"/>
                  </a:schemeClr>
                </a:solidFill>
                <a:latin typeface="Cambria" panose="02040503050406030204" pitchFamily="18" charset="0"/>
                <a:ea typeface="Cambria" panose="02040503050406030204" pitchFamily="18" charset="0"/>
              </a:rPr>
              <a:t>- Ôi, tớ chỉ là thợ đào đất thôi. Tớ là dế than.</a:t>
            </a:r>
          </a:p>
          <a:p>
            <a:pPr marL="914400" lvl="0" indent="457200" algn="just"/>
            <a:r>
              <a:rPr lang="vi-VN" sz="2800" b="1" dirty="0">
                <a:solidFill>
                  <a:schemeClr val="tx2">
                    <a:lumMod val="50000"/>
                  </a:schemeClr>
                </a:solidFill>
                <a:latin typeface="Cambria" panose="02040503050406030204" pitchFamily="18" charset="0"/>
                <a:ea typeface="Cambria" panose="02040503050406030204" pitchFamily="18" charset="0"/>
              </a:rPr>
              <a:t>Nhái bén mừng rỡ:</a:t>
            </a:r>
          </a:p>
          <a:p>
            <a:pPr marL="914400" lvl="0" indent="457200" algn="just"/>
            <a:r>
              <a:rPr lang="vi-VN" sz="2800" b="1" dirty="0">
                <a:solidFill>
                  <a:schemeClr val="tx2">
                    <a:lumMod val="50000"/>
                  </a:schemeClr>
                </a:solidFill>
                <a:latin typeface="Cambria" panose="02040503050406030204" pitchFamily="18" charset="0"/>
                <a:ea typeface="Cambria" panose="02040503050406030204" pitchFamily="18" charset="0"/>
              </a:rPr>
              <a:t>- A, từ nay tớ có thêm một láng giềng hát hay, làm giỏi là dế than. Để chúng tớ giúp bạn dựng nhà.</a:t>
            </a:r>
          </a:p>
          <a:p>
            <a:pPr marL="914400" lvl="0" indent="457200" algn="just"/>
            <a:r>
              <a:rPr lang="vi-VN" sz="2800" b="1" dirty="0">
                <a:solidFill>
                  <a:schemeClr val="tx2">
                    <a:lumMod val="50000"/>
                  </a:schemeClr>
                </a:solidFill>
                <a:latin typeface="Cambria" panose="02040503050406030204" pitchFamily="18" charset="0"/>
                <a:ea typeface="Cambria" panose="02040503050406030204" pitchFamily="18" charset="0"/>
              </a:rPr>
              <a:t>Cào cào, nhái bén, chuồn chuồn cùng xúm vào giúp dế than. Chỉ chốc lát, ngôi nhà xinh xắn bằng đất đã được xây xong dưới ô nấm giữa vùng cỏ xanh tươi.</a:t>
            </a:r>
          </a:p>
        </p:txBody>
      </p:sp>
    </p:spTree>
    <p:extLst>
      <p:ext uri="{BB962C8B-B14F-4D97-AF65-F5344CB8AC3E}">
        <p14:creationId xmlns:p14="http://schemas.microsoft.com/office/powerpoint/2010/main" val="1362078173"/>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3165232" y="246062"/>
            <a:ext cx="5657222" cy="989885"/>
          </a:xfrm>
          <a:prstGeom prst="rect">
            <a:avLst/>
          </a:prstGeom>
          <a:solidFill>
            <a:srgbClr val="FFFFFF">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10" name="Rectangle 9"/>
          <p:cNvSpPr/>
          <p:nvPr/>
        </p:nvSpPr>
        <p:spPr>
          <a:xfrm>
            <a:off x="2995523" y="246062"/>
            <a:ext cx="6078339" cy="1107996"/>
          </a:xfrm>
          <a:prstGeom prst="rect">
            <a:avLst/>
          </a:prstGeom>
        </p:spPr>
        <p:txBody>
          <a:bodyPr wrap="square">
            <a:spAutoFit/>
          </a:bodyPr>
          <a:lstStyle/>
          <a:p>
            <a:pPr algn="ctr">
              <a:buClr>
                <a:srgbClr val="000000"/>
              </a:buClr>
            </a:pPr>
            <a:r>
              <a:rPr lang="en-US" sz="6600" b="1" kern="0" dirty="0" err="1">
                <a:ln w="22225">
                  <a:solidFill>
                    <a:srgbClr val="C0504D"/>
                  </a:solidFill>
                  <a:prstDash val="solid"/>
                </a:ln>
                <a:solidFill>
                  <a:srgbClr val="C00000"/>
                </a:solidFill>
                <a:latin typeface="Great Vibes" pitchFamily="2" charset="0"/>
                <a:cs typeface="Arial"/>
                <a:sym typeface="Arial"/>
              </a:rPr>
              <a:t>Luyện</a:t>
            </a:r>
            <a:r>
              <a:rPr lang="en-US" sz="6600" b="1" kern="0" dirty="0">
                <a:ln w="22225">
                  <a:solidFill>
                    <a:srgbClr val="C0504D"/>
                  </a:solidFill>
                  <a:prstDash val="solid"/>
                </a:ln>
                <a:solidFill>
                  <a:srgbClr val="C00000"/>
                </a:solidFill>
                <a:latin typeface="Great Vibes" pitchFamily="2" charset="0"/>
                <a:cs typeface="Arial"/>
                <a:sym typeface="Arial"/>
              </a:rPr>
              <a:t> </a:t>
            </a:r>
            <a:r>
              <a:rPr lang="en-US" sz="6600" b="1" kern="0" dirty="0" err="1">
                <a:ln w="22225">
                  <a:solidFill>
                    <a:srgbClr val="C0504D"/>
                  </a:solidFill>
                  <a:prstDash val="solid"/>
                </a:ln>
                <a:solidFill>
                  <a:srgbClr val="C00000"/>
                </a:solidFill>
                <a:latin typeface="Great Vibes" pitchFamily="2" charset="0"/>
                <a:cs typeface="Arial"/>
                <a:sym typeface="Arial"/>
              </a:rPr>
              <a:t>đọc</a:t>
            </a:r>
            <a:r>
              <a:rPr lang="en-US" sz="6600" b="1" kern="0" dirty="0">
                <a:ln w="22225">
                  <a:solidFill>
                    <a:srgbClr val="C0504D"/>
                  </a:solidFill>
                  <a:prstDash val="solid"/>
                </a:ln>
                <a:solidFill>
                  <a:srgbClr val="C00000"/>
                </a:solidFill>
                <a:latin typeface="Great Vibes" pitchFamily="2" charset="0"/>
                <a:cs typeface="Arial"/>
                <a:sym typeface="Arial"/>
              </a:rPr>
              <a:t> </a:t>
            </a:r>
            <a:r>
              <a:rPr lang="en-US" sz="6600" b="1" kern="0" dirty="0" err="1">
                <a:ln w="22225">
                  <a:solidFill>
                    <a:srgbClr val="C0504D"/>
                  </a:solidFill>
                  <a:prstDash val="solid"/>
                </a:ln>
                <a:solidFill>
                  <a:srgbClr val="C00000"/>
                </a:solidFill>
                <a:latin typeface="Great Vibes" pitchFamily="2" charset="0"/>
                <a:cs typeface="Arial"/>
                <a:sym typeface="Arial"/>
              </a:rPr>
              <a:t>từ</a:t>
            </a:r>
            <a:r>
              <a:rPr lang="en-US" sz="6600" b="1" kern="0" dirty="0">
                <a:ln w="22225">
                  <a:solidFill>
                    <a:srgbClr val="C0504D"/>
                  </a:solidFill>
                  <a:prstDash val="solid"/>
                </a:ln>
                <a:solidFill>
                  <a:srgbClr val="C00000"/>
                </a:solidFill>
                <a:latin typeface="Great Vibes" pitchFamily="2" charset="0"/>
                <a:cs typeface="Arial"/>
                <a:sym typeface="Arial"/>
              </a:rPr>
              <a:t> </a:t>
            </a:r>
            <a:r>
              <a:rPr lang="en-US" sz="6600" b="1" kern="0" dirty="0" err="1">
                <a:ln w="22225">
                  <a:solidFill>
                    <a:srgbClr val="C0504D"/>
                  </a:solidFill>
                  <a:prstDash val="solid"/>
                </a:ln>
                <a:solidFill>
                  <a:srgbClr val="C00000"/>
                </a:solidFill>
                <a:latin typeface="Great Vibes" pitchFamily="2" charset="0"/>
                <a:cs typeface="Arial"/>
                <a:sym typeface="Arial"/>
              </a:rPr>
              <a:t>khó</a:t>
            </a:r>
            <a:endParaRPr lang="en-US" sz="6600" b="1" kern="0" dirty="0">
              <a:ln w="22225">
                <a:solidFill>
                  <a:srgbClr val="C0504D"/>
                </a:solidFill>
                <a:prstDash val="solid"/>
              </a:ln>
              <a:solidFill>
                <a:srgbClr val="C00000"/>
              </a:solidFill>
              <a:latin typeface="Great Vibes" pitchFamily="2" charset="0"/>
              <a:cs typeface="Arial"/>
              <a:sym typeface="Arial"/>
            </a:endParaRPr>
          </a:p>
        </p:txBody>
      </p:sp>
      <p:sp>
        <p:nvSpPr>
          <p:cNvPr id="14" name="TextBox 13">
            <a:extLst>
              <a:ext uri="{FF2B5EF4-FFF2-40B4-BE49-F238E27FC236}">
                <a16:creationId xmlns:a16="http://schemas.microsoft.com/office/drawing/2014/main" xmlns="" id="{874923DD-2CD3-2D7E-2162-E433FE8F2CFE}"/>
              </a:ext>
            </a:extLst>
          </p:cNvPr>
          <p:cNvSpPr txBox="1"/>
          <p:nvPr/>
        </p:nvSpPr>
        <p:spPr>
          <a:xfrm>
            <a:off x="2282495" y="1600119"/>
            <a:ext cx="2514600" cy="715089"/>
          </a:xfrm>
          <a:prstGeom prst="roundRect">
            <a:avLst/>
          </a:prstGeom>
          <a:solidFill>
            <a:srgbClr val="FFFFCC"/>
          </a:solidFill>
          <a:ln w="28575">
            <a:solidFill>
              <a:schemeClr val="accent6">
                <a:lumMod val="60000"/>
                <a:lumOff val="40000"/>
              </a:schemeClr>
            </a:solidFill>
            <a:prstDash val="sysDash"/>
          </a:ln>
        </p:spPr>
        <p:txBody>
          <a:bodyPr wrap="square">
            <a:spAutoFit/>
          </a:bodyPr>
          <a:lstStyle/>
          <a:p>
            <a:pPr algn="ctr" defTabSz="609539"/>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Nhảy</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xa</a:t>
            </a:r>
            <a:endPar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7" name="TextBox 16">
            <a:extLst>
              <a:ext uri="{FF2B5EF4-FFF2-40B4-BE49-F238E27FC236}">
                <a16:creationId xmlns:a16="http://schemas.microsoft.com/office/drawing/2014/main" xmlns="" id="{31CD8366-6099-09EB-BC77-037F0CEFC165}"/>
              </a:ext>
            </a:extLst>
          </p:cNvPr>
          <p:cNvSpPr txBox="1"/>
          <p:nvPr/>
        </p:nvSpPr>
        <p:spPr>
          <a:xfrm>
            <a:off x="7098131" y="4343806"/>
            <a:ext cx="2514600" cy="715089"/>
          </a:xfrm>
          <a:prstGeom prst="roundRect">
            <a:avLst/>
          </a:prstGeom>
          <a:solidFill>
            <a:srgbClr val="FFFFCC"/>
          </a:solidFill>
          <a:ln w="28575">
            <a:solidFill>
              <a:schemeClr val="accent6">
                <a:lumMod val="60000"/>
                <a:lumOff val="40000"/>
              </a:schemeClr>
            </a:solidFill>
            <a:prstDash val="sysDash"/>
          </a:ln>
        </p:spPr>
        <p:txBody>
          <a:bodyPr wrap="square">
            <a:spAutoFit/>
          </a:bodyPr>
          <a:lstStyle/>
          <a:p>
            <a:pPr algn="ctr" defTabSz="609539"/>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Ô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nấm</a:t>
            </a:r>
            <a:endPar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8" name="TextBox 17">
            <a:extLst>
              <a:ext uri="{FF2B5EF4-FFF2-40B4-BE49-F238E27FC236}">
                <a16:creationId xmlns:a16="http://schemas.microsoft.com/office/drawing/2014/main" xmlns="" id="{6E035349-06E2-6263-388B-3A094A78C4B5}"/>
              </a:ext>
            </a:extLst>
          </p:cNvPr>
          <p:cNvSpPr txBox="1"/>
          <p:nvPr/>
        </p:nvSpPr>
        <p:spPr>
          <a:xfrm>
            <a:off x="2282495" y="2971962"/>
            <a:ext cx="2514600" cy="715089"/>
          </a:xfrm>
          <a:prstGeom prst="roundRect">
            <a:avLst/>
          </a:prstGeom>
          <a:solidFill>
            <a:srgbClr val="FFFFCC"/>
          </a:solidFill>
          <a:ln w="28575">
            <a:solidFill>
              <a:schemeClr val="accent6">
                <a:lumMod val="60000"/>
                <a:lumOff val="40000"/>
              </a:schemeClr>
            </a:solidFill>
            <a:prstDash val="sysDash"/>
          </a:ln>
        </p:spPr>
        <p:txBody>
          <a:bodyPr wrap="square">
            <a:spAutoFit/>
          </a:bodyPr>
          <a:lstStyle/>
          <a:p>
            <a:pPr algn="ctr" defTabSz="609539"/>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Vang</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lên</a:t>
            </a:r>
            <a:endPar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9" name="TextBox 18">
            <a:extLst>
              <a:ext uri="{FF2B5EF4-FFF2-40B4-BE49-F238E27FC236}">
                <a16:creationId xmlns:a16="http://schemas.microsoft.com/office/drawing/2014/main" xmlns="" id="{B1D7AC33-63B4-1642-0256-750DD4363E26}"/>
              </a:ext>
            </a:extLst>
          </p:cNvPr>
          <p:cNvSpPr txBox="1"/>
          <p:nvPr/>
        </p:nvSpPr>
        <p:spPr>
          <a:xfrm>
            <a:off x="7079590" y="2971962"/>
            <a:ext cx="2514600" cy="715089"/>
          </a:xfrm>
          <a:prstGeom prst="roundRect">
            <a:avLst/>
          </a:prstGeom>
          <a:solidFill>
            <a:srgbClr val="FFFFCC"/>
          </a:solidFill>
          <a:ln w="28575">
            <a:solidFill>
              <a:schemeClr val="accent6">
                <a:lumMod val="60000"/>
                <a:lumOff val="40000"/>
              </a:schemeClr>
            </a:solidFill>
            <a:prstDash val="sysDash"/>
          </a:ln>
        </p:spPr>
        <p:txBody>
          <a:bodyPr wrap="square">
            <a:spAutoFit/>
          </a:bodyPr>
          <a:lstStyle/>
          <a:p>
            <a:pPr algn="ctr" defTabSz="609539"/>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Láng</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giềng</a:t>
            </a:r>
            <a:endPar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20" name="TextBox 19">
            <a:extLst>
              <a:ext uri="{FF2B5EF4-FFF2-40B4-BE49-F238E27FC236}">
                <a16:creationId xmlns:a16="http://schemas.microsoft.com/office/drawing/2014/main" xmlns="" id="{F169BCCA-F6F1-CBEF-A160-CA8D549690B9}"/>
              </a:ext>
            </a:extLst>
          </p:cNvPr>
          <p:cNvSpPr txBox="1"/>
          <p:nvPr/>
        </p:nvSpPr>
        <p:spPr>
          <a:xfrm>
            <a:off x="2282495" y="4343806"/>
            <a:ext cx="2457060" cy="715089"/>
          </a:xfrm>
          <a:prstGeom prst="roundRect">
            <a:avLst/>
          </a:prstGeom>
          <a:solidFill>
            <a:srgbClr val="FFFFCC"/>
          </a:solidFill>
          <a:ln w="28575">
            <a:solidFill>
              <a:schemeClr val="accent6">
                <a:lumMod val="60000"/>
                <a:lumOff val="40000"/>
              </a:schemeClr>
            </a:solidFill>
            <a:prstDash val="sysDash"/>
          </a:ln>
        </p:spPr>
        <p:txBody>
          <a:bodyPr wrap="square">
            <a:spAutoFit/>
          </a:bodyPr>
          <a:lstStyle/>
          <a:p>
            <a:pPr algn="ctr" defTabSz="609539"/>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Chốc</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lát</a:t>
            </a:r>
            <a:endPar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21" name="TextBox 11">
            <a:extLst>
              <a:ext uri="{FF2B5EF4-FFF2-40B4-BE49-F238E27FC236}">
                <a16:creationId xmlns:a16="http://schemas.microsoft.com/office/drawing/2014/main" xmlns="" id="{C8E43040-427E-9BEC-1142-C127DC0E9906}"/>
              </a:ext>
            </a:extLst>
          </p:cNvPr>
          <p:cNvSpPr txBox="1"/>
          <p:nvPr/>
        </p:nvSpPr>
        <p:spPr>
          <a:xfrm>
            <a:off x="7098132" y="1600119"/>
            <a:ext cx="2514599" cy="715089"/>
          </a:xfrm>
          <a:prstGeom prst="roundRect">
            <a:avLst/>
          </a:prstGeom>
          <a:solidFill>
            <a:srgbClr val="FFFFCC"/>
          </a:solidFill>
          <a:ln w="28575">
            <a:solidFill>
              <a:schemeClr val="accent6">
                <a:lumMod val="60000"/>
                <a:lumOff val="40000"/>
              </a:schemeClr>
            </a:solidFill>
            <a:prstDash val="sysDash"/>
          </a:ln>
        </p:spPr>
        <p:txBody>
          <a:bodyPr wrap="square">
            <a:spAutoFit/>
          </a:bodyPr>
          <a:lstStyle/>
          <a:p>
            <a:pPr algn="ctr" defTabSz="609539"/>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Lộp</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bộp</a:t>
            </a:r>
            <a:endPar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pic>
        <p:nvPicPr>
          <p:cNvPr id="2" name="Picture 1"/>
          <p:cNvPicPr>
            <a:picLocks noChangeAspect="1"/>
          </p:cNvPicPr>
          <p:nvPr/>
        </p:nvPicPr>
        <p:blipFill>
          <a:blip r:embed="rId4"/>
          <a:stretch>
            <a:fillRect/>
          </a:stretch>
        </p:blipFill>
        <p:spPr>
          <a:xfrm>
            <a:off x="11113486" y="164901"/>
            <a:ext cx="920576" cy="835224"/>
          </a:xfrm>
          <a:prstGeom prst="rect">
            <a:avLst/>
          </a:prstGeom>
        </p:spPr>
      </p:pic>
    </p:spTree>
    <p:extLst>
      <p:ext uri="{BB962C8B-B14F-4D97-AF65-F5344CB8AC3E}">
        <p14:creationId xmlns:p14="http://schemas.microsoft.com/office/powerpoint/2010/main" val="584958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19"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2966720" y="1169747"/>
            <a:ext cx="6078339" cy="1107996"/>
          </a:xfrm>
          <a:prstGeom prst="rect">
            <a:avLst/>
          </a:prstGeom>
        </p:spPr>
        <p:txBody>
          <a:bodyPr wrap="square">
            <a:spAutoFit/>
          </a:bodyPr>
          <a:lstStyle/>
          <a:p>
            <a:pPr algn="ctr">
              <a:buClr>
                <a:srgbClr val="000000"/>
              </a:buClr>
            </a:pPr>
            <a:r>
              <a:rPr lang="en-US" sz="6600" b="1" kern="0" dirty="0" err="1">
                <a:ln w="22225">
                  <a:solidFill>
                    <a:srgbClr val="C0504D"/>
                  </a:solidFill>
                  <a:prstDash val="solid"/>
                </a:ln>
                <a:solidFill>
                  <a:srgbClr val="FF0000"/>
                </a:solidFill>
                <a:latin typeface="Great Vibes" pitchFamily="2" charset="0"/>
                <a:cs typeface="Arial"/>
                <a:sym typeface="Arial"/>
              </a:rPr>
              <a:t>Luyện</a:t>
            </a:r>
            <a:r>
              <a:rPr lang="en-US" sz="6600" b="1" kern="0" dirty="0">
                <a:ln w="22225">
                  <a:solidFill>
                    <a:srgbClr val="C0504D"/>
                  </a:solidFill>
                  <a:prstDash val="solid"/>
                </a:ln>
                <a:solidFill>
                  <a:srgbClr val="FF0000"/>
                </a:solidFill>
                <a:latin typeface="Great Vibes" pitchFamily="2" charset="0"/>
                <a:cs typeface="Arial"/>
                <a:sym typeface="Arial"/>
              </a:rPr>
              <a:t> </a:t>
            </a:r>
            <a:r>
              <a:rPr lang="en-US" sz="6600" b="1" kern="0" dirty="0" err="1">
                <a:ln w="22225">
                  <a:solidFill>
                    <a:srgbClr val="C0504D"/>
                  </a:solidFill>
                  <a:prstDash val="solid"/>
                </a:ln>
                <a:solidFill>
                  <a:srgbClr val="FF0000"/>
                </a:solidFill>
                <a:latin typeface="Great Vibes" pitchFamily="2" charset="0"/>
                <a:cs typeface="Arial"/>
                <a:sym typeface="Arial"/>
              </a:rPr>
              <a:t>đọc</a:t>
            </a:r>
            <a:r>
              <a:rPr lang="en-US" sz="6600" b="1" kern="0" dirty="0">
                <a:ln w="22225">
                  <a:solidFill>
                    <a:srgbClr val="C0504D"/>
                  </a:solidFill>
                  <a:prstDash val="solid"/>
                </a:ln>
                <a:solidFill>
                  <a:srgbClr val="FF0000"/>
                </a:solidFill>
                <a:latin typeface="Great Vibes" pitchFamily="2" charset="0"/>
                <a:cs typeface="Arial"/>
                <a:sym typeface="Arial"/>
              </a:rPr>
              <a:t> </a:t>
            </a:r>
            <a:r>
              <a:rPr lang="en-US" sz="6600" b="1" kern="0" dirty="0" err="1" smtClean="0">
                <a:ln w="22225">
                  <a:solidFill>
                    <a:srgbClr val="C0504D"/>
                  </a:solidFill>
                  <a:prstDash val="solid"/>
                </a:ln>
                <a:solidFill>
                  <a:srgbClr val="FF0000"/>
                </a:solidFill>
                <a:latin typeface="Great Vibes" pitchFamily="2" charset="0"/>
                <a:cs typeface="Arial"/>
                <a:sym typeface="Arial"/>
              </a:rPr>
              <a:t>câu</a:t>
            </a:r>
            <a:endParaRPr lang="en-US" sz="6600" b="1" kern="0" dirty="0">
              <a:ln w="22225">
                <a:solidFill>
                  <a:srgbClr val="C0504D"/>
                </a:solidFill>
                <a:prstDash val="solid"/>
              </a:ln>
              <a:solidFill>
                <a:srgbClr val="FF0000"/>
              </a:solidFill>
              <a:latin typeface="Great Vibes" pitchFamily="2" charset="0"/>
              <a:cs typeface="Arial"/>
              <a:sym typeface="Arial"/>
            </a:endParaRPr>
          </a:p>
        </p:txBody>
      </p:sp>
      <p:sp>
        <p:nvSpPr>
          <p:cNvPr id="11" name="TextBox 10">
            <a:extLst>
              <a:ext uri="{FF2B5EF4-FFF2-40B4-BE49-F238E27FC236}">
                <a16:creationId xmlns="" xmlns:a16="http://schemas.microsoft.com/office/drawing/2014/main" id="{2D9E22BA-1147-6B37-2480-A90B3680939E}"/>
              </a:ext>
            </a:extLst>
          </p:cNvPr>
          <p:cNvSpPr txBox="1"/>
          <p:nvPr/>
        </p:nvSpPr>
        <p:spPr>
          <a:xfrm>
            <a:off x="1093373" y="2431128"/>
            <a:ext cx="10144336" cy="1191816"/>
          </a:xfrm>
          <a:prstGeom prst="roundRect">
            <a:avLst/>
          </a:prstGeom>
          <a:solidFill>
            <a:schemeClr val="accent6">
              <a:lumMod val="60000"/>
              <a:lumOff val="40000"/>
            </a:schemeClr>
          </a:solidFill>
          <a:ln w="38100">
            <a:noFill/>
            <a:prstDash val="lgDashDot"/>
          </a:ln>
        </p:spPr>
        <p:txBody>
          <a:bodyPr wrap="square">
            <a:spAutoFit/>
          </a:bodyPr>
          <a:lstStyle/>
          <a:p>
            <a:pPr lvl="0" algn="just"/>
            <a:r>
              <a:rPr lang="vi-VN" sz="3200" b="1" dirty="0">
                <a:solidFill>
                  <a:srgbClr val="002060"/>
                </a:solidFill>
                <a:latin typeface="Cambria" panose="02040503050406030204" pitchFamily="18" charset="0"/>
                <a:ea typeface="Cambria" panose="02040503050406030204" pitchFamily="18" charset="0"/>
              </a:rPr>
              <a:t>Chuồn chuồn vừa bay đến, đậu trên nhánh cỏ may, đôi cánh mỏng rung nhè nhẹ khi điệu nhạc vút </a:t>
            </a:r>
            <a:r>
              <a:rPr lang="vi-VN" sz="3200" b="1" dirty="0" smtClean="0">
                <a:solidFill>
                  <a:srgbClr val="002060"/>
                </a:solidFill>
                <a:latin typeface="Cambria" panose="02040503050406030204" pitchFamily="18" charset="0"/>
                <a:ea typeface="Cambria" panose="02040503050406030204" pitchFamily="18" charset="0"/>
              </a:rPr>
              <a:t>cao</a:t>
            </a:r>
            <a:r>
              <a:rPr lang="en-US" sz="3200" b="1" dirty="0" smtClean="0">
                <a:solidFill>
                  <a:srgbClr val="002060"/>
                </a:solidFill>
                <a:latin typeface="Cambria" panose="02040503050406030204" pitchFamily="18" charset="0"/>
                <a:ea typeface="Cambria" panose="02040503050406030204" pitchFamily="18" charset="0"/>
              </a:rPr>
              <a:t>.</a:t>
            </a:r>
            <a:endParaRPr lang="vi-VN" sz="3200" b="1"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 xmlns:a16="http://schemas.microsoft.com/office/drawing/2014/main" id="{2D9E22BA-1147-6B37-2480-A90B3680939E}"/>
              </a:ext>
            </a:extLst>
          </p:cNvPr>
          <p:cNvSpPr txBox="1"/>
          <p:nvPr/>
        </p:nvSpPr>
        <p:spPr>
          <a:xfrm>
            <a:off x="1093373" y="4408995"/>
            <a:ext cx="10144336" cy="1180352"/>
          </a:xfrm>
          <a:prstGeom prst="roundRect">
            <a:avLst/>
          </a:prstGeom>
          <a:solidFill>
            <a:schemeClr val="accent4">
              <a:lumMod val="60000"/>
              <a:lumOff val="40000"/>
            </a:schemeClr>
          </a:solidFill>
          <a:ln w="38100">
            <a:noFill/>
            <a:prstDash val="lgDashDot"/>
          </a:ln>
        </p:spPr>
        <p:txBody>
          <a:bodyPr wrap="square">
            <a:spAutoFit/>
          </a:bodyPr>
          <a:lstStyle/>
          <a:p>
            <a:pPr marL="914400" lvl="0" indent="457200" algn="just"/>
            <a:endParaRPr lang="vi-VN" sz="3200" b="1" dirty="0">
              <a:solidFill>
                <a:srgbClr val="00206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104859" y="141187"/>
            <a:ext cx="920576" cy="835224"/>
          </a:xfrm>
          <a:prstGeom prst="rect">
            <a:avLst/>
          </a:prstGeom>
        </p:spPr>
      </p:pic>
      <p:sp>
        <p:nvSpPr>
          <p:cNvPr id="3" name="Rectangle 2"/>
          <p:cNvSpPr/>
          <p:nvPr/>
        </p:nvSpPr>
        <p:spPr>
          <a:xfrm>
            <a:off x="472908" y="4387902"/>
            <a:ext cx="10725890" cy="1077218"/>
          </a:xfrm>
          <a:prstGeom prst="rect">
            <a:avLst/>
          </a:prstGeom>
        </p:spPr>
        <p:txBody>
          <a:bodyPr wrap="square">
            <a:spAutoFit/>
          </a:bodyPr>
          <a:lstStyle/>
          <a:p>
            <a:pPr marL="914400" lvl="0" indent="457200" algn="just"/>
            <a:r>
              <a:rPr lang="vi-VN" sz="3200" b="1" dirty="0">
                <a:solidFill>
                  <a:srgbClr val="002060"/>
                </a:solidFill>
                <a:latin typeface="Cambria" panose="02040503050406030204" pitchFamily="18" charset="0"/>
                <a:ea typeface="Cambria" panose="02040503050406030204" pitchFamily="18" charset="0"/>
              </a:rPr>
              <a:t>Chỉ chốc lát, ngôi nhà xinh xắn bằng đất </a:t>
            </a:r>
            <a:r>
              <a:rPr lang="vi-VN" sz="3200" b="1" dirty="0" smtClean="0">
                <a:solidFill>
                  <a:srgbClr val="002060"/>
                </a:solidFill>
                <a:latin typeface="Cambria" panose="02040503050406030204" pitchFamily="18" charset="0"/>
                <a:ea typeface="Cambria" panose="02040503050406030204" pitchFamily="18" charset="0"/>
              </a:rPr>
              <a:t>đã</a:t>
            </a:r>
            <a:r>
              <a:rPr lang="en-US" sz="3200" b="1" dirty="0" smtClean="0">
                <a:solidFill>
                  <a:srgbClr val="002060"/>
                </a:solidFill>
                <a:latin typeface="Cambria" panose="02040503050406030204" pitchFamily="18" charset="0"/>
                <a:ea typeface="Cambria" panose="02040503050406030204" pitchFamily="18" charset="0"/>
              </a:rPr>
              <a:t> </a:t>
            </a:r>
            <a:r>
              <a:rPr lang="vi-VN" sz="3200" b="1" dirty="0" smtClean="0">
                <a:solidFill>
                  <a:srgbClr val="002060"/>
                </a:solidFill>
                <a:latin typeface="Cambria" panose="02040503050406030204" pitchFamily="18" charset="0"/>
                <a:ea typeface="Cambria" panose="02040503050406030204" pitchFamily="18" charset="0"/>
              </a:rPr>
              <a:t>được </a:t>
            </a:r>
            <a:r>
              <a:rPr lang="vi-VN" sz="3200" b="1" dirty="0">
                <a:solidFill>
                  <a:srgbClr val="002060"/>
                </a:solidFill>
                <a:latin typeface="Cambria" panose="02040503050406030204" pitchFamily="18" charset="0"/>
                <a:ea typeface="Cambria" panose="02040503050406030204" pitchFamily="18" charset="0"/>
              </a:rPr>
              <a:t>xây xong dưới ô nấm giữa vùng cỏ xanh tươi.</a:t>
            </a:r>
          </a:p>
        </p:txBody>
      </p:sp>
      <p:cxnSp>
        <p:nvCxnSpPr>
          <p:cNvPr id="5" name="Straight Connector 4"/>
          <p:cNvCxnSpPr/>
          <p:nvPr/>
        </p:nvCxnSpPr>
        <p:spPr>
          <a:xfrm flipH="1">
            <a:off x="6297621" y="2509520"/>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2" name="Straight Connector 11"/>
          <p:cNvCxnSpPr/>
          <p:nvPr/>
        </p:nvCxnSpPr>
        <p:spPr>
          <a:xfrm flipH="1">
            <a:off x="10983709" y="2509520"/>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4" name="Straight Connector 13"/>
          <p:cNvCxnSpPr/>
          <p:nvPr/>
        </p:nvCxnSpPr>
        <p:spPr>
          <a:xfrm flipH="1">
            <a:off x="3916702" y="2998939"/>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5" name="Straight Connector 14"/>
          <p:cNvCxnSpPr/>
          <p:nvPr/>
        </p:nvCxnSpPr>
        <p:spPr>
          <a:xfrm flipH="1">
            <a:off x="4185931" y="4387902"/>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7" name="Straight Connector 16"/>
          <p:cNvCxnSpPr/>
          <p:nvPr/>
        </p:nvCxnSpPr>
        <p:spPr>
          <a:xfrm flipH="1">
            <a:off x="5262902" y="4904774"/>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8" name="Straight Connector 17"/>
          <p:cNvCxnSpPr/>
          <p:nvPr/>
        </p:nvCxnSpPr>
        <p:spPr>
          <a:xfrm flipH="1">
            <a:off x="9377680" y="4408995"/>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9" name="Straight Connector 18"/>
          <p:cNvCxnSpPr/>
          <p:nvPr/>
        </p:nvCxnSpPr>
        <p:spPr>
          <a:xfrm flipH="1">
            <a:off x="3048000" y="4904774"/>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609313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plus(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plus(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2946623" y="422413"/>
            <a:ext cx="6078339" cy="1107996"/>
          </a:xfrm>
          <a:prstGeom prst="rect">
            <a:avLst/>
          </a:prstGeom>
        </p:spPr>
        <p:txBody>
          <a:bodyPr wrap="square">
            <a:spAutoFit/>
          </a:bodyPr>
          <a:lstStyle/>
          <a:p>
            <a:pPr algn="ctr">
              <a:buClr>
                <a:srgbClr val="000000"/>
              </a:buClr>
            </a:pPr>
            <a:r>
              <a:rPr lang="en-US" sz="6600" b="1" kern="0" dirty="0" smtClean="0">
                <a:ln w="22225">
                  <a:solidFill>
                    <a:srgbClr val="C0504D"/>
                  </a:solidFill>
                  <a:prstDash val="solid"/>
                </a:ln>
                <a:solidFill>
                  <a:srgbClr val="FF0000"/>
                </a:solidFill>
                <a:latin typeface="Great Vibes" pitchFamily="2" charset="0"/>
                <a:cs typeface="Arial"/>
                <a:sym typeface="Arial"/>
              </a:rPr>
              <a:t>Chia </a:t>
            </a:r>
            <a:r>
              <a:rPr lang="en-US" sz="6600" b="1" kern="0" dirty="0" err="1" smtClean="0">
                <a:ln w="22225">
                  <a:solidFill>
                    <a:srgbClr val="C0504D"/>
                  </a:solidFill>
                  <a:prstDash val="solid"/>
                </a:ln>
                <a:solidFill>
                  <a:srgbClr val="FF0000"/>
                </a:solidFill>
                <a:latin typeface="Great Vibes" pitchFamily="2" charset="0"/>
                <a:cs typeface="Arial"/>
                <a:sym typeface="Arial"/>
              </a:rPr>
              <a:t>đoạn</a:t>
            </a:r>
            <a:endParaRPr lang="en-US" sz="6600" b="1" kern="0" dirty="0">
              <a:ln w="22225">
                <a:solidFill>
                  <a:srgbClr val="C0504D"/>
                </a:solidFill>
                <a:prstDash val="solid"/>
              </a:ln>
              <a:solidFill>
                <a:srgbClr val="FF0000"/>
              </a:solidFill>
              <a:latin typeface="Great Vibes" pitchFamily="2" charset="0"/>
              <a:cs typeface="Arial"/>
              <a:sym typeface="Arial"/>
            </a:endParaRPr>
          </a:p>
        </p:txBody>
      </p:sp>
      <p:sp>
        <p:nvSpPr>
          <p:cNvPr id="11" name="TextBox 10">
            <a:extLst>
              <a:ext uri="{FF2B5EF4-FFF2-40B4-BE49-F238E27FC236}">
                <a16:creationId xmlns="" xmlns:a16="http://schemas.microsoft.com/office/drawing/2014/main" id="{2D9E22BA-1147-6B37-2480-A90B3680939E}"/>
              </a:ext>
            </a:extLst>
          </p:cNvPr>
          <p:cNvSpPr txBox="1"/>
          <p:nvPr/>
        </p:nvSpPr>
        <p:spPr>
          <a:xfrm>
            <a:off x="2409708" y="1988676"/>
            <a:ext cx="6955357" cy="646986"/>
          </a:xfrm>
          <a:prstGeom prst="roundRect">
            <a:avLst/>
          </a:prstGeom>
          <a:solidFill>
            <a:srgbClr val="92D050"/>
          </a:solidFill>
          <a:ln w="38100">
            <a:noFill/>
            <a:prstDash val="lgDashDot"/>
          </a:ln>
        </p:spPr>
        <p:txBody>
          <a:bodyPr wrap="square">
            <a:spAutoFit/>
          </a:bodyPr>
          <a:lstStyle/>
          <a:p>
            <a:pPr lvl="0" algn="just"/>
            <a:r>
              <a:rPr lang="en-US" sz="3200" b="1" dirty="0" err="1" smtClean="0">
                <a:solidFill>
                  <a:srgbClr val="002060"/>
                </a:solidFill>
                <a:latin typeface="Cambria" panose="02040503050406030204" pitchFamily="18" charset="0"/>
                <a:ea typeface="Cambria" panose="02040503050406030204" pitchFamily="18" charset="0"/>
              </a:rPr>
              <a:t>Đoạn</a:t>
            </a:r>
            <a:r>
              <a:rPr lang="en-US" sz="3200" b="1" dirty="0" smtClean="0">
                <a:solidFill>
                  <a:srgbClr val="002060"/>
                </a:solidFill>
                <a:latin typeface="Cambria" panose="02040503050406030204" pitchFamily="18" charset="0"/>
                <a:ea typeface="Cambria" panose="02040503050406030204" pitchFamily="18" charset="0"/>
              </a:rPr>
              <a:t> 1: </a:t>
            </a:r>
            <a:r>
              <a:rPr lang="en-US" sz="3200" b="1" dirty="0" err="1" smtClean="0">
                <a:solidFill>
                  <a:srgbClr val="002060"/>
                </a:solidFill>
                <a:latin typeface="Cambria" panose="02040503050406030204" pitchFamily="18" charset="0"/>
                <a:ea typeface="Cambria" panose="02040503050406030204" pitchFamily="18" charset="0"/>
              </a:rPr>
              <a:t>Từ</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đầu</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đến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đi</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tìm</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tiếng</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hát</a:t>
            </a:r>
            <a:endParaRPr lang="vi-VN" sz="3200" b="1"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 xmlns:a16="http://schemas.microsoft.com/office/drawing/2014/main" id="{2D9E22BA-1147-6B37-2480-A90B3680939E}"/>
              </a:ext>
            </a:extLst>
          </p:cNvPr>
          <p:cNvSpPr txBox="1"/>
          <p:nvPr/>
        </p:nvSpPr>
        <p:spPr>
          <a:xfrm>
            <a:off x="1868993" y="3221332"/>
            <a:ext cx="8571244" cy="563682"/>
          </a:xfrm>
          <a:prstGeom prst="roundRect">
            <a:avLst/>
          </a:prstGeom>
          <a:solidFill>
            <a:schemeClr val="accent4">
              <a:lumMod val="60000"/>
              <a:lumOff val="40000"/>
            </a:schemeClr>
          </a:solidFill>
          <a:ln w="38100">
            <a:noFill/>
            <a:prstDash val="lgDashDot"/>
          </a:ln>
        </p:spPr>
        <p:txBody>
          <a:bodyPr wrap="square">
            <a:spAutoFit/>
          </a:bodyPr>
          <a:lstStyle/>
          <a:p>
            <a:pPr marL="914400" lvl="0" indent="457200" algn="just"/>
            <a:endParaRPr lang="vi-VN" sz="3200" b="1" dirty="0">
              <a:solidFill>
                <a:srgbClr val="00206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104859" y="141187"/>
            <a:ext cx="920576" cy="835224"/>
          </a:xfrm>
          <a:prstGeom prst="rect">
            <a:avLst/>
          </a:prstGeom>
        </p:spPr>
      </p:pic>
      <p:sp>
        <p:nvSpPr>
          <p:cNvPr id="3" name="Rectangle 2"/>
          <p:cNvSpPr/>
          <p:nvPr/>
        </p:nvSpPr>
        <p:spPr>
          <a:xfrm>
            <a:off x="622847" y="3228166"/>
            <a:ext cx="10725890" cy="584775"/>
          </a:xfrm>
          <a:prstGeom prst="rect">
            <a:avLst/>
          </a:prstGeom>
        </p:spPr>
        <p:txBody>
          <a:bodyPr wrap="square">
            <a:spAutoFit/>
          </a:bodyPr>
          <a:lstStyle/>
          <a:p>
            <a:pPr marL="914400" lvl="0" indent="457200" algn="just"/>
            <a:r>
              <a:rPr lang="en-US" sz="3200" b="1" dirty="0" err="1" smtClean="0">
                <a:solidFill>
                  <a:srgbClr val="002060"/>
                </a:solidFill>
                <a:latin typeface="Cambria" panose="02040503050406030204" pitchFamily="18" charset="0"/>
                <a:ea typeface="Cambria" panose="02040503050406030204" pitchFamily="18" charset="0"/>
              </a:rPr>
              <a:t>Đoạn</a:t>
            </a:r>
            <a:r>
              <a:rPr lang="en-US" sz="3200" b="1" dirty="0" smtClean="0">
                <a:solidFill>
                  <a:srgbClr val="002060"/>
                </a:solidFill>
                <a:latin typeface="Cambria" panose="02040503050406030204" pitchFamily="18" charset="0"/>
                <a:ea typeface="Cambria" panose="02040503050406030204" pitchFamily="18" charset="0"/>
              </a:rPr>
              <a:t> 2: </a:t>
            </a:r>
            <a:r>
              <a:rPr lang="en-US" sz="3200" b="1" dirty="0" err="1" smtClean="0">
                <a:solidFill>
                  <a:srgbClr val="002060"/>
                </a:solidFill>
                <a:latin typeface="Cambria" panose="02040503050406030204" pitchFamily="18" charset="0"/>
                <a:ea typeface="Cambria" panose="02040503050406030204" pitchFamily="18" charset="0"/>
              </a:rPr>
              <a:t>Tiếp</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theo</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đến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một</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tài</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năng</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âm</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nhạc</a:t>
            </a:r>
            <a:endParaRPr lang="vi-VN" sz="3200" b="1" dirty="0">
              <a:solidFill>
                <a:srgbClr val="00206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 xmlns:a16="http://schemas.microsoft.com/office/drawing/2014/main" id="{2D9E22BA-1147-6B37-2480-A90B3680939E}"/>
              </a:ext>
            </a:extLst>
          </p:cNvPr>
          <p:cNvSpPr txBox="1"/>
          <p:nvPr/>
        </p:nvSpPr>
        <p:spPr>
          <a:xfrm>
            <a:off x="3858456" y="4461120"/>
            <a:ext cx="4592318" cy="646986"/>
          </a:xfrm>
          <a:prstGeom prst="roundRect">
            <a:avLst/>
          </a:prstGeom>
          <a:solidFill>
            <a:schemeClr val="accent2">
              <a:lumMod val="60000"/>
              <a:lumOff val="40000"/>
            </a:schemeClr>
          </a:solidFill>
          <a:ln w="38100">
            <a:noFill/>
            <a:prstDash val="lgDashDot"/>
          </a:ln>
        </p:spPr>
        <p:txBody>
          <a:bodyPr wrap="square">
            <a:spAutoFit/>
          </a:bodyPr>
          <a:lstStyle/>
          <a:p>
            <a:pPr lvl="0" algn="just"/>
            <a:r>
              <a:rPr lang="en-US" sz="3200" b="1" dirty="0" err="1" smtClean="0">
                <a:solidFill>
                  <a:srgbClr val="002060"/>
                </a:solidFill>
                <a:latin typeface="Cambria" panose="02040503050406030204" pitchFamily="18" charset="0"/>
                <a:ea typeface="Cambria" panose="02040503050406030204" pitchFamily="18" charset="0"/>
              </a:rPr>
              <a:t>Đoạn</a:t>
            </a:r>
            <a:r>
              <a:rPr lang="en-US" sz="3200" b="1" dirty="0" smtClean="0">
                <a:solidFill>
                  <a:srgbClr val="002060"/>
                </a:solidFill>
                <a:latin typeface="Cambria" panose="02040503050406030204" pitchFamily="18" charset="0"/>
                <a:ea typeface="Cambria" panose="02040503050406030204" pitchFamily="18" charset="0"/>
              </a:rPr>
              <a:t> 3: </a:t>
            </a:r>
            <a:r>
              <a:rPr lang="en-US" sz="3200" b="1" dirty="0" err="1" smtClean="0">
                <a:solidFill>
                  <a:srgbClr val="002060"/>
                </a:solidFill>
                <a:latin typeface="Cambria" panose="02040503050406030204" pitchFamily="18" charset="0"/>
                <a:ea typeface="Cambria" panose="02040503050406030204" pitchFamily="18" charset="0"/>
              </a:rPr>
              <a:t>Đoạn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còn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lại</a:t>
            </a:r>
            <a:endParaRPr lang="vi-VN"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74317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plus(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plus(in)">
                                      <p:cBhvr>
                                        <p:cTn id="12" dur="20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plus(in)">
                                      <p:cBhvr>
                                        <p:cTn id="2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3" grpId="0"/>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Theme1" id="{072C5764-E3E5-47DB-A6CA-2D7C55A0B602}" vid="{B8EEDAA0-B667-4F93-AD67-DE2A39DAA80E}"/>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1715</TotalTime>
  <Words>2857</Words>
  <Application>Microsoft Office PowerPoint</Application>
  <PresentationFormat>Custom</PresentationFormat>
  <Paragraphs>202</Paragraphs>
  <Slides>33</Slides>
  <Notes>9</Notes>
  <HiddenSlides>0</HiddenSlides>
  <MMClips>0</MMClips>
  <ScaleCrop>false</ScaleCrop>
  <HeadingPairs>
    <vt:vector size="4" baseType="variant">
      <vt:variant>
        <vt:lpstr>Theme</vt:lpstr>
      </vt:variant>
      <vt:variant>
        <vt:i4>5</vt:i4>
      </vt:variant>
      <vt:variant>
        <vt:lpstr>Slide Titles</vt:lpstr>
      </vt:variant>
      <vt:variant>
        <vt:i4>33</vt:i4>
      </vt:variant>
    </vt:vector>
  </HeadingPairs>
  <TitlesOfParts>
    <vt:vector size="38" baseType="lpstr">
      <vt:lpstr>Office Theme</vt:lpstr>
      <vt:lpstr>Theme1</vt:lpstr>
      <vt:lpstr>2_Office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109</cp:revision>
  <dcterms:created xsi:type="dcterms:W3CDTF">2022-08-13T14:24:05Z</dcterms:created>
  <dcterms:modified xsi:type="dcterms:W3CDTF">2022-12-21T05:33:41Z</dcterms:modified>
</cp:coreProperties>
</file>