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6"/>
  </p:notesMasterIdLst>
  <p:sldIdLst>
    <p:sldId id="256" r:id="rId3"/>
    <p:sldId id="515" r:id="rId4"/>
    <p:sldId id="516" r:id="rId5"/>
    <p:sldId id="517" r:id="rId6"/>
    <p:sldId id="375" r:id="rId7"/>
    <p:sldId id="257" r:id="rId8"/>
    <p:sldId id="258" r:id="rId9"/>
    <p:sldId id="259" r:id="rId10"/>
    <p:sldId id="260" r:id="rId11"/>
    <p:sldId id="261" r:id="rId12"/>
    <p:sldId id="262" r:id="rId13"/>
    <p:sldId id="518" r:id="rId14"/>
    <p:sldId id="51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7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B884C-8C00-4394-9DB6-15A5CAE11C79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9148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14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89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22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44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9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46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24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47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28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28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6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7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2.xml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11" Type="http://schemas.openxmlformats.org/officeDocument/2006/relationships/slide" Target="slide8.xml"/><Relationship Id="rId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772732" y="1257300"/>
            <a:ext cx="10680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con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903767"/>
            <a:ext cx="7632848" cy="166113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“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khiển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rô-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khiển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8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1484784"/>
            <a:ext cx="7632848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: “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Gấu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xinh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xắn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kệ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đặt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”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Gấu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libri"/>
              </a:rPr>
              <a:t>xinh</a:t>
            </a:r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xắn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đặt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libri"/>
              </a:rPr>
              <a:t>kệ</a:t>
            </a:r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39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8BA0FD9-8569-4AB2-9EF2-830A2A987CF3}"/>
              </a:ext>
            </a:extLst>
          </p:cNvPr>
          <p:cNvSpPr txBox="1"/>
          <p:nvPr/>
        </p:nvSpPr>
        <p:spPr>
          <a:xfrm>
            <a:off x="7689129" y="2809179"/>
            <a:ext cx="4118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4800" b="1" kern="0" dirty="0" smtClean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Định hướng</a:t>
            </a:r>
            <a:endParaRPr lang="en-US" sz="4800" b="1" kern="0" dirty="0">
              <a:solidFill>
                <a:srgbClr val="BAE5E4">
                  <a:lumMod val="50000"/>
                </a:srgb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489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3078051" y="3189916"/>
            <a:ext cx="6107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prstClr val="black"/>
                </a:solidFill>
              </a:rPr>
              <a:t>Hẹn</a:t>
            </a:r>
            <a:r>
              <a:rPr lang="en-US" sz="5400" dirty="0" smtClean="0">
                <a:solidFill>
                  <a:prstClr val="black"/>
                </a:solidFill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</a:rPr>
              <a:t>gặp</a:t>
            </a:r>
            <a:r>
              <a:rPr lang="en-US" sz="5400" dirty="0" smtClean="0">
                <a:solidFill>
                  <a:prstClr val="black"/>
                </a:solidFill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</a:rPr>
              <a:t>lại</a:t>
            </a:r>
            <a:r>
              <a:rPr lang="en-US" sz="5400" dirty="0" smtClean="0">
                <a:solidFill>
                  <a:prstClr val="black"/>
                </a:solidFill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</a:rPr>
              <a:t>các</a:t>
            </a:r>
            <a:r>
              <a:rPr lang="en-US" sz="5400" dirty="0" smtClean="0">
                <a:solidFill>
                  <a:prstClr val="black"/>
                </a:solidFill>
              </a:rPr>
              <a:t> con!</a:t>
            </a:r>
            <a:endParaRPr lang="en-US" sz="5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0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2730322" y="2661882"/>
            <a:ext cx="66454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Luyện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tập</a:t>
            </a:r>
            <a:r>
              <a:rPr lang="en-US" sz="4400" dirty="0" smtClean="0">
                <a:solidFill>
                  <a:srgbClr val="FF0000"/>
                </a:solidFill>
              </a:rPr>
              <a:t>:</a:t>
            </a:r>
            <a:endParaRPr lang="en-US" sz="4400" dirty="0">
              <a:solidFill>
                <a:srgbClr val="FF0000"/>
              </a:solidFill>
            </a:endParaRPr>
          </a:p>
          <a:p>
            <a:pPr algn="ctr"/>
            <a:r>
              <a:rPr lang="en-US" sz="4000" dirty="0" err="1" smtClean="0"/>
              <a:t>Từ</a:t>
            </a:r>
            <a:r>
              <a:rPr lang="en-US" sz="4000" dirty="0" smtClean="0"/>
              <a:t> </a:t>
            </a:r>
            <a:r>
              <a:rPr lang="en-US" sz="4000" dirty="0" err="1" smtClean="0"/>
              <a:t>ngữ</a:t>
            </a:r>
            <a:r>
              <a:rPr lang="en-US" sz="4000" dirty="0" smtClean="0"/>
              <a:t> </a:t>
            </a:r>
            <a:r>
              <a:rPr lang="en-US" sz="4000" dirty="0" err="1" smtClean="0"/>
              <a:t>chỉ</a:t>
            </a:r>
            <a:r>
              <a:rPr lang="en-US" sz="4000" dirty="0" smtClean="0"/>
              <a:t> </a:t>
            </a:r>
            <a:r>
              <a:rPr lang="en-US" sz="4000" dirty="0" err="1" smtClean="0"/>
              <a:t>sự</a:t>
            </a:r>
            <a:r>
              <a:rPr lang="en-US" sz="4000" dirty="0" smtClean="0"/>
              <a:t> </a:t>
            </a:r>
            <a:r>
              <a:rPr lang="en-US" sz="4000" dirty="0" err="1" smtClean="0"/>
              <a:t>vật</a:t>
            </a:r>
            <a:r>
              <a:rPr lang="en-US" sz="4000" dirty="0" smtClean="0"/>
              <a:t>, </a:t>
            </a:r>
            <a:r>
              <a:rPr lang="en-US" sz="4000" dirty="0" err="1" smtClean="0"/>
              <a:t>đặc</a:t>
            </a:r>
            <a:r>
              <a:rPr lang="en-US" sz="4000" dirty="0" smtClean="0"/>
              <a:t> </a:t>
            </a:r>
            <a:r>
              <a:rPr lang="en-US" sz="4000" dirty="0" err="1" smtClean="0"/>
              <a:t>điểm</a:t>
            </a:r>
            <a:r>
              <a:rPr lang="en-US" sz="4000" dirty="0" smtClean="0"/>
              <a:t>;</a:t>
            </a:r>
          </a:p>
          <a:p>
            <a:pPr algn="ctr"/>
            <a:r>
              <a:rPr lang="en-US" sz="4000" dirty="0" err="1" smtClean="0"/>
              <a:t>Câu</a:t>
            </a:r>
            <a:r>
              <a:rPr lang="en-US" sz="4000" dirty="0" smtClean="0"/>
              <a:t> </a:t>
            </a:r>
            <a:r>
              <a:rPr lang="en-US" sz="4000" dirty="0" err="1" smtClean="0"/>
              <a:t>nêu</a:t>
            </a:r>
            <a:r>
              <a:rPr lang="en-US" sz="4000" dirty="0" smtClean="0"/>
              <a:t> </a:t>
            </a:r>
            <a:r>
              <a:rPr lang="en-US" sz="4000" dirty="0" err="1" smtClean="0"/>
              <a:t>đặc</a:t>
            </a:r>
            <a:r>
              <a:rPr lang="en-US" sz="4000" dirty="0" smtClean="0"/>
              <a:t> </a:t>
            </a:r>
            <a:r>
              <a:rPr lang="en-US" sz="4000" dirty="0" err="1" smtClean="0"/>
              <a:t>điểm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9713F0-EBB0-4136-BCFE-9BF7DF6250CC}"/>
              </a:ext>
            </a:extLst>
          </p:cNvPr>
          <p:cNvSpPr txBox="1"/>
          <p:nvPr/>
        </p:nvSpPr>
        <p:spPr>
          <a:xfrm>
            <a:off x="2248879" y="313084"/>
            <a:ext cx="8953839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1. </a:t>
            </a:r>
            <a:r>
              <a:rPr lang="vi-VN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Tìm từ ngữ gọi tên các đồ chơi có trong bức tranh dưới đây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6FCA90-FF20-432D-9681-8810E11D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4889" y="1761433"/>
            <a:ext cx="6196519" cy="314096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249B0992-0A3B-4EB7-8F96-DE59579C2CE8}"/>
              </a:ext>
            </a:extLst>
          </p:cNvPr>
          <p:cNvSpPr/>
          <p:nvPr/>
        </p:nvSpPr>
        <p:spPr>
          <a:xfrm>
            <a:off x="3427653" y="2015032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39E47853-3058-44CA-A98F-D9B445813DB8}"/>
              </a:ext>
            </a:extLst>
          </p:cNvPr>
          <p:cNvSpPr/>
          <p:nvPr/>
        </p:nvSpPr>
        <p:spPr>
          <a:xfrm>
            <a:off x="3379014" y="2809458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9DDB09E2-F795-42C5-B5EF-59783AC04105}"/>
              </a:ext>
            </a:extLst>
          </p:cNvPr>
          <p:cNvSpPr/>
          <p:nvPr/>
        </p:nvSpPr>
        <p:spPr>
          <a:xfrm>
            <a:off x="4259601" y="2074302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3B2C501-1AA2-42E5-A086-A3DF43C25CA8}"/>
              </a:ext>
            </a:extLst>
          </p:cNvPr>
          <p:cNvSpPr/>
          <p:nvPr/>
        </p:nvSpPr>
        <p:spPr>
          <a:xfrm>
            <a:off x="5492700" y="2015031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134F8ED-896D-4678-B407-DCBA61865F01}"/>
              </a:ext>
            </a:extLst>
          </p:cNvPr>
          <p:cNvSpPr/>
          <p:nvPr/>
        </p:nvSpPr>
        <p:spPr>
          <a:xfrm>
            <a:off x="6725799" y="2074302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A44BF19-2B1E-4658-AF9A-B8CAE70E22C3}"/>
              </a:ext>
            </a:extLst>
          </p:cNvPr>
          <p:cNvSpPr/>
          <p:nvPr/>
        </p:nvSpPr>
        <p:spPr>
          <a:xfrm>
            <a:off x="7613566" y="2015030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7C7CF8A-12FD-47CB-AF4D-E1B4E49D0A74}"/>
              </a:ext>
            </a:extLst>
          </p:cNvPr>
          <p:cNvSpPr/>
          <p:nvPr/>
        </p:nvSpPr>
        <p:spPr>
          <a:xfrm>
            <a:off x="7592499" y="2845521"/>
            <a:ext cx="690663" cy="6577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F4E6F86-3D95-48DF-9181-A501E6CBA839}"/>
              </a:ext>
            </a:extLst>
          </p:cNvPr>
          <p:cNvSpPr/>
          <p:nvPr/>
        </p:nvSpPr>
        <p:spPr>
          <a:xfrm>
            <a:off x="6490031" y="3932944"/>
            <a:ext cx="1597170" cy="7538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AF33748-8044-47E5-B785-CCCD704948E1}"/>
              </a:ext>
            </a:extLst>
          </p:cNvPr>
          <p:cNvSpPr txBox="1"/>
          <p:nvPr/>
        </p:nvSpPr>
        <p:spPr>
          <a:xfrm>
            <a:off x="1523538" y="4810135"/>
            <a:ext cx="5000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  <a:latin typeface="+mj-lt"/>
              </a:rPr>
              <a:t>gấu bông,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C4543F3-5FD7-4FB6-8F08-245F1B0DE267}"/>
              </a:ext>
            </a:extLst>
          </p:cNvPr>
          <p:cNvSpPr txBox="1"/>
          <p:nvPr/>
        </p:nvSpPr>
        <p:spPr>
          <a:xfrm>
            <a:off x="3343212" y="4843089"/>
            <a:ext cx="3894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</a:rPr>
              <a:t>búp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bê</a:t>
            </a:r>
            <a:r>
              <a:rPr lang="x-none" sz="32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32A66C9-2DE9-4BCB-9E56-C892AE8EF884}"/>
              </a:ext>
            </a:extLst>
          </p:cNvPr>
          <p:cNvSpPr txBox="1"/>
          <p:nvPr/>
        </p:nvSpPr>
        <p:spPr>
          <a:xfrm>
            <a:off x="4675878" y="4843089"/>
            <a:ext cx="4521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máy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bay</a:t>
            </a:r>
            <a:r>
              <a:rPr lang="x-none" sz="32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63C6A47-75FA-4298-91FC-93F8004799ED}"/>
              </a:ext>
            </a:extLst>
          </p:cNvPr>
          <p:cNvSpPr txBox="1"/>
          <p:nvPr/>
        </p:nvSpPr>
        <p:spPr>
          <a:xfrm>
            <a:off x="6427532" y="4846799"/>
            <a:ext cx="3458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rô-bốt</a:t>
            </a:r>
            <a:r>
              <a:rPr lang="x-none" sz="32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781D5F-E375-4164-B17D-965673E9D8E0}"/>
              </a:ext>
            </a:extLst>
          </p:cNvPr>
          <p:cNvSpPr txBox="1"/>
          <p:nvPr/>
        </p:nvSpPr>
        <p:spPr>
          <a:xfrm>
            <a:off x="7639978" y="4839379"/>
            <a:ext cx="2481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</a:rPr>
              <a:t>ô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tô</a:t>
            </a:r>
            <a:r>
              <a:rPr lang="x-none" sz="32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9633935-80EC-496F-89A4-9E54356B5422}"/>
              </a:ext>
            </a:extLst>
          </p:cNvPr>
          <p:cNvSpPr txBox="1"/>
          <p:nvPr/>
        </p:nvSpPr>
        <p:spPr>
          <a:xfrm>
            <a:off x="8514719" y="4816916"/>
            <a:ext cx="3353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</a:rPr>
              <a:t>q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uả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bóng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x-none" sz="32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E952A63-62C3-45AD-B7AD-E433E8513866}"/>
              </a:ext>
            </a:extLst>
          </p:cNvPr>
          <p:cNvSpPr txBox="1"/>
          <p:nvPr/>
        </p:nvSpPr>
        <p:spPr>
          <a:xfrm>
            <a:off x="1548087" y="5262073"/>
            <a:ext cx="2368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</a:rPr>
              <a:t>cờ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cá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ngựa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x-none" sz="32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E630F9-4DCE-46C7-BE01-44525EBD636B}"/>
              </a:ext>
            </a:extLst>
          </p:cNvPr>
          <p:cNvSpPr txBox="1"/>
          <p:nvPr/>
        </p:nvSpPr>
        <p:spPr>
          <a:xfrm>
            <a:off x="5668019" y="5337581"/>
            <a:ext cx="1302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</a:rPr>
              <a:t>lê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gô</a:t>
            </a:r>
            <a:r>
              <a:rPr lang="x-none" sz="3200" dirty="0" smtClean="0">
                <a:solidFill>
                  <a:srgbClr val="FF0000"/>
                </a:solidFill>
                <a:latin typeface="+mj-lt"/>
              </a:rPr>
              <a:t>,</a:t>
            </a:r>
            <a:endParaRPr lang="x-none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F4E6F86-3D95-48DF-9181-A501E6CBA839}"/>
              </a:ext>
            </a:extLst>
          </p:cNvPr>
          <p:cNvSpPr/>
          <p:nvPr/>
        </p:nvSpPr>
        <p:spPr>
          <a:xfrm>
            <a:off x="5367397" y="3805654"/>
            <a:ext cx="1143917" cy="7538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E630F9-4DCE-46C7-BE01-44525EBD636B}"/>
              </a:ext>
            </a:extLst>
          </p:cNvPr>
          <p:cNvSpPr txBox="1"/>
          <p:nvPr/>
        </p:nvSpPr>
        <p:spPr>
          <a:xfrm>
            <a:off x="6883787" y="5335447"/>
            <a:ext cx="2251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</a:rPr>
              <a:t>t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ranh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ghép</a:t>
            </a:r>
            <a:r>
              <a:rPr lang="x-none" sz="3200" dirty="0" smtClean="0">
                <a:solidFill>
                  <a:srgbClr val="FF0000"/>
                </a:solidFill>
                <a:latin typeface="+mj-lt"/>
              </a:rPr>
              <a:t>,</a:t>
            </a:r>
            <a:endParaRPr lang="x-none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7F4E6F86-3D95-48DF-9181-A501E6CBA839}"/>
              </a:ext>
            </a:extLst>
          </p:cNvPr>
          <p:cNvSpPr/>
          <p:nvPr/>
        </p:nvSpPr>
        <p:spPr>
          <a:xfrm>
            <a:off x="2841585" y="3638770"/>
            <a:ext cx="1461168" cy="11120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EE630F9-4DCE-46C7-BE01-44525EBD636B}"/>
              </a:ext>
            </a:extLst>
          </p:cNvPr>
          <p:cNvSpPr txBox="1"/>
          <p:nvPr/>
        </p:nvSpPr>
        <p:spPr>
          <a:xfrm>
            <a:off x="8995633" y="5329200"/>
            <a:ext cx="2251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</a:rPr>
              <a:t>d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ây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nhảy</a:t>
            </a:r>
            <a:endParaRPr lang="x-none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7C7CF8A-12FD-47CB-AF4D-E1B4E49D0A74}"/>
              </a:ext>
            </a:extLst>
          </p:cNvPr>
          <p:cNvSpPr/>
          <p:nvPr/>
        </p:nvSpPr>
        <p:spPr>
          <a:xfrm>
            <a:off x="7071130" y="2765102"/>
            <a:ext cx="561161" cy="808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E952A63-62C3-45AD-B7AD-E433E8513866}"/>
              </a:ext>
            </a:extLst>
          </p:cNvPr>
          <p:cNvSpPr txBox="1"/>
          <p:nvPr/>
        </p:nvSpPr>
        <p:spPr>
          <a:xfrm>
            <a:off x="3609071" y="5307506"/>
            <a:ext cx="2368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siêu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nhân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x-none" sz="32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1" grpId="0"/>
      <p:bldP spid="23" grpId="0" animBg="1"/>
      <p:bldP spid="24" grpId="0"/>
      <p:bldP spid="25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BE51143-B3AD-426F-A283-2399E7C2695B}"/>
              </a:ext>
            </a:extLst>
          </p:cNvPr>
          <p:cNvSpPr txBox="1"/>
          <p:nvPr/>
        </p:nvSpPr>
        <p:spPr>
          <a:xfrm>
            <a:off x="2357427" y="1009497"/>
            <a:ext cx="91224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2. </a:t>
            </a:r>
            <a:r>
              <a:rPr lang="vi-VN" sz="36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Sắp xếp từ ngữ thành câu và viết vào vở.</a:t>
            </a:r>
            <a:endParaRPr lang="en-US" sz="3600" b="1" kern="0" dirty="0">
              <a:solidFill>
                <a:srgbClr val="BAE5E4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9B0C8A6-153E-47FD-BEC9-4EBB29745AD7}"/>
              </a:ext>
            </a:extLst>
          </p:cNvPr>
          <p:cNvSpPr txBox="1"/>
          <p:nvPr/>
        </p:nvSpPr>
        <p:spPr>
          <a:xfrm>
            <a:off x="2505837" y="1436462"/>
            <a:ext cx="84766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a)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rất, mềm mại, chú gấu bông.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E4C4B6E-AE62-4321-9885-D631153464CA}"/>
              </a:ext>
            </a:extLst>
          </p:cNvPr>
          <p:cNvSpPr txBox="1"/>
          <p:nvPr/>
        </p:nvSpPr>
        <p:spPr>
          <a:xfrm>
            <a:off x="2716726" y="2128151"/>
            <a:ext cx="8703602" cy="81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Chú gấu bông rất mềm mại.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7502947-1C93-4992-B862-451954597015}"/>
              </a:ext>
            </a:extLst>
          </p:cNvPr>
          <p:cNvSpPr txBox="1"/>
          <p:nvPr/>
        </p:nvSpPr>
        <p:spPr>
          <a:xfrm>
            <a:off x="2505837" y="2697617"/>
            <a:ext cx="84766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b)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sặc sỡ, có nhiều màu sắc, đồ chơi lê-gô.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A9F8CBD-76E6-4223-93F1-704CA8C91F33}"/>
              </a:ext>
            </a:extLst>
          </p:cNvPr>
          <p:cNvSpPr txBox="1"/>
          <p:nvPr/>
        </p:nvSpPr>
        <p:spPr>
          <a:xfrm>
            <a:off x="2720398" y="3363238"/>
            <a:ext cx="8703602" cy="81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Đồ chơi lê- gô có nhiều màu sắc sặc sỡ.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142930B-1B89-4F2B-910A-9D0E35DC3E97}"/>
              </a:ext>
            </a:extLst>
          </p:cNvPr>
          <p:cNvSpPr txBox="1"/>
          <p:nvPr/>
        </p:nvSpPr>
        <p:spPr>
          <a:xfrm>
            <a:off x="2505837" y="4069681"/>
            <a:ext cx="84766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c)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xinh xắn, bạn búp bê, và dễ thương.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3FE76D1-E799-49B9-AD82-F7BCC393263E}"/>
              </a:ext>
            </a:extLst>
          </p:cNvPr>
          <p:cNvSpPr txBox="1"/>
          <p:nvPr/>
        </p:nvSpPr>
        <p:spPr>
          <a:xfrm>
            <a:off x="2776251" y="4892044"/>
            <a:ext cx="8703602" cy="81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Bạn búp bê xinh xắn và dễ thương.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37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8BA0FD9-8569-4AB2-9EF2-830A2A987CF3}"/>
              </a:ext>
            </a:extLst>
          </p:cNvPr>
          <p:cNvSpPr txBox="1"/>
          <p:nvPr/>
        </p:nvSpPr>
        <p:spPr>
          <a:xfrm>
            <a:off x="7128310" y="2547569"/>
            <a:ext cx="41182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3. </a:t>
            </a:r>
            <a:r>
              <a:rPr lang="vi-VN" sz="40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Đặt một câu nêu đặc điểm của một đồ </a:t>
            </a:r>
            <a:r>
              <a:rPr lang="vi-VN" sz="4000" b="1" kern="0" dirty="0" smtClean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chơi.</a:t>
            </a:r>
            <a:endParaRPr lang="en-US" sz="4000" b="1" kern="0" dirty="0">
              <a:solidFill>
                <a:srgbClr val="BAE5E4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Trò chơi Tưới hoa</a:t>
            </a: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6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45" y="4475250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99" y="5013602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46" y="4446398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8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99" y="5005076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 tưới chậu hoa nào đây? </a:t>
            </a:r>
          </a:p>
        </p:txBody>
      </p:sp>
      <p:sp>
        <p:nvSpPr>
          <p:cNvPr id="2" name="Right Arrow 1">
            <a:hlinkClick r:id="rId13" action="ppaction://hlinksldjump"/>
          </p:cNvPr>
          <p:cNvSpPr/>
          <p:nvPr/>
        </p:nvSpPr>
        <p:spPr>
          <a:xfrm>
            <a:off x="11566684" y="6444660"/>
            <a:ext cx="467545" cy="3832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11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382804" y="982991"/>
            <a:ext cx="7632848" cy="1607974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thành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“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bàng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giữa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sân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đứng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sừng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sững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đứng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sừng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47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903767"/>
            <a:ext cx="7632848" cy="166113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r>
              <a:rPr lang="en-US" sz="4000" dirty="0" err="1" smtClean="0">
                <a:solidFill>
                  <a:prstClr val="black"/>
                </a:solidFill>
                <a:latin typeface="Calibri"/>
              </a:rPr>
              <a:t>nhanh</a:t>
            </a:r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libri"/>
              </a:rPr>
              <a:t>nhẹn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mèo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1880315" y="3062331"/>
            <a:ext cx="8495377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mèo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nhẹn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55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309</Words>
  <Application>Microsoft Office PowerPoint</Application>
  <PresentationFormat>Widescreen</PresentationFormat>
  <Paragraphs>42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Arial-Rounded</vt:lpstr>
      <vt:lpstr>Calibri</vt:lpstr>
      <vt:lpstr>Wingdings</vt:lpstr>
      <vt:lpstr>等线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ThaoPC</cp:lastModifiedBy>
  <cp:revision>48</cp:revision>
  <dcterms:created xsi:type="dcterms:W3CDTF">2021-07-20T01:55:21Z</dcterms:created>
  <dcterms:modified xsi:type="dcterms:W3CDTF">2021-11-26T08:56:38Z</dcterms:modified>
</cp:coreProperties>
</file>