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</p:sldMasterIdLst>
  <p:notesMasterIdLst>
    <p:notesMasterId r:id="rId24"/>
  </p:notesMasterIdLst>
  <p:sldIdLst>
    <p:sldId id="294" r:id="rId9"/>
    <p:sldId id="287" r:id="rId10"/>
    <p:sldId id="289" r:id="rId11"/>
    <p:sldId id="290" r:id="rId12"/>
    <p:sldId id="291" r:id="rId13"/>
    <p:sldId id="292" r:id="rId14"/>
    <p:sldId id="293" r:id="rId15"/>
    <p:sldId id="256" r:id="rId16"/>
    <p:sldId id="277" r:id="rId17"/>
    <p:sldId id="278" r:id="rId18"/>
    <p:sldId id="285" r:id="rId19"/>
    <p:sldId id="286" r:id="rId20"/>
    <p:sldId id="279" r:id="rId21"/>
    <p:sldId id="280" r:id="rId22"/>
    <p:sldId id="28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0F42-EE6E-4715-A723-DB84DE4CFDA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BCA54-4762-4113-954E-71D9E46D23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7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209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20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2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69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8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26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4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38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7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02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34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2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0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6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0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3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24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33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72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46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5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90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84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53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9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36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69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3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7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8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51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342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71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4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1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7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50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5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3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993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10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2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49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3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89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60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90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49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06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93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2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2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86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678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30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3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5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21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7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80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42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6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4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27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122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7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7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3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4.png"/><Relationship Id="rId7" Type="http://schemas.openxmlformats.org/officeDocument/2006/relationships/image" Target="../media/image2.gif"/><Relationship Id="rId12" Type="http://schemas.openxmlformats.org/officeDocument/2006/relationships/image" Target="../media/image6.gif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10" Type="http://schemas.openxmlformats.org/officeDocument/2006/relationships/image" Target="../media/image4.gif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8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08090" y="2379260"/>
            <a:ext cx="6490457" cy="17877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latin typeface="+mj-lt"/>
              </a:rPr>
              <a:t>Chào mừng các con đến với tiết Toán!</a:t>
            </a:r>
            <a:endParaRPr lang="vi-VN" sz="4800" dirty="0">
              <a:ln>
                <a:solidFill>
                  <a:srgbClr val="F79646">
                    <a:lumMod val="50000"/>
                  </a:srgbClr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2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10471"/>
              </p:ext>
            </p:extLst>
          </p:nvPr>
        </p:nvGraphicFramePr>
        <p:xfrm>
          <a:off x="1389544" y="2527528"/>
          <a:ext cx="9106740" cy="2057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7295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218285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51779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51779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51779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51779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857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857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857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4884743" y="3998201"/>
            <a:ext cx="585417" cy="523220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416989" y="3997733"/>
            <a:ext cx="585417" cy="523220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7981771" y="3997733"/>
            <a:ext cx="585417" cy="523220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456401" y="3997733"/>
            <a:ext cx="585417" cy="523220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79" y="161386"/>
            <a:ext cx="2237784" cy="863493"/>
          </a:xfrm>
          <a:prstGeom prst="rect">
            <a:avLst/>
          </a:prstGeom>
          <a:noFill/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92ECD7-8B1E-4FC5-998A-7239AD4D0855}"/>
              </a:ext>
            </a:extLst>
          </p:cNvPr>
          <p:cNvSpPr/>
          <p:nvPr/>
        </p:nvSpPr>
        <p:spPr>
          <a:xfrm>
            <a:off x="862071" y="11957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4CCA4-436D-4275-8A21-DEB25DF8DB72}"/>
              </a:ext>
            </a:extLst>
          </p:cNvPr>
          <p:cNvSpPr txBox="1"/>
          <p:nvPr/>
        </p:nvSpPr>
        <p:spPr>
          <a:xfrm>
            <a:off x="1398289" y="1130267"/>
            <a:ext cx="952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2120348" y="1764732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>
                <a:solidFill>
                  <a:prstClr val="black"/>
                </a:solidFill>
              </a:rPr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>
                <a:solidFill>
                  <a:prstClr val="black"/>
                </a:solidFill>
              </a:rPr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>
                <a:solidFill>
                  <a:prstClr val="black"/>
                </a:solidFill>
              </a:rPr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2148047" y="4249126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>
                <a:solidFill>
                  <a:prstClr val="black"/>
                </a:solidFill>
              </a:rPr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>
                <a:solidFill>
                  <a:prstClr val="black"/>
                </a:solidFill>
              </a:rPr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>
                <a:solidFill>
                  <a:prstClr val="black"/>
                </a:solidFill>
              </a:rPr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3353929" y="2875289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4799330" y="533957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6230144" y="1802050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arenR"/>
            </a:pPr>
            <a:r>
              <a:rPr lang="vi-VN" sz="2400" dirty="0" smtClean="0">
                <a:solidFill>
                  <a:prstClr val="black"/>
                </a:solidFill>
              </a:rPr>
              <a:t>40 </a:t>
            </a:r>
            <a:r>
              <a:rPr lang="vi-VN" sz="2400" dirty="0">
                <a:solidFill>
                  <a:prstClr val="black"/>
                </a:solidFill>
              </a:rPr>
              <a:t>+ 20 – 6 </a:t>
            </a:r>
            <a:r>
              <a:rPr lang="vi-VN" sz="2400" dirty="0">
                <a:solidFill>
                  <a:srgbClr val="FF0000"/>
                </a:solidFill>
              </a:rPr>
              <a:t>= </a:t>
            </a:r>
            <a:r>
              <a:rPr lang="vi-VN" sz="2400" dirty="0" smtClean="0">
                <a:solidFill>
                  <a:srgbClr val="FF0000"/>
                </a:solidFill>
              </a:rPr>
              <a:t>60 – 6</a:t>
            </a:r>
          </a:p>
          <a:p>
            <a:pPr algn="just">
              <a:lnSpc>
                <a:spcPct val="20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                         =  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6228506" y="4216363"/>
            <a:ext cx="46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>
                <a:solidFill>
                  <a:prstClr val="black"/>
                </a:solidFill>
              </a:rPr>
              <a:t>b) 43 – 8 + 17 </a:t>
            </a:r>
            <a:r>
              <a:rPr lang="vi-VN" sz="2400" dirty="0">
                <a:solidFill>
                  <a:srgbClr val="FF0000"/>
                </a:solidFill>
              </a:rPr>
              <a:t>= </a:t>
            </a:r>
            <a:r>
              <a:rPr lang="vi-VN" sz="2400" dirty="0" smtClean="0">
                <a:solidFill>
                  <a:srgbClr val="FF0000"/>
                </a:solidFill>
              </a:rPr>
              <a:t>35 + 17</a:t>
            </a:r>
          </a:p>
          <a:p>
            <a:pPr algn="just">
              <a:lnSpc>
                <a:spcPct val="200000"/>
              </a:lnSpc>
            </a:pP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                       =  52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  <p:bldP spid="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814629" y="47453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1384662" y="456213"/>
            <a:ext cx="966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149" y="1639874"/>
            <a:ext cx="4117438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1529181" y="227547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FF0000"/>
                </a:solidFill>
              </a:rPr>
              <a:t>Tóm tắt</a:t>
            </a:r>
            <a:endParaRPr lang="vi-VN" sz="28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754442" y="296715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Bức tranh có : 35 bông hoa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754441" y="3491617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Nhìn thấy :        9 bông hoa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783772" y="4042972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Mực che :       .... bông hoa ?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18" grpId="0"/>
      <p:bldP spid="19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44228" y="3995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366248" y="296551"/>
            <a:ext cx="95538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2386918" y="234022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19726" y="2911894"/>
            <a:ext cx="6244018" cy="9787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+mj-lt"/>
              </a:rPr>
              <a:t>Hẹn gặp lại các con!</a:t>
            </a:r>
            <a:endParaRPr lang="vi-VN" sz="48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5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THỎ</a:t>
            </a:r>
          </a:p>
          <a:p>
            <a:pPr algn="ctr">
              <a:defRPr/>
            </a:pPr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CỌP</a:t>
            </a:r>
          </a:p>
          <a:p>
            <a:pPr algn="ctr">
              <a:defRPr/>
            </a:pPr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TIGER TEAM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422664" y="1277985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282" y="2802192"/>
            <a:ext cx="815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Oval 2">
            <a:hlinkClick r:id="rId28" action="ppaction://hlinksldjump"/>
          </p:cNvPr>
          <p:cNvSpPr/>
          <p:nvPr/>
        </p:nvSpPr>
        <p:spPr>
          <a:xfrm>
            <a:off x="4194092" y="6141051"/>
            <a:ext cx="594067" cy="605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1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31" name="Oval 30">
            <a:hlinkClick r:id="rId29" action="ppaction://hlinksldjump"/>
          </p:cNvPr>
          <p:cNvSpPr/>
          <p:nvPr/>
        </p:nvSpPr>
        <p:spPr>
          <a:xfrm>
            <a:off x="5055846" y="6163082"/>
            <a:ext cx="594067" cy="605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2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32" name="Oval 31">
            <a:hlinkClick r:id="rId30" action="ppaction://hlinksldjump"/>
          </p:cNvPr>
          <p:cNvSpPr/>
          <p:nvPr/>
        </p:nvSpPr>
        <p:spPr>
          <a:xfrm>
            <a:off x="5989700" y="6141051"/>
            <a:ext cx="594067" cy="605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3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33" name="Oval 32">
            <a:hlinkClick r:id="rId31" action="ppaction://hlinksldjump"/>
          </p:cNvPr>
          <p:cNvSpPr/>
          <p:nvPr/>
        </p:nvSpPr>
        <p:spPr>
          <a:xfrm>
            <a:off x="6923554" y="6152712"/>
            <a:ext cx="594067" cy="605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4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34" name="Oval 33">
            <a:hlinkClick r:id="rId32" action="ppaction://hlinksldjump"/>
          </p:cNvPr>
          <p:cNvSpPr/>
          <p:nvPr/>
        </p:nvSpPr>
        <p:spPr>
          <a:xfrm>
            <a:off x="7798263" y="6121336"/>
            <a:ext cx="594067" cy="605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5</a:t>
            </a:r>
            <a:endParaRPr lang="vi-V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1705 -0.11898 -0.03242 -0.39004 0.05351 -0.42361 C 0.13086 -0.43865 0.14778 -0.39537 0.16224 -0.27592 " pathEditMode="relative" rAng="0" ptsTypes="A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24 -0.27593 C 0.15755 -0.31759 0.14584 -0.46597 0.15143 -0.52037 C 0.15716 -0.57477 0.17305 -0.60301 0.19649 -0.60209 C 0.26185 -0.58959 0.24037 -0.55417 0.27461 -0.5206 " pathEditMode="relative" rAng="0" ptsTypes="AAAA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1 -0.71597 C 0.33138 -0.71597 0.32044 -0.70185 0.32878 -0.68357 " pathEditMode="relative" rAng="0" ptsTypes="A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05818E-16 C -0.0056 -0.10995 0.03529 -0.41134 -0.10247 -0.41574 C -0.16133 -0.42083 -0.16888 -0.29051 -0.19167 -0.19306 " pathEditMode="relative" rAng="0" ptsTypes="AAA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-2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24422 C -0.19505 -0.23588 -0.16601 -0.57616 -0.22617 -0.63449 C -0.2776 -0.62223 -0.29544 -0.59769 -0.30026 -0.51621 " pathEditMode="relative" rAng="0" ptsTypes="AAA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1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22727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0061" y="202436"/>
            <a:ext cx="6831875" cy="1730867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 </a:t>
            </a:r>
            <a:r>
              <a:rPr lang="vi-VN" sz="4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8 = ?</a:t>
            </a:r>
            <a:endParaRPr lang="vi-VN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0061" y="2484240"/>
            <a:ext cx="6831875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3A9301-2E0E-4439-8F5E-03358D9CEB3E}"/>
              </a:ext>
            </a:extLst>
          </p:cNvPr>
          <p:cNvSpPr/>
          <p:nvPr/>
        </p:nvSpPr>
        <p:spPr>
          <a:xfrm>
            <a:off x="2680061" y="3919872"/>
            <a:ext cx="6831876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41FBD-F78A-4789-B851-22536023F82F}"/>
              </a:ext>
            </a:extLst>
          </p:cNvPr>
          <p:cNvSpPr/>
          <p:nvPr/>
        </p:nvSpPr>
        <p:spPr>
          <a:xfrm>
            <a:off x="2680061" y="5414473"/>
            <a:ext cx="6831876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D25405-0452-43A4-8FEB-2C472BF923E3}"/>
              </a:ext>
            </a:extLst>
          </p:cNvPr>
          <p:cNvSpPr/>
          <p:nvPr/>
        </p:nvSpPr>
        <p:spPr>
          <a:xfrm>
            <a:off x="2370090" y="359190"/>
            <a:ext cx="7451820" cy="186690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 </a:t>
            </a:r>
            <a:r>
              <a:rPr lang="vi-VN" sz="4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 = ?</a:t>
            </a:r>
            <a:endParaRPr lang="vi-VN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9D908A-1CF2-411E-921E-F6034F20A912}"/>
              </a:ext>
            </a:extLst>
          </p:cNvPr>
          <p:cNvSpPr/>
          <p:nvPr/>
        </p:nvSpPr>
        <p:spPr>
          <a:xfrm>
            <a:off x="2370090" y="248424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A54993-AD12-4381-8FA1-CAE598BEC5E4}"/>
              </a:ext>
            </a:extLst>
          </p:cNvPr>
          <p:cNvSpPr/>
          <p:nvPr/>
        </p:nvSpPr>
        <p:spPr>
          <a:xfrm>
            <a:off x="2370090" y="391987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6CB98E-A1BC-4676-BD73-56C2B6B1F849}"/>
              </a:ext>
            </a:extLst>
          </p:cNvPr>
          <p:cNvSpPr/>
          <p:nvPr/>
        </p:nvSpPr>
        <p:spPr>
          <a:xfrm>
            <a:off x="2370090" y="535550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59BA43-BE49-4789-B3B4-F318A4B53E57}"/>
              </a:ext>
            </a:extLst>
          </p:cNvPr>
          <p:cNvSpPr/>
          <p:nvPr/>
        </p:nvSpPr>
        <p:spPr>
          <a:xfrm>
            <a:off x="2370089" y="359190"/>
            <a:ext cx="7451819" cy="186690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vi-VN" sz="4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4 = ?</a:t>
            </a:r>
            <a:endParaRPr lang="vi-VN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36360C-B8C9-4BEC-B33F-B4C376F59B62}"/>
              </a:ext>
            </a:extLst>
          </p:cNvPr>
          <p:cNvSpPr/>
          <p:nvPr/>
        </p:nvSpPr>
        <p:spPr>
          <a:xfrm>
            <a:off x="2370090" y="248424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149865-011F-428F-BF5C-AA24861BC50D}"/>
              </a:ext>
            </a:extLst>
          </p:cNvPr>
          <p:cNvSpPr/>
          <p:nvPr/>
        </p:nvSpPr>
        <p:spPr>
          <a:xfrm>
            <a:off x="2370090" y="391987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00003F-AE35-489A-BA25-97D341CD3FDE}"/>
              </a:ext>
            </a:extLst>
          </p:cNvPr>
          <p:cNvSpPr/>
          <p:nvPr/>
        </p:nvSpPr>
        <p:spPr>
          <a:xfrm>
            <a:off x="2370090" y="535550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C5A144-FC9A-4631-8F15-32F14994D438}"/>
              </a:ext>
            </a:extLst>
          </p:cNvPr>
          <p:cNvSpPr/>
          <p:nvPr/>
        </p:nvSpPr>
        <p:spPr>
          <a:xfrm>
            <a:off x="2370090" y="359190"/>
            <a:ext cx="7451820" cy="186690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32 - 3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B005F00-D69C-4537-AD35-F645AF1F9D31}"/>
              </a:ext>
            </a:extLst>
          </p:cNvPr>
          <p:cNvSpPr/>
          <p:nvPr/>
        </p:nvSpPr>
        <p:spPr>
          <a:xfrm>
            <a:off x="2370090" y="248424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EB6EC9-0B6C-4DED-A201-8207C893FA9B}"/>
              </a:ext>
            </a:extLst>
          </p:cNvPr>
          <p:cNvSpPr/>
          <p:nvPr/>
        </p:nvSpPr>
        <p:spPr>
          <a:xfrm>
            <a:off x="2370090" y="391987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BD151B9-2206-4B99-A808-B2E814942BA9}"/>
              </a:ext>
            </a:extLst>
          </p:cNvPr>
          <p:cNvSpPr/>
          <p:nvPr/>
        </p:nvSpPr>
        <p:spPr>
          <a:xfrm>
            <a:off x="2370090" y="535550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C44153-5042-45FE-A394-B40CA0989E26}"/>
              </a:ext>
            </a:extLst>
          </p:cNvPr>
          <p:cNvSpPr/>
          <p:nvPr/>
        </p:nvSpPr>
        <p:spPr>
          <a:xfrm>
            <a:off x="2370090" y="359190"/>
            <a:ext cx="7451820" cy="186690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81 - 6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BEC10F-0FD7-4575-9B0A-E841AC283A14}"/>
              </a:ext>
            </a:extLst>
          </p:cNvPr>
          <p:cNvSpPr/>
          <p:nvPr/>
        </p:nvSpPr>
        <p:spPr>
          <a:xfrm>
            <a:off x="2370090" y="248424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71FB712-480D-408A-A864-219B7B823CED}"/>
              </a:ext>
            </a:extLst>
          </p:cNvPr>
          <p:cNvSpPr/>
          <p:nvPr/>
        </p:nvSpPr>
        <p:spPr>
          <a:xfrm>
            <a:off x="2370090" y="391987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5D338A7-358A-4274-9BD4-C9754DF4667C}"/>
              </a:ext>
            </a:extLst>
          </p:cNvPr>
          <p:cNvSpPr/>
          <p:nvPr/>
        </p:nvSpPr>
        <p:spPr>
          <a:xfrm>
            <a:off x="2370090" y="535550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vi-VN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366</Words>
  <Application>Microsoft Office PowerPoint</Application>
  <PresentationFormat>Widescreen</PresentationFormat>
  <Paragraphs>103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UTM Cookies</vt:lpstr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117</cp:revision>
  <dcterms:created xsi:type="dcterms:W3CDTF">2021-06-02T01:34:28Z</dcterms:created>
  <dcterms:modified xsi:type="dcterms:W3CDTF">2021-11-25T14:04:50Z</dcterms:modified>
</cp:coreProperties>
</file>