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6" r:id="rId4"/>
  </p:sldMasterIdLst>
  <p:notesMasterIdLst>
    <p:notesMasterId r:id="rId22"/>
  </p:notesMasterIdLst>
  <p:sldIdLst>
    <p:sldId id="344" r:id="rId5"/>
    <p:sldId id="410" r:id="rId6"/>
    <p:sldId id="282" r:id="rId7"/>
    <p:sldId id="455" r:id="rId8"/>
    <p:sldId id="283" r:id="rId9"/>
    <p:sldId id="284" r:id="rId10"/>
    <p:sldId id="279" r:id="rId11"/>
    <p:sldId id="319" r:id="rId12"/>
    <p:sldId id="317" r:id="rId13"/>
    <p:sldId id="318" r:id="rId14"/>
    <p:sldId id="288" r:id="rId15"/>
    <p:sldId id="289" r:id="rId16"/>
    <p:sldId id="290" r:id="rId17"/>
    <p:sldId id="291" r:id="rId18"/>
    <p:sldId id="295" r:id="rId19"/>
    <p:sldId id="29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08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440690"/>
            <a:ext cx="7046595" cy="46043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14370" y="5182870"/>
            <a:ext cx="5730875" cy="116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Ở chợ hàng hóa được bày bán rất đa dạng các loại mặt hàng thịt cá, rau củ... Khi mua có thể trả giá.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0320" y="253365"/>
            <a:ext cx="7211060" cy="46964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14370" y="5182870"/>
            <a:ext cx="5730875" cy="1166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Ở chợ nổi, hàng hóa được sắp xếp trên các thuyền, ghe... mọi người mua bán với nhau ngay trên sông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1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Vì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sao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lựa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hàng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hóa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trước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khi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mua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3231418" y="2446948"/>
            <a:ext cx="6339205" cy="345884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Lựa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đảm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, </a:t>
            </a:r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, </a:t>
            </a:r>
            <a:r>
              <a:rPr lang="en-US" sz="3600" dirty="0" err="1"/>
              <a:t>sở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45310" y="993775"/>
            <a:ext cx="8571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Lên kế hoạch mua đồ dùng học tập cho năm học mới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1127760" y="2421255"/>
          <a:ext cx="9984740" cy="314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185"/>
                <a:gridCol w="2496185"/>
                <a:gridCol w="2496185"/>
                <a:gridCol w="2496185"/>
              </a:tblGrid>
              <a:tr h="152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Tên đồ dùng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Số lượng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Nơi mua</a:t>
                      </a:r>
                    </a:p>
                  </a:txBody>
                  <a:tcPr/>
                </a:tc>
              </a:tr>
              <a:tr h="8134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</a:tr>
              <a:tr h="8140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69795" y="405765"/>
            <a:ext cx="8489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Để xuất cách lựa chọn khi mua một loạt hàng hóa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74365" y="1653540"/>
            <a:ext cx="5071110" cy="1105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Về chất lượng hàng hóa, giá cả hàng hóa....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4" y="27888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5615" y="3218815"/>
            <a:ext cx="78257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u="sng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KHỞI ĐỘNG</a:t>
            </a:r>
            <a:endParaRPr lang="en-US" altLang="zh-CN" sz="7200" b="1" u="sng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ea typeface="方正卡通简体" panose="03000509000000000000" pitchFamily="65" charset="-122"/>
              <a:cs typeface="Times New Roman" panose="02020603050405020304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4" y="27888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861" y="2716398"/>
            <a:ext cx="1088453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方正卡通简体" panose="03000509000000000000" pitchFamily="65" charset="-122"/>
              </a:rPr>
              <a:t>Tiết 2</a:t>
            </a:r>
          </a:p>
          <a:p>
            <a:pPr algn="ctr"/>
            <a:r>
              <a:rPr lang="en-US" altLang="zh-CN" sz="4800" b="1" dirty="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方正卡通简体" panose="03000509000000000000" pitchFamily="65" charset="-122"/>
              </a:rPr>
              <a:t>Bài 11: Hoạt động mua bán hàng hóa</a:t>
            </a: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4" y="27888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0555" y="1900555"/>
            <a:ext cx="822896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u="sng">
                <a:ln w="9525"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Mục tiêu:</a:t>
            </a:r>
          </a:p>
          <a:p>
            <a:pPr algn="l"/>
            <a:r>
              <a:rPr lang="en-US" altLang="zh-CN" sz="4000" dirty="0">
                <a:ln w="9525"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-Kể tên được những nơi diễn ra hoạt động mua bán hàng hóa và cách mua bán hàng hóa.</a:t>
            </a:r>
          </a:p>
          <a:p>
            <a:pPr algn="l"/>
            <a:r>
              <a:rPr lang="en-US" altLang="zh-CN" sz="4000" dirty="0">
                <a:ln w="9525"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- -Bước đầu biết cách lựa chọn hàng hóa, biết chi tiêu (mua sắm) hợp lý.</a:t>
            </a:r>
          </a:p>
          <a:p>
            <a:pPr algn="l"/>
            <a:endParaRPr lang="en-US" altLang="zh-CN" sz="24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ea typeface="方正卡通简体" panose="03000509000000000000" pitchFamily="65" charset="-122"/>
              <a:cs typeface="Times New Roman" panose="02020603050405020304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-na-di-sieu-thi-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7770" y="274320"/>
            <a:ext cx="7560310" cy="52463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5000" y="5649595"/>
            <a:ext cx="6166485" cy="821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Trò chơi đi siêu thị mua sắm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1755457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Chia lớp thành 2 đội. Lần lượt lên bảng ghi: Hàng thực phẩm, Đồ dùng học tập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Các đội chơi lần lượt viết lên bảng tên hàng hóa vào phần bảng của đội mình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Đội nào viết được nhiều hơn là đội chiến thắng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Thời gian: 10 phút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65345" y="0"/>
            <a:ext cx="2494915" cy="699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Luật chơi</a:t>
            </a:r>
          </a:p>
        </p:txBody>
      </p:sp>
      <p:graphicFrame>
        <p:nvGraphicFramePr>
          <p:cNvPr id="6" name="Table 5"/>
          <p:cNvGraphicFramePr/>
          <p:nvPr/>
        </p:nvGraphicFramePr>
        <p:xfrm>
          <a:off x="1960880" y="4095115"/>
          <a:ext cx="853249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Hàng thực phẩm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Đồ dùng học tập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khám 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Box 1"/>
          <p:cNvSpPr txBox="1"/>
          <p:nvPr/>
        </p:nvSpPr>
        <p:spPr>
          <a:xfrm>
            <a:off x="2333772" y="229870"/>
            <a:ext cx="86123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ra ở </a:t>
            </a:r>
            <a:r>
              <a:rPr lang="en-US" sz="3200" dirty="0" err="1"/>
              <a:t>đâu</a:t>
            </a:r>
            <a:endParaRPr lang="en-US" sz="3200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913130"/>
            <a:ext cx="4991100" cy="2720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970" y="1054100"/>
            <a:ext cx="470916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" y="3825875"/>
            <a:ext cx="4854575" cy="255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970" y="3973830"/>
            <a:ext cx="4591050" cy="2195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"/>
          <p:cNvSpPr txBox="1"/>
          <p:nvPr/>
        </p:nvSpPr>
        <p:spPr>
          <a:xfrm>
            <a:off x="1699895" y="436245"/>
            <a:ext cx="92360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trưng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ở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endParaRPr lang="en-US" sz="3200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95" y="1677670"/>
            <a:ext cx="6390005" cy="4596765"/>
          </a:xfrm>
          <a:prstGeom prst="rect">
            <a:avLst/>
          </a:prstGeom>
        </p:spPr>
      </p:pic>
      <p:sp>
        <p:nvSpPr>
          <p:cNvPr id="6" name="Rounded Rectangular Callout 8"/>
          <p:cNvSpPr/>
          <p:nvPr/>
        </p:nvSpPr>
        <p:spPr>
          <a:xfrm>
            <a:off x="587375" y="2139315"/>
            <a:ext cx="2636520" cy="244475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Hàng</a:t>
            </a:r>
            <a:r>
              <a:rPr lang="en-US" sz="2200" dirty="0"/>
              <a:t> </a:t>
            </a:r>
            <a:r>
              <a:rPr lang="en-US" sz="2200" dirty="0" err="1"/>
              <a:t>hóa</a:t>
            </a:r>
            <a:r>
              <a:rPr lang="en-US" sz="2200" dirty="0"/>
              <a:t> ở </a:t>
            </a:r>
            <a:r>
              <a:rPr lang="en-US" sz="2200" dirty="0" err="1"/>
              <a:t>siêu</a:t>
            </a:r>
            <a:r>
              <a:rPr lang="en-US" sz="2200" dirty="0"/>
              <a:t> </a:t>
            </a:r>
            <a:r>
              <a:rPr lang="en-US" sz="2200" dirty="0" err="1"/>
              <a:t>thị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trưng</a:t>
            </a:r>
            <a:r>
              <a:rPr lang="en-US" sz="2200" dirty="0"/>
              <a:t> </a:t>
            </a:r>
            <a:r>
              <a:rPr lang="en-US" sz="2200" dirty="0" err="1"/>
              <a:t>bày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khoa </a:t>
            </a:r>
            <a:r>
              <a:rPr lang="en-US" sz="2200" dirty="0" err="1"/>
              <a:t>học</a:t>
            </a:r>
            <a:r>
              <a:rPr lang="en-US" sz="2200" dirty="0"/>
              <a:t>, </a:t>
            </a:r>
            <a:r>
              <a:rPr lang="en-US" sz="2200" dirty="0" err="1"/>
              <a:t>gọn</a:t>
            </a:r>
            <a:r>
              <a:rPr lang="en-US" sz="2200" dirty="0"/>
              <a:t> </a:t>
            </a:r>
            <a:r>
              <a:rPr lang="en-US" sz="2200" dirty="0" err="1"/>
              <a:t>gàng</a:t>
            </a:r>
            <a:r>
              <a:rPr lang="en-US" sz="2200" dirty="0"/>
              <a:t>, </a:t>
            </a:r>
            <a:r>
              <a:rPr lang="en-US" sz="2200" dirty="0" err="1"/>
              <a:t>ngăn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, chia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từng</a:t>
            </a:r>
            <a:r>
              <a:rPr lang="en-US" sz="2200" dirty="0"/>
              <a:t> </a:t>
            </a:r>
            <a:r>
              <a:rPr lang="en-US" sz="2200" dirty="0" err="1"/>
              <a:t>quầy</a:t>
            </a:r>
            <a:r>
              <a:rPr lang="en-US" sz="2200" dirty="0"/>
              <a:t> </a:t>
            </a:r>
            <a:r>
              <a:rPr lang="en-US" sz="2200" dirty="0" err="1"/>
              <a:t>riêng</a:t>
            </a:r>
            <a:r>
              <a:rPr lang="en-US" sz="2200" dirty="0"/>
              <a:t> </a:t>
            </a:r>
            <a:r>
              <a:rPr lang="en-US" sz="2200" dirty="0" err="1"/>
              <a:t>biệt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Custom</PresentationFormat>
  <Paragraphs>35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1_Office Theme</vt:lpstr>
      <vt:lpstr>2_Office Theme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Chia lớp thành 2 đội. Lần lượt lên bảng ghi: Hàng thực phẩm, Đồ dùng học tập - Các đội chơi lần lượt viết lên bảng tên hàng hóa vào phần bảng của đội mình - Đội nào viết được nhiều hơn là đội chiến thắng - Thời gian: 10 phút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Vì sao cần lựa chọn hàng hóa trước khi mua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SKY</cp:lastModifiedBy>
  <cp:revision>24</cp:revision>
  <dcterms:created xsi:type="dcterms:W3CDTF">2021-06-04T09:28:00Z</dcterms:created>
  <dcterms:modified xsi:type="dcterms:W3CDTF">2022-11-24T05:49:37Z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A1662479CC4E4E509783446D90F5D379</vt:lpwstr>
  </property>
</Properties>
</file>