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7" r:id="rId4"/>
    <p:sldId id="307" r:id="rId5"/>
    <p:sldId id="260" r:id="rId6"/>
    <p:sldId id="262" r:id="rId7"/>
    <p:sldId id="263" r:id="rId8"/>
    <p:sldId id="308" r:id="rId9"/>
    <p:sldId id="309" r:id="rId10"/>
    <p:sldId id="312" r:id="rId11"/>
    <p:sldId id="310" r:id="rId12"/>
    <p:sldId id="314" r:id="rId13"/>
    <p:sldId id="315" r:id="rId14"/>
    <p:sldId id="311" r:id="rId15"/>
    <p:sldId id="313" r:id="rId16"/>
    <p:sldId id="259" r:id="rId17"/>
  </p:sldIdLst>
  <p:sldSz cx="9144000" cy="5143500" type="screen16x9"/>
  <p:notesSz cx="7102475" cy="102346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>
      <p:cViewPr varScale="1">
        <p:scale>
          <a:sx n="92" d="100"/>
          <a:sy n="92" d="100"/>
        </p:scale>
        <p:origin x="-966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4B26BF2-75F1-4369-AB77-9C93A75DDFCF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C7D6A28-034B-4518-8867-A9AA058529D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13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43E9A9E3-5C3D-40AF-A887-C39095A61F6E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250229DA-6633-4CFB-B925-423501EA3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9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niệm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tùy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chỉnh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14466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F227-9709-4C8A-B1FA-89C904774706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37EC-8893-46A8-9DEA-B590A4DDF443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05733" y="0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…,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202..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91205" y="353661"/>
            <a:ext cx="112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E574-BEA1-41FC-97FE-F38A38CDEAB8}" type="datetimeFigureOut">
              <a:rPr lang="vi-VN" smtClean="0"/>
              <a:pPr/>
              <a:t>12/01/2023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2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1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548719" y="627534"/>
            <a:ext cx="6429420" cy="1111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sz="2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TIN HỌC</a:t>
            </a:r>
            <a:b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5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971497"/>
            <a:ext cx="8748464" cy="1100429"/>
          </a:xfrm>
          <a:prstGeom prst="rect">
            <a:avLst/>
          </a:prstGeom>
          <a:noFill/>
        </p:spPr>
        <p:txBody>
          <a:bodyPr spcFirstLastPara="1" wrap="square" lIns="111773" tIns="55886" rIns="111773" bIns="55886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CHÀO MỪNG QUÝ THẦY CÔ</a:t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</a:b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ĐẾN DỰ GIỜ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pic>
        <p:nvPicPr>
          <p:cNvPr id="1026" name="Picture 2" descr="Image result for hinh trang t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43" b="25945"/>
          <a:stretch/>
        </p:blipFill>
        <p:spPr bwMode="auto">
          <a:xfrm>
            <a:off x="3707904" y="3003798"/>
            <a:ext cx="6191250" cy="18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inh trang t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29947"/>
          <a:stretch/>
        </p:blipFill>
        <p:spPr bwMode="auto">
          <a:xfrm flipH="1">
            <a:off x="-690556" y="2996588"/>
            <a:ext cx="6191250" cy="17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04" y="1192673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3642"/>
            <a:ext cx="1904250" cy="13329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619672" y="2211710"/>
            <a:ext cx="7344816" cy="198791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</a:rPr>
              <a:t>Hiển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thị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trang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mẫu</a:t>
            </a:r>
            <a:r>
              <a:rPr lang="en-US" sz="4400" dirty="0" smtClean="0">
                <a:solidFill>
                  <a:srgbClr val="FF0066"/>
                </a:solidFill>
              </a:rPr>
              <a:t>.</a:t>
            </a:r>
            <a:endParaRPr lang="vi-VN" sz="4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8471" cy="51606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628" y="1707654"/>
            <a:ext cx="2661021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Vùng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tiêu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0" y="1491630"/>
            <a:ext cx="5400600" cy="881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133" y="2283718"/>
            <a:ext cx="54006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628" y="3075806"/>
            <a:ext cx="3223341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Vùng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2" y="4765400"/>
            <a:ext cx="1512168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943803" y="3864684"/>
            <a:ext cx="2088232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1" y="4744325"/>
            <a:ext cx="1946149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292080" y="3519565"/>
            <a:ext cx="2448272" cy="1010519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5923" y="4744325"/>
            <a:ext cx="1672142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81980" y="3948214"/>
            <a:ext cx="2088232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04" y="1192673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</a:p>
        </p:txBody>
      </p:sp>
      <p:sp>
        <p:nvSpPr>
          <p:cNvPr id="4" name="Cloud 3"/>
          <p:cNvSpPr/>
          <p:nvPr/>
        </p:nvSpPr>
        <p:spPr>
          <a:xfrm>
            <a:off x="827584" y="2112852"/>
            <a:ext cx="7344816" cy="198791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GV minh </a:t>
            </a:r>
            <a:r>
              <a:rPr lang="en-US" sz="4400" dirty="0" err="1" smtClean="0">
                <a:solidFill>
                  <a:srgbClr val="FF0066"/>
                </a:solidFill>
              </a:rPr>
              <a:t>họa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mẫu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các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thao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tác</a:t>
            </a:r>
            <a:endParaRPr lang="vi-VN" sz="4400" dirty="0">
              <a:solidFill>
                <a:srgbClr val="FF0066"/>
              </a:solidFill>
            </a:endParaRPr>
          </a:p>
        </p:txBody>
      </p:sp>
      <p:graphicFrame>
        <p:nvGraphicFramePr>
          <p:cNvPr id="7" name="Object 6">
            <a:hlinkClick r:id="" action="ppaction://ole?verb=2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31407"/>
              </p:ext>
            </p:extLst>
          </p:nvPr>
        </p:nvGraphicFramePr>
        <p:xfrm>
          <a:off x="107504" y="4340008"/>
          <a:ext cx="1043608" cy="78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resentation" r:id="rId4" imgW="4570340" imgH="3427555" progId="PowerPoint.Show.12">
                  <p:embed/>
                </p:oleObj>
              </mc:Choice>
              <mc:Fallback>
                <p:oleObj name="Presentation" r:id="rId4" imgW="4570340" imgH="342755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4340008"/>
                        <a:ext cx="1043608" cy="78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512" y="1160919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</a:p>
        </p:txBody>
      </p:sp>
      <p:sp>
        <p:nvSpPr>
          <p:cNvPr id="5" name="Freeform 4"/>
          <p:cNvSpPr/>
          <p:nvPr/>
        </p:nvSpPr>
        <p:spPr>
          <a:xfrm>
            <a:off x="251520" y="1797046"/>
            <a:ext cx="8496944" cy="2862936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(Slide Master):</a:t>
            </a:r>
          </a:p>
          <a:p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Tahoma,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 bwMode="auto">
          <a:xfrm>
            <a:off x="179512" y="1419622"/>
            <a:ext cx="5112568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CỦNG CỐ VÀ DẶN DÒ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2427734"/>
            <a:ext cx="7858148" cy="1100429"/>
          </a:xfrm>
          <a:prstGeom prst="rect">
            <a:avLst/>
          </a:prstGeom>
          <a:noFill/>
        </p:spPr>
        <p:txBody>
          <a:bodyPr spcFirstLastPara="1" wrap="square" lIns="111773" tIns="55886" rIns="111773" bIns="55886" numCol="1">
            <a:prstTxWarp prst="textArchUp">
              <a:avLst>
                <a:gd name="adj" fmla="val 107712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CẢM ƠN QUÝ THẦY CÔ </a:t>
            </a:r>
            <a:b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VÀ CÁC EM</a:t>
            </a:r>
            <a:endParaRPr lang="en-US" sz="5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80" y="3832508"/>
            <a:ext cx="1410520" cy="1331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1970"/>
            <a:ext cx="1410520" cy="1331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10224"/>
            <a:ext cx="1410520" cy="133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32508"/>
            <a:ext cx="1410520" cy="133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857224" y="857238"/>
            <a:ext cx="235745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5714" y="3104194"/>
            <a:ext cx="918448" cy="8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3900" kern="0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en-US" sz="3900" kern="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99692" y="3068861"/>
            <a:ext cx="790872" cy="6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 smtClean="0">
                <a:solidFill>
                  <a:srgbClr val="000066"/>
                </a:solidFill>
                <a:latin typeface="Times New Roman" pitchFamily="18" charset="0"/>
              </a:rPr>
              <a:t>a.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24600" y="3028950"/>
            <a:ext cx="609600" cy="7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en-US" sz="3900" kern="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" y="1358539"/>
            <a:ext cx="8568952" cy="11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Để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bài trình chiếu, em chọn nút lệnh nào trong thẻ Insert?</a:t>
            </a:r>
          </a:p>
        </p:txBody>
      </p:sp>
      <p:sp>
        <p:nvSpPr>
          <p:cNvPr id="23" name="Oval 22"/>
          <p:cNvSpPr/>
          <p:nvPr/>
        </p:nvSpPr>
        <p:spPr>
          <a:xfrm>
            <a:off x="3770905" y="3101098"/>
            <a:ext cx="685800" cy="666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81" y="2797472"/>
            <a:ext cx="552775" cy="8949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92" y="2841109"/>
            <a:ext cx="650816" cy="877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270" y="2797472"/>
            <a:ext cx="608582" cy="9128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857224" y="699542"/>
            <a:ext cx="235745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26394"/>
              </p:ext>
            </p:extLst>
          </p:nvPr>
        </p:nvGraphicFramePr>
        <p:xfrm>
          <a:off x="611560" y="1733550"/>
          <a:ext cx="8001001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1981201"/>
                <a:gridCol w="3962401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5348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lặp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5348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2856" y="4683919"/>
            <a:ext cx="2133600" cy="357188"/>
          </a:xfrm>
        </p:spPr>
        <p:txBody>
          <a:bodyPr/>
          <a:lstStyle/>
          <a:p>
            <a:fld id="{523637EC-8893-46A8-9DEA-B590A4DDF443}" type="slidenum">
              <a:rPr lang="vi-VN" smtClean="0"/>
              <a:pPr/>
              <a:t>3</a:t>
            </a:fld>
            <a:endParaRPr lang="vi-VN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8600" y="1200150"/>
            <a:ext cx="3408513" cy="5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2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745159" y="27241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745159" y="43243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116759" y="25717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4116759" y="34099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116759" y="43243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011858" y="3295651"/>
            <a:ext cx="1295402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3178518" y="3105152"/>
            <a:ext cx="1014443" cy="1511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 t="18636"/>
          <a:stretch>
            <a:fillRect/>
          </a:stretch>
        </p:blipFill>
        <p:spPr bwMode="auto">
          <a:xfrm>
            <a:off x="687759" y="2647950"/>
            <a:ext cx="1850316" cy="50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 r="32986"/>
          <a:stretch>
            <a:fillRect/>
          </a:stretch>
        </p:blipFill>
        <p:spPr bwMode="auto">
          <a:xfrm>
            <a:off x="992559" y="4400550"/>
            <a:ext cx="1327674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9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904860" y="857238"/>
            <a:ext cx="2143140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6606" y="1416435"/>
            <a:ext cx="8858280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91680" y="2399293"/>
            <a:ext cx="7995496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video,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endParaRPr lang="en-US" sz="32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691680" y="3047365"/>
            <a:ext cx="7646502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342702"/>
            <a:ext cx="3406753" cy="749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4155926"/>
            <a:ext cx="1678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-&gt;</a:t>
            </a:r>
            <a:endParaRPr lang="en-US" sz="54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4168700"/>
            <a:ext cx="1750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-&gt;</a:t>
            </a:r>
            <a:endParaRPr lang="en-US" sz="54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691680" y="3723878"/>
            <a:ext cx="81297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Movie -&gt; Movie from File</a:t>
            </a:r>
            <a:endParaRPr 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0440" y="4168700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25143" y="819150"/>
            <a:ext cx="1509329" cy="6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u="sng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267744" y="819150"/>
            <a:ext cx="7704856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83569" y="2080298"/>
            <a:ext cx="8246150" cy="834069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10342" y="3081968"/>
            <a:ext cx="8246151" cy="773754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Slide Master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597" y="1275606"/>
            <a:ext cx="3197629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600" u="sng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600" u="sng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034" y="642924"/>
            <a:ext cx="8929718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3567" y="4072139"/>
            <a:ext cx="8246151" cy="912600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4282" y="1923678"/>
            <a:ext cx="8784976" cy="864096"/>
          </a:xfrm>
          <a:prstGeom prst="round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“2.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71-SGK</a:t>
            </a:r>
            <a:endParaRPr lang="en-US" sz="3600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91680" y="2931790"/>
            <a:ext cx="6011826" cy="1008112"/>
          </a:xfrm>
          <a:prstGeom prst="roundRect">
            <a:avLst/>
          </a:prstGeom>
          <a:noFill/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80528" y="1275606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Object 9">
            <a:hlinkClick r:id="" action="ppaction://ole?verb=2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46729"/>
              </p:ext>
            </p:extLst>
          </p:nvPr>
        </p:nvGraphicFramePr>
        <p:xfrm>
          <a:off x="0" y="4360883"/>
          <a:ext cx="1043608" cy="78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resentation" r:id="rId4" imgW="4570340" imgH="3427555" progId="PowerPoint.Show.12">
                  <p:embed/>
                </p:oleObj>
              </mc:Choice>
              <mc:Fallback>
                <p:oleObj name="Presentation" r:id="rId4" imgW="4570340" imgH="342755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360883"/>
                        <a:ext cx="1043608" cy="78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9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4" y="1995686"/>
            <a:ext cx="8048076" cy="20882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48864" y="2211710"/>
            <a:ext cx="99129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321600" y="2787774"/>
            <a:ext cx="81835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80528" y="1275606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8471" cy="51606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36512" y="915566"/>
            <a:ext cx="187220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596336" y="363166"/>
            <a:ext cx="792088" cy="7684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1720" y="4011910"/>
            <a:ext cx="6768752" cy="6654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thoát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khỏi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1" grpId="0" animBg="1"/>
      <p:bldP spid="11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490</Words>
  <Application>Microsoft Office PowerPoint</Application>
  <PresentationFormat>On-screen Show (16:9)</PresentationFormat>
  <Paragraphs>69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MTC</cp:lastModifiedBy>
  <cp:revision>354</cp:revision>
  <dcterms:created xsi:type="dcterms:W3CDTF">2018-10-12T00:28:01Z</dcterms:created>
  <dcterms:modified xsi:type="dcterms:W3CDTF">2023-01-12T03:53:17Z</dcterms:modified>
</cp:coreProperties>
</file>