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autoCompressPictures="0">
  <p:sldMasterIdLst>
    <p:sldMasterId id="2147483677" r:id="rId1"/>
  </p:sldMasterIdLst>
  <p:notesMasterIdLst>
    <p:notesMasterId r:id="rId15"/>
  </p:notesMasterIdLst>
  <p:sldIdLst>
    <p:sldId id="312" r:id="rId2"/>
    <p:sldId id="260" r:id="rId3"/>
    <p:sldId id="280" r:id="rId4"/>
    <p:sldId id="286" r:id="rId5"/>
    <p:sldId id="278" r:id="rId6"/>
    <p:sldId id="279" r:id="rId7"/>
    <p:sldId id="283" r:id="rId8"/>
    <p:sldId id="368" r:id="rId9"/>
    <p:sldId id="372" r:id="rId10"/>
    <p:sldId id="377" r:id="rId11"/>
    <p:sldId id="341" r:id="rId12"/>
    <p:sldId id="329" r:id="rId13"/>
    <p:sldId id="354" r:id="rId14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16"/>
    </p:embeddedFont>
    <p:embeddedFont>
      <p:font typeface="Erica One" panose="020B0604020202020204" charset="0"/>
      <p:regular r:id="rId17"/>
    </p:embeddedFont>
    <p:embeddedFont>
      <p:font typeface="Montserrat Light" panose="00000400000000000000" pitchFamily="2" charset="0"/>
      <p:regular r:id="rId18"/>
      <p:italic r:id="rId19"/>
    </p:embeddedFont>
    <p:embeddedFont>
      <p:font typeface="Raleway" pitchFamily="2" charset="0"/>
      <p:regular r:id="rId20"/>
      <p:bold r:id="rId21"/>
      <p:italic r:id="rId22"/>
      <p:boldItalic r:id="rId23"/>
    </p:embeddedFont>
    <p:embeddedFont>
      <p:font typeface="Ribeye" panose="020B0604020202020204" charset="0"/>
      <p:regular r:id="rId24"/>
    </p:embeddedFont>
    <p:embeddedFont>
      <p:font typeface="SVN-Dessert Menu Script" panose="020B0604020202020204" charset="0"/>
      <p:regular r:id="rId25"/>
    </p:embeddedFont>
    <p:embeddedFont>
      <p:font typeface="Tahoma" panose="020B0604030504040204" pitchFamily="34" charset="0"/>
      <p:regular r:id="rId26"/>
      <p:bold r:id="rId27"/>
    </p:embeddedFont>
    <p:embeddedFont>
      <p:font typeface="Verdana" panose="020B060403050404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690" userDrawn="1">
          <p15:clr>
            <a:srgbClr val="9AA0A6"/>
          </p15:clr>
        </p15:guide>
        <p15:guide id="2" orient="horz" pos="1166" userDrawn="1">
          <p15:clr>
            <a:srgbClr val="9AA0A6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FF6600"/>
    <a:srgbClr val="F1A3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AC27EA3-8D8C-4FA4-B477-06006DDD46C7}">
  <a:tblStyle styleId="{FAC27EA3-8D8C-4FA4-B477-06006DDD46C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29" autoAdjust="0"/>
    <p:restoredTop sz="94660"/>
  </p:normalViewPr>
  <p:slideViewPr>
    <p:cSldViewPr snapToGrid="0">
      <p:cViewPr varScale="1">
        <p:scale>
          <a:sx n="83" d="100"/>
          <a:sy n="83" d="100"/>
        </p:scale>
        <p:origin x="108" y="156"/>
      </p:cViewPr>
      <p:guideLst>
        <p:guide orient="horz" pos="690"/>
        <p:guide orient="horz" pos="116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487064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a3e903d5e5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a3e903d5e5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ga3e903d5e5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4" name="Google Shape;734;ga3e903d5e5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6186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882350" y="2682400"/>
            <a:ext cx="5379300" cy="156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800" b="1">
                <a:latin typeface="Ribeye"/>
                <a:ea typeface="Ribeye"/>
                <a:cs typeface="Ribeye"/>
                <a:sym typeface="Ribey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882350" y="4192775"/>
            <a:ext cx="5379300" cy="41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11" y="4976913"/>
            <a:ext cx="9143989" cy="166592"/>
          </a:xfrm>
          <a:custGeom>
            <a:avLst/>
            <a:gdLst/>
            <a:ahLst/>
            <a:cxnLst/>
            <a:rect l="l" t="t" r="r" b="b"/>
            <a:pathLst>
              <a:path w="34106" h="10942" extrusionOk="0">
                <a:moveTo>
                  <a:pt x="34106" y="1"/>
                </a:moveTo>
                <a:cubicBezTo>
                  <a:pt x="33610" y="64"/>
                  <a:pt x="33127" y="166"/>
                  <a:pt x="32644" y="293"/>
                </a:cubicBezTo>
                <a:lnTo>
                  <a:pt x="32492" y="331"/>
                </a:lnTo>
                <a:cubicBezTo>
                  <a:pt x="32034" y="471"/>
                  <a:pt x="31602" y="623"/>
                  <a:pt x="31170" y="827"/>
                </a:cubicBezTo>
                <a:cubicBezTo>
                  <a:pt x="30980" y="928"/>
                  <a:pt x="30776" y="1030"/>
                  <a:pt x="30573" y="1144"/>
                </a:cubicBezTo>
                <a:cubicBezTo>
                  <a:pt x="28159" y="2517"/>
                  <a:pt x="26392" y="4867"/>
                  <a:pt x="23965" y="6278"/>
                </a:cubicBezTo>
                <a:cubicBezTo>
                  <a:pt x="23305" y="6659"/>
                  <a:pt x="22619" y="6964"/>
                  <a:pt x="21894" y="7205"/>
                </a:cubicBezTo>
                <a:cubicBezTo>
                  <a:pt x="20887" y="7525"/>
                  <a:pt x="19844" y="7702"/>
                  <a:pt x="18778" y="7702"/>
                </a:cubicBezTo>
                <a:cubicBezTo>
                  <a:pt x="18741" y="7702"/>
                  <a:pt x="18704" y="7701"/>
                  <a:pt x="18667" y="7701"/>
                </a:cubicBezTo>
                <a:cubicBezTo>
                  <a:pt x="16824" y="7701"/>
                  <a:pt x="14969" y="7218"/>
                  <a:pt x="13177" y="6354"/>
                </a:cubicBezTo>
                <a:cubicBezTo>
                  <a:pt x="13063" y="6303"/>
                  <a:pt x="12949" y="6240"/>
                  <a:pt x="12834" y="6176"/>
                </a:cubicBezTo>
                <a:cubicBezTo>
                  <a:pt x="12402" y="5935"/>
                  <a:pt x="11983" y="5681"/>
                  <a:pt x="11589" y="5388"/>
                </a:cubicBezTo>
                <a:lnTo>
                  <a:pt x="11360" y="5223"/>
                </a:lnTo>
                <a:cubicBezTo>
                  <a:pt x="10763" y="4791"/>
                  <a:pt x="10179" y="4321"/>
                  <a:pt x="9569" y="3927"/>
                </a:cubicBezTo>
                <a:cubicBezTo>
                  <a:pt x="9213" y="3698"/>
                  <a:pt x="8844" y="3495"/>
                  <a:pt x="8463" y="3317"/>
                </a:cubicBezTo>
                <a:cubicBezTo>
                  <a:pt x="7040" y="2669"/>
                  <a:pt x="5464" y="2415"/>
                  <a:pt x="3901" y="2377"/>
                </a:cubicBezTo>
                <a:cubicBezTo>
                  <a:pt x="3786" y="2373"/>
                  <a:pt x="3670" y="2372"/>
                  <a:pt x="3554" y="2372"/>
                </a:cubicBezTo>
                <a:cubicBezTo>
                  <a:pt x="3239" y="2372"/>
                  <a:pt x="2925" y="2384"/>
                  <a:pt x="2618" y="2402"/>
                </a:cubicBezTo>
                <a:cubicBezTo>
                  <a:pt x="1754" y="2440"/>
                  <a:pt x="852" y="2478"/>
                  <a:pt x="26" y="2745"/>
                </a:cubicBezTo>
                <a:lnTo>
                  <a:pt x="1" y="2745"/>
                </a:lnTo>
                <a:lnTo>
                  <a:pt x="1" y="10878"/>
                </a:lnTo>
                <a:lnTo>
                  <a:pt x="5808" y="10878"/>
                </a:lnTo>
                <a:cubicBezTo>
                  <a:pt x="5808" y="10916"/>
                  <a:pt x="5833" y="10935"/>
                  <a:pt x="5860" y="10935"/>
                </a:cubicBezTo>
                <a:cubicBezTo>
                  <a:pt x="5887" y="10935"/>
                  <a:pt x="5916" y="10916"/>
                  <a:pt x="5922" y="10878"/>
                </a:cubicBezTo>
                <a:lnTo>
                  <a:pt x="6633" y="10878"/>
                </a:lnTo>
                <a:cubicBezTo>
                  <a:pt x="6640" y="10916"/>
                  <a:pt x="6668" y="10935"/>
                  <a:pt x="6695" y="10935"/>
                </a:cubicBezTo>
                <a:cubicBezTo>
                  <a:pt x="6722" y="10935"/>
                  <a:pt x="6748" y="10916"/>
                  <a:pt x="6748" y="10878"/>
                </a:cubicBezTo>
                <a:lnTo>
                  <a:pt x="7472" y="10878"/>
                </a:lnTo>
                <a:cubicBezTo>
                  <a:pt x="7472" y="10916"/>
                  <a:pt x="7498" y="10935"/>
                  <a:pt x="7525" y="10935"/>
                </a:cubicBezTo>
                <a:cubicBezTo>
                  <a:pt x="7552" y="10935"/>
                  <a:pt x="7580" y="10916"/>
                  <a:pt x="7586" y="10878"/>
                </a:cubicBezTo>
                <a:lnTo>
                  <a:pt x="8298" y="10878"/>
                </a:lnTo>
                <a:cubicBezTo>
                  <a:pt x="8298" y="10916"/>
                  <a:pt x="8323" y="10941"/>
                  <a:pt x="8362" y="10941"/>
                </a:cubicBezTo>
                <a:cubicBezTo>
                  <a:pt x="8387" y="10941"/>
                  <a:pt x="8412" y="10916"/>
                  <a:pt x="8412" y="10878"/>
                </a:cubicBezTo>
                <a:lnTo>
                  <a:pt x="34106" y="10878"/>
                </a:lnTo>
                <a:lnTo>
                  <a:pt x="3410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794229">
            <a:off x="800296" y="4968015"/>
            <a:ext cx="8283670" cy="134760"/>
          </a:xfrm>
          <a:custGeom>
            <a:avLst/>
            <a:gdLst/>
            <a:ahLst/>
            <a:cxnLst/>
            <a:rect l="l" t="t" r="r" b="b"/>
            <a:pathLst>
              <a:path w="5936" h="1694" extrusionOk="0">
                <a:moveTo>
                  <a:pt x="5867" y="1"/>
                </a:moveTo>
                <a:lnTo>
                  <a:pt x="0" y="40"/>
                </a:lnTo>
                <a:cubicBezTo>
                  <a:pt x="0" y="40"/>
                  <a:pt x="63" y="1364"/>
                  <a:pt x="460" y="1443"/>
                </a:cubicBezTo>
                <a:cubicBezTo>
                  <a:pt x="1121" y="1572"/>
                  <a:pt x="2385" y="1693"/>
                  <a:pt x="3511" y="1693"/>
                </a:cubicBezTo>
                <a:cubicBezTo>
                  <a:pt x="4467" y="1693"/>
                  <a:pt x="5324" y="1606"/>
                  <a:pt x="5629" y="1364"/>
                </a:cubicBezTo>
                <a:cubicBezTo>
                  <a:pt x="5935" y="1120"/>
                  <a:pt x="5867" y="1"/>
                  <a:pt x="5867" y="1"/>
                </a:cubicBezTo>
                <a:close/>
              </a:path>
            </a:pathLst>
          </a:custGeom>
          <a:solidFill>
            <a:srgbClr val="00DFD1">
              <a:alpha val="43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>
            <a:off x="2175411" y="605834"/>
            <a:ext cx="825545" cy="876281"/>
            <a:chOff x="4293224" y="3546659"/>
            <a:chExt cx="825545" cy="876281"/>
          </a:xfrm>
        </p:grpSpPr>
        <p:sp>
          <p:nvSpPr>
            <p:cNvPr id="14" name="Google Shape;14;p2"/>
            <p:cNvSpPr/>
            <p:nvPr/>
          </p:nvSpPr>
          <p:spPr>
            <a:xfrm>
              <a:off x="4404141" y="3796950"/>
              <a:ext cx="251145" cy="234852"/>
            </a:xfrm>
            <a:custGeom>
              <a:avLst/>
              <a:gdLst/>
              <a:ahLst/>
              <a:cxnLst/>
              <a:rect l="l" t="t" r="r" b="b"/>
              <a:pathLst>
                <a:path w="1666" h="1640" extrusionOk="0">
                  <a:moveTo>
                    <a:pt x="1286" y="1"/>
                  </a:moveTo>
                  <a:cubicBezTo>
                    <a:pt x="1217" y="1"/>
                    <a:pt x="1151" y="21"/>
                    <a:pt x="1090" y="46"/>
                  </a:cubicBezTo>
                  <a:cubicBezTo>
                    <a:pt x="1042" y="70"/>
                    <a:pt x="994" y="106"/>
                    <a:pt x="959" y="154"/>
                  </a:cubicBezTo>
                  <a:cubicBezTo>
                    <a:pt x="875" y="226"/>
                    <a:pt x="803" y="322"/>
                    <a:pt x="755" y="430"/>
                  </a:cubicBezTo>
                  <a:cubicBezTo>
                    <a:pt x="719" y="514"/>
                    <a:pt x="683" y="597"/>
                    <a:pt x="647" y="681"/>
                  </a:cubicBezTo>
                  <a:cubicBezTo>
                    <a:pt x="647" y="693"/>
                    <a:pt x="635" y="705"/>
                    <a:pt x="635" y="717"/>
                  </a:cubicBezTo>
                  <a:cubicBezTo>
                    <a:pt x="575" y="705"/>
                    <a:pt x="503" y="693"/>
                    <a:pt x="444" y="693"/>
                  </a:cubicBezTo>
                  <a:cubicBezTo>
                    <a:pt x="372" y="693"/>
                    <a:pt x="312" y="705"/>
                    <a:pt x="252" y="729"/>
                  </a:cubicBezTo>
                  <a:cubicBezTo>
                    <a:pt x="72" y="777"/>
                    <a:pt x="0" y="969"/>
                    <a:pt x="84" y="1124"/>
                  </a:cubicBezTo>
                  <a:cubicBezTo>
                    <a:pt x="120" y="1172"/>
                    <a:pt x="156" y="1232"/>
                    <a:pt x="204" y="1280"/>
                  </a:cubicBezTo>
                  <a:cubicBezTo>
                    <a:pt x="252" y="1316"/>
                    <a:pt x="312" y="1364"/>
                    <a:pt x="372" y="1400"/>
                  </a:cubicBezTo>
                  <a:cubicBezTo>
                    <a:pt x="456" y="1448"/>
                    <a:pt x="539" y="1496"/>
                    <a:pt x="623" y="1532"/>
                  </a:cubicBezTo>
                  <a:cubicBezTo>
                    <a:pt x="695" y="1603"/>
                    <a:pt x="803" y="1639"/>
                    <a:pt x="899" y="1639"/>
                  </a:cubicBezTo>
                  <a:cubicBezTo>
                    <a:pt x="1018" y="1639"/>
                    <a:pt x="1126" y="1591"/>
                    <a:pt x="1210" y="1520"/>
                  </a:cubicBezTo>
                  <a:cubicBezTo>
                    <a:pt x="1342" y="1388"/>
                    <a:pt x="1438" y="1232"/>
                    <a:pt x="1510" y="1053"/>
                  </a:cubicBezTo>
                  <a:cubicBezTo>
                    <a:pt x="1557" y="957"/>
                    <a:pt x="1593" y="861"/>
                    <a:pt x="1629" y="753"/>
                  </a:cubicBezTo>
                  <a:cubicBezTo>
                    <a:pt x="1641" y="681"/>
                    <a:pt x="1653" y="609"/>
                    <a:pt x="1665" y="537"/>
                  </a:cubicBezTo>
                  <a:lnTo>
                    <a:pt x="1665" y="478"/>
                  </a:lnTo>
                  <a:cubicBezTo>
                    <a:pt x="1653" y="454"/>
                    <a:pt x="1653" y="430"/>
                    <a:pt x="1641" y="418"/>
                  </a:cubicBezTo>
                  <a:cubicBezTo>
                    <a:pt x="1641" y="334"/>
                    <a:pt x="1617" y="250"/>
                    <a:pt x="1581" y="178"/>
                  </a:cubicBezTo>
                  <a:cubicBezTo>
                    <a:pt x="1533" y="94"/>
                    <a:pt x="1450" y="34"/>
                    <a:pt x="1366" y="10"/>
                  </a:cubicBezTo>
                  <a:cubicBezTo>
                    <a:pt x="1339" y="4"/>
                    <a:pt x="1312" y="1"/>
                    <a:pt x="1286" y="1"/>
                  </a:cubicBezTo>
                  <a:close/>
                </a:path>
              </a:pathLst>
            </a:custGeom>
            <a:solidFill>
              <a:srgbClr val="F696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815551" y="3977525"/>
              <a:ext cx="218584" cy="158382"/>
            </a:xfrm>
            <a:custGeom>
              <a:avLst/>
              <a:gdLst/>
              <a:ahLst/>
              <a:cxnLst/>
              <a:rect l="l" t="t" r="r" b="b"/>
              <a:pathLst>
                <a:path w="1450" h="1106" extrusionOk="0">
                  <a:moveTo>
                    <a:pt x="1068" y="1"/>
                  </a:moveTo>
                  <a:cubicBezTo>
                    <a:pt x="1044" y="1"/>
                    <a:pt x="1019" y="5"/>
                    <a:pt x="994" y="13"/>
                  </a:cubicBezTo>
                  <a:cubicBezTo>
                    <a:pt x="887" y="37"/>
                    <a:pt x="803" y="108"/>
                    <a:pt x="755" y="192"/>
                  </a:cubicBezTo>
                  <a:cubicBezTo>
                    <a:pt x="707" y="252"/>
                    <a:pt x="683" y="324"/>
                    <a:pt x="671" y="384"/>
                  </a:cubicBezTo>
                  <a:lnTo>
                    <a:pt x="551" y="348"/>
                  </a:lnTo>
                  <a:cubicBezTo>
                    <a:pt x="455" y="312"/>
                    <a:pt x="360" y="300"/>
                    <a:pt x="252" y="288"/>
                  </a:cubicBezTo>
                  <a:cubicBezTo>
                    <a:pt x="96" y="288"/>
                    <a:pt x="0" y="456"/>
                    <a:pt x="84" y="588"/>
                  </a:cubicBezTo>
                  <a:cubicBezTo>
                    <a:pt x="132" y="659"/>
                    <a:pt x="180" y="719"/>
                    <a:pt x="240" y="767"/>
                  </a:cubicBezTo>
                  <a:lnTo>
                    <a:pt x="396" y="911"/>
                  </a:lnTo>
                  <a:cubicBezTo>
                    <a:pt x="467" y="959"/>
                    <a:pt x="527" y="1007"/>
                    <a:pt x="599" y="1043"/>
                  </a:cubicBezTo>
                  <a:cubicBezTo>
                    <a:pt x="671" y="1085"/>
                    <a:pt x="749" y="1106"/>
                    <a:pt x="827" y="1106"/>
                  </a:cubicBezTo>
                  <a:cubicBezTo>
                    <a:pt x="905" y="1106"/>
                    <a:pt x="982" y="1085"/>
                    <a:pt x="1054" y="1043"/>
                  </a:cubicBezTo>
                  <a:cubicBezTo>
                    <a:pt x="1354" y="851"/>
                    <a:pt x="1450" y="444"/>
                    <a:pt x="1270" y="132"/>
                  </a:cubicBezTo>
                  <a:lnTo>
                    <a:pt x="1282" y="120"/>
                  </a:lnTo>
                  <a:cubicBezTo>
                    <a:pt x="1235" y="46"/>
                    <a:pt x="1153" y="1"/>
                    <a:pt x="1068" y="1"/>
                  </a:cubicBezTo>
                  <a:close/>
                </a:path>
              </a:pathLst>
            </a:custGeom>
            <a:solidFill>
              <a:srgbClr val="D35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461868" y="4201793"/>
              <a:ext cx="135673" cy="109980"/>
            </a:xfrm>
            <a:custGeom>
              <a:avLst/>
              <a:gdLst/>
              <a:ahLst/>
              <a:cxnLst/>
              <a:rect l="l" t="t" r="r" b="b"/>
              <a:pathLst>
                <a:path w="900" h="768" extrusionOk="0">
                  <a:moveTo>
                    <a:pt x="408" y="229"/>
                  </a:moveTo>
                  <a:lnTo>
                    <a:pt x="432" y="261"/>
                  </a:lnTo>
                  <a:lnTo>
                    <a:pt x="432" y="261"/>
                  </a:lnTo>
                  <a:cubicBezTo>
                    <a:pt x="424" y="251"/>
                    <a:pt x="416" y="241"/>
                    <a:pt x="408" y="229"/>
                  </a:cubicBezTo>
                  <a:close/>
                  <a:moveTo>
                    <a:pt x="138" y="1"/>
                  </a:moveTo>
                  <a:cubicBezTo>
                    <a:pt x="120" y="1"/>
                    <a:pt x="102" y="5"/>
                    <a:pt x="85" y="13"/>
                  </a:cubicBezTo>
                  <a:cubicBezTo>
                    <a:pt x="37" y="37"/>
                    <a:pt x="1" y="85"/>
                    <a:pt x="1" y="133"/>
                  </a:cubicBezTo>
                  <a:cubicBezTo>
                    <a:pt x="1" y="193"/>
                    <a:pt x="13" y="253"/>
                    <a:pt x="13" y="301"/>
                  </a:cubicBezTo>
                  <a:cubicBezTo>
                    <a:pt x="37" y="360"/>
                    <a:pt x="49" y="408"/>
                    <a:pt x="73" y="468"/>
                  </a:cubicBezTo>
                  <a:cubicBezTo>
                    <a:pt x="132" y="564"/>
                    <a:pt x="204" y="648"/>
                    <a:pt x="300" y="708"/>
                  </a:cubicBezTo>
                  <a:cubicBezTo>
                    <a:pt x="374" y="749"/>
                    <a:pt x="453" y="767"/>
                    <a:pt x="534" y="767"/>
                  </a:cubicBezTo>
                  <a:cubicBezTo>
                    <a:pt x="572" y="767"/>
                    <a:pt x="610" y="763"/>
                    <a:pt x="648" y="756"/>
                  </a:cubicBezTo>
                  <a:cubicBezTo>
                    <a:pt x="707" y="732"/>
                    <a:pt x="767" y="696"/>
                    <a:pt x="803" y="648"/>
                  </a:cubicBezTo>
                  <a:cubicBezTo>
                    <a:pt x="827" y="636"/>
                    <a:pt x="851" y="612"/>
                    <a:pt x="863" y="588"/>
                  </a:cubicBezTo>
                  <a:cubicBezTo>
                    <a:pt x="899" y="528"/>
                    <a:pt x="899" y="456"/>
                    <a:pt x="875" y="396"/>
                  </a:cubicBezTo>
                  <a:cubicBezTo>
                    <a:pt x="863" y="360"/>
                    <a:pt x="839" y="325"/>
                    <a:pt x="815" y="301"/>
                  </a:cubicBezTo>
                  <a:cubicBezTo>
                    <a:pt x="803" y="301"/>
                    <a:pt x="803" y="289"/>
                    <a:pt x="803" y="289"/>
                  </a:cubicBezTo>
                  <a:cubicBezTo>
                    <a:pt x="783" y="269"/>
                    <a:pt x="760" y="260"/>
                    <a:pt x="737" y="260"/>
                  </a:cubicBezTo>
                  <a:cubicBezTo>
                    <a:pt x="718" y="260"/>
                    <a:pt x="700" y="266"/>
                    <a:pt x="683" y="277"/>
                  </a:cubicBezTo>
                  <a:cubicBezTo>
                    <a:pt x="659" y="277"/>
                    <a:pt x="636" y="289"/>
                    <a:pt x="624" y="289"/>
                  </a:cubicBezTo>
                  <a:lnTo>
                    <a:pt x="576" y="301"/>
                  </a:lnTo>
                  <a:lnTo>
                    <a:pt x="600" y="301"/>
                  </a:lnTo>
                  <a:lnTo>
                    <a:pt x="540" y="313"/>
                  </a:lnTo>
                  <a:lnTo>
                    <a:pt x="492" y="313"/>
                  </a:lnTo>
                  <a:lnTo>
                    <a:pt x="480" y="301"/>
                  </a:lnTo>
                  <a:cubicBezTo>
                    <a:pt x="464" y="293"/>
                    <a:pt x="448" y="279"/>
                    <a:pt x="432" y="261"/>
                  </a:cubicBezTo>
                  <a:lnTo>
                    <a:pt x="432" y="261"/>
                  </a:lnTo>
                  <a:lnTo>
                    <a:pt x="444" y="277"/>
                  </a:lnTo>
                  <a:lnTo>
                    <a:pt x="432" y="261"/>
                  </a:lnTo>
                  <a:lnTo>
                    <a:pt x="408" y="229"/>
                  </a:lnTo>
                  <a:lnTo>
                    <a:pt x="408" y="229"/>
                  </a:lnTo>
                  <a:lnTo>
                    <a:pt x="372" y="181"/>
                  </a:lnTo>
                  <a:lnTo>
                    <a:pt x="348" y="157"/>
                  </a:lnTo>
                  <a:cubicBezTo>
                    <a:pt x="336" y="133"/>
                    <a:pt x="312" y="109"/>
                    <a:pt x="288" y="85"/>
                  </a:cubicBezTo>
                  <a:lnTo>
                    <a:pt x="228" y="37"/>
                  </a:lnTo>
                  <a:cubicBezTo>
                    <a:pt x="205" y="14"/>
                    <a:pt x="172" y="1"/>
                    <a:pt x="138" y="1"/>
                  </a:cubicBezTo>
                  <a:close/>
                </a:path>
              </a:pathLst>
            </a:custGeom>
            <a:solidFill>
              <a:srgbClr val="D35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684775" y="4296062"/>
              <a:ext cx="155571" cy="126877"/>
            </a:xfrm>
            <a:custGeom>
              <a:avLst/>
              <a:gdLst/>
              <a:ahLst/>
              <a:cxnLst/>
              <a:rect l="l" t="t" r="r" b="b"/>
              <a:pathLst>
                <a:path w="1032" h="886" extrusionOk="0">
                  <a:moveTo>
                    <a:pt x="425" y="0"/>
                  </a:moveTo>
                  <a:cubicBezTo>
                    <a:pt x="401" y="0"/>
                    <a:pt x="376" y="11"/>
                    <a:pt x="363" y="30"/>
                  </a:cubicBezTo>
                  <a:lnTo>
                    <a:pt x="363" y="30"/>
                  </a:lnTo>
                  <a:cubicBezTo>
                    <a:pt x="320" y="65"/>
                    <a:pt x="288" y="111"/>
                    <a:pt x="276" y="167"/>
                  </a:cubicBezTo>
                  <a:cubicBezTo>
                    <a:pt x="241" y="167"/>
                    <a:pt x="205" y="167"/>
                    <a:pt x="169" y="179"/>
                  </a:cubicBezTo>
                  <a:cubicBezTo>
                    <a:pt x="145" y="179"/>
                    <a:pt x="121" y="191"/>
                    <a:pt x="97" y="191"/>
                  </a:cubicBezTo>
                  <a:cubicBezTo>
                    <a:pt x="85" y="191"/>
                    <a:pt x="73" y="203"/>
                    <a:pt x="61" y="203"/>
                  </a:cubicBezTo>
                  <a:cubicBezTo>
                    <a:pt x="56" y="207"/>
                    <a:pt x="52" y="211"/>
                    <a:pt x="49" y="215"/>
                  </a:cubicBezTo>
                  <a:lnTo>
                    <a:pt x="49" y="215"/>
                  </a:lnTo>
                  <a:cubicBezTo>
                    <a:pt x="25" y="215"/>
                    <a:pt x="13" y="227"/>
                    <a:pt x="1" y="250"/>
                  </a:cubicBezTo>
                  <a:lnTo>
                    <a:pt x="1" y="262"/>
                  </a:lnTo>
                  <a:cubicBezTo>
                    <a:pt x="1" y="286"/>
                    <a:pt x="13" y="298"/>
                    <a:pt x="37" y="310"/>
                  </a:cubicBezTo>
                  <a:cubicBezTo>
                    <a:pt x="49" y="322"/>
                    <a:pt x="73" y="334"/>
                    <a:pt x="97" y="346"/>
                  </a:cubicBezTo>
                  <a:cubicBezTo>
                    <a:pt x="121" y="358"/>
                    <a:pt x="145" y="358"/>
                    <a:pt x="169" y="370"/>
                  </a:cubicBezTo>
                  <a:cubicBezTo>
                    <a:pt x="193" y="382"/>
                    <a:pt x="217" y="382"/>
                    <a:pt x="252" y="382"/>
                  </a:cubicBezTo>
                  <a:lnTo>
                    <a:pt x="252" y="454"/>
                  </a:lnTo>
                  <a:cubicBezTo>
                    <a:pt x="241" y="526"/>
                    <a:pt x="252" y="598"/>
                    <a:pt x="276" y="682"/>
                  </a:cubicBezTo>
                  <a:cubicBezTo>
                    <a:pt x="288" y="754"/>
                    <a:pt x="324" y="825"/>
                    <a:pt x="396" y="873"/>
                  </a:cubicBezTo>
                  <a:lnTo>
                    <a:pt x="408" y="873"/>
                  </a:lnTo>
                  <a:cubicBezTo>
                    <a:pt x="421" y="882"/>
                    <a:pt x="435" y="886"/>
                    <a:pt x="449" y="886"/>
                  </a:cubicBezTo>
                  <a:cubicBezTo>
                    <a:pt x="465" y="886"/>
                    <a:pt x="480" y="881"/>
                    <a:pt x="493" y="872"/>
                  </a:cubicBezTo>
                  <a:lnTo>
                    <a:pt x="493" y="872"/>
                  </a:lnTo>
                  <a:lnTo>
                    <a:pt x="492" y="873"/>
                  </a:lnTo>
                  <a:cubicBezTo>
                    <a:pt x="493" y="873"/>
                    <a:pt x="493" y="872"/>
                    <a:pt x="494" y="872"/>
                  </a:cubicBezTo>
                  <a:lnTo>
                    <a:pt x="494" y="872"/>
                  </a:lnTo>
                  <a:cubicBezTo>
                    <a:pt x="502" y="866"/>
                    <a:pt x="510" y="858"/>
                    <a:pt x="516" y="849"/>
                  </a:cubicBezTo>
                  <a:lnTo>
                    <a:pt x="516" y="849"/>
                  </a:lnTo>
                  <a:lnTo>
                    <a:pt x="514" y="851"/>
                  </a:lnTo>
                  <a:lnTo>
                    <a:pt x="514" y="851"/>
                  </a:lnTo>
                  <a:cubicBezTo>
                    <a:pt x="515" y="851"/>
                    <a:pt x="515" y="850"/>
                    <a:pt x="516" y="849"/>
                  </a:cubicBezTo>
                  <a:lnTo>
                    <a:pt x="516" y="849"/>
                  </a:lnTo>
                  <a:cubicBezTo>
                    <a:pt x="516" y="849"/>
                    <a:pt x="516" y="849"/>
                    <a:pt x="516" y="849"/>
                  </a:cubicBezTo>
                  <a:lnTo>
                    <a:pt x="516" y="849"/>
                  </a:lnTo>
                  <a:lnTo>
                    <a:pt x="528" y="837"/>
                  </a:lnTo>
                  <a:cubicBezTo>
                    <a:pt x="526" y="837"/>
                    <a:pt x="525" y="838"/>
                    <a:pt x="524" y="838"/>
                  </a:cubicBezTo>
                  <a:lnTo>
                    <a:pt x="524" y="838"/>
                  </a:lnTo>
                  <a:cubicBezTo>
                    <a:pt x="521" y="842"/>
                    <a:pt x="519" y="845"/>
                    <a:pt x="516" y="849"/>
                  </a:cubicBezTo>
                  <a:lnTo>
                    <a:pt x="516" y="849"/>
                  </a:lnTo>
                  <a:cubicBezTo>
                    <a:pt x="516" y="847"/>
                    <a:pt x="517" y="840"/>
                    <a:pt x="524" y="838"/>
                  </a:cubicBezTo>
                  <a:lnTo>
                    <a:pt x="524" y="838"/>
                  </a:lnTo>
                  <a:cubicBezTo>
                    <a:pt x="560" y="783"/>
                    <a:pt x="552" y="714"/>
                    <a:pt x="552" y="646"/>
                  </a:cubicBezTo>
                  <a:cubicBezTo>
                    <a:pt x="540" y="562"/>
                    <a:pt x="528" y="514"/>
                    <a:pt x="528" y="454"/>
                  </a:cubicBezTo>
                  <a:lnTo>
                    <a:pt x="528" y="430"/>
                  </a:lnTo>
                  <a:lnTo>
                    <a:pt x="576" y="430"/>
                  </a:lnTo>
                  <a:cubicBezTo>
                    <a:pt x="624" y="436"/>
                    <a:pt x="669" y="439"/>
                    <a:pt x="714" y="439"/>
                  </a:cubicBezTo>
                  <a:cubicBezTo>
                    <a:pt x="759" y="439"/>
                    <a:pt x="803" y="436"/>
                    <a:pt x="851" y="430"/>
                  </a:cubicBezTo>
                  <a:cubicBezTo>
                    <a:pt x="899" y="430"/>
                    <a:pt x="947" y="406"/>
                    <a:pt x="995" y="382"/>
                  </a:cubicBezTo>
                  <a:lnTo>
                    <a:pt x="995" y="382"/>
                  </a:lnTo>
                  <a:cubicBezTo>
                    <a:pt x="990" y="385"/>
                    <a:pt x="988" y="386"/>
                    <a:pt x="987" y="386"/>
                  </a:cubicBezTo>
                  <a:cubicBezTo>
                    <a:pt x="984" y="386"/>
                    <a:pt x="1007" y="370"/>
                    <a:pt x="1007" y="370"/>
                  </a:cubicBezTo>
                  <a:cubicBezTo>
                    <a:pt x="1019" y="358"/>
                    <a:pt x="1031" y="346"/>
                    <a:pt x="1031" y="322"/>
                  </a:cubicBezTo>
                  <a:cubicBezTo>
                    <a:pt x="1031" y="310"/>
                    <a:pt x="1019" y="298"/>
                    <a:pt x="1019" y="298"/>
                  </a:cubicBezTo>
                  <a:cubicBezTo>
                    <a:pt x="1007" y="286"/>
                    <a:pt x="1007" y="286"/>
                    <a:pt x="995" y="274"/>
                  </a:cubicBezTo>
                  <a:cubicBezTo>
                    <a:pt x="995" y="285"/>
                    <a:pt x="995" y="288"/>
                    <a:pt x="994" y="288"/>
                  </a:cubicBezTo>
                  <a:cubicBezTo>
                    <a:pt x="993" y="288"/>
                    <a:pt x="990" y="281"/>
                    <a:pt x="983" y="274"/>
                  </a:cubicBezTo>
                  <a:cubicBezTo>
                    <a:pt x="947" y="250"/>
                    <a:pt x="911" y="227"/>
                    <a:pt x="863" y="215"/>
                  </a:cubicBezTo>
                  <a:cubicBezTo>
                    <a:pt x="768" y="191"/>
                    <a:pt x="672" y="179"/>
                    <a:pt x="564" y="179"/>
                  </a:cubicBezTo>
                  <a:lnTo>
                    <a:pt x="504" y="179"/>
                  </a:lnTo>
                  <a:lnTo>
                    <a:pt x="504" y="155"/>
                  </a:lnTo>
                  <a:cubicBezTo>
                    <a:pt x="504" y="119"/>
                    <a:pt x="492" y="83"/>
                    <a:pt x="480" y="47"/>
                  </a:cubicBezTo>
                  <a:cubicBezTo>
                    <a:pt x="480" y="15"/>
                    <a:pt x="453" y="0"/>
                    <a:pt x="425" y="0"/>
                  </a:cubicBezTo>
                  <a:close/>
                </a:path>
              </a:pathLst>
            </a:custGeom>
            <a:solidFill>
              <a:srgbClr val="95D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293224" y="3546659"/>
              <a:ext cx="147733" cy="131603"/>
            </a:xfrm>
            <a:custGeom>
              <a:avLst/>
              <a:gdLst/>
              <a:ahLst/>
              <a:cxnLst/>
              <a:rect l="l" t="t" r="r" b="b"/>
              <a:pathLst>
                <a:path w="980" h="919" extrusionOk="0">
                  <a:moveTo>
                    <a:pt x="399" y="0"/>
                  </a:moveTo>
                  <a:cubicBezTo>
                    <a:pt x="374" y="0"/>
                    <a:pt x="348" y="13"/>
                    <a:pt x="333" y="37"/>
                  </a:cubicBezTo>
                  <a:cubicBezTo>
                    <a:pt x="321" y="73"/>
                    <a:pt x="309" y="109"/>
                    <a:pt x="309" y="144"/>
                  </a:cubicBezTo>
                  <a:cubicBezTo>
                    <a:pt x="309" y="180"/>
                    <a:pt x="309" y="216"/>
                    <a:pt x="309" y="252"/>
                  </a:cubicBezTo>
                  <a:lnTo>
                    <a:pt x="309" y="300"/>
                  </a:lnTo>
                  <a:lnTo>
                    <a:pt x="225" y="324"/>
                  </a:lnTo>
                  <a:cubicBezTo>
                    <a:pt x="189" y="336"/>
                    <a:pt x="141" y="348"/>
                    <a:pt x="105" y="372"/>
                  </a:cubicBezTo>
                  <a:cubicBezTo>
                    <a:pt x="81" y="384"/>
                    <a:pt x="69" y="396"/>
                    <a:pt x="57" y="408"/>
                  </a:cubicBezTo>
                  <a:cubicBezTo>
                    <a:pt x="45" y="420"/>
                    <a:pt x="33" y="444"/>
                    <a:pt x="21" y="456"/>
                  </a:cubicBezTo>
                  <a:cubicBezTo>
                    <a:pt x="1" y="456"/>
                    <a:pt x="7" y="482"/>
                    <a:pt x="24" y="482"/>
                  </a:cubicBezTo>
                  <a:cubicBezTo>
                    <a:pt x="27" y="482"/>
                    <a:pt x="30" y="482"/>
                    <a:pt x="33" y="480"/>
                  </a:cubicBezTo>
                  <a:cubicBezTo>
                    <a:pt x="45" y="480"/>
                    <a:pt x="69" y="504"/>
                    <a:pt x="81" y="516"/>
                  </a:cubicBezTo>
                  <a:lnTo>
                    <a:pt x="333" y="516"/>
                  </a:lnTo>
                  <a:cubicBezTo>
                    <a:pt x="333" y="564"/>
                    <a:pt x="345" y="612"/>
                    <a:pt x="345" y="660"/>
                  </a:cubicBezTo>
                  <a:cubicBezTo>
                    <a:pt x="345" y="726"/>
                    <a:pt x="367" y="793"/>
                    <a:pt x="407" y="841"/>
                  </a:cubicBezTo>
                  <a:lnTo>
                    <a:pt x="407" y="841"/>
                  </a:lnTo>
                  <a:lnTo>
                    <a:pt x="405" y="839"/>
                  </a:lnTo>
                  <a:lnTo>
                    <a:pt x="405" y="839"/>
                  </a:lnTo>
                  <a:cubicBezTo>
                    <a:pt x="417" y="875"/>
                    <a:pt x="441" y="899"/>
                    <a:pt x="465" y="911"/>
                  </a:cubicBezTo>
                  <a:cubicBezTo>
                    <a:pt x="474" y="916"/>
                    <a:pt x="484" y="919"/>
                    <a:pt x="494" y="919"/>
                  </a:cubicBezTo>
                  <a:cubicBezTo>
                    <a:pt x="508" y="919"/>
                    <a:pt x="522" y="913"/>
                    <a:pt x="536" y="899"/>
                  </a:cubicBezTo>
                  <a:cubicBezTo>
                    <a:pt x="548" y="887"/>
                    <a:pt x="560" y="875"/>
                    <a:pt x="572" y="863"/>
                  </a:cubicBezTo>
                  <a:cubicBezTo>
                    <a:pt x="584" y="839"/>
                    <a:pt x="584" y="827"/>
                    <a:pt x="596" y="803"/>
                  </a:cubicBezTo>
                  <a:cubicBezTo>
                    <a:pt x="608" y="767"/>
                    <a:pt x="608" y="719"/>
                    <a:pt x="608" y="683"/>
                  </a:cubicBezTo>
                  <a:cubicBezTo>
                    <a:pt x="608" y="624"/>
                    <a:pt x="608" y="564"/>
                    <a:pt x="596" y="504"/>
                  </a:cubicBezTo>
                  <a:lnTo>
                    <a:pt x="740" y="504"/>
                  </a:lnTo>
                  <a:cubicBezTo>
                    <a:pt x="776" y="504"/>
                    <a:pt x="824" y="492"/>
                    <a:pt x="872" y="480"/>
                  </a:cubicBezTo>
                  <a:cubicBezTo>
                    <a:pt x="884" y="468"/>
                    <a:pt x="908" y="456"/>
                    <a:pt x="920" y="444"/>
                  </a:cubicBezTo>
                  <a:cubicBezTo>
                    <a:pt x="932" y="432"/>
                    <a:pt x="956" y="432"/>
                    <a:pt x="968" y="420"/>
                  </a:cubicBezTo>
                  <a:cubicBezTo>
                    <a:pt x="980" y="408"/>
                    <a:pt x="980" y="384"/>
                    <a:pt x="980" y="372"/>
                  </a:cubicBezTo>
                  <a:cubicBezTo>
                    <a:pt x="968" y="360"/>
                    <a:pt x="956" y="348"/>
                    <a:pt x="932" y="336"/>
                  </a:cubicBezTo>
                  <a:cubicBezTo>
                    <a:pt x="920" y="324"/>
                    <a:pt x="896" y="300"/>
                    <a:pt x="872" y="288"/>
                  </a:cubicBezTo>
                  <a:cubicBezTo>
                    <a:pt x="836" y="276"/>
                    <a:pt x="788" y="264"/>
                    <a:pt x="740" y="264"/>
                  </a:cubicBezTo>
                  <a:cubicBezTo>
                    <a:pt x="710" y="258"/>
                    <a:pt x="680" y="255"/>
                    <a:pt x="650" y="255"/>
                  </a:cubicBezTo>
                  <a:cubicBezTo>
                    <a:pt x="620" y="255"/>
                    <a:pt x="590" y="258"/>
                    <a:pt x="560" y="264"/>
                  </a:cubicBezTo>
                  <a:cubicBezTo>
                    <a:pt x="560" y="252"/>
                    <a:pt x="560" y="240"/>
                    <a:pt x="548" y="228"/>
                  </a:cubicBezTo>
                  <a:cubicBezTo>
                    <a:pt x="536" y="144"/>
                    <a:pt x="500" y="61"/>
                    <a:pt x="441" y="13"/>
                  </a:cubicBezTo>
                  <a:cubicBezTo>
                    <a:pt x="428" y="4"/>
                    <a:pt x="414" y="0"/>
                    <a:pt x="399" y="0"/>
                  </a:cubicBezTo>
                  <a:close/>
                </a:path>
              </a:pathLst>
            </a:custGeom>
            <a:solidFill>
              <a:srgbClr val="95D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971037" y="3756446"/>
              <a:ext cx="147733" cy="131603"/>
            </a:xfrm>
            <a:custGeom>
              <a:avLst/>
              <a:gdLst/>
              <a:ahLst/>
              <a:cxnLst/>
              <a:rect l="l" t="t" r="r" b="b"/>
              <a:pathLst>
                <a:path w="980" h="919" extrusionOk="0">
                  <a:moveTo>
                    <a:pt x="399" y="0"/>
                  </a:moveTo>
                  <a:cubicBezTo>
                    <a:pt x="374" y="0"/>
                    <a:pt x="348" y="13"/>
                    <a:pt x="333" y="37"/>
                  </a:cubicBezTo>
                  <a:cubicBezTo>
                    <a:pt x="321" y="73"/>
                    <a:pt x="309" y="109"/>
                    <a:pt x="309" y="144"/>
                  </a:cubicBezTo>
                  <a:cubicBezTo>
                    <a:pt x="309" y="180"/>
                    <a:pt x="309" y="216"/>
                    <a:pt x="309" y="252"/>
                  </a:cubicBezTo>
                  <a:lnTo>
                    <a:pt x="309" y="300"/>
                  </a:lnTo>
                  <a:lnTo>
                    <a:pt x="225" y="324"/>
                  </a:lnTo>
                  <a:cubicBezTo>
                    <a:pt x="189" y="336"/>
                    <a:pt x="141" y="348"/>
                    <a:pt x="105" y="372"/>
                  </a:cubicBezTo>
                  <a:cubicBezTo>
                    <a:pt x="81" y="384"/>
                    <a:pt x="69" y="396"/>
                    <a:pt x="57" y="408"/>
                  </a:cubicBezTo>
                  <a:cubicBezTo>
                    <a:pt x="45" y="420"/>
                    <a:pt x="33" y="444"/>
                    <a:pt x="21" y="456"/>
                  </a:cubicBezTo>
                  <a:cubicBezTo>
                    <a:pt x="1" y="456"/>
                    <a:pt x="7" y="482"/>
                    <a:pt x="24" y="482"/>
                  </a:cubicBezTo>
                  <a:cubicBezTo>
                    <a:pt x="27" y="482"/>
                    <a:pt x="30" y="482"/>
                    <a:pt x="33" y="480"/>
                  </a:cubicBezTo>
                  <a:cubicBezTo>
                    <a:pt x="45" y="480"/>
                    <a:pt x="69" y="504"/>
                    <a:pt x="81" y="516"/>
                  </a:cubicBezTo>
                  <a:lnTo>
                    <a:pt x="333" y="516"/>
                  </a:lnTo>
                  <a:cubicBezTo>
                    <a:pt x="333" y="564"/>
                    <a:pt x="345" y="612"/>
                    <a:pt x="345" y="660"/>
                  </a:cubicBezTo>
                  <a:cubicBezTo>
                    <a:pt x="345" y="726"/>
                    <a:pt x="367" y="793"/>
                    <a:pt x="407" y="841"/>
                  </a:cubicBezTo>
                  <a:lnTo>
                    <a:pt x="407" y="841"/>
                  </a:lnTo>
                  <a:lnTo>
                    <a:pt x="405" y="839"/>
                  </a:lnTo>
                  <a:lnTo>
                    <a:pt x="405" y="839"/>
                  </a:lnTo>
                  <a:cubicBezTo>
                    <a:pt x="417" y="875"/>
                    <a:pt x="441" y="899"/>
                    <a:pt x="465" y="911"/>
                  </a:cubicBezTo>
                  <a:cubicBezTo>
                    <a:pt x="474" y="916"/>
                    <a:pt x="484" y="919"/>
                    <a:pt x="494" y="919"/>
                  </a:cubicBezTo>
                  <a:cubicBezTo>
                    <a:pt x="508" y="919"/>
                    <a:pt x="522" y="913"/>
                    <a:pt x="536" y="899"/>
                  </a:cubicBezTo>
                  <a:cubicBezTo>
                    <a:pt x="548" y="887"/>
                    <a:pt x="560" y="875"/>
                    <a:pt x="572" y="863"/>
                  </a:cubicBezTo>
                  <a:cubicBezTo>
                    <a:pt x="584" y="839"/>
                    <a:pt x="584" y="827"/>
                    <a:pt x="596" y="803"/>
                  </a:cubicBezTo>
                  <a:cubicBezTo>
                    <a:pt x="608" y="767"/>
                    <a:pt x="608" y="719"/>
                    <a:pt x="608" y="683"/>
                  </a:cubicBezTo>
                  <a:cubicBezTo>
                    <a:pt x="608" y="624"/>
                    <a:pt x="608" y="564"/>
                    <a:pt x="596" y="504"/>
                  </a:cubicBezTo>
                  <a:lnTo>
                    <a:pt x="740" y="504"/>
                  </a:lnTo>
                  <a:cubicBezTo>
                    <a:pt x="776" y="504"/>
                    <a:pt x="824" y="492"/>
                    <a:pt x="872" y="480"/>
                  </a:cubicBezTo>
                  <a:cubicBezTo>
                    <a:pt x="884" y="468"/>
                    <a:pt x="908" y="456"/>
                    <a:pt x="920" y="444"/>
                  </a:cubicBezTo>
                  <a:cubicBezTo>
                    <a:pt x="932" y="432"/>
                    <a:pt x="956" y="432"/>
                    <a:pt x="968" y="420"/>
                  </a:cubicBezTo>
                  <a:cubicBezTo>
                    <a:pt x="980" y="408"/>
                    <a:pt x="980" y="384"/>
                    <a:pt x="980" y="372"/>
                  </a:cubicBezTo>
                  <a:cubicBezTo>
                    <a:pt x="968" y="360"/>
                    <a:pt x="956" y="348"/>
                    <a:pt x="932" y="336"/>
                  </a:cubicBezTo>
                  <a:cubicBezTo>
                    <a:pt x="920" y="324"/>
                    <a:pt x="896" y="300"/>
                    <a:pt x="872" y="288"/>
                  </a:cubicBezTo>
                  <a:cubicBezTo>
                    <a:pt x="836" y="276"/>
                    <a:pt x="788" y="264"/>
                    <a:pt x="740" y="264"/>
                  </a:cubicBezTo>
                  <a:cubicBezTo>
                    <a:pt x="710" y="258"/>
                    <a:pt x="680" y="255"/>
                    <a:pt x="650" y="255"/>
                  </a:cubicBezTo>
                  <a:cubicBezTo>
                    <a:pt x="620" y="255"/>
                    <a:pt x="590" y="258"/>
                    <a:pt x="560" y="264"/>
                  </a:cubicBezTo>
                  <a:cubicBezTo>
                    <a:pt x="560" y="252"/>
                    <a:pt x="560" y="240"/>
                    <a:pt x="548" y="228"/>
                  </a:cubicBezTo>
                  <a:cubicBezTo>
                    <a:pt x="536" y="144"/>
                    <a:pt x="500" y="61"/>
                    <a:pt x="441" y="13"/>
                  </a:cubicBezTo>
                  <a:cubicBezTo>
                    <a:pt x="428" y="4"/>
                    <a:pt x="414" y="0"/>
                    <a:pt x="399" y="0"/>
                  </a:cubicBezTo>
                  <a:close/>
                </a:path>
              </a:pathLst>
            </a:custGeom>
            <a:solidFill>
              <a:srgbClr val="95DC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6128400" y="642925"/>
            <a:ext cx="916949" cy="839202"/>
            <a:chOff x="5771200" y="3283412"/>
            <a:chExt cx="916949" cy="839202"/>
          </a:xfrm>
        </p:grpSpPr>
        <p:sp>
          <p:nvSpPr>
            <p:cNvPr id="21" name="Google Shape;21;p2"/>
            <p:cNvSpPr/>
            <p:nvPr/>
          </p:nvSpPr>
          <p:spPr>
            <a:xfrm>
              <a:off x="5771200" y="3308002"/>
              <a:ext cx="66438" cy="65794"/>
            </a:xfrm>
            <a:custGeom>
              <a:avLst/>
              <a:gdLst/>
              <a:ahLst/>
              <a:cxnLst/>
              <a:rect l="l" t="t" r="r" b="b"/>
              <a:pathLst>
                <a:path w="720" h="713" extrusionOk="0">
                  <a:moveTo>
                    <a:pt x="322" y="1"/>
                  </a:moveTo>
                  <a:cubicBezTo>
                    <a:pt x="288" y="1"/>
                    <a:pt x="255" y="12"/>
                    <a:pt x="229" y="29"/>
                  </a:cubicBezTo>
                  <a:cubicBezTo>
                    <a:pt x="181" y="41"/>
                    <a:pt x="145" y="65"/>
                    <a:pt x="109" y="101"/>
                  </a:cubicBezTo>
                  <a:cubicBezTo>
                    <a:pt x="73" y="137"/>
                    <a:pt x="49" y="173"/>
                    <a:pt x="37" y="221"/>
                  </a:cubicBezTo>
                  <a:cubicBezTo>
                    <a:pt x="13" y="257"/>
                    <a:pt x="1" y="305"/>
                    <a:pt x="1" y="353"/>
                  </a:cubicBezTo>
                  <a:lnTo>
                    <a:pt x="13" y="449"/>
                  </a:lnTo>
                  <a:cubicBezTo>
                    <a:pt x="37" y="509"/>
                    <a:pt x="61" y="556"/>
                    <a:pt x="109" y="604"/>
                  </a:cubicBezTo>
                  <a:lnTo>
                    <a:pt x="181" y="664"/>
                  </a:lnTo>
                  <a:cubicBezTo>
                    <a:pt x="240" y="688"/>
                    <a:pt x="300" y="712"/>
                    <a:pt x="360" y="712"/>
                  </a:cubicBezTo>
                  <a:cubicBezTo>
                    <a:pt x="408" y="712"/>
                    <a:pt x="456" y="700"/>
                    <a:pt x="492" y="676"/>
                  </a:cubicBezTo>
                  <a:cubicBezTo>
                    <a:pt x="540" y="664"/>
                    <a:pt x="576" y="640"/>
                    <a:pt x="612" y="604"/>
                  </a:cubicBezTo>
                  <a:cubicBezTo>
                    <a:pt x="648" y="568"/>
                    <a:pt x="672" y="533"/>
                    <a:pt x="684" y="497"/>
                  </a:cubicBezTo>
                  <a:cubicBezTo>
                    <a:pt x="708" y="449"/>
                    <a:pt x="720" y="401"/>
                    <a:pt x="720" y="353"/>
                  </a:cubicBezTo>
                  <a:lnTo>
                    <a:pt x="708" y="257"/>
                  </a:lnTo>
                  <a:cubicBezTo>
                    <a:pt x="684" y="197"/>
                    <a:pt x="648" y="149"/>
                    <a:pt x="612" y="101"/>
                  </a:cubicBezTo>
                  <a:lnTo>
                    <a:pt x="540" y="53"/>
                  </a:lnTo>
                  <a:cubicBezTo>
                    <a:pt x="491" y="24"/>
                    <a:pt x="441" y="2"/>
                    <a:pt x="392" y="2"/>
                  </a:cubicBezTo>
                  <a:cubicBezTo>
                    <a:pt x="381" y="2"/>
                    <a:pt x="371" y="3"/>
                    <a:pt x="360" y="6"/>
                  </a:cubicBezTo>
                  <a:cubicBezTo>
                    <a:pt x="347" y="2"/>
                    <a:pt x="335" y="1"/>
                    <a:pt x="3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293300" y="4038549"/>
              <a:ext cx="109530" cy="84065"/>
            </a:xfrm>
            <a:custGeom>
              <a:avLst/>
              <a:gdLst/>
              <a:ahLst/>
              <a:cxnLst/>
              <a:rect l="l" t="t" r="r" b="b"/>
              <a:pathLst>
                <a:path w="1187" h="911" extrusionOk="0">
                  <a:moveTo>
                    <a:pt x="588" y="0"/>
                  </a:moveTo>
                  <a:cubicBezTo>
                    <a:pt x="1" y="0"/>
                    <a:pt x="1" y="910"/>
                    <a:pt x="588" y="910"/>
                  </a:cubicBezTo>
                  <a:cubicBezTo>
                    <a:pt x="1175" y="910"/>
                    <a:pt x="1187" y="0"/>
                    <a:pt x="5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218098" y="3371492"/>
              <a:ext cx="75204" cy="58688"/>
            </a:xfrm>
            <a:custGeom>
              <a:avLst/>
              <a:gdLst/>
              <a:ahLst/>
              <a:cxnLst/>
              <a:rect l="l" t="t" r="r" b="b"/>
              <a:pathLst>
                <a:path w="815" h="636" extrusionOk="0">
                  <a:moveTo>
                    <a:pt x="407" y="1"/>
                  </a:moveTo>
                  <a:cubicBezTo>
                    <a:pt x="0" y="1"/>
                    <a:pt x="0" y="635"/>
                    <a:pt x="407" y="635"/>
                  </a:cubicBezTo>
                  <a:cubicBezTo>
                    <a:pt x="815" y="635"/>
                    <a:pt x="815" y="1"/>
                    <a:pt x="4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437004" y="3283412"/>
              <a:ext cx="251145" cy="234852"/>
            </a:xfrm>
            <a:custGeom>
              <a:avLst/>
              <a:gdLst/>
              <a:ahLst/>
              <a:cxnLst/>
              <a:rect l="l" t="t" r="r" b="b"/>
              <a:pathLst>
                <a:path w="1666" h="1640" extrusionOk="0">
                  <a:moveTo>
                    <a:pt x="1286" y="1"/>
                  </a:moveTo>
                  <a:cubicBezTo>
                    <a:pt x="1217" y="1"/>
                    <a:pt x="1151" y="21"/>
                    <a:pt x="1090" y="46"/>
                  </a:cubicBezTo>
                  <a:cubicBezTo>
                    <a:pt x="1042" y="70"/>
                    <a:pt x="994" y="106"/>
                    <a:pt x="959" y="154"/>
                  </a:cubicBezTo>
                  <a:cubicBezTo>
                    <a:pt x="875" y="226"/>
                    <a:pt x="803" y="322"/>
                    <a:pt x="755" y="430"/>
                  </a:cubicBezTo>
                  <a:cubicBezTo>
                    <a:pt x="719" y="514"/>
                    <a:pt x="683" y="597"/>
                    <a:pt x="647" y="681"/>
                  </a:cubicBezTo>
                  <a:cubicBezTo>
                    <a:pt x="647" y="693"/>
                    <a:pt x="635" y="705"/>
                    <a:pt x="635" y="717"/>
                  </a:cubicBezTo>
                  <a:cubicBezTo>
                    <a:pt x="575" y="705"/>
                    <a:pt x="503" y="693"/>
                    <a:pt x="444" y="693"/>
                  </a:cubicBezTo>
                  <a:cubicBezTo>
                    <a:pt x="372" y="693"/>
                    <a:pt x="312" y="705"/>
                    <a:pt x="252" y="729"/>
                  </a:cubicBezTo>
                  <a:cubicBezTo>
                    <a:pt x="72" y="777"/>
                    <a:pt x="0" y="969"/>
                    <a:pt x="84" y="1124"/>
                  </a:cubicBezTo>
                  <a:cubicBezTo>
                    <a:pt x="120" y="1172"/>
                    <a:pt x="156" y="1232"/>
                    <a:pt x="204" y="1280"/>
                  </a:cubicBezTo>
                  <a:cubicBezTo>
                    <a:pt x="252" y="1316"/>
                    <a:pt x="312" y="1364"/>
                    <a:pt x="372" y="1400"/>
                  </a:cubicBezTo>
                  <a:cubicBezTo>
                    <a:pt x="456" y="1448"/>
                    <a:pt x="539" y="1496"/>
                    <a:pt x="623" y="1532"/>
                  </a:cubicBezTo>
                  <a:cubicBezTo>
                    <a:pt x="695" y="1603"/>
                    <a:pt x="803" y="1639"/>
                    <a:pt x="899" y="1639"/>
                  </a:cubicBezTo>
                  <a:cubicBezTo>
                    <a:pt x="1018" y="1639"/>
                    <a:pt x="1126" y="1591"/>
                    <a:pt x="1210" y="1520"/>
                  </a:cubicBezTo>
                  <a:cubicBezTo>
                    <a:pt x="1342" y="1388"/>
                    <a:pt x="1438" y="1232"/>
                    <a:pt x="1510" y="1053"/>
                  </a:cubicBezTo>
                  <a:cubicBezTo>
                    <a:pt x="1557" y="957"/>
                    <a:pt x="1593" y="861"/>
                    <a:pt x="1629" y="753"/>
                  </a:cubicBezTo>
                  <a:cubicBezTo>
                    <a:pt x="1641" y="681"/>
                    <a:pt x="1653" y="609"/>
                    <a:pt x="1665" y="537"/>
                  </a:cubicBezTo>
                  <a:lnTo>
                    <a:pt x="1665" y="478"/>
                  </a:lnTo>
                  <a:cubicBezTo>
                    <a:pt x="1653" y="454"/>
                    <a:pt x="1653" y="430"/>
                    <a:pt x="1641" y="418"/>
                  </a:cubicBezTo>
                  <a:cubicBezTo>
                    <a:pt x="1641" y="334"/>
                    <a:pt x="1617" y="250"/>
                    <a:pt x="1581" y="178"/>
                  </a:cubicBezTo>
                  <a:cubicBezTo>
                    <a:pt x="1533" y="94"/>
                    <a:pt x="1450" y="34"/>
                    <a:pt x="1366" y="10"/>
                  </a:cubicBezTo>
                  <a:cubicBezTo>
                    <a:pt x="1339" y="4"/>
                    <a:pt x="1312" y="1"/>
                    <a:pt x="1286" y="1"/>
                  </a:cubicBezTo>
                  <a:close/>
                </a:path>
              </a:pathLst>
            </a:custGeom>
            <a:solidFill>
              <a:srgbClr val="F696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350914" y="3670562"/>
              <a:ext cx="218584" cy="158382"/>
            </a:xfrm>
            <a:custGeom>
              <a:avLst/>
              <a:gdLst/>
              <a:ahLst/>
              <a:cxnLst/>
              <a:rect l="l" t="t" r="r" b="b"/>
              <a:pathLst>
                <a:path w="1450" h="1106" extrusionOk="0">
                  <a:moveTo>
                    <a:pt x="1068" y="1"/>
                  </a:moveTo>
                  <a:cubicBezTo>
                    <a:pt x="1044" y="1"/>
                    <a:pt x="1019" y="5"/>
                    <a:pt x="994" y="13"/>
                  </a:cubicBezTo>
                  <a:cubicBezTo>
                    <a:pt x="887" y="37"/>
                    <a:pt x="803" y="108"/>
                    <a:pt x="755" y="192"/>
                  </a:cubicBezTo>
                  <a:cubicBezTo>
                    <a:pt x="707" y="252"/>
                    <a:pt x="683" y="324"/>
                    <a:pt x="671" y="384"/>
                  </a:cubicBezTo>
                  <a:lnTo>
                    <a:pt x="551" y="348"/>
                  </a:lnTo>
                  <a:cubicBezTo>
                    <a:pt x="455" y="312"/>
                    <a:pt x="360" y="300"/>
                    <a:pt x="252" y="288"/>
                  </a:cubicBezTo>
                  <a:cubicBezTo>
                    <a:pt x="96" y="288"/>
                    <a:pt x="0" y="456"/>
                    <a:pt x="84" y="588"/>
                  </a:cubicBezTo>
                  <a:cubicBezTo>
                    <a:pt x="132" y="659"/>
                    <a:pt x="180" y="719"/>
                    <a:pt x="240" y="767"/>
                  </a:cubicBezTo>
                  <a:lnTo>
                    <a:pt x="396" y="911"/>
                  </a:lnTo>
                  <a:cubicBezTo>
                    <a:pt x="467" y="959"/>
                    <a:pt x="527" y="1007"/>
                    <a:pt x="599" y="1043"/>
                  </a:cubicBezTo>
                  <a:cubicBezTo>
                    <a:pt x="671" y="1085"/>
                    <a:pt x="749" y="1106"/>
                    <a:pt x="827" y="1106"/>
                  </a:cubicBezTo>
                  <a:cubicBezTo>
                    <a:pt x="905" y="1106"/>
                    <a:pt x="982" y="1085"/>
                    <a:pt x="1054" y="1043"/>
                  </a:cubicBezTo>
                  <a:cubicBezTo>
                    <a:pt x="1354" y="851"/>
                    <a:pt x="1450" y="444"/>
                    <a:pt x="1270" y="132"/>
                  </a:cubicBezTo>
                  <a:lnTo>
                    <a:pt x="1282" y="120"/>
                  </a:lnTo>
                  <a:cubicBezTo>
                    <a:pt x="1235" y="46"/>
                    <a:pt x="1153" y="1"/>
                    <a:pt x="1068" y="1"/>
                  </a:cubicBezTo>
                  <a:close/>
                </a:path>
              </a:pathLst>
            </a:custGeom>
            <a:solidFill>
              <a:srgbClr val="D35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938718" y="3448918"/>
              <a:ext cx="135673" cy="109980"/>
            </a:xfrm>
            <a:custGeom>
              <a:avLst/>
              <a:gdLst/>
              <a:ahLst/>
              <a:cxnLst/>
              <a:rect l="l" t="t" r="r" b="b"/>
              <a:pathLst>
                <a:path w="900" h="768" extrusionOk="0">
                  <a:moveTo>
                    <a:pt x="408" y="229"/>
                  </a:moveTo>
                  <a:lnTo>
                    <a:pt x="432" y="261"/>
                  </a:lnTo>
                  <a:lnTo>
                    <a:pt x="432" y="261"/>
                  </a:lnTo>
                  <a:cubicBezTo>
                    <a:pt x="424" y="251"/>
                    <a:pt x="416" y="241"/>
                    <a:pt x="408" y="229"/>
                  </a:cubicBezTo>
                  <a:close/>
                  <a:moveTo>
                    <a:pt x="138" y="1"/>
                  </a:moveTo>
                  <a:cubicBezTo>
                    <a:pt x="120" y="1"/>
                    <a:pt x="102" y="5"/>
                    <a:pt x="85" y="13"/>
                  </a:cubicBezTo>
                  <a:cubicBezTo>
                    <a:pt x="37" y="37"/>
                    <a:pt x="1" y="85"/>
                    <a:pt x="1" y="133"/>
                  </a:cubicBezTo>
                  <a:cubicBezTo>
                    <a:pt x="1" y="193"/>
                    <a:pt x="13" y="253"/>
                    <a:pt x="13" y="301"/>
                  </a:cubicBezTo>
                  <a:cubicBezTo>
                    <a:pt x="37" y="360"/>
                    <a:pt x="49" y="408"/>
                    <a:pt x="73" y="468"/>
                  </a:cubicBezTo>
                  <a:cubicBezTo>
                    <a:pt x="132" y="564"/>
                    <a:pt x="204" y="648"/>
                    <a:pt x="300" y="708"/>
                  </a:cubicBezTo>
                  <a:cubicBezTo>
                    <a:pt x="374" y="749"/>
                    <a:pt x="453" y="767"/>
                    <a:pt x="534" y="767"/>
                  </a:cubicBezTo>
                  <a:cubicBezTo>
                    <a:pt x="572" y="767"/>
                    <a:pt x="610" y="763"/>
                    <a:pt x="648" y="756"/>
                  </a:cubicBezTo>
                  <a:cubicBezTo>
                    <a:pt x="707" y="732"/>
                    <a:pt x="767" y="696"/>
                    <a:pt x="803" y="648"/>
                  </a:cubicBezTo>
                  <a:cubicBezTo>
                    <a:pt x="827" y="636"/>
                    <a:pt x="851" y="612"/>
                    <a:pt x="863" y="588"/>
                  </a:cubicBezTo>
                  <a:cubicBezTo>
                    <a:pt x="899" y="528"/>
                    <a:pt x="899" y="456"/>
                    <a:pt x="875" y="396"/>
                  </a:cubicBezTo>
                  <a:cubicBezTo>
                    <a:pt x="863" y="360"/>
                    <a:pt x="839" y="325"/>
                    <a:pt x="815" y="301"/>
                  </a:cubicBezTo>
                  <a:cubicBezTo>
                    <a:pt x="803" y="301"/>
                    <a:pt x="803" y="289"/>
                    <a:pt x="803" y="289"/>
                  </a:cubicBezTo>
                  <a:cubicBezTo>
                    <a:pt x="783" y="269"/>
                    <a:pt x="760" y="260"/>
                    <a:pt x="737" y="260"/>
                  </a:cubicBezTo>
                  <a:cubicBezTo>
                    <a:pt x="718" y="260"/>
                    <a:pt x="700" y="266"/>
                    <a:pt x="683" y="277"/>
                  </a:cubicBezTo>
                  <a:cubicBezTo>
                    <a:pt x="659" y="277"/>
                    <a:pt x="636" y="289"/>
                    <a:pt x="624" y="289"/>
                  </a:cubicBezTo>
                  <a:lnTo>
                    <a:pt x="576" y="301"/>
                  </a:lnTo>
                  <a:lnTo>
                    <a:pt x="600" y="301"/>
                  </a:lnTo>
                  <a:lnTo>
                    <a:pt x="540" y="313"/>
                  </a:lnTo>
                  <a:lnTo>
                    <a:pt x="492" y="313"/>
                  </a:lnTo>
                  <a:lnTo>
                    <a:pt x="480" y="301"/>
                  </a:lnTo>
                  <a:cubicBezTo>
                    <a:pt x="464" y="293"/>
                    <a:pt x="448" y="279"/>
                    <a:pt x="432" y="261"/>
                  </a:cubicBezTo>
                  <a:lnTo>
                    <a:pt x="432" y="261"/>
                  </a:lnTo>
                  <a:lnTo>
                    <a:pt x="444" y="277"/>
                  </a:lnTo>
                  <a:lnTo>
                    <a:pt x="432" y="261"/>
                  </a:lnTo>
                  <a:lnTo>
                    <a:pt x="408" y="229"/>
                  </a:lnTo>
                  <a:lnTo>
                    <a:pt x="408" y="229"/>
                  </a:lnTo>
                  <a:lnTo>
                    <a:pt x="372" y="181"/>
                  </a:lnTo>
                  <a:lnTo>
                    <a:pt x="348" y="157"/>
                  </a:lnTo>
                  <a:cubicBezTo>
                    <a:pt x="336" y="133"/>
                    <a:pt x="312" y="109"/>
                    <a:pt x="288" y="85"/>
                  </a:cubicBezTo>
                  <a:lnTo>
                    <a:pt x="228" y="37"/>
                  </a:lnTo>
                  <a:cubicBezTo>
                    <a:pt x="205" y="14"/>
                    <a:pt x="172" y="1"/>
                    <a:pt x="138" y="1"/>
                  </a:cubicBezTo>
                  <a:close/>
                </a:path>
              </a:pathLst>
            </a:custGeom>
            <a:solidFill>
              <a:srgbClr val="D35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3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5"/>
          <p:cNvSpPr txBox="1">
            <a:spLocks noGrp="1"/>
          </p:cNvSpPr>
          <p:nvPr>
            <p:ph type="title" hasCustomPrompt="1"/>
          </p:nvPr>
        </p:nvSpPr>
        <p:spPr>
          <a:xfrm>
            <a:off x="1702650" y="615475"/>
            <a:ext cx="57387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4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56" name="Google Shape;156;p15"/>
          <p:cNvSpPr txBox="1">
            <a:spLocks noGrp="1"/>
          </p:cNvSpPr>
          <p:nvPr>
            <p:ph type="subTitle" idx="1"/>
          </p:nvPr>
        </p:nvSpPr>
        <p:spPr>
          <a:xfrm>
            <a:off x="2466600" y="1137600"/>
            <a:ext cx="4210800" cy="46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7" name="Google Shape;157;p15"/>
          <p:cNvSpPr txBox="1">
            <a:spLocks noGrp="1"/>
          </p:cNvSpPr>
          <p:nvPr>
            <p:ph type="title" idx="2" hasCustomPrompt="1"/>
          </p:nvPr>
        </p:nvSpPr>
        <p:spPr>
          <a:xfrm>
            <a:off x="1702650" y="2187525"/>
            <a:ext cx="57387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4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58" name="Google Shape;158;p15"/>
          <p:cNvSpPr txBox="1">
            <a:spLocks noGrp="1"/>
          </p:cNvSpPr>
          <p:nvPr>
            <p:ph type="subTitle" idx="3"/>
          </p:nvPr>
        </p:nvSpPr>
        <p:spPr>
          <a:xfrm>
            <a:off x="2466600" y="2709525"/>
            <a:ext cx="4210800" cy="46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title" idx="4" hasCustomPrompt="1"/>
          </p:nvPr>
        </p:nvSpPr>
        <p:spPr>
          <a:xfrm>
            <a:off x="1702650" y="3699275"/>
            <a:ext cx="5738700" cy="5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4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60" name="Google Shape;160;p15"/>
          <p:cNvSpPr txBox="1">
            <a:spLocks noGrp="1"/>
          </p:cNvSpPr>
          <p:nvPr>
            <p:ph type="subTitle" idx="5"/>
          </p:nvPr>
        </p:nvSpPr>
        <p:spPr>
          <a:xfrm>
            <a:off x="2119800" y="4221275"/>
            <a:ext cx="4904400" cy="46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161" name="Google Shape;161;p15"/>
          <p:cNvGrpSpPr/>
          <p:nvPr/>
        </p:nvGrpSpPr>
        <p:grpSpPr>
          <a:xfrm rot="5400000" flipH="1">
            <a:off x="6900632" y="2900132"/>
            <a:ext cx="3723775" cy="762962"/>
            <a:chOff x="0" y="-74"/>
            <a:chExt cx="2762649" cy="372831"/>
          </a:xfrm>
        </p:grpSpPr>
        <p:sp>
          <p:nvSpPr>
            <p:cNvPr id="162" name="Google Shape;162;p15"/>
            <p:cNvSpPr/>
            <p:nvPr/>
          </p:nvSpPr>
          <p:spPr>
            <a:xfrm rot="5400000" flipH="1">
              <a:off x="1194988" y="-1194987"/>
              <a:ext cx="372749" cy="2762574"/>
            </a:xfrm>
            <a:custGeom>
              <a:avLst/>
              <a:gdLst/>
              <a:ahLst/>
              <a:cxnLst/>
              <a:rect l="l" t="t" r="r" b="b"/>
              <a:pathLst>
                <a:path w="3755" h="3656" extrusionOk="0">
                  <a:moveTo>
                    <a:pt x="3288" y="1"/>
                  </a:moveTo>
                  <a:cubicBezTo>
                    <a:pt x="3249" y="1"/>
                    <a:pt x="3209" y="2"/>
                    <a:pt x="3169" y="4"/>
                  </a:cubicBezTo>
                  <a:cubicBezTo>
                    <a:pt x="801" y="84"/>
                    <a:pt x="0" y="3656"/>
                    <a:pt x="0" y="3656"/>
                  </a:cubicBezTo>
                  <a:cubicBezTo>
                    <a:pt x="17" y="3650"/>
                    <a:pt x="449" y="3622"/>
                    <a:pt x="1091" y="3582"/>
                  </a:cubicBezTo>
                  <a:cubicBezTo>
                    <a:pt x="1516" y="2710"/>
                    <a:pt x="2234" y="1999"/>
                    <a:pt x="3447" y="1999"/>
                  </a:cubicBezTo>
                  <a:cubicBezTo>
                    <a:pt x="3498" y="1999"/>
                    <a:pt x="3549" y="2001"/>
                    <a:pt x="3601" y="2003"/>
                  </a:cubicBezTo>
                  <a:cubicBezTo>
                    <a:pt x="3652" y="2003"/>
                    <a:pt x="3703" y="2015"/>
                    <a:pt x="3754" y="2020"/>
                  </a:cubicBezTo>
                  <a:lnTo>
                    <a:pt x="3754" y="55"/>
                  </a:lnTo>
                  <a:cubicBezTo>
                    <a:pt x="3600" y="19"/>
                    <a:pt x="3445" y="1"/>
                    <a:pt x="3288" y="1"/>
                  </a:cubicBezTo>
                  <a:close/>
                </a:path>
              </a:pathLst>
            </a:custGeom>
            <a:solidFill>
              <a:srgbClr val="00DFD1">
                <a:alpha val="43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5"/>
            <p:cNvSpPr/>
            <p:nvPr/>
          </p:nvSpPr>
          <p:spPr>
            <a:xfrm rot="5400000" flipH="1">
              <a:off x="803247" y="-803252"/>
              <a:ext cx="372828" cy="1979189"/>
            </a:xfrm>
            <a:custGeom>
              <a:avLst/>
              <a:gdLst/>
              <a:ahLst/>
              <a:cxnLst/>
              <a:rect l="l" t="t" r="r" b="b"/>
              <a:pathLst>
                <a:path w="3346" h="4821" extrusionOk="0">
                  <a:moveTo>
                    <a:pt x="3038" y="0"/>
                  </a:moveTo>
                  <a:cubicBezTo>
                    <a:pt x="1825" y="0"/>
                    <a:pt x="1107" y="711"/>
                    <a:pt x="682" y="1583"/>
                  </a:cubicBezTo>
                  <a:cubicBezTo>
                    <a:pt x="0" y="2986"/>
                    <a:pt x="80" y="4820"/>
                    <a:pt x="80" y="4820"/>
                  </a:cubicBezTo>
                  <a:lnTo>
                    <a:pt x="3345" y="4633"/>
                  </a:lnTo>
                  <a:lnTo>
                    <a:pt x="3345" y="21"/>
                  </a:lnTo>
                  <a:cubicBezTo>
                    <a:pt x="3294" y="16"/>
                    <a:pt x="3243" y="10"/>
                    <a:pt x="3192" y="4"/>
                  </a:cubicBezTo>
                  <a:cubicBezTo>
                    <a:pt x="3140" y="2"/>
                    <a:pt x="3089" y="0"/>
                    <a:pt x="30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5"/>
            <p:cNvSpPr/>
            <p:nvPr/>
          </p:nvSpPr>
          <p:spPr>
            <a:xfrm>
              <a:off x="0" y="0"/>
              <a:ext cx="122425" cy="363675"/>
            </a:xfrm>
            <a:prstGeom prst="flowChartProcess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" name="Google Shape;165;p15"/>
          <p:cNvGrpSpPr/>
          <p:nvPr/>
        </p:nvGrpSpPr>
        <p:grpSpPr>
          <a:xfrm rot="-5400000">
            <a:off x="-1480407" y="2900132"/>
            <a:ext cx="3723775" cy="762962"/>
            <a:chOff x="0" y="-74"/>
            <a:chExt cx="2762649" cy="372831"/>
          </a:xfrm>
        </p:grpSpPr>
        <p:sp>
          <p:nvSpPr>
            <p:cNvPr id="166" name="Google Shape;166;p15"/>
            <p:cNvSpPr/>
            <p:nvPr/>
          </p:nvSpPr>
          <p:spPr>
            <a:xfrm rot="5400000" flipH="1">
              <a:off x="1194988" y="-1194987"/>
              <a:ext cx="372749" cy="2762574"/>
            </a:xfrm>
            <a:custGeom>
              <a:avLst/>
              <a:gdLst/>
              <a:ahLst/>
              <a:cxnLst/>
              <a:rect l="l" t="t" r="r" b="b"/>
              <a:pathLst>
                <a:path w="3755" h="3656" extrusionOk="0">
                  <a:moveTo>
                    <a:pt x="3288" y="1"/>
                  </a:moveTo>
                  <a:cubicBezTo>
                    <a:pt x="3249" y="1"/>
                    <a:pt x="3209" y="2"/>
                    <a:pt x="3169" y="4"/>
                  </a:cubicBezTo>
                  <a:cubicBezTo>
                    <a:pt x="801" y="84"/>
                    <a:pt x="0" y="3656"/>
                    <a:pt x="0" y="3656"/>
                  </a:cubicBezTo>
                  <a:cubicBezTo>
                    <a:pt x="17" y="3650"/>
                    <a:pt x="449" y="3622"/>
                    <a:pt x="1091" y="3582"/>
                  </a:cubicBezTo>
                  <a:cubicBezTo>
                    <a:pt x="1516" y="2710"/>
                    <a:pt x="2234" y="1999"/>
                    <a:pt x="3447" y="1999"/>
                  </a:cubicBezTo>
                  <a:cubicBezTo>
                    <a:pt x="3498" y="1999"/>
                    <a:pt x="3549" y="2001"/>
                    <a:pt x="3601" y="2003"/>
                  </a:cubicBezTo>
                  <a:cubicBezTo>
                    <a:pt x="3652" y="2003"/>
                    <a:pt x="3703" y="2015"/>
                    <a:pt x="3754" y="2020"/>
                  </a:cubicBezTo>
                  <a:lnTo>
                    <a:pt x="3754" y="55"/>
                  </a:lnTo>
                  <a:cubicBezTo>
                    <a:pt x="3600" y="19"/>
                    <a:pt x="3445" y="1"/>
                    <a:pt x="3288" y="1"/>
                  </a:cubicBezTo>
                  <a:close/>
                </a:path>
              </a:pathLst>
            </a:custGeom>
            <a:solidFill>
              <a:srgbClr val="00DFD1">
                <a:alpha val="43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5"/>
            <p:cNvSpPr/>
            <p:nvPr/>
          </p:nvSpPr>
          <p:spPr>
            <a:xfrm rot="5400000" flipH="1">
              <a:off x="803247" y="-803252"/>
              <a:ext cx="372828" cy="1979189"/>
            </a:xfrm>
            <a:custGeom>
              <a:avLst/>
              <a:gdLst/>
              <a:ahLst/>
              <a:cxnLst/>
              <a:rect l="l" t="t" r="r" b="b"/>
              <a:pathLst>
                <a:path w="3346" h="4821" extrusionOk="0">
                  <a:moveTo>
                    <a:pt x="3038" y="0"/>
                  </a:moveTo>
                  <a:cubicBezTo>
                    <a:pt x="1825" y="0"/>
                    <a:pt x="1107" y="711"/>
                    <a:pt x="682" y="1583"/>
                  </a:cubicBezTo>
                  <a:cubicBezTo>
                    <a:pt x="0" y="2986"/>
                    <a:pt x="80" y="4820"/>
                    <a:pt x="80" y="4820"/>
                  </a:cubicBezTo>
                  <a:lnTo>
                    <a:pt x="3345" y="4633"/>
                  </a:lnTo>
                  <a:lnTo>
                    <a:pt x="3345" y="21"/>
                  </a:lnTo>
                  <a:cubicBezTo>
                    <a:pt x="3294" y="16"/>
                    <a:pt x="3243" y="10"/>
                    <a:pt x="3192" y="4"/>
                  </a:cubicBezTo>
                  <a:cubicBezTo>
                    <a:pt x="3140" y="2"/>
                    <a:pt x="3089" y="0"/>
                    <a:pt x="30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5"/>
            <p:cNvSpPr/>
            <p:nvPr/>
          </p:nvSpPr>
          <p:spPr>
            <a:xfrm>
              <a:off x="0" y="0"/>
              <a:ext cx="122425" cy="363675"/>
            </a:xfrm>
            <a:prstGeom prst="flowChartProcess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" name="Google Shape;169;p15"/>
          <p:cNvGrpSpPr/>
          <p:nvPr/>
        </p:nvGrpSpPr>
        <p:grpSpPr>
          <a:xfrm>
            <a:off x="1241" y="140880"/>
            <a:ext cx="627065" cy="1335950"/>
            <a:chOff x="5607854" y="-786570"/>
            <a:chExt cx="627065" cy="1335950"/>
          </a:xfrm>
        </p:grpSpPr>
        <p:sp>
          <p:nvSpPr>
            <p:cNvPr id="170" name="Google Shape;170;p15"/>
            <p:cNvSpPr/>
            <p:nvPr/>
          </p:nvSpPr>
          <p:spPr>
            <a:xfrm>
              <a:off x="5665861" y="-464624"/>
              <a:ext cx="460842" cy="928515"/>
            </a:xfrm>
            <a:custGeom>
              <a:avLst/>
              <a:gdLst/>
              <a:ahLst/>
              <a:cxnLst/>
              <a:rect l="l" t="t" r="r" b="b"/>
              <a:pathLst>
                <a:path w="9041" h="18216" extrusionOk="0">
                  <a:moveTo>
                    <a:pt x="8562" y="0"/>
                  </a:moveTo>
                  <a:cubicBezTo>
                    <a:pt x="8464" y="0"/>
                    <a:pt x="8346" y="46"/>
                    <a:pt x="8205" y="154"/>
                  </a:cubicBezTo>
                  <a:cubicBezTo>
                    <a:pt x="7750" y="502"/>
                    <a:pt x="7426" y="1089"/>
                    <a:pt x="7103" y="1556"/>
                  </a:cubicBezTo>
                  <a:cubicBezTo>
                    <a:pt x="6612" y="2250"/>
                    <a:pt x="6145" y="2969"/>
                    <a:pt x="5714" y="3700"/>
                  </a:cubicBezTo>
                  <a:cubicBezTo>
                    <a:pt x="4851" y="5173"/>
                    <a:pt x="4109" y="6706"/>
                    <a:pt x="3486" y="8287"/>
                  </a:cubicBezTo>
                  <a:cubicBezTo>
                    <a:pt x="2420" y="10978"/>
                    <a:pt x="1723" y="13790"/>
                    <a:pt x="1412" y="16664"/>
                  </a:cubicBezTo>
                  <a:lnTo>
                    <a:pt x="1412" y="16664"/>
                  </a:lnTo>
                  <a:cubicBezTo>
                    <a:pt x="3525" y="15019"/>
                    <a:pt x="5171" y="12779"/>
                    <a:pt x="6336" y="10359"/>
                  </a:cubicBezTo>
                  <a:cubicBezTo>
                    <a:pt x="7247" y="8419"/>
                    <a:pt x="7941" y="6394"/>
                    <a:pt x="8408" y="4310"/>
                  </a:cubicBezTo>
                  <a:cubicBezTo>
                    <a:pt x="8636" y="3316"/>
                    <a:pt x="8995" y="2202"/>
                    <a:pt x="9031" y="1172"/>
                  </a:cubicBezTo>
                  <a:cubicBezTo>
                    <a:pt x="9041" y="768"/>
                    <a:pt x="8965" y="0"/>
                    <a:pt x="8562" y="0"/>
                  </a:cubicBezTo>
                  <a:close/>
                  <a:moveTo>
                    <a:pt x="1412" y="16664"/>
                  </a:moveTo>
                  <a:cubicBezTo>
                    <a:pt x="963" y="17014"/>
                    <a:pt x="492" y="17337"/>
                    <a:pt x="1" y="17629"/>
                  </a:cubicBezTo>
                  <a:lnTo>
                    <a:pt x="1282" y="18216"/>
                  </a:lnTo>
                  <a:cubicBezTo>
                    <a:pt x="1313" y="17697"/>
                    <a:pt x="1356" y="17179"/>
                    <a:pt x="1412" y="166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5"/>
            <p:cNvSpPr/>
            <p:nvPr/>
          </p:nvSpPr>
          <p:spPr>
            <a:xfrm>
              <a:off x="5739109" y="-459221"/>
              <a:ext cx="382854" cy="832177"/>
            </a:xfrm>
            <a:custGeom>
              <a:avLst/>
              <a:gdLst/>
              <a:ahLst/>
              <a:cxnLst/>
              <a:rect l="l" t="t" r="r" b="b"/>
              <a:pathLst>
                <a:path w="7511" h="16326" extrusionOk="0">
                  <a:moveTo>
                    <a:pt x="5223" y="9522"/>
                  </a:moveTo>
                  <a:lnTo>
                    <a:pt x="4971" y="9606"/>
                  </a:lnTo>
                  <a:cubicBezTo>
                    <a:pt x="3967" y="9918"/>
                    <a:pt x="3140" y="10196"/>
                    <a:pt x="3007" y="10259"/>
                  </a:cubicBezTo>
                  <a:lnTo>
                    <a:pt x="3007" y="10259"/>
                  </a:lnTo>
                  <a:cubicBezTo>
                    <a:pt x="3191" y="10219"/>
                    <a:pt x="4003" y="9983"/>
                    <a:pt x="4983" y="9678"/>
                  </a:cubicBezTo>
                  <a:lnTo>
                    <a:pt x="5187" y="9618"/>
                  </a:lnTo>
                  <a:cubicBezTo>
                    <a:pt x="5199" y="9582"/>
                    <a:pt x="5211" y="9546"/>
                    <a:pt x="5223" y="9522"/>
                  </a:cubicBezTo>
                  <a:close/>
                  <a:moveTo>
                    <a:pt x="3007" y="10259"/>
                  </a:moveTo>
                  <a:cubicBezTo>
                    <a:pt x="3003" y="10260"/>
                    <a:pt x="3000" y="10260"/>
                    <a:pt x="2997" y="10261"/>
                  </a:cubicBezTo>
                  <a:lnTo>
                    <a:pt x="2997" y="10261"/>
                  </a:lnTo>
                  <a:cubicBezTo>
                    <a:pt x="2996" y="10262"/>
                    <a:pt x="2996" y="10264"/>
                    <a:pt x="2995" y="10265"/>
                  </a:cubicBezTo>
                  <a:cubicBezTo>
                    <a:pt x="2998" y="10263"/>
                    <a:pt x="3002" y="10261"/>
                    <a:pt x="3007" y="10259"/>
                  </a:cubicBezTo>
                  <a:close/>
                  <a:moveTo>
                    <a:pt x="7343" y="0"/>
                  </a:moveTo>
                  <a:cubicBezTo>
                    <a:pt x="7283" y="168"/>
                    <a:pt x="7235" y="348"/>
                    <a:pt x="7163" y="527"/>
                  </a:cubicBezTo>
                  <a:cubicBezTo>
                    <a:pt x="6983" y="1054"/>
                    <a:pt x="6756" y="1629"/>
                    <a:pt x="6492" y="2252"/>
                  </a:cubicBezTo>
                  <a:cubicBezTo>
                    <a:pt x="6480" y="2156"/>
                    <a:pt x="6456" y="2072"/>
                    <a:pt x="6432" y="1977"/>
                  </a:cubicBezTo>
                  <a:cubicBezTo>
                    <a:pt x="6361" y="1701"/>
                    <a:pt x="6265" y="1426"/>
                    <a:pt x="6157" y="1162"/>
                  </a:cubicBezTo>
                  <a:cubicBezTo>
                    <a:pt x="6109" y="1066"/>
                    <a:pt x="6073" y="959"/>
                    <a:pt x="6037" y="863"/>
                  </a:cubicBezTo>
                  <a:lnTo>
                    <a:pt x="5977" y="947"/>
                  </a:lnTo>
                  <a:cubicBezTo>
                    <a:pt x="6013" y="1030"/>
                    <a:pt x="6037" y="1102"/>
                    <a:pt x="6073" y="1198"/>
                  </a:cubicBezTo>
                  <a:cubicBezTo>
                    <a:pt x="6205" y="1510"/>
                    <a:pt x="6313" y="1785"/>
                    <a:pt x="6373" y="1989"/>
                  </a:cubicBezTo>
                  <a:cubicBezTo>
                    <a:pt x="6421" y="2132"/>
                    <a:pt x="6456" y="2228"/>
                    <a:pt x="6468" y="2288"/>
                  </a:cubicBezTo>
                  <a:cubicBezTo>
                    <a:pt x="6468" y="2300"/>
                    <a:pt x="6468" y="2312"/>
                    <a:pt x="6456" y="2324"/>
                  </a:cubicBezTo>
                  <a:cubicBezTo>
                    <a:pt x="6289" y="2719"/>
                    <a:pt x="6109" y="3138"/>
                    <a:pt x="5929" y="3570"/>
                  </a:cubicBezTo>
                  <a:cubicBezTo>
                    <a:pt x="5786" y="3917"/>
                    <a:pt x="5630" y="4264"/>
                    <a:pt x="5474" y="4636"/>
                  </a:cubicBezTo>
                  <a:cubicBezTo>
                    <a:pt x="5474" y="4612"/>
                    <a:pt x="5462" y="4588"/>
                    <a:pt x="5450" y="4564"/>
                  </a:cubicBezTo>
                  <a:cubicBezTo>
                    <a:pt x="5426" y="4480"/>
                    <a:pt x="5390" y="4348"/>
                    <a:pt x="5331" y="4180"/>
                  </a:cubicBezTo>
                  <a:cubicBezTo>
                    <a:pt x="5223" y="3845"/>
                    <a:pt x="5055" y="3402"/>
                    <a:pt x="4863" y="2911"/>
                  </a:cubicBezTo>
                  <a:cubicBezTo>
                    <a:pt x="4840" y="2851"/>
                    <a:pt x="4816" y="2791"/>
                    <a:pt x="4792" y="2731"/>
                  </a:cubicBezTo>
                  <a:cubicBezTo>
                    <a:pt x="4768" y="2767"/>
                    <a:pt x="4756" y="2791"/>
                    <a:pt x="4732" y="2815"/>
                  </a:cubicBezTo>
                  <a:lnTo>
                    <a:pt x="4780" y="2935"/>
                  </a:lnTo>
                  <a:cubicBezTo>
                    <a:pt x="4983" y="3426"/>
                    <a:pt x="5151" y="3869"/>
                    <a:pt x="5283" y="4192"/>
                  </a:cubicBezTo>
                  <a:cubicBezTo>
                    <a:pt x="5367" y="4420"/>
                    <a:pt x="5426" y="4576"/>
                    <a:pt x="5462" y="4660"/>
                  </a:cubicBezTo>
                  <a:cubicBezTo>
                    <a:pt x="5103" y="5486"/>
                    <a:pt x="4708" y="6348"/>
                    <a:pt x="4301" y="7247"/>
                  </a:cubicBezTo>
                  <a:lnTo>
                    <a:pt x="4229" y="7414"/>
                  </a:lnTo>
                  <a:lnTo>
                    <a:pt x="4193" y="7318"/>
                  </a:lnTo>
                  <a:cubicBezTo>
                    <a:pt x="4157" y="7223"/>
                    <a:pt x="4097" y="7079"/>
                    <a:pt x="4025" y="6899"/>
                  </a:cubicBezTo>
                  <a:cubicBezTo>
                    <a:pt x="3881" y="6552"/>
                    <a:pt x="3690" y="6061"/>
                    <a:pt x="3462" y="5534"/>
                  </a:cubicBezTo>
                  <a:lnTo>
                    <a:pt x="3342" y="5258"/>
                  </a:lnTo>
                  <a:cubicBezTo>
                    <a:pt x="3330" y="5294"/>
                    <a:pt x="3318" y="5318"/>
                    <a:pt x="3294" y="5354"/>
                  </a:cubicBezTo>
                  <a:lnTo>
                    <a:pt x="3390" y="5558"/>
                  </a:lnTo>
                  <a:cubicBezTo>
                    <a:pt x="3618" y="6097"/>
                    <a:pt x="3821" y="6576"/>
                    <a:pt x="3977" y="6923"/>
                  </a:cubicBezTo>
                  <a:cubicBezTo>
                    <a:pt x="4049" y="7103"/>
                    <a:pt x="4121" y="7235"/>
                    <a:pt x="4169" y="7330"/>
                  </a:cubicBezTo>
                  <a:cubicBezTo>
                    <a:pt x="4181" y="7378"/>
                    <a:pt x="4205" y="7414"/>
                    <a:pt x="4217" y="7438"/>
                  </a:cubicBezTo>
                  <a:cubicBezTo>
                    <a:pt x="3774" y="8384"/>
                    <a:pt x="3354" y="9283"/>
                    <a:pt x="2947" y="10133"/>
                  </a:cubicBezTo>
                  <a:cubicBezTo>
                    <a:pt x="2947" y="10121"/>
                    <a:pt x="2947" y="10109"/>
                    <a:pt x="2935" y="10097"/>
                  </a:cubicBezTo>
                  <a:cubicBezTo>
                    <a:pt x="2911" y="10001"/>
                    <a:pt x="2863" y="9858"/>
                    <a:pt x="2815" y="9690"/>
                  </a:cubicBezTo>
                  <a:cubicBezTo>
                    <a:pt x="2708" y="9343"/>
                    <a:pt x="2540" y="8875"/>
                    <a:pt x="2360" y="8360"/>
                  </a:cubicBezTo>
                  <a:cubicBezTo>
                    <a:pt x="2300" y="8181"/>
                    <a:pt x="2229" y="8013"/>
                    <a:pt x="2169" y="7845"/>
                  </a:cubicBezTo>
                  <a:lnTo>
                    <a:pt x="2133" y="7953"/>
                  </a:lnTo>
                  <a:lnTo>
                    <a:pt x="2288" y="8384"/>
                  </a:lnTo>
                  <a:cubicBezTo>
                    <a:pt x="2432" y="8780"/>
                    <a:pt x="2576" y="9163"/>
                    <a:pt x="2767" y="9702"/>
                  </a:cubicBezTo>
                  <a:cubicBezTo>
                    <a:pt x="2815" y="9822"/>
                    <a:pt x="2863" y="9953"/>
                    <a:pt x="2911" y="10097"/>
                  </a:cubicBezTo>
                  <a:lnTo>
                    <a:pt x="2947" y="10169"/>
                  </a:lnTo>
                  <a:cubicBezTo>
                    <a:pt x="2552" y="10995"/>
                    <a:pt x="2181" y="11762"/>
                    <a:pt x="1845" y="12469"/>
                  </a:cubicBezTo>
                  <a:cubicBezTo>
                    <a:pt x="1785" y="12265"/>
                    <a:pt x="1654" y="11798"/>
                    <a:pt x="1474" y="11271"/>
                  </a:cubicBezTo>
                  <a:cubicBezTo>
                    <a:pt x="1378" y="10983"/>
                    <a:pt x="1294" y="10720"/>
                    <a:pt x="1222" y="10504"/>
                  </a:cubicBezTo>
                  <a:cubicBezTo>
                    <a:pt x="1210" y="10540"/>
                    <a:pt x="1198" y="10576"/>
                    <a:pt x="1187" y="10624"/>
                  </a:cubicBezTo>
                  <a:cubicBezTo>
                    <a:pt x="1246" y="10816"/>
                    <a:pt x="1318" y="11043"/>
                    <a:pt x="1402" y="11295"/>
                  </a:cubicBezTo>
                  <a:cubicBezTo>
                    <a:pt x="1582" y="11858"/>
                    <a:pt x="1749" y="12325"/>
                    <a:pt x="1821" y="12505"/>
                  </a:cubicBezTo>
                  <a:lnTo>
                    <a:pt x="1175" y="13834"/>
                  </a:lnTo>
                  <a:cubicBezTo>
                    <a:pt x="1091" y="14014"/>
                    <a:pt x="1007" y="14193"/>
                    <a:pt x="923" y="14361"/>
                  </a:cubicBezTo>
                  <a:cubicBezTo>
                    <a:pt x="911" y="14289"/>
                    <a:pt x="887" y="14169"/>
                    <a:pt x="851" y="14026"/>
                  </a:cubicBezTo>
                  <a:cubicBezTo>
                    <a:pt x="779" y="13774"/>
                    <a:pt x="695" y="13415"/>
                    <a:pt x="600" y="13020"/>
                  </a:cubicBezTo>
                  <a:cubicBezTo>
                    <a:pt x="600" y="12984"/>
                    <a:pt x="588" y="12948"/>
                    <a:pt x="576" y="12912"/>
                  </a:cubicBezTo>
                  <a:cubicBezTo>
                    <a:pt x="564" y="12960"/>
                    <a:pt x="552" y="13032"/>
                    <a:pt x="540" y="13091"/>
                  </a:cubicBezTo>
                  <a:cubicBezTo>
                    <a:pt x="624" y="13463"/>
                    <a:pt x="719" y="13798"/>
                    <a:pt x="791" y="14050"/>
                  </a:cubicBezTo>
                  <a:cubicBezTo>
                    <a:pt x="839" y="14205"/>
                    <a:pt x="887" y="14325"/>
                    <a:pt x="911" y="14397"/>
                  </a:cubicBezTo>
                  <a:lnTo>
                    <a:pt x="899" y="14421"/>
                  </a:lnTo>
                  <a:lnTo>
                    <a:pt x="887" y="14421"/>
                  </a:lnTo>
                  <a:cubicBezTo>
                    <a:pt x="636" y="14960"/>
                    <a:pt x="408" y="15427"/>
                    <a:pt x="216" y="15822"/>
                  </a:cubicBezTo>
                  <a:cubicBezTo>
                    <a:pt x="133" y="15990"/>
                    <a:pt x="61" y="16134"/>
                    <a:pt x="1" y="16277"/>
                  </a:cubicBezTo>
                  <a:lnTo>
                    <a:pt x="1" y="16325"/>
                  </a:lnTo>
                  <a:lnTo>
                    <a:pt x="252" y="15834"/>
                  </a:lnTo>
                  <a:lnTo>
                    <a:pt x="935" y="14445"/>
                  </a:lnTo>
                  <a:lnTo>
                    <a:pt x="935" y="14433"/>
                  </a:lnTo>
                  <a:lnTo>
                    <a:pt x="935" y="14421"/>
                  </a:lnTo>
                  <a:cubicBezTo>
                    <a:pt x="1019" y="14421"/>
                    <a:pt x="1175" y="14421"/>
                    <a:pt x="1378" y="14409"/>
                  </a:cubicBezTo>
                  <a:cubicBezTo>
                    <a:pt x="1618" y="14385"/>
                    <a:pt x="1917" y="14361"/>
                    <a:pt x="2264" y="14337"/>
                  </a:cubicBezTo>
                  <a:lnTo>
                    <a:pt x="2336" y="14241"/>
                  </a:lnTo>
                  <a:lnTo>
                    <a:pt x="1366" y="14349"/>
                  </a:lnTo>
                  <a:cubicBezTo>
                    <a:pt x="1187" y="14373"/>
                    <a:pt x="1031" y="14385"/>
                    <a:pt x="947" y="14397"/>
                  </a:cubicBezTo>
                  <a:cubicBezTo>
                    <a:pt x="1043" y="14229"/>
                    <a:pt x="1127" y="14038"/>
                    <a:pt x="1222" y="13846"/>
                  </a:cubicBezTo>
                  <a:lnTo>
                    <a:pt x="1857" y="12576"/>
                  </a:lnTo>
                  <a:lnTo>
                    <a:pt x="1857" y="12564"/>
                  </a:lnTo>
                  <a:cubicBezTo>
                    <a:pt x="1869" y="12529"/>
                    <a:pt x="1881" y="12505"/>
                    <a:pt x="1905" y="12469"/>
                  </a:cubicBezTo>
                  <a:cubicBezTo>
                    <a:pt x="1929" y="12469"/>
                    <a:pt x="1977" y="12457"/>
                    <a:pt x="2037" y="12445"/>
                  </a:cubicBezTo>
                  <a:lnTo>
                    <a:pt x="2480" y="12361"/>
                  </a:lnTo>
                  <a:cubicBezTo>
                    <a:pt x="2839" y="12289"/>
                    <a:pt x="3330" y="12193"/>
                    <a:pt x="3881" y="12085"/>
                  </a:cubicBezTo>
                  <a:lnTo>
                    <a:pt x="3941" y="11990"/>
                  </a:lnTo>
                  <a:lnTo>
                    <a:pt x="3941" y="11990"/>
                  </a:lnTo>
                  <a:cubicBezTo>
                    <a:pt x="3366" y="12097"/>
                    <a:pt x="2851" y="12217"/>
                    <a:pt x="2468" y="12301"/>
                  </a:cubicBezTo>
                  <a:cubicBezTo>
                    <a:pt x="2288" y="12349"/>
                    <a:pt x="2133" y="12385"/>
                    <a:pt x="2037" y="12421"/>
                  </a:cubicBezTo>
                  <a:lnTo>
                    <a:pt x="1917" y="12457"/>
                  </a:lnTo>
                  <a:cubicBezTo>
                    <a:pt x="2241" y="11786"/>
                    <a:pt x="2600" y="11043"/>
                    <a:pt x="2971" y="10265"/>
                  </a:cubicBezTo>
                  <a:cubicBezTo>
                    <a:pt x="2975" y="10265"/>
                    <a:pt x="2984" y="10264"/>
                    <a:pt x="2997" y="10261"/>
                  </a:cubicBezTo>
                  <a:lnTo>
                    <a:pt x="2997" y="10261"/>
                  </a:lnTo>
                  <a:cubicBezTo>
                    <a:pt x="3404" y="9400"/>
                    <a:pt x="3846" y="8479"/>
                    <a:pt x="4289" y="7510"/>
                  </a:cubicBezTo>
                  <a:lnTo>
                    <a:pt x="4432" y="7462"/>
                  </a:lnTo>
                  <a:cubicBezTo>
                    <a:pt x="4552" y="7426"/>
                    <a:pt x="4708" y="7378"/>
                    <a:pt x="4911" y="7306"/>
                  </a:cubicBezTo>
                  <a:cubicBezTo>
                    <a:pt x="5259" y="7175"/>
                    <a:pt x="5738" y="6995"/>
                    <a:pt x="6253" y="6780"/>
                  </a:cubicBezTo>
                  <a:cubicBezTo>
                    <a:pt x="6265" y="6744"/>
                    <a:pt x="6277" y="6708"/>
                    <a:pt x="6289" y="6672"/>
                  </a:cubicBezTo>
                  <a:lnTo>
                    <a:pt x="6289" y="6672"/>
                  </a:lnTo>
                  <a:cubicBezTo>
                    <a:pt x="5738" y="6899"/>
                    <a:pt x="5235" y="7103"/>
                    <a:pt x="4875" y="7247"/>
                  </a:cubicBezTo>
                  <a:lnTo>
                    <a:pt x="4420" y="7438"/>
                  </a:lnTo>
                  <a:cubicBezTo>
                    <a:pt x="4360" y="7462"/>
                    <a:pt x="4313" y="7486"/>
                    <a:pt x="4289" y="7498"/>
                  </a:cubicBezTo>
                  <a:cubicBezTo>
                    <a:pt x="4313" y="7426"/>
                    <a:pt x="4348" y="7342"/>
                    <a:pt x="4384" y="7271"/>
                  </a:cubicBezTo>
                  <a:cubicBezTo>
                    <a:pt x="4792" y="6384"/>
                    <a:pt x="5175" y="5534"/>
                    <a:pt x="5534" y="4707"/>
                  </a:cubicBezTo>
                  <a:lnTo>
                    <a:pt x="5642" y="4684"/>
                  </a:lnTo>
                  <a:cubicBezTo>
                    <a:pt x="5738" y="4660"/>
                    <a:pt x="5870" y="4624"/>
                    <a:pt x="6037" y="4564"/>
                  </a:cubicBezTo>
                  <a:cubicBezTo>
                    <a:pt x="6289" y="4480"/>
                    <a:pt x="6600" y="4360"/>
                    <a:pt x="6959" y="4216"/>
                  </a:cubicBezTo>
                  <a:lnTo>
                    <a:pt x="6959" y="4204"/>
                  </a:lnTo>
                  <a:cubicBezTo>
                    <a:pt x="6959" y="4180"/>
                    <a:pt x="6971" y="4145"/>
                    <a:pt x="6971" y="4121"/>
                  </a:cubicBezTo>
                  <a:lnTo>
                    <a:pt x="6971" y="4121"/>
                  </a:lnTo>
                  <a:cubicBezTo>
                    <a:pt x="6600" y="4276"/>
                    <a:pt x="6265" y="4420"/>
                    <a:pt x="6013" y="4516"/>
                  </a:cubicBezTo>
                  <a:cubicBezTo>
                    <a:pt x="5786" y="4600"/>
                    <a:pt x="5618" y="4660"/>
                    <a:pt x="5534" y="4684"/>
                  </a:cubicBezTo>
                  <a:cubicBezTo>
                    <a:pt x="5702" y="4312"/>
                    <a:pt x="5858" y="3953"/>
                    <a:pt x="6001" y="3594"/>
                  </a:cubicBezTo>
                  <a:cubicBezTo>
                    <a:pt x="6193" y="3150"/>
                    <a:pt x="6385" y="2707"/>
                    <a:pt x="6552" y="2288"/>
                  </a:cubicBezTo>
                  <a:cubicBezTo>
                    <a:pt x="6612" y="2264"/>
                    <a:pt x="6696" y="2228"/>
                    <a:pt x="6792" y="2180"/>
                  </a:cubicBezTo>
                  <a:cubicBezTo>
                    <a:pt x="6983" y="2096"/>
                    <a:pt x="7235" y="1965"/>
                    <a:pt x="7498" y="1821"/>
                  </a:cubicBezTo>
                  <a:cubicBezTo>
                    <a:pt x="7498" y="1785"/>
                    <a:pt x="7498" y="1749"/>
                    <a:pt x="7510" y="1725"/>
                  </a:cubicBezTo>
                  <a:lnTo>
                    <a:pt x="7510" y="1725"/>
                  </a:lnTo>
                  <a:lnTo>
                    <a:pt x="6768" y="2132"/>
                  </a:lnTo>
                  <a:cubicBezTo>
                    <a:pt x="6684" y="2180"/>
                    <a:pt x="6612" y="2216"/>
                    <a:pt x="6564" y="2252"/>
                  </a:cubicBezTo>
                  <a:cubicBezTo>
                    <a:pt x="6816" y="1641"/>
                    <a:pt x="7043" y="1066"/>
                    <a:pt x="7223" y="551"/>
                  </a:cubicBezTo>
                  <a:cubicBezTo>
                    <a:pt x="7283" y="372"/>
                    <a:pt x="7331" y="204"/>
                    <a:pt x="7379" y="48"/>
                  </a:cubicBezTo>
                  <a:cubicBezTo>
                    <a:pt x="7367" y="36"/>
                    <a:pt x="7355" y="12"/>
                    <a:pt x="7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5"/>
            <p:cNvSpPr/>
            <p:nvPr/>
          </p:nvSpPr>
          <p:spPr>
            <a:xfrm>
              <a:off x="5700064" y="191604"/>
              <a:ext cx="534854" cy="357776"/>
            </a:xfrm>
            <a:custGeom>
              <a:avLst/>
              <a:gdLst/>
              <a:ahLst/>
              <a:cxnLst/>
              <a:rect l="l" t="t" r="r" b="b"/>
              <a:pathLst>
                <a:path w="10493" h="7019" extrusionOk="0">
                  <a:moveTo>
                    <a:pt x="9905" y="0"/>
                  </a:moveTo>
                  <a:cubicBezTo>
                    <a:pt x="7977" y="12"/>
                    <a:pt x="6085" y="719"/>
                    <a:pt x="4516" y="1833"/>
                  </a:cubicBezTo>
                  <a:cubicBezTo>
                    <a:pt x="2947" y="2946"/>
                    <a:pt x="1689" y="4468"/>
                    <a:pt x="743" y="6156"/>
                  </a:cubicBezTo>
                  <a:lnTo>
                    <a:pt x="491" y="6448"/>
                  </a:lnTo>
                  <a:lnTo>
                    <a:pt x="491" y="6448"/>
                  </a:lnTo>
                  <a:cubicBezTo>
                    <a:pt x="749" y="6239"/>
                    <a:pt x="1053" y="6076"/>
                    <a:pt x="1366" y="5941"/>
                  </a:cubicBezTo>
                  <a:cubicBezTo>
                    <a:pt x="2527" y="5438"/>
                    <a:pt x="3797" y="5234"/>
                    <a:pt x="5055" y="4971"/>
                  </a:cubicBezTo>
                  <a:cubicBezTo>
                    <a:pt x="6300" y="4707"/>
                    <a:pt x="7558" y="4372"/>
                    <a:pt x="8612" y="3653"/>
                  </a:cubicBezTo>
                  <a:cubicBezTo>
                    <a:pt x="9666" y="2946"/>
                    <a:pt x="10492" y="1773"/>
                    <a:pt x="10480" y="491"/>
                  </a:cubicBezTo>
                  <a:cubicBezTo>
                    <a:pt x="10492" y="371"/>
                    <a:pt x="10456" y="252"/>
                    <a:pt x="10396" y="156"/>
                  </a:cubicBezTo>
                  <a:cubicBezTo>
                    <a:pt x="10289" y="12"/>
                    <a:pt x="10085" y="0"/>
                    <a:pt x="9905" y="0"/>
                  </a:cubicBezTo>
                  <a:close/>
                  <a:moveTo>
                    <a:pt x="491" y="6448"/>
                  </a:moveTo>
                  <a:cubicBezTo>
                    <a:pt x="294" y="6608"/>
                    <a:pt x="125" y="6795"/>
                    <a:pt x="0" y="7019"/>
                  </a:cubicBezTo>
                  <a:lnTo>
                    <a:pt x="491" y="644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5"/>
            <p:cNvSpPr/>
            <p:nvPr/>
          </p:nvSpPr>
          <p:spPr>
            <a:xfrm>
              <a:off x="5737886" y="196447"/>
              <a:ext cx="490916" cy="315112"/>
            </a:xfrm>
            <a:custGeom>
              <a:avLst/>
              <a:gdLst/>
              <a:ahLst/>
              <a:cxnLst/>
              <a:rect l="l" t="t" r="r" b="b"/>
              <a:pathLst>
                <a:path w="9631" h="6182" extrusionOk="0">
                  <a:moveTo>
                    <a:pt x="9594" y="1"/>
                  </a:moveTo>
                  <a:cubicBezTo>
                    <a:pt x="9427" y="157"/>
                    <a:pt x="9211" y="300"/>
                    <a:pt x="8984" y="456"/>
                  </a:cubicBezTo>
                  <a:cubicBezTo>
                    <a:pt x="8409" y="839"/>
                    <a:pt x="7810" y="1187"/>
                    <a:pt x="7199" y="1486"/>
                  </a:cubicBezTo>
                  <a:cubicBezTo>
                    <a:pt x="6995" y="1594"/>
                    <a:pt x="6792" y="1702"/>
                    <a:pt x="6576" y="1797"/>
                  </a:cubicBezTo>
                  <a:lnTo>
                    <a:pt x="6564" y="1797"/>
                  </a:lnTo>
                  <a:lnTo>
                    <a:pt x="6540" y="1809"/>
                  </a:lnTo>
                  <a:cubicBezTo>
                    <a:pt x="6576" y="1738"/>
                    <a:pt x="6624" y="1642"/>
                    <a:pt x="6672" y="1510"/>
                  </a:cubicBezTo>
                  <a:cubicBezTo>
                    <a:pt x="6768" y="1270"/>
                    <a:pt x="6900" y="923"/>
                    <a:pt x="7067" y="564"/>
                  </a:cubicBezTo>
                  <a:cubicBezTo>
                    <a:pt x="7127" y="408"/>
                    <a:pt x="7187" y="276"/>
                    <a:pt x="7247" y="145"/>
                  </a:cubicBezTo>
                  <a:lnTo>
                    <a:pt x="7247" y="145"/>
                  </a:lnTo>
                  <a:lnTo>
                    <a:pt x="7151" y="169"/>
                  </a:lnTo>
                  <a:cubicBezTo>
                    <a:pt x="7091" y="288"/>
                    <a:pt x="7043" y="408"/>
                    <a:pt x="6983" y="528"/>
                  </a:cubicBezTo>
                  <a:cubicBezTo>
                    <a:pt x="6828" y="899"/>
                    <a:pt x="6708" y="1235"/>
                    <a:pt x="6612" y="1486"/>
                  </a:cubicBezTo>
                  <a:cubicBezTo>
                    <a:pt x="6564" y="1642"/>
                    <a:pt x="6528" y="1762"/>
                    <a:pt x="6504" y="1833"/>
                  </a:cubicBezTo>
                  <a:cubicBezTo>
                    <a:pt x="6001" y="2073"/>
                    <a:pt x="5474" y="2324"/>
                    <a:pt x="4923" y="2600"/>
                  </a:cubicBezTo>
                  <a:cubicBezTo>
                    <a:pt x="4624" y="2756"/>
                    <a:pt x="4337" y="2899"/>
                    <a:pt x="4049" y="3067"/>
                  </a:cubicBezTo>
                  <a:cubicBezTo>
                    <a:pt x="4073" y="3007"/>
                    <a:pt x="4085" y="2887"/>
                    <a:pt x="4109" y="2732"/>
                  </a:cubicBezTo>
                  <a:cubicBezTo>
                    <a:pt x="4145" y="2504"/>
                    <a:pt x="4181" y="2193"/>
                    <a:pt x="4217" y="1833"/>
                  </a:cubicBezTo>
                  <a:cubicBezTo>
                    <a:pt x="4241" y="1690"/>
                    <a:pt x="4253" y="1534"/>
                    <a:pt x="4277" y="1402"/>
                  </a:cubicBezTo>
                  <a:lnTo>
                    <a:pt x="4277" y="1402"/>
                  </a:lnTo>
                  <a:lnTo>
                    <a:pt x="4193" y="1462"/>
                  </a:lnTo>
                  <a:cubicBezTo>
                    <a:pt x="4169" y="1582"/>
                    <a:pt x="4157" y="1702"/>
                    <a:pt x="4145" y="1821"/>
                  </a:cubicBezTo>
                  <a:cubicBezTo>
                    <a:pt x="4097" y="2181"/>
                    <a:pt x="4073" y="2492"/>
                    <a:pt x="4049" y="2720"/>
                  </a:cubicBezTo>
                  <a:cubicBezTo>
                    <a:pt x="4037" y="2899"/>
                    <a:pt x="4037" y="3019"/>
                    <a:pt x="4037" y="3067"/>
                  </a:cubicBezTo>
                  <a:cubicBezTo>
                    <a:pt x="3570" y="3331"/>
                    <a:pt x="3139" y="3594"/>
                    <a:pt x="2732" y="3869"/>
                  </a:cubicBezTo>
                  <a:cubicBezTo>
                    <a:pt x="2516" y="4013"/>
                    <a:pt x="2324" y="4145"/>
                    <a:pt x="2133" y="4289"/>
                  </a:cubicBezTo>
                  <a:cubicBezTo>
                    <a:pt x="2145" y="4193"/>
                    <a:pt x="2157" y="4085"/>
                    <a:pt x="2169" y="3977"/>
                  </a:cubicBezTo>
                  <a:cubicBezTo>
                    <a:pt x="2193" y="3582"/>
                    <a:pt x="2205" y="3354"/>
                    <a:pt x="2217" y="3175"/>
                  </a:cubicBezTo>
                  <a:lnTo>
                    <a:pt x="2217" y="3079"/>
                  </a:lnTo>
                  <a:lnTo>
                    <a:pt x="2133" y="3175"/>
                  </a:lnTo>
                  <a:cubicBezTo>
                    <a:pt x="2109" y="3486"/>
                    <a:pt x="2097" y="3774"/>
                    <a:pt x="2097" y="3977"/>
                  </a:cubicBezTo>
                  <a:cubicBezTo>
                    <a:pt x="2097" y="4085"/>
                    <a:pt x="2109" y="4193"/>
                    <a:pt x="2121" y="4301"/>
                  </a:cubicBezTo>
                  <a:cubicBezTo>
                    <a:pt x="1726" y="4588"/>
                    <a:pt x="1378" y="4864"/>
                    <a:pt x="1091" y="5115"/>
                  </a:cubicBezTo>
                  <a:cubicBezTo>
                    <a:pt x="743" y="5427"/>
                    <a:pt x="408" y="5750"/>
                    <a:pt x="85" y="6097"/>
                  </a:cubicBezTo>
                  <a:lnTo>
                    <a:pt x="1" y="6181"/>
                  </a:lnTo>
                  <a:lnTo>
                    <a:pt x="97" y="6121"/>
                  </a:lnTo>
                  <a:lnTo>
                    <a:pt x="109" y="6109"/>
                  </a:lnTo>
                  <a:cubicBezTo>
                    <a:pt x="336" y="5882"/>
                    <a:pt x="684" y="5546"/>
                    <a:pt x="1127" y="5163"/>
                  </a:cubicBezTo>
                  <a:cubicBezTo>
                    <a:pt x="1426" y="4911"/>
                    <a:pt x="1785" y="4624"/>
                    <a:pt x="2181" y="4337"/>
                  </a:cubicBezTo>
                  <a:cubicBezTo>
                    <a:pt x="2384" y="4373"/>
                    <a:pt x="3223" y="4456"/>
                    <a:pt x="4229" y="4540"/>
                  </a:cubicBezTo>
                  <a:cubicBezTo>
                    <a:pt x="4672" y="4576"/>
                    <a:pt x="5079" y="4600"/>
                    <a:pt x="5414" y="4624"/>
                  </a:cubicBezTo>
                  <a:lnTo>
                    <a:pt x="5594" y="4576"/>
                  </a:lnTo>
                  <a:cubicBezTo>
                    <a:pt x="5223" y="4540"/>
                    <a:pt x="4756" y="4492"/>
                    <a:pt x="4229" y="4456"/>
                  </a:cubicBezTo>
                  <a:cubicBezTo>
                    <a:pt x="3259" y="4373"/>
                    <a:pt x="2432" y="4325"/>
                    <a:pt x="2205" y="4325"/>
                  </a:cubicBezTo>
                  <a:cubicBezTo>
                    <a:pt x="2384" y="4193"/>
                    <a:pt x="2576" y="4061"/>
                    <a:pt x="2768" y="3929"/>
                  </a:cubicBezTo>
                  <a:cubicBezTo>
                    <a:pt x="3199" y="3642"/>
                    <a:pt x="3666" y="3366"/>
                    <a:pt x="4157" y="3091"/>
                  </a:cubicBezTo>
                  <a:cubicBezTo>
                    <a:pt x="4193" y="3091"/>
                    <a:pt x="4229" y="3103"/>
                    <a:pt x="4277" y="3115"/>
                  </a:cubicBezTo>
                  <a:cubicBezTo>
                    <a:pt x="4408" y="3127"/>
                    <a:pt x="4588" y="3163"/>
                    <a:pt x="4816" y="3199"/>
                  </a:cubicBezTo>
                  <a:cubicBezTo>
                    <a:pt x="5259" y="3271"/>
                    <a:pt x="5882" y="3390"/>
                    <a:pt x="6564" y="3522"/>
                  </a:cubicBezTo>
                  <a:cubicBezTo>
                    <a:pt x="6960" y="3594"/>
                    <a:pt x="7331" y="3666"/>
                    <a:pt x="7666" y="3702"/>
                  </a:cubicBezTo>
                  <a:lnTo>
                    <a:pt x="7762" y="3654"/>
                  </a:lnTo>
                  <a:cubicBezTo>
                    <a:pt x="7403" y="3594"/>
                    <a:pt x="7007" y="3522"/>
                    <a:pt x="6576" y="3450"/>
                  </a:cubicBezTo>
                  <a:cubicBezTo>
                    <a:pt x="5894" y="3319"/>
                    <a:pt x="5271" y="3199"/>
                    <a:pt x="4816" y="3151"/>
                  </a:cubicBezTo>
                  <a:cubicBezTo>
                    <a:pt x="4588" y="3115"/>
                    <a:pt x="4408" y="3091"/>
                    <a:pt x="4277" y="3091"/>
                  </a:cubicBezTo>
                  <a:lnTo>
                    <a:pt x="4193" y="3091"/>
                  </a:lnTo>
                  <a:cubicBezTo>
                    <a:pt x="4444" y="2947"/>
                    <a:pt x="4696" y="2815"/>
                    <a:pt x="4959" y="2684"/>
                  </a:cubicBezTo>
                  <a:cubicBezTo>
                    <a:pt x="5558" y="2384"/>
                    <a:pt x="6145" y="2109"/>
                    <a:pt x="6684" y="1845"/>
                  </a:cubicBezTo>
                  <a:lnTo>
                    <a:pt x="6732" y="1845"/>
                  </a:lnTo>
                  <a:cubicBezTo>
                    <a:pt x="6840" y="1857"/>
                    <a:pt x="6995" y="1881"/>
                    <a:pt x="7175" y="1893"/>
                  </a:cubicBezTo>
                  <a:cubicBezTo>
                    <a:pt x="7558" y="1941"/>
                    <a:pt x="8097" y="2001"/>
                    <a:pt x="8684" y="2049"/>
                  </a:cubicBezTo>
                  <a:lnTo>
                    <a:pt x="9271" y="2085"/>
                  </a:lnTo>
                  <a:cubicBezTo>
                    <a:pt x="9283" y="2061"/>
                    <a:pt x="9307" y="2037"/>
                    <a:pt x="9319" y="2013"/>
                  </a:cubicBezTo>
                  <a:lnTo>
                    <a:pt x="8708" y="1953"/>
                  </a:lnTo>
                  <a:lnTo>
                    <a:pt x="7187" y="1833"/>
                  </a:lnTo>
                  <a:lnTo>
                    <a:pt x="6744" y="1797"/>
                  </a:lnTo>
                  <a:cubicBezTo>
                    <a:pt x="6912" y="1714"/>
                    <a:pt x="7067" y="1642"/>
                    <a:pt x="7235" y="1558"/>
                  </a:cubicBezTo>
                  <a:cubicBezTo>
                    <a:pt x="7846" y="1246"/>
                    <a:pt x="8445" y="899"/>
                    <a:pt x="9008" y="504"/>
                  </a:cubicBezTo>
                  <a:cubicBezTo>
                    <a:pt x="9247" y="336"/>
                    <a:pt x="9463" y="181"/>
                    <a:pt x="9630" y="25"/>
                  </a:cubicBezTo>
                  <a:lnTo>
                    <a:pt x="95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5"/>
            <p:cNvSpPr/>
            <p:nvPr/>
          </p:nvSpPr>
          <p:spPr>
            <a:xfrm>
              <a:off x="5789624" y="1577"/>
              <a:ext cx="414152" cy="479753"/>
            </a:xfrm>
            <a:custGeom>
              <a:avLst/>
              <a:gdLst/>
              <a:ahLst/>
              <a:cxnLst/>
              <a:rect l="l" t="t" r="r" b="b"/>
              <a:pathLst>
                <a:path w="8125" h="9412" extrusionOk="0">
                  <a:moveTo>
                    <a:pt x="7912" y="1"/>
                  </a:moveTo>
                  <a:cubicBezTo>
                    <a:pt x="7840" y="1"/>
                    <a:pt x="7771" y="35"/>
                    <a:pt x="7729" y="87"/>
                  </a:cubicBezTo>
                  <a:cubicBezTo>
                    <a:pt x="7478" y="279"/>
                    <a:pt x="7298" y="542"/>
                    <a:pt x="7202" y="842"/>
                  </a:cubicBezTo>
                  <a:cubicBezTo>
                    <a:pt x="7142" y="1045"/>
                    <a:pt x="7058" y="1249"/>
                    <a:pt x="6975" y="1452"/>
                  </a:cubicBezTo>
                  <a:cubicBezTo>
                    <a:pt x="6687" y="1848"/>
                    <a:pt x="6376" y="2231"/>
                    <a:pt x="6040" y="2590"/>
                  </a:cubicBezTo>
                  <a:cubicBezTo>
                    <a:pt x="6256" y="2243"/>
                    <a:pt x="6376" y="1860"/>
                    <a:pt x="6400" y="1452"/>
                  </a:cubicBezTo>
                  <a:cubicBezTo>
                    <a:pt x="6400" y="1416"/>
                    <a:pt x="6400" y="1357"/>
                    <a:pt x="6364" y="1321"/>
                  </a:cubicBezTo>
                  <a:cubicBezTo>
                    <a:pt x="6343" y="1300"/>
                    <a:pt x="6316" y="1290"/>
                    <a:pt x="6287" y="1290"/>
                  </a:cubicBezTo>
                  <a:cubicBezTo>
                    <a:pt x="6234" y="1290"/>
                    <a:pt x="6175" y="1322"/>
                    <a:pt x="6136" y="1369"/>
                  </a:cubicBezTo>
                  <a:cubicBezTo>
                    <a:pt x="6016" y="1500"/>
                    <a:pt x="5933" y="1656"/>
                    <a:pt x="5897" y="1824"/>
                  </a:cubicBezTo>
                  <a:cubicBezTo>
                    <a:pt x="5801" y="2171"/>
                    <a:pt x="5765" y="2518"/>
                    <a:pt x="5777" y="2878"/>
                  </a:cubicBezTo>
                  <a:cubicBezTo>
                    <a:pt x="5298" y="3369"/>
                    <a:pt x="4807" y="3824"/>
                    <a:pt x="4292" y="4279"/>
                  </a:cubicBezTo>
                  <a:cubicBezTo>
                    <a:pt x="4555" y="3920"/>
                    <a:pt x="4735" y="3512"/>
                    <a:pt x="4819" y="3081"/>
                  </a:cubicBezTo>
                  <a:cubicBezTo>
                    <a:pt x="4855" y="2962"/>
                    <a:pt x="4843" y="2830"/>
                    <a:pt x="4783" y="2710"/>
                  </a:cubicBezTo>
                  <a:cubicBezTo>
                    <a:pt x="4771" y="2686"/>
                    <a:pt x="4735" y="2662"/>
                    <a:pt x="4711" y="2650"/>
                  </a:cubicBezTo>
                  <a:cubicBezTo>
                    <a:pt x="4651" y="2650"/>
                    <a:pt x="4603" y="2674"/>
                    <a:pt x="4579" y="2722"/>
                  </a:cubicBezTo>
                  <a:cubicBezTo>
                    <a:pt x="4376" y="2938"/>
                    <a:pt x="4244" y="3213"/>
                    <a:pt x="4196" y="3500"/>
                  </a:cubicBezTo>
                  <a:cubicBezTo>
                    <a:pt x="4160" y="3788"/>
                    <a:pt x="4160" y="4075"/>
                    <a:pt x="4208" y="4363"/>
                  </a:cubicBezTo>
                  <a:cubicBezTo>
                    <a:pt x="3717" y="4806"/>
                    <a:pt x="3214" y="5237"/>
                    <a:pt x="2735" y="5692"/>
                  </a:cubicBezTo>
                  <a:cubicBezTo>
                    <a:pt x="2974" y="5321"/>
                    <a:pt x="3142" y="4902"/>
                    <a:pt x="3238" y="4471"/>
                  </a:cubicBezTo>
                  <a:cubicBezTo>
                    <a:pt x="3262" y="4351"/>
                    <a:pt x="3274" y="4219"/>
                    <a:pt x="3262" y="4087"/>
                  </a:cubicBezTo>
                  <a:cubicBezTo>
                    <a:pt x="3250" y="4039"/>
                    <a:pt x="3238" y="4004"/>
                    <a:pt x="3214" y="3968"/>
                  </a:cubicBezTo>
                  <a:cubicBezTo>
                    <a:pt x="3184" y="3956"/>
                    <a:pt x="3154" y="3950"/>
                    <a:pt x="3125" y="3950"/>
                  </a:cubicBezTo>
                  <a:cubicBezTo>
                    <a:pt x="3097" y="3950"/>
                    <a:pt x="3070" y="3956"/>
                    <a:pt x="3046" y="3968"/>
                  </a:cubicBezTo>
                  <a:cubicBezTo>
                    <a:pt x="2998" y="3992"/>
                    <a:pt x="2962" y="4039"/>
                    <a:pt x="2926" y="4087"/>
                  </a:cubicBezTo>
                  <a:cubicBezTo>
                    <a:pt x="2795" y="4279"/>
                    <a:pt x="2699" y="4507"/>
                    <a:pt x="2663" y="4746"/>
                  </a:cubicBezTo>
                  <a:cubicBezTo>
                    <a:pt x="2639" y="4914"/>
                    <a:pt x="2627" y="5069"/>
                    <a:pt x="2627" y="5237"/>
                  </a:cubicBezTo>
                  <a:cubicBezTo>
                    <a:pt x="2627" y="5429"/>
                    <a:pt x="2615" y="5620"/>
                    <a:pt x="2615" y="5824"/>
                  </a:cubicBezTo>
                  <a:cubicBezTo>
                    <a:pt x="2184" y="6231"/>
                    <a:pt x="1765" y="6662"/>
                    <a:pt x="1381" y="7130"/>
                  </a:cubicBezTo>
                  <a:cubicBezTo>
                    <a:pt x="1489" y="6926"/>
                    <a:pt x="1585" y="6710"/>
                    <a:pt x="1657" y="6495"/>
                  </a:cubicBezTo>
                  <a:cubicBezTo>
                    <a:pt x="1776" y="6159"/>
                    <a:pt x="1788" y="5788"/>
                    <a:pt x="1693" y="5429"/>
                  </a:cubicBezTo>
                  <a:cubicBezTo>
                    <a:pt x="1669" y="5345"/>
                    <a:pt x="1621" y="5249"/>
                    <a:pt x="1525" y="5249"/>
                  </a:cubicBezTo>
                  <a:cubicBezTo>
                    <a:pt x="1519" y="5248"/>
                    <a:pt x="1513" y="5248"/>
                    <a:pt x="1507" y="5248"/>
                  </a:cubicBezTo>
                  <a:cubicBezTo>
                    <a:pt x="1432" y="5248"/>
                    <a:pt x="1379" y="5314"/>
                    <a:pt x="1345" y="5381"/>
                  </a:cubicBezTo>
                  <a:cubicBezTo>
                    <a:pt x="974" y="5968"/>
                    <a:pt x="926" y="6698"/>
                    <a:pt x="1226" y="7321"/>
                  </a:cubicBezTo>
                  <a:cubicBezTo>
                    <a:pt x="734" y="7944"/>
                    <a:pt x="327" y="8615"/>
                    <a:pt x="16" y="9333"/>
                  </a:cubicBezTo>
                  <a:cubicBezTo>
                    <a:pt x="0" y="9380"/>
                    <a:pt x="35" y="9411"/>
                    <a:pt x="71" y="9411"/>
                  </a:cubicBezTo>
                  <a:cubicBezTo>
                    <a:pt x="91" y="9411"/>
                    <a:pt x="111" y="9402"/>
                    <a:pt x="124" y="9381"/>
                  </a:cubicBezTo>
                  <a:cubicBezTo>
                    <a:pt x="339" y="8854"/>
                    <a:pt x="615" y="8351"/>
                    <a:pt x="950" y="7884"/>
                  </a:cubicBezTo>
                  <a:cubicBezTo>
                    <a:pt x="1081" y="7925"/>
                    <a:pt x="1223" y="7944"/>
                    <a:pt x="1369" y="7944"/>
                  </a:cubicBezTo>
                  <a:cubicBezTo>
                    <a:pt x="1436" y="7944"/>
                    <a:pt x="1505" y="7940"/>
                    <a:pt x="1573" y="7932"/>
                  </a:cubicBezTo>
                  <a:cubicBezTo>
                    <a:pt x="1788" y="7920"/>
                    <a:pt x="2016" y="7884"/>
                    <a:pt x="2232" y="7848"/>
                  </a:cubicBezTo>
                  <a:cubicBezTo>
                    <a:pt x="2567" y="7776"/>
                    <a:pt x="2926" y="7669"/>
                    <a:pt x="3130" y="7393"/>
                  </a:cubicBezTo>
                  <a:cubicBezTo>
                    <a:pt x="3154" y="7369"/>
                    <a:pt x="3166" y="7333"/>
                    <a:pt x="3178" y="7297"/>
                  </a:cubicBezTo>
                  <a:cubicBezTo>
                    <a:pt x="3178" y="7189"/>
                    <a:pt x="3058" y="7142"/>
                    <a:pt x="2950" y="7130"/>
                  </a:cubicBezTo>
                  <a:cubicBezTo>
                    <a:pt x="2878" y="7123"/>
                    <a:pt x="2806" y="7119"/>
                    <a:pt x="2734" y="7119"/>
                  </a:cubicBezTo>
                  <a:cubicBezTo>
                    <a:pt x="2420" y="7119"/>
                    <a:pt x="2107" y="7183"/>
                    <a:pt x="1824" y="7309"/>
                  </a:cubicBezTo>
                  <a:cubicBezTo>
                    <a:pt x="1525" y="7441"/>
                    <a:pt x="1250" y="7609"/>
                    <a:pt x="1010" y="7800"/>
                  </a:cubicBezTo>
                  <a:cubicBezTo>
                    <a:pt x="1381" y="7285"/>
                    <a:pt x="1788" y="6806"/>
                    <a:pt x="2232" y="6351"/>
                  </a:cubicBezTo>
                  <a:cubicBezTo>
                    <a:pt x="2625" y="6561"/>
                    <a:pt x="3069" y="6675"/>
                    <a:pt x="3512" y="6675"/>
                  </a:cubicBezTo>
                  <a:cubicBezTo>
                    <a:pt x="3677" y="6675"/>
                    <a:pt x="3842" y="6659"/>
                    <a:pt x="4004" y="6627"/>
                  </a:cubicBezTo>
                  <a:cubicBezTo>
                    <a:pt x="4112" y="6603"/>
                    <a:pt x="4232" y="6567"/>
                    <a:pt x="4256" y="6471"/>
                  </a:cubicBezTo>
                  <a:cubicBezTo>
                    <a:pt x="4268" y="6399"/>
                    <a:pt x="4244" y="6315"/>
                    <a:pt x="4184" y="6267"/>
                  </a:cubicBezTo>
                  <a:cubicBezTo>
                    <a:pt x="4124" y="6219"/>
                    <a:pt x="4064" y="6195"/>
                    <a:pt x="3992" y="6171"/>
                  </a:cubicBezTo>
                  <a:cubicBezTo>
                    <a:pt x="3760" y="6106"/>
                    <a:pt x="3519" y="6072"/>
                    <a:pt x="3279" y="6072"/>
                  </a:cubicBezTo>
                  <a:cubicBezTo>
                    <a:pt x="2949" y="6072"/>
                    <a:pt x="2620" y="6136"/>
                    <a:pt x="2315" y="6267"/>
                  </a:cubicBezTo>
                  <a:cubicBezTo>
                    <a:pt x="2687" y="5884"/>
                    <a:pt x="3082" y="5513"/>
                    <a:pt x="3477" y="5153"/>
                  </a:cubicBezTo>
                  <a:cubicBezTo>
                    <a:pt x="3717" y="5273"/>
                    <a:pt x="3968" y="5369"/>
                    <a:pt x="4232" y="5429"/>
                  </a:cubicBezTo>
                  <a:cubicBezTo>
                    <a:pt x="4358" y="5456"/>
                    <a:pt x="4487" y="5471"/>
                    <a:pt x="4616" y="5471"/>
                  </a:cubicBezTo>
                  <a:cubicBezTo>
                    <a:pt x="4768" y="5471"/>
                    <a:pt x="4921" y="5450"/>
                    <a:pt x="5070" y="5405"/>
                  </a:cubicBezTo>
                  <a:cubicBezTo>
                    <a:pt x="5202" y="5369"/>
                    <a:pt x="5334" y="5297"/>
                    <a:pt x="5430" y="5189"/>
                  </a:cubicBezTo>
                  <a:cubicBezTo>
                    <a:pt x="5441" y="5165"/>
                    <a:pt x="5453" y="5141"/>
                    <a:pt x="5465" y="5105"/>
                  </a:cubicBezTo>
                  <a:cubicBezTo>
                    <a:pt x="5465" y="5022"/>
                    <a:pt x="5382" y="4962"/>
                    <a:pt x="5298" y="4926"/>
                  </a:cubicBezTo>
                  <a:cubicBezTo>
                    <a:pt x="5064" y="4843"/>
                    <a:pt x="4819" y="4800"/>
                    <a:pt x="4574" y="4800"/>
                  </a:cubicBezTo>
                  <a:cubicBezTo>
                    <a:pt x="4255" y="4800"/>
                    <a:pt x="3936" y="4872"/>
                    <a:pt x="3645" y="5022"/>
                  </a:cubicBezTo>
                  <a:cubicBezTo>
                    <a:pt x="4124" y="4590"/>
                    <a:pt x="4603" y="4159"/>
                    <a:pt x="5070" y="3728"/>
                  </a:cubicBezTo>
                  <a:cubicBezTo>
                    <a:pt x="5358" y="3824"/>
                    <a:pt x="5645" y="3908"/>
                    <a:pt x="5933" y="3968"/>
                  </a:cubicBezTo>
                  <a:cubicBezTo>
                    <a:pt x="6069" y="4008"/>
                    <a:pt x="6205" y="4030"/>
                    <a:pt x="6341" y="4030"/>
                  </a:cubicBezTo>
                  <a:cubicBezTo>
                    <a:pt x="6444" y="4030"/>
                    <a:pt x="6548" y="4017"/>
                    <a:pt x="6651" y="3992"/>
                  </a:cubicBezTo>
                  <a:cubicBezTo>
                    <a:pt x="6723" y="3968"/>
                    <a:pt x="6795" y="3920"/>
                    <a:pt x="6855" y="3860"/>
                  </a:cubicBezTo>
                  <a:cubicBezTo>
                    <a:pt x="6903" y="3800"/>
                    <a:pt x="6927" y="3716"/>
                    <a:pt x="6903" y="3644"/>
                  </a:cubicBezTo>
                  <a:cubicBezTo>
                    <a:pt x="6855" y="3536"/>
                    <a:pt x="6759" y="3465"/>
                    <a:pt x="6651" y="3441"/>
                  </a:cubicBezTo>
                  <a:cubicBezTo>
                    <a:pt x="6468" y="3389"/>
                    <a:pt x="6280" y="3363"/>
                    <a:pt x="6095" y="3363"/>
                  </a:cubicBezTo>
                  <a:cubicBezTo>
                    <a:pt x="5807" y="3363"/>
                    <a:pt x="5524" y="3425"/>
                    <a:pt x="5262" y="3548"/>
                  </a:cubicBezTo>
                  <a:cubicBezTo>
                    <a:pt x="5681" y="3141"/>
                    <a:pt x="6076" y="2734"/>
                    <a:pt x="6448" y="2303"/>
                  </a:cubicBezTo>
                  <a:cubicBezTo>
                    <a:pt x="6662" y="2372"/>
                    <a:pt x="6880" y="2406"/>
                    <a:pt x="7098" y="2406"/>
                  </a:cubicBezTo>
                  <a:cubicBezTo>
                    <a:pt x="7369" y="2406"/>
                    <a:pt x="7638" y="2354"/>
                    <a:pt x="7897" y="2255"/>
                  </a:cubicBezTo>
                  <a:cubicBezTo>
                    <a:pt x="7957" y="2231"/>
                    <a:pt x="8017" y="2195"/>
                    <a:pt x="8064" y="2147"/>
                  </a:cubicBezTo>
                  <a:cubicBezTo>
                    <a:pt x="8112" y="2099"/>
                    <a:pt x="8124" y="2027"/>
                    <a:pt x="8100" y="1967"/>
                  </a:cubicBezTo>
                  <a:cubicBezTo>
                    <a:pt x="8053" y="1908"/>
                    <a:pt x="7993" y="1884"/>
                    <a:pt x="7933" y="1872"/>
                  </a:cubicBezTo>
                  <a:cubicBezTo>
                    <a:pt x="7821" y="1850"/>
                    <a:pt x="7708" y="1839"/>
                    <a:pt x="7596" y="1839"/>
                  </a:cubicBezTo>
                  <a:cubicBezTo>
                    <a:pt x="7218" y="1839"/>
                    <a:pt x="6849" y="1961"/>
                    <a:pt x="6543" y="2183"/>
                  </a:cubicBezTo>
                  <a:cubicBezTo>
                    <a:pt x="6675" y="2027"/>
                    <a:pt x="6807" y="1860"/>
                    <a:pt x="6939" y="1692"/>
                  </a:cubicBezTo>
                  <a:cubicBezTo>
                    <a:pt x="7178" y="1536"/>
                    <a:pt x="7406" y="1345"/>
                    <a:pt x="7609" y="1129"/>
                  </a:cubicBezTo>
                  <a:cubicBezTo>
                    <a:pt x="7837" y="913"/>
                    <a:pt x="7993" y="626"/>
                    <a:pt x="8064" y="315"/>
                  </a:cubicBezTo>
                  <a:cubicBezTo>
                    <a:pt x="8076" y="195"/>
                    <a:pt x="8064" y="27"/>
                    <a:pt x="7945" y="3"/>
                  </a:cubicBezTo>
                  <a:cubicBezTo>
                    <a:pt x="7934" y="2"/>
                    <a:pt x="7923" y="1"/>
                    <a:pt x="79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5"/>
            <p:cNvSpPr/>
            <p:nvPr/>
          </p:nvSpPr>
          <p:spPr>
            <a:xfrm>
              <a:off x="5607854" y="-786570"/>
              <a:ext cx="343147" cy="1101006"/>
            </a:xfrm>
            <a:custGeom>
              <a:avLst/>
              <a:gdLst/>
              <a:ahLst/>
              <a:cxnLst/>
              <a:rect l="l" t="t" r="r" b="b"/>
              <a:pathLst>
                <a:path w="6732" h="21600" extrusionOk="0">
                  <a:moveTo>
                    <a:pt x="4509" y="1"/>
                  </a:moveTo>
                  <a:cubicBezTo>
                    <a:pt x="4484" y="1"/>
                    <a:pt x="4458" y="5"/>
                    <a:pt x="4432" y="15"/>
                  </a:cubicBezTo>
                  <a:cubicBezTo>
                    <a:pt x="4300" y="87"/>
                    <a:pt x="4217" y="218"/>
                    <a:pt x="4193" y="362"/>
                  </a:cubicBezTo>
                  <a:cubicBezTo>
                    <a:pt x="4049" y="949"/>
                    <a:pt x="3989" y="1392"/>
                    <a:pt x="4169" y="1979"/>
                  </a:cubicBezTo>
                  <a:cubicBezTo>
                    <a:pt x="4277" y="2338"/>
                    <a:pt x="4360" y="2722"/>
                    <a:pt x="4420" y="3105"/>
                  </a:cubicBezTo>
                  <a:cubicBezTo>
                    <a:pt x="4396" y="3967"/>
                    <a:pt x="4312" y="4830"/>
                    <a:pt x="4181" y="5680"/>
                  </a:cubicBezTo>
                  <a:cubicBezTo>
                    <a:pt x="4145" y="4973"/>
                    <a:pt x="3941" y="4279"/>
                    <a:pt x="3594" y="3680"/>
                  </a:cubicBezTo>
                  <a:cubicBezTo>
                    <a:pt x="3558" y="3596"/>
                    <a:pt x="3486" y="3536"/>
                    <a:pt x="3414" y="3500"/>
                  </a:cubicBezTo>
                  <a:cubicBezTo>
                    <a:pt x="3401" y="3497"/>
                    <a:pt x="3387" y="3495"/>
                    <a:pt x="3374" y="3495"/>
                  </a:cubicBezTo>
                  <a:cubicBezTo>
                    <a:pt x="3238" y="3495"/>
                    <a:pt x="3137" y="3657"/>
                    <a:pt x="3115" y="3799"/>
                  </a:cubicBezTo>
                  <a:cubicBezTo>
                    <a:pt x="3067" y="4099"/>
                    <a:pt x="3103" y="4410"/>
                    <a:pt x="3223" y="4710"/>
                  </a:cubicBezTo>
                  <a:cubicBezTo>
                    <a:pt x="3414" y="5297"/>
                    <a:pt x="3702" y="5860"/>
                    <a:pt x="4061" y="6375"/>
                  </a:cubicBezTo>
                  <a:cubicBezTo>
                    <a:pt x="3857" y="7560"/>
                    <a:pt x="3570" y="8722"/>
                    <a:pt x="3270" y="9896"/>
                  </a:cubicBezTo>
                  <a:cubicBezTo>
                    <a:pt x="3306" y="9117"/>
                    <a:pt x="3163" y="8339"/>
                    <a:pt x="2875" y="7620"/>
                  </a:cubicBezTo>
                  <a:cubicBezTo>
                    <a:pt x="2791" y="7405"/>
                    <a:pt x="2672" y="7189"/>
                    <a:pt x="2456" y="7105"/>
                  </a:cubicBezTo>
                  <a:cubicBezTo>
                    <a:pt x="2426" y="7093"/>
                    <a:pt x="2396" y="7087"/>
                    <a:pt x="2366" y="7087"/>
                  </a:cubicBezTo>
                  <a:cubicBezTo>
                    <a:pt x="2336" y="7087"/>
                    <a:pt x="2306" y="7093"/>
                    <a:pt x="2276" y="7105"/>
                  </a:cubicBezTo>
                  <a:cubicBezTo>
                    <a:pt x="2204" y="7153"/>
                    <a:pt x="2157" y="7237"/>
                    <a:pt x="2157" y="7333"/>
                  </a:cubicBezTo>
                  <a:cubicBezTo>
                    <a:pt x="2061" y="7848"/>
                    <a:pt x="2145" y="8375"/>
                    <a:pt x="2372" y="8842"/>
                  </a:cubicBezTo>
                  <a:cubicBezTo>
                    <a:pt x="2588" y="9309"/>
                    <a:pt x="2875" y="9728"/>
                    <a:pt x="3223" y="10099"/>
                  </a:cubicBezTo>
                  <a:cubicBezTo>
                    <a:pt x="2935" y="11237"/>
                    <a:pt x="2636" y="12375"/>
                    <a:pt x="2372" y="13513"/>
                  </a:cubicBezTo>
                  <a:cubicBezTo>
                    <a:pt x="2348" y="12722"/>
                    <a:pt x="2181" y="11956"/>
                    <a:pt x="1893" y="11225"/>
                  </a:cubicBezTo>
                  <a:cubicBezTo>
                    <a:pt x="1821" y="11010"/>
                    <a:pt x="1701" y="10806"/>
                    <a:pt x="1558" y="10626"/>
                  </a:cubicBezTo>
                  <a:cubicBezTo>
                    <a:pt x="1510" y="10567"/>
                    <a:pt x="1438" y="10531"/>
                    <a:pt x="1366" y="10519"/>
                  </a:cubicBezTo>
                  <a:cubicBezTo>
                    <a:pt x="1270" y="10519"/>
                    <a:pt x="1174" y="10567"/>
                    <a:pt x="1127" y="10662"/>
                  </a:cubicBezTo>
                  <a:cubicBezTo>
                    <a:pt x="1091" y="10758"/>
                    <a:pt x="1067" y="10854"/>
                    <a:pt x="1079" y="10962"/>
                  </a:cubicBezTo>
                  <a:cubicBezTo>
                    <a:pt x="1067" y="11381"/>
                    <a:pt x="1151" y="11800"/>
                    <a:pt x="1330" y="12195"/>
                  </a:cubicBezTo>
                  <a:cubicBezTo>
                    <a:pt x="1450" y="12459"/>
                    <a:pt x="1594" y="12710"/>
                    <a:pt x="1749" y="12950"/>
                  </a:cubicBezTo>
                  <a:cubicBezTo>
                    <a:pt x="1941" y="13237"/>
                    <a:pt x="2121" y="13525"/>
                    <a:pt x="2312" y="13812"/>
                  </a:cubicBezTo>
                  <a:cubicBezTo>
                    <a:pt x="2073" y="14842"/>
                    <a:pt x="1893" y="15884"/>
                    <a:pt x="1785" y="16938"/>
                  </a:cubicBezTo>
                  <a:cubicBezTo>
                    <a:pt x="1749" y="16531"/>
                    <a:pt x="1666" y="16136"/>
                    <a:pt x="1558" y="15753"/>
                  </a:cubicBezTo>
                  <a:cubicBezTo>
                    <a:pt x="1402" y="15130"/>
                    <a:pt x="1055" y="14567"/>
                    <a:pt x="576" y="14148"/>
                  </a:cubicBezTo>
                  <a:cubicBezTo>
                    <a:pt x="488" y="14078"/>
                    <a:pt x="375" y="14008"/>
                    <a:pt x="269" y="14008"/>
                  </a:cubicBezTo>
                  <a:cubicBezTo>
                    <a:pt x="230" y="14008"/>
                    <a:pt x="192" y="14017"/>
                    <a:pt x="156" y="14040"/>
                  </a:cubicBezTo>
                  <a:cubicBezTo>
                    <a:pt x="25" y="14112"/>
                    <a:pt x="1" y="14267"/>
                    <a:pt x="1" y="14411"/>
                  </a:cubicBezTo>
                  <a:cubicBezTo>
                    <a:pt x="37" y="15633"/>
                    <a:pt x="683" y="16759"/>
                    <a:pt x="1737" y="17393"/>
                  </a:cubicBezTo>
                  <a:cubicBezTo>
                    <a:pt x="1606" y="18771"/>
                    <a:pt x="1677" y="20160"/>
                    <a:pt x="1929" y="21526"/>
                  </a:cubicBezTo>
                  <a:cubicBezTo>
                    <a:pt x="1944" y="21577"/>
                    <a:pt x="1986" y="21599"/>
                    <a:pt x="2027" y="21599"/>
                  </a:cubicBezTo>
                  <a:cubicBezTo>
                    <a:pt x="2083" y="21599"/>
                    <a:pt x="2139" y="21558"/>
                    <a:pt x="2133" y="21490"/>
                  </a:cubicBezTo>
                  <a:cubicBezTo>
                    <a:pt x="1941" y="20508"/>
                    <a:pt x="1857" y="19501"/>
                    <a:pt x="1881" y="18495"/>
                  </a:cubicBezTo>
                  <a:cubicBezTo>
                    <a:pt x="2240" y="18388"/>
                    <a:pt x="2564" y="18208"/>
                    <a:pt x="2851" y="17968"/>
                  </a:cubicBezTo>
                  <a:cubicBezTo>
                    <a:pt x="3151" y="17717"/>
                    <a:pt x="3450" y="17453"/>
                    <a:pt x="3738" y="17178"/>
                  </a:cubicBezTo>
                  <a:cubicBezTo>
                    <a:pt x="4169" y="16747"/>
                    <a:pt x="4576" y="16244"/>
                    <a:pt x="4612" y="15633"/>
                  </a:cubicBezTo>
                  <a:cubicBezTo>
                    <a:pt x="4612" y="15561"/>
                    <a:pt x="4600" y="15501"/>
                    <a:pt x="4576" y="15441"/>
                  </a:cubicBezTo>
                  <a:cubicBezTo>
                    <a:pt x="4530" y="15367"/>
                    <a:pt x="4452" y="15339"/>
                    <a:pt x="4366" y="15339"/>
                  </a:cubicBezTo>
                  <a:cubicBezTo>
                    <a:pt x="4271" y="15339"/>
                    <a:pt x="4167" y="15373"/>
                    <a:pt x="4085" y="15417"/>
                  </a:cubicBezTo>
                  <a:cubicBezTo>
                    <a:pt x="3474" y="15741"/>
                    <a:pt x="2971" y="16220"/>
                    <a:pt x="2600" y="16795"/>
                  </a:cubicBezTo>
                  <a:cubicBezTo>
                    <a:pt x="2300" y="17262"/>
                    <a:pt x="2061" y="17777"/>
                    <a:pt x="1881" y="18316"/>
                  </a:cubicBezTo>
                  <a:cubicBezTo>
                    <a:pt x="1929" y="17178"/>
                    <a:pt x="2049" y="16052"/>
                    <a:pt x="2276" y="14938"/>
                  </a:cubicBezTo>
                  <a:cubicBezTo>
                    <a:pt x="3354" y="14842"/>
                    <a:pt x="4372" y="14375"/>
                    <a:pt x="5151" y="13621"/>
                  </a:cubicBezTo>
                  <a:cubicBezTo>
                    <a:pt x="5283" y="13489"/>
                    <a:pt x="5414" y="13321"/>
                    <a:pt x="5354" y="13142"/>
                  </a:cubicBezTo>
                  <a:cubicBezTo>
                    <a:pt x="5307" y="13010"/>
                    <a:pt x="5187" y="12926"/>
                    <a:pt x="5055" y="12914"/>
                  </a:cubicBezTo>
                  <a:cubicBezTo>
                    <a:pt x="5032" y="12912"/>
                    <a:pt x="5010" y="12911"/>
                    <a:pt x="4987" y="12911"/>
                  </a:cubicBezTo>
                  <a:cubicBezTo>
                    <a:pt x="4878" y="12911"/>
                    <a:pt x="4771" y="12934"/>
                    <a:pt x="4672" y="12974"/>
                  </a:cubicBezTo>
                  <a:cubicBezTo>
                    <a:pt x="3714" y="13273"/>
                    <a:pt x="2875" y="13896"/>
                    <a:pt x="2312" y="14735"/>
                  </a:cubicBezTo>
                  <a:cubicBezTo>
                    <a:pt x="2480" y="13812"/>
                    <a:pt x="2696" y="12890"/>
                    <a:pt x="2935" y="11980"/>
                  </a:cubicBezTo>
                  <a:cubicBezTo>
                    <a:pt x="3390" y="11908"/>
                    <a:pt x="3845" y="11800"/>
                    <a:pt x="4289" y="11633"/>
                  </a:cubicBezTo>
                  <a:cubicBezTo>
                    <a:pt x="4768" y="11465"/>
                    <a:pt x="5187" y="11165"/>
                    <a:pt x="5510" y="10782"/>
                  </a:cubicBezTo>
                  <a:cubicBezTo>
                    <a:pt x="5678" y="10602"/>
                    <a:pt x="5786" y="10363"/>
                    <a:pt x="5810" y="10111"/>
                  </a:cubicBezTo>
                  <a:cubicBezTo>
                    <a:pt x="5822" y="10064"/>
                    <a:pt x="5810" y="10004"/>
                    <a:pt x="5786" y="9956"/>
                  </a:cubicBezTo>
                  <a:cubicBezTo>
                    <a:pt x="5740" y="9865"/>
                    <a:pt x="5648" y="9837"/>
                    <a:pt x="5550" y="9837"/>
                  </a:cubicBezTo>
                  <a:cubicBezTo>
                    <a:pt x="5492" y="9837"/>
                    <a:pt x="5432" y="9847"/>
                    <a:pt x="5378" y="9860"/>
                  </a:cubicBezTo>
                  <a:cubicBezTo>
                    <a:pt x="4384" y="10099"/>
                    <a:pt x="3534" y="10722"/>
                    <a:pt x="3019" y="11609"/>
                  </a:cubicBezTo>
                  <a:cubicBezTo>
                    <a:pt x="3294" y="10507"/>
                    <a:pt x="3594" y="9417"/>
                    <a:pt x="3845" y="8315"/>
                  </a:cubicBezTo>
                  <a:cubicBezTo>
                    <a:pt x="4360" y="8183"/>
                    <a:pt x="4863" y="8015"/>
                    <a:pt x="5366" y="7824"/>
                  </a:cubicBezTo>
                  <a:cubicBezTo>
                    <a:pt x="5762" y="7680"/>
                    <a:pt x="6169" y="7488"/>
                    <a:pt x="6432" y="7153"/>
                  </a:cubicBezTo>
                  <a:cubicBezTo>
                    <a:pt x="6528" y="7045"/>
                    <a:pt x="6588" y="6914"/>
                    <a:pt x="6600" y="6770"/>
                  </a:cubicBezTo>
                  <a:cubicBezTo>
                    <a:pt x="6624" y="6626"/>
                    <a:pt x="6576" y="6482"/>
                    <a:pt x="6468" y="6387"/>
                  </a:cubicBezTo>
                  <a:cubicBezTo>
                    <a:pt x="6391" y="6322"/>
                    <a:pt x="6290" y="6299"/>
                    <a:pt x="6183" y="6299"/>
                  </a:cubicBezTo>
                  <a:cubicBezTo>
                    <a:pt x="6091" y="6299"/>
                    <a:pt x="5994" y="6316"/>
                    <a:pt x="5905" y="6339"/>
                  </a:cubicBezTo>
                  <a:cubicBezTo>
                    <a:pt x="5091" y="6566"/>
                    <a:pt x="4432" y="7141"/>
                    <a:pt x="3953" y="7848"/>
                  </a:cubicBezTo>
                  <a:cubicBezTo>
                    <a:pt x="4181" y="6854"/>
                    <a:pt x="4360" y="5860"/>
                    <a:pt x="4480" y="4853"/>
                  </a:cubicBezTo>
                  <a:cubicBezTo>
                    <a:pt x="5331" y="4614"/>
                    <a:pt x="6061" y="4087"/>
                    <a:pt x="6564" y="3368"/>
                  </a:cubicBezTo>
                  <a:cubicBezTo>
                    <a:pt x="6636" y="3272"/>
                    <a:pt x="6696" y="3165"/>
                    <a:pt x="6720" y="3045"/>
                  </a:cubicBezTo>
                  <a:cubicBezTo>
                    <a:pt x="6732" y="2937"/>
                    <a:pt x="6684" y="2817"/>
                    <a:pt x="6576" y="2745"/>
                  </a:cubicBezTo>
                  <a:cubicBezTo>
                    <a:pt x="6536" y="2732"/>
                    <a:pt x="6494" y="2725"/>
                    <a:pt x="6451" y="2725"/>
                  </a:cubicBezTo>
                  <a:cubicBezTo>
                    <a:pt x="6380" y="2725"/>
                    <a:pt x="6308" y="2744"/>
                    <a:pt x="6241" y="2781"/>
                  </a:cubicBezTo>
                  <a:cubicBezTo>
                    <a:pt x="5438" y="3117"/>
                    <a:pt x="4816" y="3776"/>
                    <a:pt x="4516" y="4602"/>
                  </a:cubicBezTo>
                  <a:cubicBezTo>
                    <a:pt x="4552" y="4231"/>
                    <a:pt x="4588" y="3859"/>
                    <a:pt x="4600" y="3488"/>
                  </a:cubicBezTo>
                  <a:cubicBezTo>
                    <a:pt x="4816" y="3009"/>
                    <a:pt x="4959" y="2506"/>
                    <a:pt x="5055" y="2003"/>
                  </a:cubicBezTo>
                  <a:cubicBezTo>
                    <a:pt x="5163" y="1452"/>
                    <a:pt x="5115" y="877"/>
                    <a:pt x="4899" y="350"/>
                  </a:cubicBezTo>
                  <a:cubicBezTo>
                    <a:pt x="4827" y="184"/>
                    <a:pt x="4674" y="1"/>
                    <a:pt x="45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" name="Google Shape;176;p15"/>
          <p:cNvGrpSpPr/>
          <p:nvPr/>
        </p:nvGrpSpPr>
        <p:grpSpPr>
          <a:xfrm>
            <a:off x="8515700" y="140882"/>
            <a:ext cx="628291" cy="1335950"/>
            <a:chOff x="2909050" y="-862043"/>
            <a:chExt cx="628291" cy="1335950"/>
          </a:xfrm>
        </p:grpSpPr>
        <p:sp>
          <p:nvSpPr>
            <p:cNvPr id="177" name="Google Shape;177;p15"/>
            <p:cNvSpPr/>
            <p:nvPr/>
          </p:nvSpPr>
          <p:spPr>
            <a:xfrm>
              <a:off x="3017215" y="-540096"/>
              <a:ext cx="460893" cy="928515"/>
            </a:xfrm>
            <a:custGeom>
              <a:avLst/>
              <a:gdLst/>
              <a:ahLst/>
              <a:cxnLst/>
              <a:rect l="l" t="t" r="r" b="b"/>
              <a:pathLst>
                <a:path w="9042" h="18216" extrusionOk="0">
                  <a:moveTo>
                    <a:pt x="479" y="0"/>
                  </a:moveTo>
                  <a:cubicBezTo>
                    <a:pt x="76" y="0"/>
                    <a:pt x="1" y="768"/>
                    <a:pt x="11" y="1172"/>
                  </a:cubicBezTo>
                  <a:cubicBezTo>
                    <a:pt x="46" y="2202"/>
                    <a:pt x="406" y="3316"/>
                    <a:pt x="633" y="4310"/>
                  </a:cubicBezTo>
                  <a:cubicBezTo>
                    <a:pt x="1100" y="6394"/>
                    <a:pt x="1795" y="8419"/>
                    <a:pt x="2705" y="10359"/>
                  </a:cubicBezTo>
                  <a:cubicBezTo>
                    <a:pt x="3871" y="12779"/>
                    <a:pt x="5517" y="15019"/>
                    <a:pt x="7630" y="16664"/>
                  </a:cubicBezTo>
                  <a:lnTo>
                    <a:pt x="7630" y="16664"/>
                  </a:lnTo>
                  <a:cubicBezTo>
                    <a:pt x="7318" y="13790"/>
                    <a:pt x="6622" y="10978"/>
                    <a:pt x="5556" y="8287"/>
                  </a:cubicBezTo>
                  <a:cubicBezTo>
                    <a:pt x="4933" y="6706"/>
                    <a:pt x="4191" y="5173"/>
                    <a:pt x="3328" y="3700"/>
                  </a:cubicBezTo>
                  <a:cubicBezTo>
                    <a:pt x="2897" y="2969"/>
                    <a:pt x="2430" y="2250"/>
                    <a:pt x="1939" y="1556"/>
                  </a:cubicBezTo>
                  <a:cubicBezTo>
                    <a:pt x="1615" y="1089"/>
                    <a:pt x="1304" y="502"/>
                    <a:pt x="837" y="154"/>
                  </a:cubicBezTo>
                  <a:cubicBezTo>
                    <a:pt x="696" y="46"/>
                    <a:pt x="578" y="0"/>
                    <a:pt x="479" y="0"/>
                  </a:cubicBezTo>
                  <a:close/>
                  <a:moveTo>
                    <a:pt x="7630" y="16664"/>
                  </a:moveTo>
                  <a:cubicBezTo>
                    <a:pt x="7685" y="17179"/>
                    <a:pt x="7729" y="17697"/>
                    <a:pt x="7760" y="18216"/>
                  </a:cubicBezTo>
                  <a:lnTo>
                    <a:pt x="9041" y="17629"/>
                  </a:lnTo>
                  <a:cubicBezTo>
                    <a:pt x="8550" y="17337"/>
                    <a:pt x="8079" y="17014"/>
                    <a:pt x="7630" y="166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5"/>
            <p:cNvSpPr/>
            <p:nvPr/>
          </p:nvSpPr>
          <p:spPr>
            <a:xfrm>
              <a:off x="3021395" y="-534693"/>
              <a:ext cx="383466" cy="832177"/>
            </a:xfrm>
            <a:custGeom>
              <a:avLst/>
              <a:gdLst/>
              <a:ahLst/>
              <a:cxnLst/>
              <a:rect l="l" t="t" r="r" b="b"/>
              <a:pathLst>
                <a:path w="7523" h="16326" extrusionOk="0">
                  <a:moveTo>
                    <a:pt x="2300" y="9522"/>
                  </a:moveTo>
                  <a:lnTo>
                    <a:pt x="2336" y="9618"/>
                  </a:lnTo>
                  <a:lnTo>
                    <a:pt x="2540" y="9678"/>
                  </a:lnTo>
                  <a:cubicBezTo>
                    <a:pt x="3560" y="9996"/>
                    <a:pt x="4398" y="10238"/>
                    <a:pt x="4535" y="10263"/>
                  </a:cubicBezTo>
                  <a:lnTo>
                    <a:pt x="4535" y="10263"/>
                  </a:lnTo>
                  <a:cubicBezTo>
                    <a:pt x="4421" y="10209"/>
                    <a:pt x="3579" y="9925"/>
                    <a:pt x="2552" y="9606"/>
                  </a:cubicBezTo>
                  <a:lnTo>
                    <a:pt x="2300" y="9522"/>
                  </a:lnTo>
                  <a:close/>
                  <a:moveTo>
                    <a:pt x="4535" y="10263"/>
                  </a:moveTo>
                  <a:cubicBezTo>
                    <a:pt x="4537" y="10263"/>
                    <a:pt x="4538" y="10264"/>
                    <a:pt x="4540" y="10265"/>
                  </a:cubicBezTo>
                  <a:cubicBezTo>
                    <a:pt x="4540" y="10264"/>
                    <a:pt x="4539" y="10264"/>
                    <a:pt x="4539" y="10263"/>
                  </a:cubicBezTo>
                  <a:lnTo>
                    <a:pt x="4539" y="10263"/>
                  </a:lnTo>
                  <a:cubicBezTo>
                    <a:pt x="4538" y="10263"/>
                    <a:pt x="4537" y="10263"/>
                    <a:pt x="4535" y="10263"/>
                  </a:cubicBezTo>
                  <a:close/>
                  <a:moveTo>
                    <a:pt x="180" y="0"/>
                  </a:moveTo>
                  <a:cubicBezTo>
                    <a:pt x="168" y="12"/>
                    <a:pt x="144" y="36"/>
                    <a:pt x="132" y="48"/>
                  </a:cubicBezTo>
                  <a:cubicBezTo>
                    <a:pt x="180" y="204"/>
                    <a:pt x="240" y="372"/>
                    <a:pt x="300" y="551"/>
                  </a:cubicBezTo>
                  <a:cubicBezTo>
                    <a:pt x="468" y="1066"/>
                    <a:pt x="695" y="1641"/>
                    <a:pt x="947" y="2252"/>
                  </a:cubicBezTo>
                  <a:cubicBezTo>
                    <a:pt x="899" y="2216"/>
                    <a:pt x="827" y="2180"/>
                    <a:pt x="755" y="2132"/>
                  </a:cubicBezTo>
                  <a:lnTo>
                    <a:pt x="0" y="1725"/>
                  </a:lnTo>
                  <a:lnTo>
                    <a:pt x="0" y="1725"/>
                  </a:lnTo>
                  <a:cubicBezTo>
                    <a:pt x="12" y="1749"/>
                    <a:pt x="12" y="1785"/>
                    <a:pt x="12" y="1821"/>
                  </a:cubicBezTo>
                  <a:cubicBezTo>
                    <a:pt x="288" y="1965"/>
                    <a:pt x="539" y="2096"/>
                    <a:pt x="719" y="2180"/>
                  </a:cubicBezTo>
                  <a:cubicBezTo>
                    <a:pt x="827" y="2228"/>
                    <a:pt x="911" y="2264"/>
                    <a:pt x="971" y="2288"/>
                  </a:cubicBezTo>
                  <a:cubicBezTo>
                    <a:pt x="1138" y="2707"/>
                    <a:pt x="1318" y="3150"/>
                    <a:pt x="1510" y="3594"/>
                  </a:cubicBezTo>
                  <a:cubicBezTo>
                    <a:pt x="1665" y="3953"/>
                    <a:pt x="1821" y="4312"/>
                    <a:pt x="1977" y="4684"/>
                  </a:cubicBezTo>
                  <a:cubicBezTo>
                    <a:pt x="1905" y="4660"/>
                    <a:pt x="1737" y="4600"/>
                    <a:pt x="1510" y="4516"/>
                  </a:cubicBezTo>
                  <a:cubicBezTo>
                    <a:pt x="1246" y="4420"/>
                    <a:pt x="911" y="4276"/>
                    <a:pt x="539" y="4121"/>
                  </a:cubicBezTo>
                  <a:lnTo>
                    <a:pt x="539" y="4121"/>
                  </a:lnTo>
                  <a:cubicBezTo>
                    <a:pt x="551" y="4145"/>
                    <a:pt x="563" y="4180"/>
                    <a:pt x="563" y="4204"/>
                  </a:cubicBezTo>
                  <a:lnTo>
                    <a:pt x="563" y="4216"/>
                  </a:lnTo>
                  <a:cubicBezTo>
                    <a:pt x="911" y="4360"/>
                    <a:pt x="1234" y="4480"/>
                    <a:pt x="1486" y="4564"/>
                  </a:cubicBezTo>
                  <a:cubicBezTo>
                    <a:pt x="1653" y="4624"/>
                    <a:pt x="1785" y="4660"/>
                    <a:pt x="1881" y="4684"/>
                  </a:cubicBezTo>
                  <a:lnTo>
                    <a:pt x="1989" y="4707"/>
                  </a:lnTo>
                  <a:cubicBezTo>
                    <a:pt x="2348" y="5534"/>
                    <a:pt x="2731" y="6384"/>
                    <a:pt x="3138" y="7271"/>
                  </a:cubicBezTo>
                  <a:lnTo>
                    <a:pt x="3234" y="7498"/>
                  </a:lnTo>
                  <a:lnTo>
                    <a:pt x="3102" y="7438"/>
                  </a:lnTo>
                  <a:cubicBezTo>
                    <a:pt x="2935" y="7366"/>
                    <a:pt x="2791" y="7306"/>
                    <a:pt x="2635" y="7247"/>
                  </a:cubicBezTo>
                  <a:cubicBezTo>
                    <a:pt x="2276" y="7103"/>
                    <a:pt x="1773" y="6899"/>
                    <a:pt x="1234" y="6672"/>
                  </a:cubicBezTo>
                  <a:lnTo>
                    <a:pt x="1234" y="6672"/>
                  </a:lnTo>
                  <a:lnTo>
                    <a:pt x="1258" y="6780"/>
                  </a:lnTo>
                  <a:cubicBezTo>
                    <a:pt x="1785" y="6995"/>
                    <a:pt x="2264" y="7175"/>
                    <a:pt x="2623" y="7306"/>
                  </a:cubicBezTo>
                  <a:cubicBezTo>
                    <a:pt x="2815" y="7378"/>
                    <a:pt x="2983" y="7426"/>
                    <a:pt x="3091" y="7462"/>
                  </a:cubicBezTo>
                  <a:lnTo>
                    <a:pt x="3246" y="7510"/>
                  </a:lnTo>
                  <a:cubicBezTo>
                    <a:pt x="3689" y="8480"/>
                    <a:pt x="4120" y="9401"/>
                    <a:pt x="4539" y="10263"/>
                  </a:cubicBezTo>
                  <a:lnTo>
                    <a:pt x="4539" y="10263"/>
                  </a:lnTo>
                  <a:cubicBezTo>
                    <a:pt x="4545" y="10264"/>
                    <a:pt x="4549" y="10265"/>
                    <a:pt x="4552" y="10265"/>
                  </a:cubicBezTo>
                  <a:cubicBezTo>
                    <a:pt x="4923" y="11043"/>
                    <a:pt x="5282" y="11786"/>
                    <a:pt x="5606" y="12457"/>
                  </a:cubicBezTo>
                  <a:lnTo>
                    <a:pt x="5486" y="12421"/>
                  </a:lnTo>
                  <a:cubicBezTo>
                    <a:pt x="5390" y="12385"/>
                    <a:pt x="5234" y="12349"/>
                    <a:pt x="5055" y="12301"/>
                  </a:cubicBezTo>
                  <a:cubicBezTo>
                    <a:pt x="4671" y="12217"/>
                    <a:pt x="4156" y="12097"/>
                    <a:pt x="3582" y="11990"/>
                  </a:cubicBezTo>
                  <a:lnTo>
                    <a:pt x="3582" y="11990"/>
                  </a:lnTo>
                  <a:lnTo>
                    <a:pt x="3641" y="12085"/>
                  </a:lnTo>
                  <a:cubicBezTo>
                    <a:pt x="4192" y="12193"/>
                    <a:pt x="4683" y="12289"/>
                    <a:pt x="5043" y="12361"/>
                  </a:cubicBezTo>
                  <a:lnTo>
                    <a:pt x="5486" y="12445"/>
                  </a:lnTo>
                  <a:cubicBezTo>
                    <a:pt x="5546" y="12457"/>
                    <a:pt x="5594" y="12469"/>
                    <a:pt x="5618" y="12469"/>
                  </a:cubicBezTo>
                  <a:cubicBezTo>
                    <a:pt x="5642" y="12505"/>
                    <a:pt x="5654" y="12529"/>
                    <a:pt x="5666" y="12564"/>
                  </a:cubicBezTo>
                  <a:lnTo>
                    <a:pt x="5666" y="12576"/>
                  </a:lnTo>
                  <a:lnTo>
                    <a:pt x="6300" y="13846"/>
                  </a:lnTo>
                  <a:cubicBezTo>
                    <a:pt x="6396" y="14038"/>
                    <a:pt x="6480" y="14229"/>
                    <a:pt x="6576" y="14397"/>
                  </a:cubicBezTo>
                  <a:cubicBezTo>
                    <a:pt x="6480" y="14385"/>
                    <a:pt x="6336" y="14373"/>
                    <a:pt x="6157" y="14349"/>
                  </a:cubicBezTo>
                  <a:lnTo>
                    <a:pt x="5187" y="14241"/>
                  </a:lnTo>
                  <a:lnTo>
                    <a:pt x="5258" y="14337"/>
                  </a:lnTo>
                  <a:cubicBezTo>
                    <a:pt x="5606" y="14361"/>
                    <a:pt x="5905" y="14385"/>
                    <a:pt x="6145" y="14409"/>
                  </a:cubicBezTo>
                  <a:cubicBezTo>
                    <a:pt x="6348" y="14421"/>
                    <a:pt x="6504" y="14421"/>
                    <a:pt x="6588" y="14421"/>
                  </a:cubicBezTo>
                  <a:lnTo>
                    <a:pt x="6588" y="14433"/>
                  </a:lnTo>
                  <a:lnTo>
                    <a:pt x="6588" y="14445"/>
                  </a:lnTo>
                  <a:cubicBezTo>
                    <a:pt x="6851" y="14972"/>
                    <a:pt x="7079" y="15439"/>
                    <a:pt x="7271" y="15834"/>
                  </a:cubicBezTo>
                  <a:cubicBezTo>
                    <a:pt x="7366" y="16014"/>
                    <a:pt x="7450" y="16182"/>
                    <a:pt x="7522" y="16325"/>
                  </a:cubicBezTo>
                  <a:lnTo>
                    <a:pt x="7522" y="16277"/>
                  </a:lnTo>
                  <a:cubicBezTo>
                    <a:pt x="7462" y="16134"/>
                    <a:pt x="7390" y="15990"/>
                    <a:pt x="7306" y="15822"/>
                  </a:cubicBezTo>
                  <a:cubicBezTo>
                    <a:pt x="7115" y="15427"/>
                    <a:pt x="6887" y="14960"/>
                    <a:pt x="6636" y="14421"/>
                  </a:cubicBezTo>
                  <a:lnTo>
                    <a:pt x="6624" y="14421"/>
                  </a:lnTo>
                  <a:lnTo>
                    <a:pt x="6612" y="14397"/>
                  </a:lnTo>
                  <a:cubicBezTo>
                    <a:pt x="6648" y="14325"/>
                    <a:pt x="6684" y="14205"/>
                    <a:pt x="6732" y="14050"/>
                  </a:cubicBezTo>
                  <a:cubicBezTo>
                    <a:pt x="6803" y="13798"/>
                    <a:pt x="6899" y="13463"/>
                    <a:pt x="6983" y="13091"/>
                  </a:cubicBezTo>
                  <a:cubicBezTo>
                    <a:pt x="6971" y="13032"/>
                    <a:pt x="6959" y="12960"/>
                    <a:pt x="6947" y="12912"/>
                  </a:cubicBezTo>
                  <a:cubicBezTo>
                    <a:pt x="6935" y="12948"/>
                    <a:pt x="6935" y="12984"/>
                    <a:pt x="6923" y="13020"/>
                  </a:cubicBezTo>
                  <a:cubicBezTo>
                    <a:pt x="6827" y="13415"/>
                    <a:pt x="6744" y="13774"/>
                    <a:pt x="6672" y="14026"/>
                  </a:cubicBezTo>
                  <a:cubicBezTo>
                    <a:pt x="6648" y="14169"/>
                    <a:pt x="6612" y="14289"/>
                    <a:pt x="6600" y="14361"/>
                  </a:cubicBezTo>
                  <a:lnTo>
                    <a:pt x="6348" y="13834"/>
                  </a:lnTo>
                  <a:cubicBezTo>
                    <a:pt x="6157" y="13427"/>
                    <a:pt x="5929" y="12984"/>
                    <a:pt x="5702" y="12505"/>
                  </a:cubicBezTo>
                  <a:cubicBezTo>
                    <a:pt x="5773" y="12325"/>
                    <a:pt x="5941" y="11858"/>
                    <a:pt x="6121" y="11295"/>
                  </a:cubicBezTo>
                  <a:cubicBezTo>
                    <a:pt x="6205" y="11043"/>
                    <a:pt x="6276" y="10816"/>
                    <a:pt x="6336" y="10624"/>
                  </a:cubicBezTo>
                  <a:cubicBezTo>
                    <a:pt x="6324" y="10576"/>
                    <a:pt x="6312" y="10540"/>
                    <a:pt x="6300" y="10504"/>
                  </a:cubicBezTo>
                  <a:cubicBezTo>
                    <a:pt x="6229" y="10720"/>
                    <a:pt x="6145" y="10983"/>
                    <a:pt x="6049" y="11271"/>
                  </a:cubicBezTo>
                  <a:cubicBezTo>
                    <a:pt x="5881" y="11798"/>
                    <a:pt x="5737" y="12265"/>
                    <a:pt x="5678" y="12469"/>
                  </a:cubicBezTo>
                  <a:cubicBezTo>
                    <a:pt x="5342" y="11762"/>
                    <a:pt x="4971" y="10995"/>
                    <a:pt x="4588" y="10169"/>
                  </a:cubicBezTo>
                  <a:cubicBezTo>
                    <a:pt x="4588" y="10145"/>
                    <a:pt x="4600" y="10133"/>
                    <a:pt x="4612" y="10097"/>
                  </a:cubicBezTo>
                  <a:lnTo>
                    <a:pt x="4755" y="9702"/>
                  </a:lnTo>
                  <a:lnTo>
                    <a:pt x="5234" y="8384"/>
                  </a:lnTo>
                  <a:lnTo>
                    <a:pt x="5402" y="7953"/>
                  </a:lnTo>
                  <a:lnTo>
                    <a:pt x="5354" y="7845"/>
                  </a:lnTo>
                  <a:cubicBezTo>
                    <a:pt x="5294" y="8013"/>
                    <a:pt x="5222" y="8181"/>
                    <a:pt x="5163" y="8360"/>
                  </a:cubicBezTo>
                  <a:cubicBezTo>
                    <a:pt x="4971" y="8875"/>
                    <a:pt x="4815" y="9343"/>
                    <a:pt x="4707" y="9690"/>
                  </a:cubicBezTo>
                  <a:cubicBezTo>
                    <a:pt x="4648" y="9858"/>
                    <a:pt x="4612" y="10001"/>
                    <a:pt x="4576" y="10097"/>
                  </a:cubicBezTo>
                  <a:cubicBezTo>
                    <a:pt x="4564" y="10109"/>
                    <a:pt x="4564" y="10121"/>
                    <a:pt x="4564" y="10133"/>
                  </a:cubicBezTo>
                  <a:cubicBezTo>
                    <a:pt x="4168" y="9283"/>
                    <a:pt x="3737" y="8384"/>
                    <a:pt x="3306" y="7438"/>
                  </a:cubicBezTo>
                  <a:cubicBezTo>
                    <a:pt x="3318" y="7414"/>
                    <a:pt x="3330" y="7378"/>
                    <a:pt x="3354" y="7330"/>
                  </a:cubicBezTo>
                  <a:cubicBezTo>
                    <a:pt x="3402" y="7235"/>
                    <a:pt x="3462" y="7103"/>
                    <a:pt x="3546" y="6923"/>
                  </a:cubicBezTo>
                  <a:cubicBezTo>
                    <a:pt x="3689" y="6576"/>
                    <a:pt x="3905" y="6097"/>
                    <a:pt x="4133" y="5558"/>
                  </a:cubicBezTo>
                  <a:lnTo>
                    <a:pt x="4216" y="5354"/>
                  </a:lnTo>
                  <a:cubicBezTo>
                    <a:pt x="4204" y="5318"/>
                    <a:pt x="4180" y="5294"/>
                    <a:pt x="4168" y="5258"/>
                  </a:cubicBezTo>
                  <a:lnTo>
                    <a:pt x="4061" y="5534"/>
                  </a:lnTo>
                  <a:cubicBezTo>
                    <a:pt x="3833" y="6061"/>
                    <a:pt x="3629" y="6552"/>
                    <a:pt x="3486" y="6899"/>
                  </a:cubicBezTo>
                  <a:cubicBezTo>
                    <a:pt x="3414" y="7079"/>
                    <a:pt x="3366" y="7223"/>
                    <a:pt x="3330" y="7318"/>
                  </a:cubicBezTo>
                  <a:cubicBezTo>
                    <a:pt x="3306" y="7354"/>
                    <a:pt x="3294" y="7390"/>
                    <a:pt x="3294" y="7414"/>
                  </a:cubicBezTo>
                  <a:cubicBezTo>
                    <a:pt x="3270" y="7354"/>
                    <a:pt x="3246" y="7295"/>
                    <a:pt x="3210" y="7247"/>
                  </a:cubicBezTo>
                  <a:cubicBezTo>
                    <a:pt x="2803" y="6348"/>
                    <a:pt x="2420" y="5486"/>
                    <a:pt x="2060" y="4660"/>
                  </a:cubicBezTo>
                  <a:cubicBezTo>
                    <a:pt x="2084" y="4576"/>
                    <a:pt x="2156" y="4420"/>
                    <a:pt x="2240" y="4192"/>
                  </a:cubicBezTo>
                  <a:cubicBezTo>
                    <a:pt x="2360" y="3869"/>
                    <a:pt x="2528" y="3426"/>
                    <a:pt x="2731" y="2935"/>
                  </a:cubicBezTo>
                  <a:cubicBezTo>
                    <a:pt x="2743" y="2899"/>
                    <a:pt x="2767" y="2863"/>
                    <a:pt x="2779" y="2815"/>
                  </a:cubicBezTo>
                  <a:lnTo>
                    <a:pt x="2731" y="2731"/>
                  </a:lnTo>
                  <a:lnTo>
                    <a:pt x="2659" y="2911"/>
                  </a:lnTo>
                  <a:cubicBezTo>
                    <a:pt x="2456" y="3402"/>
                    <a:pt x="2300" y="3845"/>
                    <a:pt x="2180" y="4180"/>
                  </a:cubicBezTo>
                  <a:cubicBezTo>
                    <a:pt x="2132" y="4348"/>
                    <a:pt x="2084" y="4480"/>
                    <a:pt x="2060" y="4564"/>
                  </a:cubicBezTo>
                  <a:cubicBezTo>
                    <a:pt x="2060" y="4588"/>
                    <a:pt x="2049" y="4612"/>
                    <a:pt x="2049" y="4636"/>
                  </a:cubicBezTo>
                  <a:cubicBezTo>
                    <a:pt x="1881" y="4264"/>
                    <a:pt x="1737" y="3917"/>
                    <a:pt x="1581" y="3570"/>
                  </a:cubicBezTo>
                  <a:cubicBezTo>
                    <a:pt x="1402" y="3138"/>
                    <a:pt x="1222" y="2719"/>
                    <a:pt x="1054" y="2324"/>
                  </a:cubicBezTo>
                  <a:cubicBezTo>
                    <a:pt x="1054" y="2312"/>
                    <a:pt x="1054" y="2300"/>
                    <a:pt x="1042" y="2288"/>
                  </a:cubicBezTo>
                  <a:cubicBezTo>
                    <a:pt x="1066" y="2228"/>
                    <a:pt x="1090" y="2132"/>
                    <a:pt x="1138" y="1989"/>
                  </a:cubicBezTo>
                  <a:cubicBezTo>
                    <a:pt x="1198" y="1785"/>
                    <a:pt x="1318" y="1510"/>
                    <a:pt x="1438" y="1198"/>
                  </a:cubicBezTo>
                  <a:cubicBezTo>
                    <a:pt x="1474" y="1102"/>
                    <a:pt x="1510" y="1030"/>
                    <a:pt x="1533" y="947"/>
                  </a:cubicBezTo>
                  <a:lnTo>
                    <a:pt x="1474" y="863"/>
                  </a:lnTo>
                  <a:cubicBezTo>
                    <a:pt x="1450" y="959"/>
                    <a:pt x="1402" y="1066"/>
                    <a:pt x="1366" y="1162"/>
                  </a:cubicBezTo>
                  <a:cubicBezTo>
                    <a:pt x="1258" y="1426"/>
                    <a:pt x="1162" y="1701"/>
                    <a:pt x="1078" y="1977"/>
                  </a:cubicBezTo>
                  <a:cubicBezTo>
                    <a:pt x="1054" y="2072"/>
                    <a:pt x="1042" y="2156"/>
                    <a:pt x="1018" y="2252"/>
                  </a:cubicBezTo>
                  <a:cubicBezTo>
                    <a:pt x="767" y="1629"/>
                    <a:pt x="527" y="1054"/>
                    <a:pt x="348" y="527"/>
                  </a:cubicBezTo>
                  <a:cubicBezTo>
                    <a:pt x="288" y="348"/>
                    <a:pt x="228" y="168"/>
                    <a:pt x="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5"/>
            <p:cNvSpPr/>
            <p:nvPr/>
          </p:nvSpPr>
          <p:spPr>
            <a:xfrm>
              <a:off x="2909050" y="116132"/>
              <a:ext cx="534854" cy="357776"/>
            </a:xfrm>
            <a:custGeom>
              <a:avLst/>
              <a:gdLst/>
              <a:ahLst/>
              <a:cxnLst/>
              <a:rect l="l" t="t" r="r" b="b"/>
              <a:pathLst>
                <a:path w="10493" h="7019" extrusionOk="0">
                  <a:moveTo>
                    <a:pt x="588" y="0"/>
                  </a:moveTo>
                  <a:cubicBezTo>
                    <a:pt x="408" y="0"/>
                    <a:pt x="204" y="12"/>
                    <a:pt x="96" y="156"/>
                  </a:cubicBezTo>
                  <a:cubicBezTo>
                    <a:pt x="37" y="252"/>
                    <a:pt x="1" y="371"/>
                    <a:pt x="13" y="491"/>
                  </a:cubicBezTo>
                  <a:cubicBezTo>
                    <a:pt x="1" y="1773"/>
                    <a:pt x="827" y="2946"/>
                    <a:pt x="1881" y="3653"/>
                  </a:cubicBezTo>
                  <a:cubicBezTo>
                    <a:pt x="2935" y="4372"/>
                    <a:pt x="4193" y="4707"/>
                    <a:pt x="5438" y="4971"/>
                  </a:cubicBezTo>
                  <a:cubicBezTo>
                    <a:pt x="6696" y="5234"/>
                    <a:pt x="7965" y="5438"/>
                    <a:pt x="9139" y="5941"/>
                  </a:cubicBezTo>
                  <a:cubicBezTo>
                    <a:pt x="9437" y="6073"/>
                    <a:pt x="9735" y="6231"/>
                    <a:pt x="9988" y="6433"/>
                  </a:cubicBezTo>
                  <a:lnTo>
                    <a:pt x="9988" y="6433"/>
                  </a:lnTo>
                  <a:lnTo>
                    <a:pt x="9750" y="6156"/>
                  </a:lnTo>
                  <a:cubicBezTo>
                    <a:pt x="8816" y="4468"/>
                    <a:pt x="7546" y="2946"/>
                    <a:pt x="5977" y="1833"/>
                  </a:cubicBezTo>
                  <a:cubicBezTo>
                    <a:pt x="4408" y="719"/>
                    <a:pt x="2516" y="12"/>
                    <a:pt x="588" y="0"/>
                  </a:cubicBezTo>
                  <a:close/>
                  <a:moveTo>
                    <a:pt x="9988" y="6433"/>
                  </a:moveTo>
                  <a:lnTo>
                    <a:pt x="10493" y="7019"/>
                  </a:lnTo>
                  <a:cubicBezTo>
                    <a:pt x="10369" y="6788"/>
                    <a:pt x="10193" y="6596"/>
                    <a:pt x="9988" y="643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5"/>
            <p:cNvSpPr/>
            <p:nvPr/>
          </p:nvSpPr>
          <p:spPr>
            <a:xfrm>
              <a:off x="2915167" y="120974"/>
              <a:ext cx="491477" cy="315112"/>
            </a:xfrm>
            <a:custGeom>
              <a:avLst/>
              <a:gdLst/>
              <a:ahLst/>
              <a:cxnLst/>
              <a:rect l="l" t="t" r="r" b="b"/>
              <a:pathLst>
                <a:path w="9642" h="6182" extrusionOk="0">
                  <a:moveTo>
                    <a:pt x="36" y="1"/>
                  </a:moveTo>
                  <a:cubicBezTo>
                    <a:pt x="24" y="13"/>
                    <a:pt x="12" y="13"/>
                    <a:pt x="0" y="25"/>
                  </a:cubicBezTo>
                  <a:cubicBezTo>
                    <a:pt x="180" y="181"/>
                    <a:pt x="384" y="336"/>
                    <a:pt x="623" y="504"/>
                  </a:cubicBezTo>
                  <a:cubicBezTo>
                    <a:pt x="1198" y="899"/>
                    <a:pt x="1785" y="1246"/>
                    <a:pt x="2408" y="1558"/>
                  </a:cubicBezTo>
                  <a:cubicBezTo>
                    <a:pt x="2564" y="1630"/>
                    <a:pt x="2731" y="1714"/>
                    <a:pt x="2899" y="1797"/>
                  </a:cubicBezTo>
                  <a:lnTo>
                    <a:pt x="2444" y="1833"/>
                  </a:lnTo>
                  <a:lnTo>
                    <a:pt x="935" y="1953"/>
                  </a:lnTo>
                  <a:lnTo>
                    <a:pt x="312" y="2013"/>
                  </a:lnTo>
                  <a:cubicBezTo>
                    <a:pt x="336" y="2037"/>
                    <a:pt x="348" y="2061"/>
                    <a:pt x="360" y="2085"/>
                  </a:cubicBezTo>
                  <a:lnTo>
                    <a:pt x="947" y="2049"/>
                  </a:lnTo>
                  <a:cubicBezTo>
                    <a:pt x="1533" y="2001"/>
                    <a:pt x="2072" y="1941"/>
                    <a:pt x="2456" y="1893"/>
                  </a:cubicBezTo>
                  <a:cubicBezTo>
                    <a:pt x="2647" y="1881"/>
                    <a:pt x="2803" y="1857"/>
                    <a:pt x="2911" y="1845"/>
                  </a:cubicBezTo>
                  <a:lnTo>
                    <a:pt x="2947" y="1845"/>
                  </a:lnTo>
                  <a:cubicBezTo>
                    <a:pt x="3498" y="2109"/>
                    <a:pt x="4073" y="2384"/>
                    <a:pt x="4671" y="2684"/>
                  </a:cubicBezTo>
                  <a:cubicBezTo>
                    <a:pt x="4935" y="2815"/>
                    <a:pt x="5198" y="2947"/>
                    <a:pt x="5438" y="3091"/>
                  </a:cubicBezTo>
                  <a:lnTo>
                    <a:pt x="5354" y="3091"/>
                  </a:lnTo>
                  <a:cubicBezTo>
                    <a:pt x="5222" y="3091"/>
                    <a:pt x="5043" y="3115"/>
                    <a:pt x="4815" y="3151"/>
                  </a:cubicBezTo>
                  <a:cubicBezTo>
                    <a:pt x="4360" y="3199"/>
                    <a:pt x="3737" y="3319"/>
                    <a:pt x="3055" y="3450"/>
                  </a:cubicBezTo>
                  <a:cubicBezTo>
                    <a:pt x="2635" y="3522"/>
                    <a:pt x="2228" y="3594"/>
                    <a:pt x="1869" y="3654"/>
                  </a:cubicBezTo>
                  <a:lnTo>
                    <a:pt x="1965" y="3702"/>
                  </a:lnTo>
                  <a:cubicBezTo>
                    <a:pt x="2300" y="3666"/>
                    <a:pt x="2671" y="3594"/>
                    <a:pt x="3079" y="3522"/>
                  </a:cubicBezTo>
                  <a:cubicBezTo>
                    <a:pt x="3761" y="3390"/>
                    <a:pt x="4372" y="3271"/>
                    <a:pt x="4827" y="3199"/>
                  </a:cubicBezTo>
                  <a:cubicBezTo>
                    <a:pt x="5043" y="3163"/>
                    <a:pt x="5234" y="3127"/>
                    <a:pt x="5354" y="3115"/>
                  </a:cubicBezTo>
                  <a:cubicBezTo>
                    <a:pt x="5402" y="3103"/>
                    <a:pt x="5438" y="3091"/>
                    <a:pt x="5474" y="3091"/>
                  </a:cubicBezTo>
                  <a:cubicBezTo>
                    <a:pt x="5965" y="3366"/>
                    <a:pt x="6444" y="3642"/>
                    <a:pt x="6863" y="3929"/>
                  </a:cubicBezTo>
                  <a:cubicBezTo>
                    <a:pt x="7067" y="4061"/>
                    <a:pt x="7259" y="4193"/>
                    <a:pt x="7438" y="4325"/>
                  </a:cubicBezTo>
                  <a:cubicBezTo>
                    <a:pt x="7199" y="4325"/>
                    <a:pt x="6372" y="4373"/>
                    <a:pt x="5402" y="4456"/>
                  </a:cubicBezTo>
                  <a:cubicBezTo>
                    <a:pt x="4875" y="4492"/>
                    <a:pt x="4408" y="4540"/>
                    <a:pt x="4037" y="4576"/>
                  </a:cubicBezTo>
                  <a:lnTo>
                    <a:pt x="4216" y="4624"/>
                  </a:lnTo>
                  <a:cubicBezTo>
                    <a:pt x="4564" y="4600"/>
                    <a:pt x="4971" y="4576"/>
                    <a:pt x="5414" y="4540"/>
                  </a:cubicBezTo>
                  <a:cubicBezTo>
                    <a:pt x="6420" y="4456"/>
                    <a:pt x="7259" y="4373"/>
                    <a:pt x="7462" y="4337"/>
                  </a:cubicBezTo>
                  <a:cubicBezTo>
                    <a:pt x="7857" y="4624"/>
                    <a:pt x="8217" y="4911"/>
                    <a:pt x="8516" y="5163"/>
                  </a:cubicBezTo>
                  <a:cubicBezTo>
                    <a:pt x="8959" y="5546"/>
                    <a:pt x="9307" y="5882"/>
                    <a:pt x="9534" y="6109"/>
                  </a:cubicBezTo>
                  <a:lnTo>
                    <a:pt x="9546" y="6121"/>
                  </a:lnTo>
                  <a:lnTo>
                    <a:pt x="9642" y="6181"/>
                  </a:lnTo>
                  <a:lnTo>
                    <a:pt x="9558" y="6097"/>
                  </a:lnTo>
                  <a:cubicBezTo>
                    <a:pt x="9235" y="5750"/>
                    <a:pt x="8899" y="5427"/>
                    <a:pt x="8552" y="5115"/>
                  </a:cubicBezTo>
                  <a:cubicBezTo>
                    <a:pt x="8253" y="4864"/>
                    <a:pt x="7917" y="4588"/>
                    <a:pt x="7522" y="4301"/>
                  </a:cubicBezTo>
                  <a:cubicBezTo>
                    <a:pt x="7534" y="4193"/>
                    <a:pt x="7546" y="4085"/>
                    <a:pt x="7534" y="3977"/>
                  </a:cubicBezTo>
                  <a:cubicBezTo>
                    <a:pt x="7546" y="3774"/>
                    <a:pt x="7534" y="3486"/>
                    <a:pt x="7510" y="3175"/>
                  </a:cubicBezTo>
                  <a:lnTo>
                    <a:pt x="7426" y="3079"/>
                  </a:lnTo>
                  <a:lnTo>
                    <a:pt x="7426" y="3175"/>
                  </a:lnTo>
                  <a:cubicBezTo>
                    <a:pt x="7438" y="3354"/>
                    <a:pt x="7450" y="3582"/>
                    <a:pt x="7474" y="3977"/>
                  </a:cubicBezTo>
                  <a:cubicBezTo>
                    <a:pt x="7486" y="4145"/>
                    <a:pt x="7498" y="4253"/>
                    <a:pt x="7510" y="4289"/>
                  </a:cubicBezTo>
                  <a:cubicBezTo>
                    <a:pt x="7318" y="4145"/>
                    <a:pt x="7127" y="4013"/>
                    <a:pt x="6911" y="3869"/>
                  </a:cubicBezTo>
                  <a:cubicBezTo>
                    <a:pt x="6504" y="3594"/>
                    <a:pt x="6073" y="3331"/>
                    <a:pt x="5606" y="3067"/>
                  </a:cubicBezTo>
                  <a:cubicBezTo>
                    <a:pt x="5606" y="3019"/>
                    <a:pt x="5606" y="2899"/>
                    <a:pt x="5582" y="2720"/>
                  </a:cubicBezTo>
                  <a:cubicBezTo>
                    <a:pt x="5570" y="2492"/>
                    <a:pt x="5534" y="2181"/>
                    <a:pt x="5498" y="1821"/>
                  </a:cubicBezTo>
                  <a:cubicBezTo>
                    <a:pt x="5486" y="1702"/>
                    <a:pt x="5474" y="1582"/>
                    <a:pt x="5450" y="1462"/>
                  </a:cubicBezTo>
                  <a:lnTo>
                    <a:pt x="5366" y="1402"/>
                  </a:lnTo>
                  <a:lnTo>
                    <a:pt x="5366" y="1402"/>
                  </a:lnTo>
                  <a:cubicBezTo>
                    <a:pt x="5390" y="1534"/>
                    <a:pt x="5402" y="1690"/>
                    <a:pt x="5414" y="1833"/>
                  </a:cubicBezTo>
                  <a:cubicBezTo>
                    <a:pt x="5462" y="2193"/>
                    <a:pt x="5498" y="2504"/>
                    <a:pt x="5534" y="2732"/>
                  </a:cubicBezTo>
                  <a:cubicBezTo>
                    <a:pt x="5558" y="2887"/>
                    <a:pt x="5570" y="3007"/>
                    <a:pt x="5582" y="3067"/>
                  </a:cubicBezTo>
                  <a:cubicBezTo>
                    <a:pt x="5306" y="2899"/>
                    <a:pt x="5019" y="2756"/>
                    <a:pt x="4719" y="2600"/>
                  </a:cubicBezTo>
                  <a:cubicBezTo>
                    <a:pt x="4168" y="2324"/>
                    <a:pt x="3629" y="2073"/>
                    <a:pt x="3126" y="1833"/>
                  </a:cubicBezTo>
                  <a:cubicBezTo>
                    <a:pt x="3114" y="1762"/>
                    <a:pt x="3079" y="1642"/>
                    <a:pt x="3019" y="1486"/>
                  </a:cubicBezTo>
                  <a:cubicBezTo>
                    <a:pt x="2935" y="1235"/>
                    <a:pt x="2815" y="899"/>
                    <a:pt x="2647" y="528"/>
                  </a:cubicBezTo>
                  <a:cubicBezTo>
                    <a:pt x="2599" y="408"/>
                    <a:pt x="2540" y="288"/>
                    <a:pt x="2492" y="169"/>
                  </a:cubicBezTo>
                  <a:lnTo>
                    <a:pt x="2396" y="145"/>
                  </a:lnTo>
                  <a:lnTo>
                    <a:pt x="2396" y="145"/>
                  </a:lnTo>
                  <a:cubicBezTo>
                    <a:pt x="2456" y="276"/>
                    <a:pt x="2516" y="408"/>
                    <a:pt x="2575" y="564"/>
                  </a:cubicBezTo>
                  <a:cubicBezTo>
                    <a:pt x="2731" y="923"/>
                    <a:pt x="2875" y="1270"/>
                    <a:pt x="2971" y="1510"/>
                  </a:cubicBezTo>
                  <a:cubicBezTo>
                    <a:pt x="3019" y="1642"/>
                    <a:pt x="3067" y="1738"/>
                    <a:pt x="3102" y="1809"/>
                  </a:cubicBezTo>
                  <a:lnTo>
                    <a:pt x="3079" y="1797"/>
                  </a:lnTo>
                  <a:lnTo>
                    <a:pt x="3055" y="1797"/>
                  </a:lnTo>
                  <a:cubicBezTo>
                    <a:pt x="2851" y="1690"/>
                    <a:pt x="2635" y="1594"/>
                    <a:pt x="2444" y="1486"/>
                  </a:cubicBezTo>
                  <a:cubicBezTo>
                    <a:pt x="1821" y="1187"/>
                    <a:pt x="1234" y="839"/>
                    <a:pt x="659" y="456"/>
                  </a:cubicBezTo>
                  <a:cubicBezTo>
                    <a:pt x="420" y="300"/>
                    <a:pt x="216" y="157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5"/>
            <p:cNvSpPr/>
            <p:nvPr/>
          </p:nvSpPr>
          <p:spPr>
            <a:xfrm>
              <a:off x="2940195" y="-73896"/>
              <a:ext cx="414152" cy="479753"/>
            </a:xfrm>
            <a:custGeom>
              <a:avLst/>
              <a:gdLst/>
              <a:ahLst/>
              <a:cxnLst/>
              <a:rect l="l" t="t" r="r" b="b"/>
              <a:pathLst>
                <a:path w="8125" h="9412" extrusionOk="0">
                  <a:moveTo>
                    <a:pt x="213" y="1"/>
                  </a:moveTo>
                  <a:cubicBezTo>
                    <a:pt x="202" y="1"/>
                    <a:pt x="191" y="2"/>
                    <a:pt x="180" y="3"/>
                  </a:cubicBezTo>
                  <a:cubicBezTo>
                    <a:pt x="72" y="27"/>
                    <a:pt x="48" y="195"/>
                    <a:pt x="72" y="315"/>
                  </a:cubicBezTo>
                  <a:cubicBezTo>
                    <a:pt x="132" y="626"/>
                    <a:pt x="288" y="913"/>
                    <a:pt x="515" y="1129"/>
                  </a:cubicBezTo>
                  <a:cubicBezTo>
                    <a:pt x="719" y="1345"/>
                    <a:pt x="947" y="1536"/>
                    <a:pt x="1186" y="1692"/>
                  </a:cubicBezTo>
                  <a:cubicBezTo>
                    <a:pt x="1318" y="1860"/>
                    <a:pt x="1450" y="2027"/>
                    <a:pt x="1581" y="2183"/>
                  </a:cubicBezTo>
                  <a:cubicBezTo>
                    <a:pt x="1276" y="1961"/>
                    <a:pt x="907" y="1839"/>
                    <a:pt x="534" y="1839"/>
                  </a:cubicBezTo>
                  <a:cubicBezTo>
                    <a:pt x="424" y="1839"/>
                    <a:pt x="313" y="1850"/>
                    <a:pt x="204" y="1872"/>
                  </a:cubicBezTo>
                  <a:cubicBezTo>
                    <a:pt x="132" y="1884"/>
                    <a:pt x="72" y="1908"/>
                    <a:pt x="36" y="1967"/>
                  </a:cubicBezTo>
                  <a:cubicBezTo>
                    <a:pt x="0" y="2027"/>
                    <a:pt x="12" y="2099"/>
                    <a:pt x="60" y="2147"/>
                  </a:cubicBezTo>
                  <a:cubicBezTo>
                    <a:pt x="108" y="2195"/>
                    <a:pt x="168" y="2231"/>
                    <a:pt x="228" y="2255"/>
                  </a:cubicBezTo>
                  <a:cubicBezTo>
                    <a:pt x="487" y="2354"/>
                    <a:pt x="756" y="2406"/>
                    <a:pt x="1026" y="2406"/>
                  </a:cubicBezTo>
                  <a:cubicBezTo>
                    <a:pt x="1245" y="2406"/>
                    <a:pt x="1463" y="2372"/>
                    <a:pt x="1677" y="2303"/>
                  </a:cubicBezTo>
                  <a:cubicBezTo>
                    <a:pt x="2049" y="2734"/>
                    <a:pt x="2444" y="3141"/>
                    <a:pt x="2863" y="3548"/>
                  </a:cubicBezTo>
                  <a:cubicBezTo>
                    <a:pt x="2601" y="3425"/>
                    <a:pt x="2317" y="3363"/>
                    <a:pt x="2030" y="3363"/>
                  </a:cubicBezTo>
                  <a:cubicBezTo>
                    <a:pt x="1844" y="3363"/>
                    <a:pt x="1657" y="3389"/>
                    <a:pt x="1474" y="3441"/>
                  </a:cubicBezTo>
                  <a:cubicBezTo>
                    <a:pt x="1366" y="3465"/>
                    <a:pt x="1270" y="3536"/>
                    <a:pt x="1222" y="3644"/>
                  </a:cubicBezTo>
                  <a:cubicBezTo>
                    <a:pt x="1210" y="3716"/>
                    <a:pt x="1222" y="3800"/>
                    <a:pt x="1270" y="3860"/>
                  </a:cubicBezTo>
                  <a:cubicBezTo>
                    <a:pt x="1330" y="3920"/>
                    <a:pt x="1402" y="3968"/>
                    <a:pt x="1474" y="3992"/>
                  </a:cubicBezTo>
                  <a:cubicBezTo>
                    <a:pt x="1577" y="4017"/>
                    <a:pt x="1681" y="4030"/>
                    <a:pt x="1784" y="4030"/>
                  </a:cubicBezTo>
                  <a:cubicBezTo>
                    <a:pt x="1920" y="4030"/>
                    <a:pt x="2056" y="4008"/>
                    <a:pt x="2192" y="3968"/>
                  </a:cubicBezTo>
                  <a:cubicBezTo>
                    <a:pt x="2480" y="3896"/>
                    <a:pt x="2767" y="3824"/>
                    <a:pt x="3055" y="3716"/>
                  </a:cubicBezTo>
                  <a:cubicBezTo>
                    <a:pt x="3522" y="4159"/>
                    <a:pt x="4001" y="4578"/>
                    <a:pt x="4480" y="5010"/>
                  </a:cubicBezTo>
                  <a:cubicBezTo>
                    <a:pt x="4191" y="4869"/>
                    <a:pt x="3876" y="4799"/>
                    <a:pt x="3560" y="4799"/>
                  </a:cubicBezTo>
                  <a:cubicBezTo>
                    <a:pt x="3312" y="4799"/>
                    <a:pt x="3064" y="4842"/>
                    <a:pt x="2827" y="4926"/>
                  </a:cubicBezTo>
                  <a:cubicBezTo>
                    <a:pt x="2743" y="4962"/>
                    <a:pt x="2647" y="5022"/>
                    <a:pt x="2659" y="5105"/>
                  </a:cubicBezTo>
                  <a:cubicBezTo>
                    <a:pt x="2659" y="5129"/>
                    <a:pt x="2683" y="5165"/>
                    <a:pt x="2695" y="5189"/>
                  </a:cubicBezTo>
                  <a:cubicBezTo>
                    <a:pt x="2791" y="5297"/>
                    <a:pt x="2911" y="5369"/>
                    <a:pt x="3055" y="5405"/>
                  </a:cubicBezTo>
                  <a:cubicBezTo>
                    <a:pt x="3204" y="5450"/>
                    <a:pt x="3357" y="5471"/>
                    <a:pt x="3509" y="5471"/>
                  </a:cubicBezTo>
                  <a:cubicBezTo>
                    <a:pt x="3638" y="5471"/>
                    <a:pt x="3767" y="5456"/>
                    <a:pt x="3893" y="5429"/>
                  </a:cubicBezTo>
                  <a:cubicBezTo>
                    <a:pt x="4157" y="5369"/>
                    <a:pt x="4408" y="5273"/>
                    <a:pt x="4648" y="5153"/>
                  </a:cubicBezTo>
                  <a:cubicBezTo>
                    <a:pt x="5043" y="5513"/>
                    <a:pt x="5426" y="5884"/>
                    <a:pt x="5809" y="6255"/>
                  </a:cubicBezTo>
                  <a:cubicBezTo>
                    <a:pt x="5501" y="6132"/>
                    <a:pt x="5176" y="6071"/>
                    <a:pt x="4852" y="6071"/>
                  </a:cubicBezTo>
                  <a:cubicBezTo>
                    <a:pt x="4610" y="6071"/>
                    <a:pt x="4368" y="6105"/>
                    <a:pt x="4133" y="6171"/>
                  </a:cubicBezTo>
                  <a:cubicBezTo>
                    <a:pt x="4061" y="6195"/>
                    <a:pt x="4001" y="6219"/>
                    <a:pt x="3941" y="6267"/>
                  </a:cubicBezTo>
                  <a:cubicBezTo>
                    <a:pt x="3881" y="6315"/>
                    <a:pt x="3857" y="6387"/>
                    <a:pt x="3869" y="6471"/>
                  </a:cubicBezTo>
                  <a:cubicBezTo>
                    <a:pt x="3893" y="6567"/>
                    <a:pt x="4013" y="6603"/>
                    <a:pt x="4121" y="6627"/>
                  </a:cubicBezTo>
                  <a:cubicBezTo>
                    <a:pt x="4282" y="6659"/>
                    <a:pt x="4444" y="6674"/>
                    <a:pt x="4607" y="6674"/>
                  </a:cubicBezTo>
                  <a:cubicBezTo>
                    <a:pt x="5048" y="6674"/>
                    <a:pt x="5487" y="6558"/>
                    <a:pt x="5881" y="6339"/>
                  </a:cubicBezTo>
                  <a:cubicBezTo>
                    <a:pt x="6336" y="6794"/>
                    <a:pt x="6744" y="7285"/>
                    <a:pt x="7115" y="7800"/>
                  </a:cubicBezTo>
                  <a:cubicBezTo>
                    <a:pt x="6863" y="7609"/>
                    <a:pt x="6600" y="7441"/>
                    <a:pt x="6300" y="7309"/>
                  </a:cubicBezTo>
                  <a:cubicBezTo>
                    <a:pt x="6018" y="7183"/>
                    <a:pt x="5704" y="7119"/>
                    <a:pt x="5391" y="7119"/>
                  </a:cubicBezTo>
                  <a:cubicBezTo>
                    <a:pt x="5319" y="7119"/>
                    <a:pt x="5246" y="7123"/>
                    <a:pt x="5175" y="7130"/>
                  </a:cubicBezTo>
                  <a:cubicBezTo>
                    <a:pt x="5067" y="7142"/>
                    <a:pt x="4947" y="7189"/>
                    <a:pt x="4947" y="7297"/>
                  </a:cubicBezTo>
                  <a:cubicBezTo>
                    <a:pt x="4947" y="7333"/>
                    <a:pt x="4971" y="7369"/>
                    <a:pt x="4995" y="7393"/>
                  </a:cubicBezTo>
                  <a:cubicBezTo>
                    <a:pt x="5199" y="7669"/>
                    <a:pt x="5558" y="7776"/>
                    <a:pt x="5893" y="7848"/>
                  </a:cubicBezTo>
                  <a:cubicBezTo>
                    <a:pt x="6109" y="7884"/>
                    <a:pt x="6336" y="7920"/>
                    <a:pt x="6552" y="7932"/>
                  </a:cubicBezTo>
                  <a:cubicBezTo>
                    <a:pt x="6620" y="7940"/>
                    <a:pt x="6687" y="7944"/>
                    <a:pt x="6754" y="7944"/>
                  </a:cubicBezTo>
                  <a:cubicBezTo>
                    <a:pt x="6896" y="7944"/>
                    <a:pt x="7036" y="7925"/>
                    <a:pt x="7175" y="7884"/>
                  </a:cubicBezTo>
                  <a:cubicBezTo>
                    <a:pt x="7498" y="8351"/>
                    <a:pt x="7786" y="8854"/>
                    <a:pt x="8001" y="9381"/>
                  </a:cubicBezTo>
                  <a:cubicBezTo>
                    <a:pt x="8014" y="9402"/>
                    <a:pt x="8034" y="9411"/>
                    <a:pt x="8053" y="9411"/>
                  </a:cubicBezTo>
                  <a:cubicBezTo>
                    <a:pt x="8090" y="9411"/>
                    <a:pt x="8125" y="9380"/>
                    <a:pt x="8109" y="9333"/>
                  </a:cubicBezTo>
                  <a:cubicBezTo>
                    <a:pt x="7798" y="8615"/>
                    <a:pt x="7390" y="7932"/>
                    <a:pt x="6899" y="7321"/>
                  </a:cubicBezTo>
                  <a:cubicBezTo>
                    <a:pt x="7199" y="6698"/>
                    <a:pt x="7151" y="5968"/>
                    <a:pt x="6780" y="5381"/>
                  </a:cubicBezTo>
                  <a:cubicBezTo>
                    <a:pt x="6735" y="5314"/>
                    <a:pt x="6691" y="5248"/>
                    <a:pt x="6618" y="5248"/>
                  </a:cubicBezTo>
                  <a:cubicBezTo>
                    <a:pt x="6612" y="5248"/>
                    <a:pt x="6606" y="5248"/>
                    <a:pt x="6600" y="5249"/>
                  </a:cubicBezTo>
                  <a:cubicBezTo>
                    <a:pt x="6504" y="5249"/>
                    <a:pt x="6456" y="5345"/>
                    <a:pt x="6432" y="5429"/>
                  </a:cubicBezTo>
                  <a:cubicBezTo>
                    <a:pt x="6336" y="5776"/>
                    <a:pt x="6348" y="6147"/>
                    <a:pt x="6468" y="6495"/>
                  </a:cubicBezTo>
                  <a:cubicBezTo>
                    <a:pt x="6540" y="6710"/>
                    <a:pt x="6636" y="6926"/>
                    <a:pt x="6732" y="7118"/>
                  </a:cubicBezTo>
                  <a:cubicBezTo>
                    <a:pt x="6348" y="6662"/>
                    <a:pt x="5941" y="6231"/>
                    <a:pt x="5510" y="5812"/>
                  </a:cubicBezTo>
                  <a:cubicBezTo>
                    <a:pt x="5510" y="5620"/>
                    <a:pt x="5498" y="5429"/>
                    <a:pt x="5498" y="5237"/>
                  </a:cubicBezTo>
                  <a:cubicBezTo>
                    <a:pt x="5498" y="5069"/>
                    <a:pt x="5486" y="4914"/>
                    <a:pt x="5462" y="4746"/>
                  </a:cubicBezTo>
                  <a:cubicBezTo>
                    <a:pt x="5426" y="4507"/>
                    <a:pt x="5330" y="4279"/>
                    <a:pt x="5199" y="4087"/>
                  </a:cubicBezTo>
                  <a:cubicBezTo>
                    <a:pt x="5163" y="4039"/>
                    <a:pt x="5127" y="3992"/>
                    <a:pt x="5079" y="3968"/>
                  </a:cubicBezTo>
                  <a:cubicBezTo>
                    <a:pt x="5055" y="3956"/>
                    <a:pt x="5028" y="3950"/>
                    <a:pt x="5001" y="3950"/>
                  </a:cubicBezTo>
                  <a:cubicBezTo>
                    <a:pt x="4974" y="3950"/>
                    <a:pt x="4947" y="3956"/>
                    <a:pt x="4923" y="3968"/>
                  </a:cubicBezTo>
                  <a:cubicBezTo>
                    <a:pt x="4887" y="4004"/>
                    <a:pt x="4875" y="4039"/>
                    <a:pt x="4863" y="4087"/>
                  </a:cubicBezTo>
                  <a:cubicBezTo>
                    <a:pt x="4851" y="4219"/>
                    <a:pt x="4863" y="4351"/>
                    <a:pt x="4887" y="4471"/>
                  </a:cubicBezTo>
                  <a:cubicBezTo>
                    <a:pt x="4983" y="4902"/>
                    <a:pt x="5151" y="5321"/>
                    <a:pt x="5390" y="5692"/>
                  </a:cubicBezTo>
                  <a:cubicBezTo>
                    <a:pt x="4911" y="5237"/>
                    <a:pt x="4408" y="4806"/>
                    <a:pt x="3917" y="4363"/>
                  </a:cubicBezTo>
                  <a:cubicBezTo>
                    <a:pt x="3965" y="4075"/>
                    <a:pt x="3965" y="3788"/>
                    <a:pt x="3929" y="3500"/>
                  </a:cubicBezTo>
                  <a:cubicBezTo>
                    <a:pt x="3881" y="3213"/>
                    <a:pt x="3749" y="2938"/>
                    <a:pt x="3546" y="2722"/>
                  </a:cubicBezTo>
                  <a:cubicBezTo>
                    <a:pt x="3522" y="2674"/>
                    <a:pt x="3474" y="2650"/>
                    <a:pt x="3414" y="2650"/>
                  </a:cubicBezTo>
                  <a:cubicBezTo>
                    <a:pt x="3390" y="2662"/>
                    <a:pt x="3354" y="2686"/>
                    <a:pt x="3342" y="2710"/>
                  </a:cubicBezTo>
                  <a:cubicBezTo>
                    <a:pt x="3282" y="2830"/>
                    <a:pt x="3270" y="2962"/>
                    <a:pt x="3306" y="3081"/>
                  </a:cubicBezTo>
                  <a:cubicBezTo>
                    <a:pt x="3390" y="3512"/>
                    <a:pt x="3570" y="3920"/>
                    <a:pt x="3833" y="4279"/>
                  </a:cubicBezTo>
                  <a:cubicBezTo>
                    <a:pt x="3318" y="3824"/>
                    <a:pt x="2827" y="3369"/>
                    <a:pt x="2360" y="2878"/>
                  </a:cubicBezTo>
                  <a:cubicBezTo>
                    <a:pt x="2360" y="2518"/>
                    <a:pt x="2324" y="2171"/>
                    <a:pt x="2228" y="1824"/>
                  </a:cubicBezTo>
                  <a:cubicBezTo>
                    <a:pt x="2192" y="1656"/>
                    <a:pt x="2108" y="1500"/>
                    <a:pt x="1989" y="1369"/>
                  </a:cubicBezTo>
                  <a:cubicBezTo>
                    <a:pt x="1950" y="1322"/>
                    <a:pt x="1891" y="1290"/>
                    <a:pt x="1838" y="1290"/>
                  </a:cubicBezTo>
                  <a:cubicBezTo>
                    <a:pt x="1809" y="1290"/>
                    <a:pt x="1782" y="1300"/>
                    <a:pt x="1761" y="1321"/>
                  </a:cubicBezTo>
                  <a:cubicBezTo>
                    <a:pt x="1737" y="1357"/>
                    <a:pt x="1725" y="1416"/>
                    <a:pt x="1725" y="1452"/>
                  </a:cubicBezTo>
                  <a:cubicBezTo>
                    <a:pt x="1749" y="1860"/>
                    <a:pt x="1869" y="2243"/>
                    <a:pt x="2084" y="2590"/>
                  </a:cubicBezTo>
                  <a:cubicBezTo>
                    <a:pt x="1749" y="2231"/>
                    <a:pt x="1438" y="1848"/>
                    <a:pt x="1162" y="1452"/>
                  </a:cubicBezTo>
                  <a:cubicBezTo>
                    <a:pt x="1066" y="1249"/>
                    <a:pt x="983" y="1045"/>
                    <a:pt x="923" y="842"/>
                  </a:cubicBezTo>
                  <a:cubicBezTo>
                    <a:pt x="827" y="542"/>
                    <a:pt x="647" y="279"/>
                    <a:pt x="396" y="87"/>
                  </a:cubicBezTo>
                  <a:cubicBezTo>
                    <a:pt x="354" y="35"/>
                    <a:pt x="285" y="1"/>
                    <a:pt x="2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5"/>
            <p:cNvSpPr/>
            <p:nvPr/>
          </p:nvSpPr>
          <p:spPr>
            <a:xfrm>
              <a:off x="3192919" y="-862043"/>
              <a:ext cx="344421" cy="1101006"/>
            </a:xfrm>
            <a:custGeom>
              <a:avLst/>
              <a:gdLst/>
              <a:ahLst/>
              <a:cxnLst/>
              <a:rect l="l" t="t" r="r" b="b"/>
              <a:pathLst>
                <a:path w="6757" h="21600" extrusionOk="0">
                  <a:moveTo>
                    <a:pt x="2231" y="1"/>
                  </a:moveTo>
                  <a:cubicBezTo>
                    <a:pt x="2059" y="1"/>
                    <a:pt x="1906" y="184"/>
                    <a:pt x="1833" y="350"/>
                  </a:cubicBezTo>
                  <a:cubicBezTo>
                    <a:pt x="1618" y="877"/>
                    <a:pt x="1570" y="1452"/>
                    <a:pt x="1678" y="2003"/>
                  </a:cubicBezTo>
                  <a:cubicBezTo>
                    <a:pt x="1774" y="2506"/>
                    <a:pt x="1917" y="3009"/>
                    <a:pt x="2133" y="3488"/>
                  </a:cubicBezTo>
                  <a:cubicBezTo>
                    <a:pt x="2145" y="3859"/>
                    <a:pt x="2181" y="4231"/>
                    <a:pt x="2217" y="4602"/>
                  </a:cubicBezTo>
                  <a:cubicBezTo>
                    <a:pt x="1917" y="3776"/>
                    <a:pt x="1295" y="3117"/>
                    <a:pt x="492" y="2781"/>
                  </a:cubicBezTo>
                  <a:cubicBezTo>
                    <a:pt x="425" y="2744"/>
                    <a:pt x="353" y="2725"/>
                    <a:pt x="282" y="2725"/>
                  </a:cubicBezTo>
                  <a:cubicBezTo>
                    <a:pt x="239" y="2725"/>
                    <a:pt x="197" y="2732"/>
                    <a:pt x="157" y="2745"/>
                  </a:cubicBezTo>
                  <a:cubicBezTo>
                    <a:pt x="49" y="2817"/>
                    <a:pt x="1" y="2937"/>
                    <a:pt x="25" y="3045"/>
                  </a:cubicBezTo>
                  <a:cubicBezTo>
                    <a:pt x="37" y="3165"/>
                    <a:pt x="97" y="3272"/>
                    <a:pt x="169" y="3368"/>
                  </a:cubicBezTo>
                  <a:cubicBezTo>
                    <a:pt x="672" y="4087"/>
                    <a:pt x="1402" y="4614"/>
                    <a:pt x="2253" y="4853"/>
                  </a:cubicBezTo>
                  <a:cubicBezTo>
                    <a:pt x="2372" y="5860"/>
                    <a:pt x="2552" y="6854"/>
                    <a:pt x="2780" y="7848"/>
                  </a:cubicBezTo>
                  <a:cubicBezTo>
                    <a:pt x="2313" y="7141"/>
                    <a:pt x="1642" y="6566"/>
                    <a:pt x="839" y="6339"/>
                  </a:cubicBezTo>
                  <a:cubicBezTo>
                    <a:pt x="751" y="6316"/>
                    <a:pt x="652" y="6299"/>
                    <a:pt x="556" y="6299"/>
                  </a:cubicBezTo>
                  <a:cubicBezTo>
                    <a:pt x="446" y="6299"/>
                    <a:pt x="342" y="6322"/>
                    <a:pt x="264" y="6387"/>
                  </a:cubicBezTo>
                  <a:cubicBezTo>
                    <a:pt x="157" y="6494"/>
                    <a:pt x="109" y="6650"/>
                    <a:pt x="145" y="6794"/>
                  </a:cubicBezTo>
                  <a:cubicBezTo>
                    <a:pt x="169" y="6925"/>
                    <a:pt x="217" y="7069"/>
                    <a:pt x="312" y="7177"/>
                  </a:cubicBezTo>
                  <a:cubicBezTo>
                    <a:pt x="576" y="7512"/>
                    <a:pt x="983" y="7692"/>
                    <a:pt x="1390" y="7848"/>
                  </a:cubicBezTo>
                  <a:cubicBezTo>
                    <a:pt x="1881" y="8039"/>
                    <a:pt x="2384" y="8195"/>
                    <a:pt x="2899" y="8327"/>
                  </a:cubicBezTo>
                  <a:cubicBezTo>
                    <a:pt x="3163" y="9429"/>
                    <a:pt x="3450" y="10531"/>
                    <a:pt x="3726" y="11621"/>
                  </a:cubicBezTo>
                  <a:cubicBezTo>
                    <a:pt x="3211" y="10746"/>
                    <a:pt x="2360" y="10111"/>
                    <a:pt x="1378" y="9884"/>
                  </a:cubicBezTo>
                  <a:cubicBezTo>
                    <a:pt x="1319" y="9870"/>
                    <a:pt x="1254" y="9860"/>
                    <a:pt x="1192" y="9860"/>
                  </a:cubicBezTo>
                  <a:cubicBezTo>
                    <a:pt x="1093" y="9860"/>
                    <a:pt x="1003" y="9886"/>
                    <a:pt x="959" y="9968"/>
                  </a:cubicBezTo>
                  <a:cubicBezTo>
                    <a:pt x="935" y="10028"/>
                    <a:pt x="923" y="10087"/>
                    <a:pt x="935" y="10135"/>
                  </a:cubicBezTo>
                  <a:cubicBezTo>
                    <a:pt x="971" y="10387"/>
                    <a:pt x="1067" y="10626"/>
                    <a:pt x="1235" y="10806"/>
                  </a:cubicBezTo>
                  <a:cubicBezTo>
                    <a:pt x="1570" y="11189"/>
                    <a:pt x="1989" y="11489"/>
                    <a:pt x="2456" y="11656"/>
                  </a:cubicBezTo>
                  <a:cubicBezTo>
                    <a:pt x="2899" y="11824"/>
                    <a:pt x="3355" y="11932"/>
                    <a:pt x="3810" y="12004"/>
                  </a:cubicBezTo>
                  <a:cubicBezTo>
                    <a:pt x="4049" y="12914"/>
                    <a:pt x="4265" y="13836"/>
                    <a:pt x="4444" y="14759"/>
                  </a:cubicBezTo>
                  <a:cubicBezTo>
                    <a:pt x="3870" y="13920"/>
                    <a:pt x="3043" y="13297"/>
                    <a:pt x="2073" y="12998"/>
                  </a:cubicBezTo>
                  <a:cubicBezTo>
                    <a:pt x="1974" y="12958"/>
                    <a:pt x="1866" y="12935"/>
                    <a:pt x="1758" y="12935"/>
                  </a:cubicBezTo>
                  <a:cubicBezTo>
                    <a:pt x="1735" y="12935"/>
                    <a:pt x="1712" y="12936"/>
                    <a:pt x="1690" y="12938"/>
                  </a:cubicBezTo>
                  <a:cubicBezTo>
                    <a:pt x="1558" y="12950"/>
                    <a:pt x="1438" y="13034"/>
                    <a:pt x="1390" y="13166"/>
                  </a:cubicBezTo>
                  <a:cubicBezTo>
                    <a:pt x="1330" y="13345"/>
                    <a:pt x="1462" y="13513"/>
                    <a:pt x="1594" y="13645"/>
                  </a:cubicBezTo>
                  <a:cubicBezTo>
                    <a:pt x="2372" y="14399"/>
                    <a:pt x="3391" y="14866"/>
                    <a:pt x="4480" y="14962"/>
                  </a:cubicBezTo>
                  <a:cubicBezTo>
                    <a:pt x="4684" y="16064"/>
                    <a:pt x="4816" y="17190"/>
                    <a:pt x="4852" y="18316"/>
                  </a:cubicBezTo>
                  <a:cubicBezTo>
                    <a:pt x="4684" y="17777"/>
                    <a:pt x="4444" y="17262"/>
                    <a:pt x="4145" y="16795"/>
                  </a:cubicBezTo>
                  <a:cubicBezTo>
                    <a:pt x="3774" y="16220"/>
                    <a:pt x="3259" y="15741"/>
                    <a:pt x="2660" y="15417"/>
                  </a:cubicBezTo>
                  <a:cubicBezTo>
                    <a:pt x="2572" y="15373"/>
                    <a:pt x="2468" y="15339"/>
                    <a:pt x="2374" y="15339"/>
                  </a:cubicBezTo>
                  <a:cubicBezTo>
                    <a:pt x="2290" y="15339"/>
                    <a:pt x="2214" y="15367"/>
                    <a:pt x="2169" y="15441"/>
                  </a:cubicBezTo>
                  <a:cubicBezTo>
                    <a:pt x="2133" y="15501"/>
                    <a:pt x="2121" y="15561"/>
                    <a:pt x="2133" y="15633"/>
                  </a:cubicBezTo>
                  <a:cubicBezTo>
                    <a:pt x="2157" y="16244"/>
                    <a:pt x="2576" y="16747"/>
                    <a:pt x="3007" y="17178"/>
                  </a:cubicBezTo>
                  <a:cubicBezTo>
                    <a:pt x="3283" y="17453"/>
                    <a:pt x="3582" y="17717"/>
                    <a:pt x="3894" y="17968"/>
                  </a:cubicBezTo>
                  <a:cubicBezTo>
                    <a:pt x="4181" y="18208"/>
                    <a:pt x="4504" y="18388"/>
                    <a:pt x="4864" y="18495"/>
                  </a:cubicBezTo>
                  <a:cubicBezTo>
                    <a:pt x="4876" y="19501"/>
                    <a:pt x="4792" y="20508"/>
                    <a:pt x="4612" y="21490"/>
                  </a:cubicBezTo>
                  <a:cubicBezTo>
                    <a:pt x="4605" y="21558"/>
                    <a:pt x="4661" y="21599"/>
                    <a:pt x="4717" y="21599"/>
                  </a:cubicBezTo>
                  <a:cubicBezTo>
                    <a:pt x="4759" y="21599"/>
                    <a:pt x="4800" y="21577"/>
                    <a:pt x="4816" y="21526"/>
                  </a:cubicBezTo>
                  <a:cubicBezTo>
                    <a:pt x="5067" y="20160"/>
                    <a:pt x="5127" y="18771"/>
                    <a:pt x="5007" y="17393"/>
                  </a:cubicBezTo>
                  <a:cubicBezTo>
                    <a:pt x="6061" y="16759"/>
                    <a:pt x="6708" y="15633"/>
                    <a:pt x="6732" y="14411"/>
                  </a:cubicBezTo>
                  <a:cubicBezTo>
                    <a:pt x="6756" y="14267"/>
                    <a:pt x="6696" y="14124"/>
                    <a:pt x="6588" y="14040"/>
                  </a:cubicBezTo>
                  <a:cubicBezTo>
                    <a:pt x="6553" y="14017"/>
                    <a:pt x="6515" y="14008"/>
                    <a:pt x="6476" y="14008"/>
                  </a:cubicBezTo>
                  <a:cubicBezTo>
                    <a:pt x="6370" y="14008"/>
                    <a:pt x="6257" y="14078"/>
                    <a:pt x="6169" y="14148"/>
                  </a:cubicBezTo>
                  <a:cubicBezTo>
                    <a:pt x="5690" y="14567"/>
                    <a:pt x="5343" y="15130"/>
                    <a:pt x="5175" y="15753"/>
                  </a:cubicBezTo>
                  <a:cubicBezTo>
                    <a:pt x="5067" y="16136"/>
                    <a:pt x="4995" y="16531"/>
                    <a:pt x="4960" y="16938"/>
                  </a:cubicBezTo>
                  <a:cubicBezTo>
                    <a:pt x="4840" y="15884"/>
                    <a:pt x="4672" y="14842"/>
                    <a:pt x="4433" y="13812"/>
                  </a:cubicBezTo>
                  <a:cubicBezTo>
                    <a:pt x="4624" y="13525"/>
                    <a:pt x="4804" y="13237"/>
                    <a:pt x="4995" y="12950"/>
                  </a:cubicBezTo>
                  <a:cubicBezTo>
                    <a:pt x="5151" y="12710"/>
                    <a:pt x="5295" y="12459"/>
                    <a:pt x="5415" y="12195"/>
                  </a:cubicBezTo>
                  <a:cubicBezTo>
                    <a:pt x="5594" y="11800"/>
                    <a:pt x="5678" y="11381"/>
                    <a:pt x="5666" y="10962"/>
                  </a:cubicBezTo>
                  <a:cubicBezTo>
                    <a:pt x="5678" y="10854"/>
                    <a:pt x="5654" y="10758"/>
                    <a:pt x="5618" y="10662"/>
                  </a:cubicBezTo>
                  <a:cubicBezTo>
                    <a:pt x="5570" y="10567"/>
                    <a:pt x="5475" y="10519"/>
                    <a:pt x="5367" y="10519"/>
                  </a:cubicBezTo>
                  <a:cubicBezTo>
                    <a:pt x="5295" y="10531"/>
                    <a:pt x="5235" y="10567"/>
                    <a:pt x="5187" y="10626"/>
                  </a:cubicBezTo>
                  <a:cubicBezTo>
                    <a:pt x="5031" y="10806"/>
                    <a:pt x="4924" y="11010"/>
                    <a:pt x="4840" y="11225"/>
                  </a:cubicBezTo>
                  <a:cubicBezTo>
                    <a:pt x="4552" y="11956"/>
                    <a:pt x="4397" y="12722"/>
                    <a:pt x="4373" y="13513"/>
                  </a:cubicBezTo>
                  <a:cubicBezTo>
                    <a:pt x="4121" y="12375"/>
                    <a:pt x="3810" y="11237"/>
                    <a:pt x="3522" y="10099"/>
                  </a:cubicBezTo>
                  <a:cubicBezTo>
                    <a:pt x="3870" y="9728"/>
                    <a:pt x="4157" y="9309"/>
                    <a:pt x="4373" y="8842"/>
                  </a:cubicBezTo>
                  <a:cubicBezTo>
                    <a:pt x="4600" y="8375"/>
                    <a:pt x="4672" y="7848"/>
                    <a:pt x="4588" y="7333"/>
                  </a:cubicBezTo>
                  <a:cubicBezTo>
                    <a:pt x="4588" y="7237"/>
                    <a:pt x="4540" y="7153"/>
                    <a:pt x="4456" y="7105"/>
                  </a:cubicBezTo>
                  <a:cubicBezTo>
                    <a:pt x="4433" y="7093"/>
                    <a:pt x="4403" y="7087"/>
                    <a:pt x="4373" y="7087"/>
                  </a:cubicBezTo>
                  <a:cubicBezTo>
                    <a:pt x="4343" y="7087"/>
                    <a:pt x="4313" y="7093"/>
                    <a:pt x="4289" y="7105"/>
                  </a:cubicBezTo>
                  <a:cubicBezTo>
                    <a:pt x="4073" y="7189"/>
                    <a:pt x="3953" y="7405"/>
                    <a:pt x="3870" y="7620"/>
                  </a:cubicBezTo>
                  <a:cubicBezTo>
                    <a:pt x="3570" y="8339"/>
                    <a:pt x="3438" y="9117"/>
                    <a:pt x="3474" y="9896"/>
                  </a:cubicBezTo>
                  <a:cubicBezTo>
                    <a:pt x="3175" y="8722"/>
                    <a:pt x="2887" y="7560"/>
                    <a:pt x="2684" y="6375"/>
                  </a:cubicBezTo>
                  <a:cubicBezTo>
                    <a:pt x="3043" y="5860"/>
                    <a:pt x="3319" y="5297"/>
                    <a:pt x="3522" y="4710"/>
                  </a:cubicBezTo>
                  <a:cubicBezTo>
                    <a:pt x="3630" y="4410"/>
                    <a:pt x="3678" y="4099"/>
                    <a:pt x="3630" y="3799"/>
                  </a:cubicBezTo>
                  <a:cubicBezTo>
                    <a:pt x="3608" y="3657"/>
                    <a:pt x="3507" y="3495"/>
                    <a:pt x="3371" y="3495"/>
                  </a:cubicBezTo>
                  <a:cubicBezTo>
                    <a:pt x="3358" y="3495"/>
                    <a:pt x="3344" y="3497"/>
                    <a:pt x="3331" y="3500"/>
                  </a:cubicBezTo>
                  <a:cubicBezTo>
                    <a:pt x="3247" y="3536"/>
                    <a:pt x="3187" y="3596"/>
                    <a:pt x="3151" y="3680"/>
                  </a:cubicBezTo>
                  <a:cubicBezTo>
                    <a:pt x="2792" y="4279"/>
                    <a:pt x="2588" y="4973"/>
                    <a:pt x="2552" y="5680"/>
                  </a:cubicBezTo>
                  <a:cubicBezTo>
                    <a:pt x="2420" y="4830"/>
                    <a:pt x="2337" y="3967"/>
                    <a:pt x="2313" y="3105"/>
                  </a:cubicBezTo>
                  <a:cubicBezTo>
                    <a:pt x="2372" y="2722"/>
                    <a:pt x="2456" y="2338"/>
                    <a:pt x="2564" y="1979"/>
                  </a:cubicBezTo>
                  <a:cubicBezTo>
                    <a:pt x="2744" y="1392"/>
                    <a:pt x="2684" y="949"/>
                    <a:pt x="2540" y="362"/>
                  </a:cubicBezTo>
                  <a:cubicBezTo>
                    <a:pt x="2516" y="218"/>
                    <a:pt x="2432" y="87"/>
                    <a:pt x="2313" y="15"/>
                  </a:cubicBezTo>
                  <a:cubicBezTo>
                    <a:pt x="2285" y="5"/>
                    <a:pt x="2258" y="1"/>
                    <a:pt x="22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6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0"/>
          <p:cNvSpPr/>
          <p:nvPr/>
        </p:nvSpPr>
        <p:spPr>
          <a:xfrm>
            <a:off x="0" y="2912075"/>
            <a:ext cx="9248956" cy="295175"/>
          </a:xfrm>
          <a:custGeom>
            <a:avLst/>
            <a:gdLst/>
            <a:ahLst/>
            <a:cxnLst/>
            <a:rect l="l" t="t" r="r" b="b"/>
            <a:pathLst>
              <a:path w="5936" h="1694" extrusionOk="0">
                <a:moveTo>
                  <a:pt x="5867" y="1"/>
                </a:moveTo>
                <a:lnTo>
                  <a:pt x="0" y="40"/>
                </a:lnTo>
                <a:cubicBezTo>
                  <a:pt x="0" y="40"/>
                  <a:pt x="63" y="1364"/>
                  <a:pt x="460" y="1443"/>
                </a:cubicBezTo>
                <a:cubicBezTo>
                  <a:pt x="1121" y="1572"/>
                  <a:pt x="2385" y="1693"/>
                  <a:pt x="3511" y="1693"/>
                </a:cubicBezTo>
                <a:cubicBezTo>
                  <a:pt x="4467" y="1693"/>
                  <a:pt x="5324" y="1606"/>
                  <a:pt x="5629" y="1364"/>
                </a:cubicBezTo>
                <a:cubicBezTo>
                  <a:pt x="5935" y="1120"/>
                  <a:pt x="5867" y="1"/>
                  <a:pt x="586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20"/>
          <p:cNvSpPr/>
          <p:nvPr/>
        </p:nvSpPr>
        <p:spPr>
          <a:xfrm rot="-47254">
            <a:off x="720403" y="3115707"/>
            <a:ext cx="7474471" cy="243037"/>
          </a:xfrm>
          <a:custGeom>
            <a:avLst/>
            <a:gdLst/>
            <a:ahLst/>
            <a:cxnLst/>
            <a:rect l="l" t="t" r="r" b="b"/>
            <a:pathLst>
              <a:path w="5936" h="1694" extrusionOk="0">
                <a:moveTo>
                  <a:pt x="5867" y="1"/>
                </a:moveTo>
                <a:lnTo>
                  <a:pt x="0" y="40"/>
                </a:lnTo>
                <a:cubicBezTo>
                  <a:pt x="0" y="40"/>
                  <a:pt x="63" y="1364"/>
                  <a:pt x="460" y="1443"/>
                </a:cubicBezTo>
                <a:cubicBezTo>
                  <a:pt x="1121" y="1572"/>
                  <a:pt x="2385" y="1693"/>
                  <a:pt x="3511" y="1693"/>
                </a:cubicBezTo>
                <a:cubicBezTo>
                  <a:pt x="4467" y="1693"/>
                  <a:pt x="5324" y="1606"/>
                  <a:pt x="5629" y="1364"/>
                </a:cubicBezTo>
                <a:cubicBezTo>
                  <a:pt x="5935" y="1120"/>
                  <a:pt x="5867" y="1"/>
                  <a:pt x="5867" y="1"/>
                </a:cubicBezTo>
                <a:close/>
              </a:path>
            </a:pathLst>
          </a:custGeom>
          <a:solidFill>
            <a:srgbClr val="00DFD1">
              <a:alpha val="43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20"/>
          <p:cNvSpPr/>
          <p:nvPr/>
        </p:nvSpPr>
        <p:spPr>
          <a:xfrm>
            <a:off x="0" y="0"/>
            <a:ext cx="9144000" cy="2919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20"/>
          <p:cNvSpPr txBox="1">
            <a:spLocks noGrp="1"/>
          </p:cNvSpPr>
          <p:nvPr>
            <p:ph type="ctrTitle"/>
          </p:nvPr>
        </p:nvSpPr>
        <p:spPr>
          <a:xfrm>
            <a:off x="713250" y="1225563"/>
            <a:ext cx="7717500" cy="80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300" name="Google Shape;300;p20"/>
          <p:cNvSpPr txBox="1">
            <a:spLocks noGrp="1"/>
          </p:cNvSpPr>
          <p:nvPr>
            <p:ph type="subTitle" idx="1"/>
          </p:nvPr>
        </p:nvSpPr>
        <p:spPr>
          <a:xfrm>
            <a:off x="713250" y="2031075"/>
            <a:ext cx="7717500" cy="41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ontserrat Light"/>
                <a:ea typeface="Montserrat Light"/>
                <a:cs typeface="Montserrat Light"/>
                <a:sym typeface="Montserrat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01" name="Google Shape;301;p20"/>
          <p:cNvGrpSpPr/>
          <p:nvPr/>
        </p:nvGrpSpPr>
        <p:grpSpPr>
          <a:xfrm>
            <a:off x="7000361" y="4008548"/>
            <a:ext cx="769213" cy="1171557"/>
            <a:chOff x="-118314" y="4008548"/>
            <a:chExt cx="769213" cy="1171557"/>
          </a:xfrm>
        </p:grpSpPr>
        <p:sp>
          <p:nvSpPr>
            <p:cNvPr id="302" name="Google Shape;302;p20"/>
            <p:cNvSpPr/>
            <p:nvPr/>
          </p:nvSpPr>
          <p:spPr>
            <a:xfrm>
              <a:off x="32019" y="4869460"/>
              <a:ext cx="505970" cy="268414"/>
            </a:xfrm>
            <a:custGeom>
              <a:avLst/>
              <a:gdLst/>
              <a:ahLst/>
              <a:cxnLst/>
              <a:rect l="l" t="t" r="r" b="b"/>
              <a:pathLst>
                <a:path w="14298" h="7585" extrusionOk="0">
                  <a:moveTo>
                    <a:pt x="14297" y="1"/>
                  </a:moveTo>
                  <a:lnTo>
                    <a:pt x="14297" y="1"/>
                  </a:lnTo>
                  <a:cubicBezTo>
                    <a:pt x="12884" y="408"/>
                    <a:pt x="11686" y="1330"/>
                    <a:pt x="10932" y="2588"/>
                  </a:cubicBezTo>
                  <a:cubicBezTo>
                    <a:pt x="10489" y="2935"/>
                    <a:pt x="10021" y="3270"/>
                    <a:pt x="9554" y="3582"/>
                  </a:cubicBezTo>
                  <a:cubicBezTo>
                    <a:pt x="10357" y="2815"/>
                    <a:pt x="10980" y="1869"/>
                    <a:pt x="11363" y="815"/>
                  </a:cubicBezTo>
                  <a:lnTo>
                    <a:pt x="11363" y="815"/>
                  </a:lnTo>
                  <a:cubicBezTo>
                    <a:pt x="10129" y="1486"/>
                    <a:pt x="9243" y="2636"/>
                    <a:pt x="8920" y="4001"/>
                  </a:cubicBezTo>
                  <a:cubicBezTo>
                    <a:pt x="8189" y="4444"/>
                    <a:pt x="7434" y="4851"/>
                    <a:pt x="6668" y="5211"/>
                  </a:cubicBezTo>
                  <a:cubicBezTo>
                    <a:pt x="7662" y="4612"/>
                    <a:pt x="8404" y="3678"/>
                    <a:pt x="8764" y="2576"/>
                  </a:cubicBezTo>
                  <a:lnTo>
                    <a:pt x="8764" y="2576"/>
                  </a:lnTo>
                  <a:cubicBezTo>
                    <a:pt x="7542" y="3186"/>
                    <a:pt x="6584" y="4216"/>
                    <a:pt x="6069" y="5486"/>
                  </a:cubicBezTo>
                  <a:cubicBezTo>
                    <a:pt x="5147" y="5881"/>
                    <a:pt x="4213" y="6229"/>
                    <a:pt x="3242" y="6504"/>
                  </a:cubicBezTo>
                  <a:cubicBezTo>
                    <a:pt x="4464" y="5797"/>
                    <a:pt x="5506" y="4827"/>
                    <a:pt x="6285" y="3654"/>
                  </a:cubicBezTo>
                  <a:lnTo>
                    <a:pt x="6285" y="3654"/>
                  </a:lnTo>
                  <a:cubicBezTo>
                    <a:pt x="5482" y="3977"/>
                    <a:pt x="4751" y="4444"/>
                    <a:pt x="4117" y="5031"/>
                  </a:cubicBezTo>
                  <a:cubicBezTo>
                    <a:pt x="3674" y="5450"/>
                    <a:pt x="3278" y="5941"/>
                    <a:pt x="3123" y="6528"/>
                  </a:cubicBezTo>
                  <a:cubicBezTo>
                    <a:pt x="2152" y="6804"/>
                    <a:pt x="1170" y="7007"/>
                    <a:pt x="164" y="7151"/>
                  </a:cubicBezTo>
                  <a:cubicBezTo>
                    <a:pt x="0" y="7186"/>
                    <a:pt x="31" y="7427"/>
                    <a:pt x="189" y="7427"/>
                  </a:cubicBezTo>
                  <a:cubicBezTo>
                    <a:pt x="192" y="7427"/>
                    <a:pt x="196" y="7427"/>
                    <a:pt x="200" y="7426"/>
                  </a:cubicBezTo>
                  <a:cubicBezTo>
                    <a:pt x="1494" y="7247"/>
                    <a:pt x="2763" y="6959"/>
                    <a:pt x="4009" y="6564"/>
                  </a:cubicBezTo>
                  <a:cubicBezTo>
                    <a:pt x="4887" y="7227"/>
                    <a:pt x="5955" y="7585"/>
                    <a:pt x="7047" y="7585"/>
                  </a:cubicBezTo>
                  <a:cubicBezTo>
                    <a:pt x="7355" y="7585"/>
                    <a:pt x="7665" y="7556"/>
                    <a:pt x="7973" y="7498"/>
                  </a:cubicBezTo>
                  <a:cubicBezTo>
                    <a:pt x="7506" y="7079"/>
                    <a:pt x="7015" y="6660"/>
                    <a:pt x="6428" y="6444"/>
                  </a:cubicBezTo>
                  <a:cubicBezTo>
                    <a:pt x="6061" y="6322"/>
                    <a:pt x="5682" y="6260"/>
                    <a:pt x="5304" y="6260"/>
                  </a:cubicBezTo>
                  <a:cubicBezTo>
                    <a:pt x="5127" y="6260"/>
                    <a:pt x="4951" y="6274"/>
                    <a:pt x="4775" y="6301"/>
                  </a:cubicBezTo>
                  <a:cubicBezTo>
                    <a:pt x="5590" y="6013"/>
                    <a:pt x="6392" y="5666"/>
                    <a:pt x="7183" y="5282"/>
                  </a:cubicBezTo>
                  <a:cubicBezTo>
                    <a:pt x="7826" y="5782"/>
                    <a:pt x="8613" y="6042"/>
                    <a:pt x="9408" y="6042"/>
                  </a:cubicBezTo>
                  <a:cubicBezTo>
                    <a:pt x="9870" y="6042"/>
                    <a:pt x="10335" y="5954"/>
                    <a:pt x="10776" y="5774"/>
                  </a:cubicBezTo>
                  <a:cubicBezTo>
                    <a:pt x="10070" y="5269"/>
                    <a:pt x="9230" y="5003"/>
                    <a:pt x="8375" y="5003"/>
                  </a:cubicBezTo>
                  <a:cubicBezTo>
                    <a:pt x="8114" y="5003"/>
                    <a:pt x="7851" y="5028"/>
                    <a:pt x="7590" y="5079"/>
                  </a:cubicBezTo>
                  <a:cubicBezTo>
                    <a:pt x="8309" y="4696"/>
                    <a:pt x="9003" y="4288"/>
                    <a:pt x="9686" y="3833"/>
                  </a:cubicBezTo>
                  <a:cubicBezTo>
                    <a:pt x="10249" y="4193"/>
                    <a:pt x="10884" y="4396"/>
                    <a:pt x="11554" y="4420"/>
                  </a:cubicBezTo>
                  <a:cubicBezTo>
                    <a:pt x="11595" y="4422"/>
                    <a:pt x="11635" y="4423"/>
                    <a:pt x="11675" y="4423"/>
                  </a:cubicBezTo>
                  <a:cubicBezTo>
                    <a:pt x="12350" y="4423"/>
                    <a:pt x="12996" y="4140"/>
                    <a:pt x="13471" y="3654"/>
                  </a:cubicBezTo>
                  <a:cubicBezTo>
                    <a:pt x="12848" y="3402"/>
                    <a:pt x="12189" y="3270"/>
                    <a:pt x="11531" y="3246"/>
                  </a:cubicBezTo>
                  <a:cubicBezTo>
                    <a:pt x="11063" y="3246"/>
                    <a:pt x="10608" y="3330"/>
                    <a:pt x="10177" y="3498"/>
                  </a:cubicBezTo>
                  <a:cubicBezTo>
                    <a:pt x="10500" y="3270"/>
                    <a:pt x="10824" y="3031"/>
                    <a:pt x="11135" y="2791"/>
                  </a:cubicBezTo>
                  <a:cubicBezTo>
                    <a:pt x="12453" y="2216"/>
                    <a:pt x="13567" y="1246"/>
                    <a:pt x="14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0"/>
            <p:cNvSpPr/>
            <p:nvPr/>
          </p:nvSpPr>
          <p:spPr>
            <a:xfrm rot="1697963">
              <a:off x="204235" y="3972509"/>
              <a:ext cx="161519" cy="1243587"/>
            </a:xfrm>
            <a:custGeom>
              <a:avLst/>
              <a:gdLst/>
              <a:ahLst/>
              <a:cxnLst/>
              <a:rect l="l" t="t" r="r" b="b"/>
              <a:pathLst>
                <a:path w="4564" h="35142" extrusionOk="0">
                  <a:moveTo>
                    <a:pt x="3018" y="1"/>
                  </a:moveTo>
                  <a:cubicBezTo>
                    <a:pt x="587" y="3953"/>
                    <a:pt x="0" y="9606"/>
                    <a:pt x="323" y="14840"/>
                  </a:cubicBezTo>
                  <a:cubicBezTo>
                    <a:pt x="647" y="20074"/>
                    <a:pt x="1749" y="25141"/>
                    <a:pt x="2264" y="30339"/>
                  </a:cubicBezTo>
                  <a:cubicBezTo>
                    <a:pt x="2266" y="30358"/>
                    <a:pt x="2267" y="30378"/>
                    <a:pt x="2269" y="30398"/>
                  </a:cubicBezTo>
                  <a:lnTo>
                    <a:pt x="2269" y="30398"/>
                  </a:lnTo>
                  <a:cubicBezTo>
                    <a:pt x="3045" y="26619"/>
                    <a:pt x="3499" y="22705"/>
                    <a:pt x="3952" y="18805"/>
                  </a:cubicBezTo>
                  <a:cubicBezTo>
                    <a:pt x="4252" y="16146"/>
                    <a:pt x="4563" y="13475"/>
                    <a:pt x="4527" y="10780"/>
                  </a:cubicBezTo>
                  <a:cubicBezTo>
                    <a:pt x="4479" y="7103"/>
                    <a:pt x="3785" y="3510"/>
                    <a:pt x="3018" y="1"/>
                  </a:cubicBezTo>
                  <a:close/>
                  <a:moveTo>
                    <a:pt x="2269" y="30398"/>
                  </a:moveTo>
                  <a:lnTo>
                    <a:pt x="2269" y="30398"/>
                  </a:lnTo>
                  <a:cubicBezTo>
                    <a:pt x="2042" y="31505"/>
                    <a:pt x="1788" y="32600"/>
                    <a:pt x="1497" y="33680"/>
                  </a:cubicBezTo>
                  <a:lnTo>
                    <a:pt x="1761" y="35141"/>
                  </a:lnTo>
                  <a:cubicBezTo>
                    <a:pt x="2483" y="33852"/>
                    <a:pt x="2421" y="32036"/>
                    <a:pt x="2269" y="3039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0"/>
            <p:cNvSpPr/>
            <p:nvPr/>
          </p:nvSpPr>
          <p:spPr>
            <a:xfrm>
              <a:off x="68649" y="4344104"/>
              <a:ext cx="265972" cy="767413"/>
            </a:xfrm>
            <a:custGeom>
              <a:avLst/>
              <a:gdLst/>
              <a:ahLst/>
              <a:cxnLst/>
              <a:rect l="l" t="t" r="r" b="b"/>
              <a:pathLst>
                <a:path w="7516" h="21686" extrusionOk="0">
                  <a:moveTo>
                    <a:pt x="4030" y="0"/>
                  </a:moveTo>
                  <a:lnTo>
                    <a:pt x="4030" y="0"/>
                  </a:lnTo>
                  <a:cubicBezTo>
                    <a:pt x="3300" y="1880"/>
                    <a:pt x="3312" y="3964"/>
                    <a:pt x="4054" y="5833"/>
                  </a:cubicBezTo>
                  <a:cubicBezTo>
                    <a:pt x="4066" y="6611"/>
                    <a:pt x="4042" y="7378"/>
                    <a:pt x="3995" y="8156"/>
                  </a:cubicBezTo>
                  <a:cubicBezTo>
                    <a:pt x="3827" y="6635"/>
                    <a:pt x="3312" y="5174"/>
                    <a:pt x="2485" y="3881"/>
                  </a:cubicBezTo>
                  <a:lnTo>
                    <a:pt x="2485" y="3881"/>
                  </a:lnTo>
                  <a:cubicBezTo>
                    <a:pt x="2186" y="5785"/>
                    <a:pt x="2701" y="7713"/>
                    <a:pt x="3911" y="9210"/>
                  </a:cubicBezTo>
                  <a:cubicBezTo>
                    <a:pt x="3803" y="10372"/>
                    <a:pt x="3623" y="11522"/>
                    <a:pt x="3384" y="12672"/>
                  </a:cubicBezTo>
                  <a:cubicBezTo>
                    <a:pt x="3539" y="11091"/>
                    <a:pt x="3132" y="9498"/>
                    <a:pt x="2234" y="8192"/>
                  </a:cubicBezTo>
                  <a:lnTo>
                    <a:pt x="2234" y="8192"/>
                  </a:lnTo>
                  <a:cubicBezTo>
                    <a:pt x="1887" y="10037"/>
                    <a:pt x="2222" y="11941"/>
                    <a:pt x="3180" y="13546"/>
                  </a:cubicBezTo>
                  <a:cubicBezTo>
                    <a:pt x="2845" y="14888"/>
                    <a:pt x="2438" y="16193"/>
                    <a:pt x="1934" y="17475"/>
                  </a:cubicBezTo>
                  <a:cubicBezTo>
                    <a:pt x="2186" y="15570"/>
                    <a:pt x="1982" y="13618"/>
                    <a:pt x="1360" y="11798"/>
                  </a:cubicBezTo>
                  <a:cubicBezTo>
                    <a:pt x="1048" y="12947"/>
                    <a:pt x="952" y="14133"/>
                    <a:pt x="1072" y="15307"/>
                  </a:cubicBezTo>
                  <a:cubicBezTo>
                    <a:pt x="1156" y="16145"/>
                    <a:pt x="1360" y="16996"/>
                    <a:pt x="1875" y="17654"/>
                  </a:cubicBezTo>
                  <a:cubicBezTo>
                    <a:pt x="1360" y="18936"/>
                    <a:pt x="761" y="20181"/>
                    <a:pt x="90" y="21391"/>
                  </a:cubicBezTo>
                  <a:cubicBezTo>
                    <a:pt x="0" y="21546"/>
                    <a:pt x="128" y="21685"/>
                    <a:pt x="260" y="21685"/>
                  </a:cubicBezTo>
                  <a:cubicBezTo>
                    <a:pt x="321" y="21685"/>
                    <a:pt x="384" y="21655"/>
                    <a:pt x="425" y="21583"/>
                  </a:cubicBezTo>
                  <a:cubicBezTo>
                    <a:pt x="1300" y="20026"/>
                    <a:pt x="2042" y="18397"/>
                    <a:pt x="2641" y="16708"/>
                  </a:cubicBezTo>
                  <a:cubicBezTo>
                    <a:pt x="4510" y="16193"/>
                    <a:pt x="6091" y="14900"/>
                    <a:pt x="6953" y="13151"/>
                  </a:cubicBezTo>
                  <a:lnTo>
                    <a:pt x="6953" y="13151"/>
                  </a:lnTo>
                  <a:cubicBezTo>
                    <a:pt x="6114" y="13319"/>
                    <a:pt x="5240" y="13498"/>
                    <a:pt x="4510" y="13965"/>
                  </a:cubicBezTo>
                  <a:cubicBezTo>
                    <a:pt x="3863" y="14385"/>
                    <a:pt x="3384" y="14983"/>
                    <a:pt x="2988" y="15654"/>
                  </a:cubicBezTo>
                  <a:cubicBezTo>
                    <a:pt x="3348" y="14504"/>
                    <a:pt x="3647" y="13343"/>
                    <a:pt x="3875" y="12169"/>
                  </a:cubicBezTo>
                  <a:cubicBezTo>
                    <a:pt x="5599" y="11714"/>
                    <a:pt x="6941" y="10372"/>
                    <a:pt x="7408" y="8660"/>
                  </a:cubicBezTo>
                  <a:lnTo>
                    <a:pt x="7408" y="8660"/>
                  </a:lnTo>
                  <a:cubicBezTo>
                    <a:pt x="5923" y="9127"/>
                    <a:pt x="4689" y="10169"/>
                    <a:pt x="3983" y="11558"/>
                  </a:cubicBezTo>
                  <a:cubicBezTo>
                    <a:pt x="4174" y="10456"/>
                    <a:pt x="4306" y="9354"/>
                    <a:pt x="4378" y="8240"/>
                  </a:cubicBezTo>
                  <a:cubicBezTo>
                    <a:pt x="5228" y="7917"/>
                    <a:pt x="5983" y="7378"/>
                    <a:pt x="6570" y="6683"/>
                  </a:cubicBezTo>
                  <a:cubicBezTo>
                    <a:pt x="7180" y="5917"/>
                    <a:pt x="7516" y="4911"/>
                    <a:pt x="7336" y="3953"/>
                  </a:cubicBezTo>
                  <a:lnTo>
                    <a:pt x="7336" y="3953"/>
                  </a:lnTo>
                  <a:cubicBezTo>
                    <a:pt x="6546" y="4408"/>
                    <a:pt x="5851" y="5018"/>
                    <a:pt x="5276" y="5725"/>
                  </a:cubicBezTo>
                  <a:cubicBezTo>
                    <a:pt x="4881" y="6228"/>
                    <a:pt x="4593" y="6803"/>
                    <a:pt x="4426" y="7414"/>
                  </a:cubicBezTo>
                  <a:cubicBezTo>
                    <a:pt x="4450" y="6875"/>
                    <a:pt x="4450" y="6324"/>
                    <a:pt x="4450" y="5773"/>
                  </a:cubicBezTo>
                  <a:cubicBezTo>
                    <a:pt x="4917" y="3857"/>
                    <a:pt x="4773" y="1833"/>
                    <a:pt x="4030" y="0"/>
                  </a:cubicBez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0"/>
            <p:cNvSpPr/>
            <p:nvPr/>
          </p:nvSpPr>
          <p:spPr>
            <a:xfrm rot="1340377">
              <a:off x="-35934" y="4636827"/>
              <a:ext cx="155591" cy="464191"/>
            </a:xfrm>
            <a:custGeom>
              <a:avLst/>
              <a:gdLst/>
              <a:ahLst/>
              <a:cxnLst/>
              <a:rect l="l" t="t" r="r" b="b"/>
              <a:pathLst>
                <a:path w="4397" h="13118" extrusionOk="0">
                  <a:moveTo>
                    <a:pt x="108" y="0"/>
                  </a:moveTo>
                  <a:lnTo>
                    <a:pt x="108" y="0"/>
                  </a:lnTo>
                  <a:cubicBezTo>
                    <a:pt x="72" y="1210"/>
                    <a:pt x="492" y="2396"/>
                    <a:pt x="1282" y="3318"/>
                  </a:cubicBezTo>
                  <a:cubicBezTo>
                    <a:pt x="1450" y="3761"/>
                    <a:pt x="1581" y="4204"/>
                    <a:pt x="1713" y="4659"/>
                  </a:cubicBezTo>
                  <a:cubicBezTo>
                    <a:pt x="1318" y="3821"/>
                    <a:pt x="731" y="3090"/>
                    <a:pt x="0" y="2527"/>
                  </a:cubicBezTo>
                  <a:lnTo>
                    <a:pt x="0" y="2527"/>
                  </a:lnTo>
                  <a:cubicBezTo>
                    <a:pt x="204" y="3665"/>
                    <a:pt x="887" y="4659"/>
                    <a:pt x="1869" y="5282"/>
                  </a:cubicBezTo>
                  <a:cubicBezTo>
                    <a:pt x="2037" y="5965"/>
                    <a:pt x="2168" y="6659"/>
                    <a:pt x="2252" y="7354"/>
                  </a:cubicBezTo>
                  <a:cubicBezTo>
                    <a:pt x="2037" y="6420"/>
                    <a:pt x="1486" y="5593"/>
                    <a:pt x="719" y="5030"/>
                  </a:cubicBezTo>
                  <a:lnTo>
                    <a:pt x="719" y="5030"/>
                  </a:lnTo>
                  <a:cubicBezTo>
                    <a:pt x="875" y="6144"/>
                    <a:pt x="1450" y="7174"/>
                    <a:pt x="2312" y="7905"/>
                  </a:cubicBezTo>
                  <a:cubicBezTo>
                    <a:pt x="2396" y="8731"/>
                    <a:pt x="2420" y="9558"/>
                    <a:pt x="2384" y="10384"/>
                  </a:cubicBezTo>
                  <a:cubicBezTo>
                    <a:pt x="2156" y="9246"/>
                    <a:pt x="1653" y="8180"/>
                    <a:pt x="935" y="7258"/>
                  </a:cubicBezTo>
                  <a:lnTo>
                    <a:pt x="935" y="7258"/>
                  </a:lnTo>
                  <a:cubicBezTo>
                    <a:pt x="983" y="7977"/>
                    <a:pt x="1162" y="8672"/>
                    <a:pt x="1462" y="9318"/>
                  </a:cubicBezTo>
                  <a:cubicBezTo>
                    <a:pt x="1677" y="9785"/>
                    <a:pt x="1965" y="10217"/>
                    <a:pt x="2384" y="10492"/>
                  </a:cubicBezTo>
                  <a:cubicBezTo>
                    <a:pt x="2348" y="11330"/>
                    <a:pt x="2252" y="12157"/>
                    <a:pt x="2108" y="12983"/>
                  </a:cubicBezTo>
                  <a:cubicBezTo>
                    <a:pt x="2095" y="13067"/>
                    <a:pt x="2161" y="13118"/>
                    <a:pt x="2227" y="13118"/>
                  </a:cubicBezTo>
                  <a:cubicBezTo>
                    <a:pt x="2274" y="13118"/>
                    <a:pt x="2321" y="13091"/>
                    <a:pt x="2336" y="13031"/>
                  </a:cubicBezTo>
                  <a:cubicBezTo>
                    <a:pt x="2528" y="11965"/>
                    <a:pt x="2635" y="10887"/>
                    <a:pt x="2635" y="9809"/>
                  </a:cubicBezTo>
                  <a:cubicBezTo>
                    <a:pt x="3606" y="9139"/>
                    <a:pt x="4240" y="8085"/>
                    <a:pt x="4396" y="6923"/>
                  </a:cubicBezTo>
                  <a:lnTo>
                    <a:pt x="4396" y="6923"/>
                  </a:lnTo>
                  <a:cubicBezTo>
                    <a:pt x="3941" y="7186"/>
                    <a:pt x="3486" y="7462"/>
                    <a:pt x="3162" y="7869"/>
                  </a:cubicBezTo>
                  <a:cubicBezTo>
                    <a:pt x="2887" y="8240"/>
                    <a:pt x="2707" y="8672"/>
                    <a:pt x="2623" y="9127"/>
                  </a:cubicBezTo>
                  <a:cubicBezTo>
                    <a:pt x="2599" y="8408"/>
                    <a:pt x="2540" y="7677"/>
                    <a:pt x="2432" y="6959"/>
                  </a:cubicBezTo>
                  <a:cubicBezTo>
                    <a:pt x="3330" y="6360"/>
                    <a:pt x="3833" y="5330"/>
                    <a:pt x="3749" y="4264"/>
                  </a:cubicBezTo>
                  <a:lnTo>
                    <a:pt x="3749" y="4264"/>
                  </a:lnTo>
                  <a:cubicBezTo>
                    <a:pt x="2995" y="4815"/>
                    <a:pt x="2504" y="5665"/>
                    <a:pt x="2384" y="6588"/>
                  </a:cubicBezTo>
                  <a:cubicBezTo>
                    <a:pt x="2264" y="5929"/>
                    <a:pt x="2120" y="5270"/>
                    <a:pt x="1941" y="4623"/>
                  </a:cubicBezTo>
                  <a:cubicBezTo>
                    <a:pt x="2372" y="4264"/>
                    <a:pt x="2695" y="3809"/>
                    <a:pt x="2887" y="3306"/>
                  </a:cubicBezTo>
                  <a:cubicBezTo>
                    <a:pt x="3091" y="2743"/>
                    <a:pt x="3055" y="2120"/>
                    <a:pt x="2779" y="1581"/>
                  </a:cubicBezTo>
                  <a:cubicBezTo>
                    <a:pt x="2420" y="2012"/>
                    <a:pt x="2144" y="2491"/>
                    <a:pt x="1953" y="3006"/>
                  </a:cubicBezTo>
                  <a:cubicBezTo>
                    <a:pt x="1833" y="3378"/>
                    <a:pt x="1785" y="3761"/>
                    <a:pt x="1809" y="4144"/>
                  </a:cubicBezTo>
                  <a:cubicBezTo>
                    <a:pt x="1713" y="3833"/>
                    <a:pt x="1605" y="3509"/>
                    <a:pt x="1498" y="3210"/>
                  </a:cubicBezTo>
                  <a:cubicBezTo>
                    <a:pt x="1390" y="2012"/>
                    <a:pt x="899" y="898"/>
                    <a:pt x="1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0"/>
            <p:cNvSpPr/>
            <p:nvPr/>
          </p:nvSpPr>
          <p:spPr>
            <a:xfrm>
              <a:off x="-40166" y="4557745"/>
              <a:ext cx="483606" cy="622360"/>
            </a:xfrm>
            <a:custGeom>
              <a:avLst/>
              <a:gdLst/>
              <a:ahLst/>
              <a:cxnLst/>
              <a:rect l="l" t="t" r="r" b="b"/>
              <a:pathLst>
                <a:path w="13666" h="17587" extrusionOk="0">
                  <a:moveTo>
                    <a:pt x="13630" y="1"/>
                  </a:moveTo>
                  <a:lnTo>
                    <a:pt x="13630" y="1"/>
                  </a:lnTo>
                  <a:cubicBezTo>
                    <a:pt x="11905" y="744"/>
                    <a:pt x="10348" y="1845"/>
                    <a:pt x="9067" y="3223"/>
                  </a:cubicBezTo>
                  <a:cubicBezTo>
                    <a:pt x="6228" y="6277"/>
                    <a:pt x="4935" y="10409"/>
                    <a:pt x="2946" y="14062"/>
                  </a:cubicBezTo>
                  <a:cubicBezTo>
                    <a:pt x="2252" y="15344"/>
                    <a:pt x="1425" y="16613"/>
                    <a:pt x="192" y="17368"/>
                  </a:cubicBezTo>
                  <a:lnTo>
                    <a:pt x="0" y="17032"/>
                  </a:lnTo>
                  <a:lnTo>
                    <a:pt x="0" y="17032"/>
                  </a:lnTo>
                  <a:lnTo>
                    <a:pt x="48" y="17583"/>
                  </a:lnTo>
                  <a:cubicBezTo>
                    <a:pt x="92" y="17585"/>
                    <a:pt x="137" y="17586"/>
                    <a:pt x="181" y="17586"/>
                  </a:cubicBezTo>
                  <a:cubicBezTo>
                    <a:pt x="1222" y="17586"/>
                    <a:pt x="2205" y="17056"/>
                    <a:pt x="3078" y="16481"/>
                  </a:cubicBezTo>
                  <a:cubicBezTo>
                    <a:pt x="6072" y="14493"/>
                    <a:pt x="8480" y="11727"/>
                    <a:pt x="10456" y="8732"/>
                  </a:cubicBezTo>
                  <a:cubicBezTo>
                    <a:pt x="12193" y="6109"/>
                    <a:pt x="13666" y="3139"/>
                    <a:pt x="136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7" name="Google Shape;307;p20"/>
          <p:cNvGrpSpPr/>
          <p:nvPr/>
        </p:nvGrpSpPr>
        <p:grpSpPr>
          <a:xfrm>
            <a:off x="1542770" y="4344104"/>
            <a:ext cx="656303" cy="836001"/>
            <a:chOff x="8543645" y="4344104"/>
            <a:chExt cx="656303" cy="836001"/>
          </a:xfrm>
        </p:grpSpPr>
        <p:sp>
          <p:nvSpPr>
            <p:cNvPr id="308" name="Google Shape;308;p20"/>
            <p:cNvSpPr/>
            <p:nvPr/>
          </p:nvSpPr>
          <p:spPr>
            <a:xfrm flipH="1">
              <a:off x="8543645" y="4869460"/>
              <a:ext cx="505970" cy="268414"/>
            </a:xfrm>
            <a:custGeom>
              <a:avLst/>
              <a:gdLst/>
              <a:ahLst/>
              <a:cxnLst/>
              <a:rect l="l" t="t" r="r" b="b"/>
              <a:pathLst>
                <a:path w="14298" h="7585" extrusionOk="0">
                  <a:moveTo>
                    <a:pt x="14297" y="1"/>
                  </a:moveTo>
                  <a:lnTo>
                    <a:pt x="14297" y="1"/>
                  </a:lnTo>
                  <a:cubicBezTo>
                    <a:pt x="12884" y="408"/>
                    <a:pt x="11686" y="1330"/>
                    <a:pt x="10932" y="2588"/>
                  </a:cubicBezTo>
                  <a:cubicBezTo>
                    <a:pt x="10489" y="2935"/>
                    <a:pt x="10021" y="3270"/>
                    <a:pt x="9554" y="3582"/>
                  </a:cubicBezTo>
                  <a:cubicBezTo>
                    <a:pt x="10357" y="2815"/>
                    <a:pt x="10980" y="1869"/>
                    <a:pt x="11363" y="815"/>
                  </a:cubicBezTo>
                  <a:lnTo>
                    <a:pt x="11363" y="815"/>
                  </a:lnTo>
                  <a:cubicBezTo>
                    <a:pt x="10129" y="1486"/>
                    <a:pt x="9243" y="2636"/>
                    <a:pt x="8920" y="4001"/>
                  </a:cubicBezTo>
                  <a:cubicBezTo>
                    <a:pt x="8189" y="4444"/>
                    <a:pt x="7434" y="4851"/>
                    <a:pt x="6668" y="5211"/>
                  </a:cubicBezTo>
                  <a:cubicBezTo>
                    <a:pt x="7662" y="4612"/>
                    <a:pt x="8404" y="3678"/>
                    <a:pt x="8764" y="2576"/>
                  </a:cubicBezTo>
                  <a:lnTo>
                    <a:pt x="8764" y="2576"/>
                  </a:lnTo>
                  <a:cubicBezTo>
                    <a:pt x="7542" y="3186"/>
                    <a:pt x="6584" y="4216"/>
                    <a:pt x="6069" y="5486"/>
                  </a:cubicBezTo>
                  <a:cubicBezTo>
                    <a:pt x="5147" y="5881"/>
                    <a:pt x="4213" y="6229"/>
                    <a:pt x="3242" y="6504"/>
                  </a:cubicBezTo>
                  <a:cubicBezTo>
                    <a:pt x="4464" y="5797"/>
                    <a:pt x="5506" y="4827"/>
                    <a:pt x="6285" y="3654"/>
                  </a:cubicBezTo>
                  <a:lnTo>
                    <a:pt x="6285" y="3654"/>
                  </a:lnTo>
                  <a:cubicBezTo>
                    <a:pt x="5482" y="3977"/>
                    <a:pt x="4751" y="4444"/>
                    <a:pt x="4117" y="5031"/>
                  </a:cubicBezTo>
                  <a:cubicBezTo>
                    <a:pt x="3674" y="5450"/>
                    <a:pt x="3278" y="5941"/>
                    <a:pt x="3123" y="6528"/>
                  </a:cubicBezTo>
                  <a:cubicBezTo>
                    <a:pt x="2152" y="6804"/>
                    <a:pt x="1170" y="7007"/>
                    <a:pt x="164" y="7151"/>
                  </a:cubicBezTo>
                  <a:cubicBezTo>
                    <a:pt x="0" y="7186"/>
                    <a:pt x="31" y="7427"/>
                    <a:pt x="189" y="7427"/>
                  </a:cubicBezTo>
                  <a:cubicBezTo>
                    <a:pt x="192" y="7427"/>
                    <a:pt x="196" y="7427"/>
                    <a:pt x="200" y="7426"/>
                  </a:cubicBezTo>
                  <a:cubicBezTo>
                    <a:pt x="1494" y="7247"/>
                    <a:pt x="2763" y="6959"/>
                    <a:pt x="4009" y="6564"/>
                  </a:cubicBezTo>
                  <a:cubicBezTo>
                    <a:pt x="4887" y="7227"/>
                    <a:pt x="5955" y="7585"/>
                    <a:pt x="7047" y="7585"/>
                  </a:cubicBezTo>
                  <a:cubicBezTo>
                    <a:pt x="7355" y="7585"/>
                    <a:pt x="7665" y="7556"/>
                    <a:pt x="7973" y="7498"/>
                  </a:cubicBezTo>
                  <a:cubicBezTo>
                    <a:pt x="7506" y="7079"/>
                    <a:pt x="7015" y="6660"/>
                    <a:pt x="6428" y="6444"/>
                  </a:cubicBezTo>
                  <a:cubicBezTo>
                    <a:pt x="6061" y="6322"/>
                    <a:pt x="5682" y="6260"/>
                    <a:pt x="5304" y="6260"/>
                  </a:cubicBezTo>
                  <a:cubicBezTo>
                    <a:pt x="5127" y="6260"/>
                    <a:pt x="4951" y="6274"/>
                    <a:pt x="4775" y="6301"/>
                  </a:cubicBezTo>
                  <a:cubicBezTo>
                    <a:pt x="5590" y="6013"/>
                    <a:pt x="6392" y="5666"/>
                    <a:pt x="7183" y="5282"/>
                  </a:cubicBezTo>
                  <a:cubicBezTo>
                    <a:pt x="7826" y="5782"/>
                    <a:pt x="8613" y="6042"/>
                    <a:pt x="9408" y="6042"/>
                  </a:cubicBezTo>
                  <a:cubicBezTo>
                    <a:pt x="9870" y="6042"/>
                    <a:pt x="10335" y="5954"/>
                    <a:pt x="10776" y="5774"/>
                  </a:cubicBezTo>
                  <a:cubicBezTo>
                    <a:pt x="10070" y="5269"/>
                    <a:pt x="9230" y="5003"/>
                    <a:pt x="8375" y="5003"/>
                  </a:cubicBezTo>
                  <a:cubicBezTo>
                    <a:pt x="8114" y="5003"/>
                    <a:pt x="7851" y="5028"/>
                    <a:pt x="7590" y="5079"/>
                  </a:cubicBezTo>
                  <a:cubicBezTo>
                    <a:pt x="8309" y="4696"/>
                    <a:pt x="9003" y="4288"/>
                    <a:pt x="9686" y="3833"/>
                  </a:cubicBezTo>
                  <a:cubicBezTo>
                    <a:pt x="10249" y="4193"/>
                    <a:pt x="10884" y="4396"/>
                    <a:pt x="11554" y="4420"/>
                  </a:cubicBezTo>
                  <a:cubicBezTo>
                    <a:pt x="11595" y="4422"/>
                    <a:pt x="11635" y="4423"/>
                    <a:pt x="11675" y="4423"/>
                  </a:cubicBezTo>
                  <a:cubicBezTo>
                    <a:pt x="12350" y="4423"/>
                    <a:pt x="12996" y="4140"/>
                    <a:pt x="13471" y="3654"/>
                  </a:cubicBezTo>
                  <a:cubicBezTo>
                    <a:pt x="12848" y="3402"/>
                    <a:pt x="12189" y="3270"/>
                    <a:pt x="11531" y="3246"/>
                  </a:cubicBezTo>
                  <a:cubicBezTo>
                    <a:pt x="11063" y="3246"/>
                    <a:pt x="10608" y="3330"/>
                    <a:pt x="10177" y="3498"/>
                  </a:cubicBezTo>
                  <a:cubicBezTo>
                    <a:pt x="10500" y="3270"/>
                    <a:pt x="10824" y="3031"/>
                    <a:pt x="11135" y="2791"/>
                  </a:cubicBezTo>
                  <a:cubicBezTo>
                    <a:pt x="12453" y="2216"/>
                    <a:pt x="13567" y="1246"/>
                    <a:pt x="142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0"/>
            <p:cNvSpPr/>
            <p:nvPr/>
          </p:nvSpPr>
          <p:spPr>
            <a:xfrm flipH="1">
              <a:off x="8747013" y="4344104"/>
              <a:ext cx="265972" cy="767413"/>
            </a:xfrm>
            <a:custGeom>
              <a:avLst/>
              <a:gdLst/>
              <a:ahLst/>
              <a:cxnLst/>
              <a:rect l="l" t="t" r="r" b="b"/>
              <a:pathLst>
                <a:path w="7516" h="21686" extrusionOk="0">
                  <a:moveTo>
                    <a:pt x="4030" y="0"/>
                  </a:moveTo>
                  <a:lnTo>
                    <a:pt x="4030" y="0"/>
                  </a:lnTo>
                  <a:cubicBezTo>
                    <a:pt x="3300" y="1880"/>
                    <a:pt x="3312" y="3964"/>
                    <a:pt x="4054" y="5833"/>
                  </a:cubicBezTo>
                  <a:cubicBezTo>
                    <a:pt x="4066" y="6611"/>
                    <a:pt x="4042" y="7378"/>
                    <a:pt x="3995" y="8156"/>
                  </a:cubicBezTo>
                  <a:cubicBezTo>
                    <a:pt x="3827" y="6635"/>
                    <a:pt x="3312" y="5174"/>
                    <a:pt x="2485" y="3881"/>
                  </a:cubicBezTo>
                  <a:lnTo>
                    <a:pt x="2485" y="3881"/>
                  </a:lnTo>
                  <a:cubicBezTo>
                    <a:pt x="2186" y="5785"/>
                    <a:pt x="2701" y="7713"/>
                    <a:pt x="3911" y="9210"/>
                  </a:cubicBezTo>
                  <a:cubicBezTo>
                    <a:pt x="3803" y="10372"/>
                    <a:pt x="3623" y="11522"/>
                    <a:pt x="3384" y="12672"/>
                  </a:cubicBezTo>
                  <a:cubicBezTo>
                    <a:pt x="3539" y="11091"/>
                    <a:pt x="3132" y="9498"/>
                    <a:pt x="2234" y="8192"/>
                  </a:cubicBezTo>
                  <a:lnTo>
                    <a:pt x="2234" y="8192"/>
                  </a:lnTo>
                  <a:cubicBezTo>
                    <a:pt x="1887" y="10037"/>
                    <a:pt x="2222" y="11941"/>
                    <a:pt x="3180" y="13546"/>
                  </a:cubicBezTo>
                  <a:cubicBezTo>
                    <a:pt x="2845" y="14888"/>
                    <a:pt x="2438" y="16193"/>
                    <a:pt x="1934" y="17475"/>
                  </a:cubicBezTo>
                  <a:cubicBezTo>
                    <a:pt x="2186" y="15570"/>
                    <a:pt x="1982" y="13618"/>
                    <a:pt x="1360" y="11798"/>
                  </a:cubicBezTo>
                  <a:cubicBezTo>
                    <a:pt x="1048" y="12947"/>
                    <a:pt x="952" y="14133"/>
                    <a:pt x="1072" y="15307"/>
                  </a:cubicBezTo>
                  <a:cubicBezTo>
                    <a:pt x="1156" y="16145"/>
                    <a:pt x="1360" y="16996"/>
                    <a:pt x="1875" y="17654"/>
                  </a:cubicBezTo>
                  <a:cubicBezTo>
                    <a:pt x="1360" y="18936"/>
                    <a:pt x="761" y="20181"/>
                    <a:pt x="90" y="21391"/>
                  </a:cubicBezTo>
                  <a:cubicBezTo>
                    <a:pt x="0" y="21546"/>
                    <a:pt x="128" y="21685"/>
                    <a:pt x="260" y="21685"/>
                  </a:cubicBezTo>
                  <a:cubicBezTo>
                    <a:pt x="321" y="21685"/>
                    <a:pt x="384" y="21655"/>
                    <a:pt x="425" y="21583"/>
                  </a:cubicBezTo>
                  <a:cubicBezTo>
                    <a:pt x="1300" y="20026"/>
                    <a:pt x="2042" y="18397"/>
                    <a:pt x="2641" y="16708"/>
                  </a:cubicBezTo>
                  <a:cubicBezTo>
                    <a:pt x="4510" y="16193"/>
                    <a:pt x="6091" y="14900"/>
                    <a:pt x="6953" y="13151"/>
                  </a:cubicBezTo>
                  <a:lnTo>
                    <a:pt x="6953" y="13151"/>
                  </a:lnTo>
                  <a:cubicBezTo>
                    <a:pt x="6114" y="13319"/>
                    <a:pt x="5240" y="13498"/>
                    <a:pt x="4510" y="13965"/>
                  </a:cubicBezTo>
                  <a:cubicBezTo>
                    <a:pt x="3863" y="14385"/>
                    <a:pt x="3384" y="14983"/>
                    <a:pt x="2988" y="15654"/>
                  </a:cubicBezTo>
                  <a:cubicBezTo>
                    <a:pt x="3348" y="14504"/>
                    <a:pt x="3647" y="13343"/>
                    <a:pt x="3875" y="12169"/>
                  </a:cubicBezTo>
                  <a:cubicBezTo>
                    <a:pt x="5599" y="11714"/>
                    <a:pt x="6941" y="10372"/>
                    <a:pt x="7408" y="8660"/>
                  </a:cubicBezTo>
                  <a:lnTo>
                    <a:pt x="7408" y="8660"/>
                  </a:lnTo>
                  <a:cubicBezTo>
                    <a:pt x="5923" y="9127"/>
                    <a:pt x="4689" y="10169"/>
                    <a:pt x="3983" y="11558"/>
                  </a:cubicBezTo>
                  <a:cubicBezTo>
                    <a:pt x="4174" y="10456"/>
                    <a:pt x="4306" y="9354"/>
                    <a:pt x="4378" y="8240"/>
                  </a:cubicBezTo>
                  <a:cubicBezTo>
                    <a:pt x="5228" y="7917"/>
                    <a:pt x="5983" y="7378"/>
                    <a:pt x="6570" y="6683"/>
                  </a:cubicBezTo>
                  <a:cubicBezTo>
                    <a:pt x="7180" y="5917"/>
                    <a:pt x="7516" y="4911"/>
                    <a:pt x="7336" y="3953"/>
                  </a:cubicBezTo>
                  <a:lnTo>
                    <a:pt x="7336" y="3953"/>
                  </a:lnTo>
                  <a:cubicBezTo>
                    <a:pt x="6546" y="4408"/>
                    <a:pt x="5851" y="5018"/>
                    <a:pt x="5276" y="5725"/>
                  </a:cubicBezTo>
                  <a:cubicBezTo>
                    <a:pt x="4881" y="6228"/>
                    <a:pt x="4593" y="6803"/>
                    <a:pt x="4426" y="7414"/>
                  </a:cubicBezTo>
                  <a:cubicBezTo>
                    <a:pt x="4450" y="6875"/>
                    <a:pt x="4450" y="6324"/>
                    <a:pt x="4450" y="5773"/>
                  </a:cubicBezTo>
                  <a:cubicBezTo>
                    <a:pt x="4917" y="3857"/>
                    <a:pt x="4773" y="1833"/>
                    <a:pt x="40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0"/>
            <p:cNvSpPr/>
            <p:nvPr/>
          </p:nvSpPr>
          <p:spPr>
            <a:xfrm rot="-1340377" flipH="1">
              <a:off x="8961977" y="4636827"/>
              <a:ext cx="155591" cy="464191"/>
            </a:xfrm>
            <a:custGeom>
              <a:avLst/>
              <a:gdLst/>
              <a:ahLst/>
              <a:cxnLst/>
              <a:rect l="l" t="t" r="r" b="b"/>
              <a:pathLst>
                <a:path w="4397" h="13118" extrusionOk="0">
                  <a:moveTo>
                    <a:pt x="108" y="0"/>
                  </a:moveTo>
                  <a:lnTo>
                    <a:pt x="108" y="0"/>
                  </a:lnTo>
                  <a:cubicBezTo>
                    <a:pt x="72" y="1210"/>
                    <a:pt x="492" y="2396"/>
                    <a:pt x="1282" y="3318"/>
                  </a:cubicBezTo>
                  <a:cubicBezTo>
                    <a:pt x="1450" y="3761"/>
                    <a:pt x="1581" y="4204"/>
                    <a:pt x="1713" y="4659"/>
                  </a:cubicBezTo>
                  <a:cubicBezTo>
                    <a:pt x="1318" y="3821"/>
                    <a:pt x="731" y="3090"/>
                    <a:pt x="0" y="2527"/>
                  </a:cubicBezTo>
                  <a:lnTo>
                    <a:pt x="0" y="2527"/>
                  </a:lnTo>
                  <a:cubicBezTo>
                    <a:pt x="204" y="3665"/>
                    <a:pt x="887" y="4659"/>
                    <a:pt x="1869" y="5282"/>
                  </a:cubicBezTo>
                  <a:cubicBezTo>
                    <a:pt x="2037" y="5965"/>
                    <a:pt x="2168" y="6659"/>
                    <a:pt x="2252" y="7354"/>
                  </a:cubicBezTo>
                  <a:cubicBezTo>
                    <a:pt x="2037" y="6420"/>
                    <a:pt x="1486" y="5593"/>
                    <a:pt x="719" y="5030"/>
                  </a:cubicBezTo>
                  <a:lnTo>
                    <a:pt x="719" y="5030"/>
                  </a:lnTo>
                  <a:cubicBezTo>
                    <a:pt x="875" y="6144"/>
                    <a:pt x="1450" y="7174"/>
                    <a:pt x="2312" y="7905"/>
                  </a:cubicBezTo>
                  <a:cubicBezTo>
                    <a:pt x="2396" y="8731"/>
                    <a:pt x="2420" y="9558"/>
                    <a:pt x="2384" y="10384"/>
                  </a:cubicBezTo>
                  <a:cubicBezTo>
                    <a:pt x="2156" y="9246"/>
                    <a:pt x="1653" y="8180"/>
                    <a:pt x="935" y="7258"/>
                  </a:cubicBezTo>
                  <a:lnTo>
                    <a:pt x="935" y="7258"/>
                  </a:lnTo>
                  <a:cubicBezTo>
                    <a:pt x="983" y="7977"/>
                    <a:pt x="1162" y="8672"/>
                    <a:pt x="1462" y="9318"/>
                  </a:cubicBezTo>
                  <a:cubicBezTo>
                    <a:pt x="1677" y="9785"/>
                    <a:pt x="1965" y="10217"/>
                    <a:pt x="2384" y="10492"/>
                  </a:cubicBezTo>
                  <a:cubicBezTo>
                    <a:pt x="2348" y="11330"/>
                    <a:pt x="2252" y="12157"/>
                    <a:pt x="2108" y="12983"/>
                  </a:cubicBezTo>
                  <a:cubicBezTo>
                    <a:pt x="2095" y="13067"/>
                    <a:pt x="2161" y="13118"/>
                    <a:pt x="2227" y="13118"/>
                  </a:cubicBezTo>
                  <a:cubicBezTo>
                    <a:pt x="2274" y="13118"/>
                    <a:pt x="2321" y="13091"/>
                    <a:pt x="2336" y="13031"/>
                  </a:cubicBezTo>
                  <a:cubicBezTo>
                    <a:pt x="2528" y="11965"/>
                    <a:pt x="2635" y="10887"/>
                    <a:pt x="2635" y="9809"/>
                  </a:cubicBezTo>
                  <a:cubicBezTo>
                    <a:pt x="3606" y="9139"/>
                    <a:pt x="4240" y="8085"/>
                    <a:pt x="4396" y="6923"/>
                  </a:cubicBezTo>
                  <a:lnTo>
                    <a:pt x="4396" y="6923"/>
                  </a:lnTo>
                  <a:cubicBezTo>
                    <a:pt x="3941" y="7186"/>
                    <a:pt x="3486" y="7462"/>
                    <a:pt x="3162" y="7869"/>
                  </a:cubicBezTo>
                  <a:cubicBezTo>
                    <a:pt x="2887" y="8240"/>
                    <a:pt x="2707" y="8672"/>
                    <a:pt x="2623" y="9127"/>
                  </a:cubicBezTo>
                  <a:cubicBezTo>
                    <a:pt x="2599" y="8408"/>
                    <a:pt x="2540" y="7677"/>
                    <a:pt x="2432" y="6959"/>
                  </a:cubicBezTo>
                  <a:cubicBezTo>
                    <a:pt x="3330" y="6360"/>
                    <a:pt x="3833" y="5330"/>
                    <a:pt x="3749" y="4264"/>
                  </a:cubicBezTo>
                  <a:lnTo>
                    <a:pt x="3749" y="4264"/>
                  </a:lnTo>
                  <a:cubicBezTo>
                    <a:pt x="2995" y="4815"/>
                    <a:pt x="2504" y="5665"/>
                    <a:pt x="2384" y="6588"/>
                  </a:cubicBezTo>
                  <a:cubicBezTo>
                    <a:pt x="2264" y="5929"/>
                    <a:pt x="2120" y="5270"/>
                    <a:pt x="1941" y="4623"/>
                  </a:cubicBezTo>
                  <a:cubicBezTo>
                    <a:pt x="2372" y="4264"/>
                    <a:pt x="2695" y="3809"/>
                    <a:pt x="2887" y="3306"/>
                  </a:cubicBezTo>
                  <a:cubicBezTo>
                    <a:pt x="3091" y="2743"/>
                    <a:pt x="3055" y="2120"/>
                    <a:pt x="2779" y="1581"/>
                  </a:cubicBezTo>
                  <a:cubicBezTo>
                    <a:pt x="2420" y="2012"/>
                    <a:pt x="2144" y="2491"/>
                    <a:pt x="1953" y="3006"/>
                  </a:cubicBezTo>
                  <a:cubicBezTo>
                    <a:pt x="1833" y="3378"/>
                    <a:pt x="1785" y="3761"/>
                    <a:pt x="1809" y="4144"/>
                  </a:cubicBezTo>
                  <a:cubicBezTo>
                    <a:pt x="1713" y="3833"/>
                    <a:pt x="1605" y="3509"/>
                    <a:pt x="1498" y="3210"/>
                  </a:cubicBezTo>
                  <a:cubicBezTo>
                    <a:pt x="1390" y="2012"/>
                    <a:pt x="899" y="898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0"/>
            <p:cNvSpPr/>
            <p:nvPr/>
          </p:nvSpPr>
          <p:spPr>
            <a:xfrm flipH="1">
              <a:off x="8638195" y="4557745"/>
              <a:ext cx="483606" cy="622360"/>
            </a:xfrm>
            <a:custGeom>
              <a:avLst/>
              <a:gdLst/>
              <a:ahLst/>
              <a:cxnLst/>
              <a:rect l="l" t="t" r="r" b="b"/>
              <a:pathLst>
                <a:path w="13666" h="17587" extrusionOk="0">
                  <a:moveTo>
                    <a:pt x="13630" y="1"/>
                  </a:moveTo>
                  <a:lnTo>
                    <a:pt x="13630" y="1"/>
                  </a:lnTo>
                  <a:cubicBezTo>
                    <a:pt x="11905" y="744"/>
                    <a:pt x="10348" y="1845"/>
                    <a:pt x="9067" y="3223"/>
                  </a:cubicBezTo>
                  <a:cubicBezTo>
                    <a:pt x="6228" y="6277"/>
                    <a:pt x="4935" y="10409"/>
                    <a:pt x="2946" y="14062"/>
                  </a:cubicBezTo>
                  <a:cubicBezTo>
                    <a:pt x="2252" y="15344"/>
                    <a:pt x="1425" y="16613"/>
                    <a:pt x="192" y="17368"/>
                  </a:cubicBezTo>
                  <a:lnTo>
                    <a:pt x="0" y="17032"/>
                  </a:lnTo>
                  <a:lnTo>
                    <a:pt x="0" y="17032"/>
                  </a:lnTo>
                  <a:lnTo>
                    <a:pt x="48" y="17583"/>
                  </a:lnTo>
                  <a:cubicBezTo>
                    <a:pt x="92" y="17585"/>
                    <a:pt x="137" y="17586"/>
                    <a:pt x="181" y="17586"/>
                  </a:cubicBezTo>
                  <a:cubicBezTo>
                    <a:pt x="1222" y="17586"/>
                    <a:pt x="2205" y="17056"/>
                    <a:pt x="3078" y="16481"/>
                  </a:cubicBezTo>
                  <a:cubicBezTo>
                    <a:pt x="6072" y="14493"/>
                    <a:pt x="8480" y="11727"/>
                    <a:pt x="10456" y="8732"/>
                  </a:cubicBezTo>
                  <a:cubicBezTo>
                    <a:pt x="12193" y="6109"/>
                    <a:pt x="13666" y="3139"/>
                    <a:pt x="136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1"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2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27" name="Google Shape;427;p25"/>
          <p:cNvSpPr txBox="1">
            <a:spLocks noGrp="1"/>
          </p:cNvSpPr>
          <p:nvPr>
            <p:ph type="subTitle" idx="1"/>
          </p:nvPr>
        </p:nvSpPr>
        <p:spPr>
          <a:xfrm>
            <a:off x="2704829" y="3334775"/>
            <a:ext cx="17427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28" name="Google Shape;428;p25"/>
          <p:cNvSpPr txBox="1">
            <a:spLocks noGrp="1"/>
          </p:cNvSpPr>
          <p:nvPr>
            <p:ph type="subTitle" idx="2"/>
          </p:nvPr>
        </p:nvSpPr>
        <p:spPr>
          <a:xfrm>
            <a:off x="2704842" y="2909700"/>
            <a:ext cx="1742700" cy="3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Ribeye"/>
                <a:ea typeface="Ribeye"/>
                <a:cs typeface="Ribeye"/>
                <a:sym typeface="Ribey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29" name="Google Shape;429;p25"/>
          <p:cNvSpPr txBox="1">
            <a:spLocks noGrp="1"/>
          </p:cNvSpPr>
          <p:nvPr>
            <p:ph type="subTitle" idx="3"/>
          </p:nvPr>
        </p:nvSpPr>
        <p:spPr>
          <a:xfrm>
            <a:off x="4696446" y="3334775"/>
            <a:ext cx="17427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0" name="Google Shape;430;p25"/>
          <p:cNvSpPr txBox="1">
            <a:spLocks noGrp="1"/>
          </p:cNvSpPr>
          <p:nvPr>
            <p:ph type="subTitle" idx="4"/>
          </p:nvPr>
        </p:nvSpPr>
        <p:spPr>
          <a:xfrm>
            <a:off x="4696458" y="2909700"/>
            <a:ext cx="1742700" cy="3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Ribeye"/>
                <a:ea typeface="Ribeye"/>
                <a:cs typeface="Ribeye"/>
                <a:sym typeface="Ribey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31" name="Google Shape;431;p25"/>
          <p:cNvSpPr txBox="1">
            <a:spLocks noGrp="1"/>
          </p:cNvSpPr>
          <p:nvPr>
            <p:ph type="subTitle" idx="5"/>
          </p:nvPr>
        </p:nvSpPr>
        <p:spPr>
          <a:xfrm>
            <a:off x="6688063" y="3334775"/>
            <a:ext cx="17427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2" name="Google Shape;432;p25"/>
          <p:cNvSpPr txBox="1">
            <a:spLocks noGrp="1"/>
          </p:cNvSpPr>
          <p:nvPr>
            <p:ph type="subTitle" idx="6"/>
          </p:nvPr>
        </p:nvSpPr>
        <p:spPr>
          <a:xfrm>
            <a:off x="6688075" y="2909700"/>
            <a:ext cx="1742700" cy="3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Ribeye"/>
                <a:ea typeface="Ribeye"/>
                <a:cs typeface="Ribeye"/>
                <a:sym typeface="Ribey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33" name="Google Shape;433;p25"/>
          <p:cNvSpPr txBox="1">
            <a:spLocks noGrp="1"/>
          </p:cNvSpPr>
          <p:nvPr>
            <p:ph type="subTitle" idx="7"/>
          </p:nvPr>
        </p:nvSpPr>
        <p:spPr>
          <a:xfrm>
            <a:off x="713219" y="3334775"/>
            <a:ext cx="1742700" cy="64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4" name="Google Shape;434;p25"/>
          <p:cNvSpPr txBox="1">
            <a:spLocks noGrp="1"/>
          </p:cNvSpPr>
          <p:nvPr>
            <p:ph type="subTitle" idx="8"/>
          </p:nvPr>
        </p:nvSpPr>
        <p:spPr>
          <a:xfrm>
            <a:off x="713219" y="2909700"/>
            <a:ext cx="1742700" cy="3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Ribeye"/>
                <a:ea typeface="Ribeye"/>
                <a:cs typeface="Ribeye"/>
                <a:sym typeface="Ribey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435" name="Google Shape;435;p25"/>
          <p:cNvGrpSpPr/>
          <p:nvPr/>
        </p:nvGrpSpPr>
        <p:grpSpPr>
          <a:xfrm rot="8100000">
            <a:off x="129850" y="198151"/>
            <a:ext cx="1099840" cy="869469"/>
            <a:chOff x="227125" y="3607050"/>
            <a:chExt cx="1099850" cy="869478"/>
          </a:xfrm>
        </p:grpSpPr>
        <p:sp>
          <p:nvSpPr>
            <p:cNvPr id="436" name="Google Shape;436;p25"/>
            <p:cNvSpPr/>
            <p:nvPr/>
          </p:nvSpPr>
          <p:spPr>
            <a:xfrm>
              <a:off x="343585" y="3828896"/>
              <a:ext cx="43218" cy="42716"/>
            </a:xfrm>
            <a:custGeom>
              <a:avLst/>
              <a:gdLst/>
              <a:ahLst/>
              <a:cxnLst/>
              <a:rect l="l" t="t" r="r" b="b"/>
              <a:pathLst>
                <a:path w="1120" h="1107" extrusionOk="0">
                  <a:moveTo>
                    <a:pt x="560" y="1"/>
                  </a:moveTo>
                  <a:cubicBezTo>
                    <a:pt x="248" y="1"/>
                    <a:pt x="1" y="248"/>
                    <a:pt x="1" y="560"/>
                  </a:cubicBezTo>
                  <a:cubicBezTo>
                    <a:pt x="1" y="859"/>
                    <a:pt x="248" y="1106"/>
                    <a:pt x="560" y="1106"/>
                  </a:cubicBezTo>
                  <a:cubicBezTo>
                    <a:pt x="859" y="1106"/>
                    <a:pt x="1119" y="859"/>
                    <a:pt x="1119" y="560"/>
                  </a:cubicBezTo>
                  <a:cubicBezTo>
                    <a:pt x="1119" y="248"/>
                    <a:pt x="859" y="1"/>
                    <a:pt x="560" y="1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5"/>
            <p:cNvSpPr/>
            <p:nvPr/>
          </p:nvSpPr>
          <p:spPr>
            <a:xfrm>
              <a:off x="1136194" y="3889634"/>
              <a:ext cx="37198" cy="31372"/>
            </a:xfrm>
            <a:custGeom>
              <a:avLst/>
              <a:gdLst/>
              <a:ahLst/>
              <a:cxnLst/>
              <a:rect l="l" t="t" r="r" b="b"/>
              <a:pathLst>
                <a:path w="964" h="813" extrusionOk="0">
                  <a:moveTo>
                    <a:pt x="547" y="1"/>
                  </a:moveTo>
                  <a:cubicBezTo>
                    <a:pt x="183" y="1"/>
                    <a:pt x="1" y="430"/>
                    <a:pt x="261" y="690"/>
                  </a:cubicBezTo>
                  <a:cubicBezTo>
                    <a:pt x="341" y="775"/>
                    <a:pt x="442" y="813"/>
                    <a:pt x="542" y="813"/>
                  </a:cubicBezTo>
                  <a:cubicBezTo>
                    <a:pt x="749" y="813"/>
                    <a:pt x="950" y="650"/>
                    <a:pt x="950" y="404"/>
                  </a:cubicBezTo>
                  <a:cubicBezTo>
                    <a:pt x="963" y="183"/>
                    <a:pt x="768" y="1"/>
                    <a:pt x="547" y="1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5"/>
            <p:cNvSpPr/>
            <p:nvPr/>
          </p:nvSpPr>
          <p:spPr>
            <a:xfrm>
              <a:off x="906284" y="3905186"/>
              <a:ext cx="40208" cy="40710"/>
            </a:xfrm>
            <a:custGeom>
              <a:avLst/>
              <a:gdLst/>
              <a:ahLst/>
              <a:cxnLst/>
              <a:rect l="l" t="t" r="r" b="b"/>
              <a:pathLst>
                <a:path w="1042" h="1055" extrusionOk="0">
                  <a:moveTo>
                    <a:pt x="521" y="1"/>
                  </a:moveTo>
                  <a:cubicBezTo>
                    <a:pt x="235" y="1"/>
                    <a:pt x="1" y="235"/>
                    <a:pt x="1" y="521"/>
                  </a:cubicBezTo>
                  <a:cubicBezTo>
                    <a:pt x="1" y="820"/>
                    <a:pt x="235" y="1055"/>
                    <a:pt x="521" y="1055"/>
                  </a:cubicBezTo>
                  <a:cubicBezTo>
                    <a:pt x="807" y="1055"/>
                    <a:pt x="1042" y="820"/>
                    <a:pt x="1042" y="521"/>
                  </a:cubicBezTo>
                  <a:cubicBezTo>
                    <a:pt x="1042" y="235"/>
                    <a:pt x="807" y="1"/>
                    <a:pt x="521" y="1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5"/>
            <p:cNvSpPr/>
            <p:nvPr/>
          </p:nvSpPr>
          <p:spPr>
            <a:xfrm>
              <a:off x="227125" y="4169247"/>
              <a:ext cx="37198" cy="37160"/>
            </a:xfrm>
            <a:custGeom>
              <a:avLst/>
              <a:gdLst/>
              <a:ahLst/>
              <a:cxnLst/>
              <a:rect l="l" t="t" r="r" b="b"/>
              <a:pathLst>
                <a:path w="964" h="963" extrusionOk="0">
                  <a:moveTo>
                    <a:pt x="482" y="0"/>
                  </a:moveTo>
                  <a:cubicBezTo>
                    <a:pt x="209" y="0"/>
                    <a:pt x="1" y="221"/>
                    <a:pt x="1" y="482"/>
                  </a:cubicBezTo>
                  <a:cubicBezTo>
                    <a:pt x="1" y="742"/>
                    <a:pt x="209" y="963"/>
                    <a:pt x="482" y="963"/>
                  </a:cubicBezTo>
                  <a:cubicBezTo>
                    <a:pt x="742" y="963"/>
                    <a:pt x="963" y="742"/>
                    <a:pt x="963" y="482"/>
                  </a:cubicBezTo>
                  <a:cubicBezTo>
                    <a:pt x="963" y="221"/>
                    <a:pt x="742" y="0"/>
                    <a:pt x="482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5"/>
            <p:cNvSpPr/>
            <p:nvPr/>
          </p:nvSpPr>
          <p:spPr>
            <a:xfrm>
              <a:off x="1132181" y="3690749"/>
              <a:ext cx="52247" cy="47964"/>
            </a:xfrm>
            <a:custGeom>
              <a:avLst/>
              <a:gdLst/>
              <a:ahLst/>
              <a:cxnLst/>
              <a:rect l="l" t="t" r="r" b="b"/>
              <a:pathLst>
                <a:path w="1354" h="1243" extrusionOk="0">
                  <a:moveTo>
                    <a:pt x="678" y="0"/>
                  </a:moveTo>
                  <a:cubicBezTo>
                    <a:pt x="395" y="0"/>
                    <a:pt x="146" y="194"/>
                    <a:pt x="79" y="485"/>
                  </a:cubicBezTo>
                  <a:cubicBezTo>
                    <a:pt x="1" y="810"/>
                    <a:pt x="209" y="1148"/>
                    <a:pt x="534" y="1226"/>
                  </a:cubicBezTo>
                  <a:cubicBezTo>
                    <a:pt x="582" y="1237"/>
                    <a:pt x="630" y="1243"/>
                    <a:pt x="676" y="1243"/>
                  </a:cubicBezTo>
                  <a:cubicBezTo>
                    <a:pt x="959" y="1243"/>
                    <a:pt x="1208" y="1048"/>
                    <a:pt x="1275" y="758"/>
                  </a:cubicBezTo>
                  <a:cubicBezTo>
                    <a:pt x="1353" y="433"/>
                    <a:pt x="1158" y="94"/>
                    <a:pt x="820" y="16"/>
                  </a:cubicBezTo>
                  <a:cubicBezTo>
                    <a:pt x="772" y="5"/>
                    <a:pt x="724" y="0"/>
                    <a:pt x="678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5"/>
            <p:cNvSpPr/>
            <p:nvPr/>
          </p:nvSpPr>
          <p:spPr>
            <a:xfrm>
              <a:off x="396799" y="3676818"/>
              <a:ext cx="36697" cy="31526"/>
            </a:xfrm>
            <a:custGeom>
              <a:avLst/>
              <a:gdLst/>
              <a:ahLst/>
              <a:cxnLst/>
              <a:rect l="l" t="t" r="r" b="b"/>
              <a:pathLst>
                <a:path w="951" h="817" extrusionOk="0">
                  <a:moveTo>
                    <a:pt x="547" y="0"/>
                  </a:moveTo>
                  <a:cubicBezTo>
                    <a:pt x="183" y="0"/>
                    <a:pt x="1" y="442"/>
                    <a:pt x="261" y="703"/>
                  </a:cubicBezTo>
                  <a:cubicBezTo>
                    <a:pt x="344" y="781"/>
                    <a:pt x="444" y="817"/>
                    <a:pt x="542" y="817"/>
                  </a:cubicBezTo>
                  <a:cubicBezTo>
                    <a:pt x="751" y="817"/>
                    <a:pt x="950" y="656"/>
                    <a:pt x="950" y="416"/>
                  </a:cubicBezTo>
                  <a:cubicBezTo>
                    <a:pt x="950" y="182"/>
                    <a:pt x="768" y="0"/>
                    <a:pt x="547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5"/>
            <p:cNvSpPr/>
            <p:nvPr/>
          </p:nvSpPr>
          <p:spPr>
            <a:xfrm>
              <a:off x="245725" y="3607050"/>
              <a:ext cx="36658" cy="37160"/>
            </a:xfrm>
            <a:custGeom>
              <a:avLst/>
              <a:gdLst/>
              <a:ahLst/>
              <a:cxnLst/>
              <a:rect l="l" t="t" r="r" b="b"/>
              <a:pathLst>
                <a:path w="950" h="963" extrusionOk="0">
                  <a:moveTo>
                    <a:pt x="481" y="0"/>
                  </a:moveTo>
                  <a:cubicBezTo>
                    <a:pt x="208" y="0"/>
                    <a:pt x="0" y="208"/>
                    <a:pt x="0" y="481"/>
                  </a:cubicBezTo>
                  <a:cubicBezTo>
                    <a:pt x="0" y="741"/>
                    <a:pt x="208" y="963"/>
                    <a:pt x="481" y="963"/>
                  </a:cubicBezTo>
                  <a:cubicBezTo>
                    <a:pt x="741" y="963"/>
                    <a:pt x="950" y="741"/>
                    <a:pt x="950" y="481"/>
                  </a:cubicBezTo>
                  <a:cubicBezTo>
                    <a:pt x="950" y="208"/>
                    <a:pt x="741" y="0"/>
                    <a:pt x="481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5"/>
            <p:cNvSpPr/>
            <p:nvPr/>
          </p:nvSpPr>
          <p:spPr>
            <a:xfrm>
              <a:off x="1260179" y="3828896"/>
              <a:ext cx="48736" cy="48736"/>
            </a:xfrm>
            <a:custGeom>
              <a:avLst/>
              <a:gdLst/>
              <a:ahLst/>
              <a:cxnLst/>
              <a:rect l="l" t="t" r="r" b="b"/>
              <a:pathLst>
                <a:path w="1263" h="1263" extrusionOk="0">
                  <a:moveTo>
                    <a:pt x="625" y="1"/>
                  </a:moveTo>
                  <a:cubicBezTo>
                    <a:pt x="287" y="1"/>
                    <a:pt x="1" y="287"/>
                    <a:pt x="1" y="625"/>
                  </a:cubicBezTo>
                  <a:cubicBezTo>
                    <a:pt x="1" y="976"/>
                    <a:pt x="287" y="1262"/>
                    <a:pt x="625" y="1262"/>
                  </a:cubicBezTo>
                  <a:cubicBezTo>
                    <a:pt x="976" y="1262"/>
                    <a:pt x="1262" y="976"/>
                    <a:pt x="1262" y="625"/>
                  </a:cubicBezTo>
                  <a:cubicBezTo>
                    <a:pt x="1262" y="287"/>
                    <a:pt x="976" y="1"/>
                    <a:pt x="625" y="1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5"/>
            <p:cNvSpPr/>
            <p:nvPr/>
          </p:nvSpPr>
          <p:spPr>
            <a:xfrm>
              <a:off x="1274727" y="4045764"/>
              <a:ext cx="47231" cy="46691"/>
            </a:xfrm>
            <a:custGeom>
              <a:avLst/>
              <a:gdLst/>
              <a:ahLst/>
              <a:cxnLst/>
              <a:rect l="l" t="t" r="r" b="b"/>
              <a:pathLst>
                <a:path w="1224" h="1210" extrusionOk="0">
                  <a:moveTo>
                    <a:pt x="612" y="0"/>
                  </a:moveTo>
                  <a:cubicBezTo>
                    <a:pt x="274" y="0"/>
                    <a:pt x="1" y="273"/>
                    <a:pt x="1" y="599"/>
                  </a:cubicBezTo>
                  <a:cubicBezTo>
                    <a:pt x="1" y="937"/>
                    <a:pt x="274" y="1210"/>
                    <a:pt x="612" y="1210"/>
                  </a:cubicBezTo>
                  <a:cubicBezTo>
                    <a:pt x="951" y="1210"/>
                    <a:pt x="1224" y="937"/>
                    <a:pt x="1224" y="599"/>
                  </a:cubicBezTo>
                  <a:cubicBezTo>
                    <a:pt x="1224" y="273"/>
                    <a:pt x="951" y="0"/>
                    <a:pt x="612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5"/>
            <p:cNvSpPr/>
            <p:nvPr/>
          </p:nvSpPr>
          <p:spPr>
            <a:xfrm>
              <a:off x="626710" y="3905186"/>
              <a:ext cx="40170" cy="40710"/>
            </a:xfrm>
            <a:custGeom>
              <a:avLst/>
              <a:gdLst/>
              <a:ahLst/>
              <a:cxnLst/>
              <a:rect l="l" t="t" r="r" b="b"/>
              <a:pathLst>
                <a:path w="1041" h="1055" extrusionOk="0">
                  <a:moveTo>
                    <a:pt x="521" y="1"/>
                  </a:moveTo>
                  <a:cubicBezTo>
                    <a:pt x="234" y="1"/>
                    <a:pt x="0" y="235"/>
                    <a:pt x="0" y="521"/>
                  </a:cubicBezTo>
                  <a:cubicBezTo>
                    <a:pt x="0" y="820"/>
                    <a:pt x="234" y="1055"/>
                    <a:pt x="521" y="1055"/>
                  </a:cubicBezTo>
                  <a:cubicBezTo>
                    <a:pt x="807" y="1055"/>
                    <a:pt x="1041" y="820"/>
                    <a:pt x="1041" y="521"/>
                  </a:cubicBezTo>
                  <a:cubicBezTo>
                    <a:pt x="1041" y="235"/>
                    <a:pt x="807" y="1"/>
                    <a:pt x="521" y="1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5"/>
            <p:cNvSpPr/>
            <p:nvPr/>
          </p:nvSpPr>
          <p:spPr>
            <a:xfrm>
              <a:off x="1305868" y="4458392"/>
              <a:ext cx="21107" cy="18136"/>
            </a:xfrm>
            <a:custGeom>
              <a:avLst/>
              <a:gdLst/>
              <a:ahLst/>
              <a:cxnLst/>
              <a:rect l="l" t="t" r="r" b="b"/>
              <a:pathLst>
                <a:path w="547" h="470" extrusionOk="0">
                  <a:moveTo>
                    <a:pt x="313" y="0"/>
                  </a:moveTo>
                  <a:cubicBezTo>
                    <a:pt x="104" y="0"/>
                    <a:pt x="0" y="247"/>
                    <a:pt x="144" y="403"/>
                  </a:cubicBezTo>
                  <a:cubicBezTo>
                    <a:pt x="189" y="449"/>
                    <a:pt x="247" y="469"/>
                    <a:pt x="304" y="469"/>
                  </a:cubicBezTo>
                  <a:cubicBezTo>
                    <a:pt x="426" y="469"/>
                    <a:pt x="547" y="376"/>
                    <a:pt x="547" y="234"/>
                  </a:cubicBezTo>
                  <a:cubicBezTo>
                    <a:pt x="547" y="104"/>
                    <a:pt x="443" y="0"/>
                    <a:pt x="313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5"/>
            <p:cNvSpPr/>
            <p:nvPr/>
          </p:nvSpPr>
          <p:spPr>
            <a:xfrm>
              <a:off x="276827" y="4285206"/>
              <a:ext cx="39707" cy="34381"/>
            </a:xfrm>
            <a:custGeom>
              <a:avLst/>
              <a:gdLst/>
              <a:ahLst/>
              <a:cxnLst/>
              <a:rect l="l" t="t" r="r" b="b"/>
              <a:pathLst>
                <a:path w="1029" h="891" extrusionOk="0">
                  <a:moveTo>
                    <a:pt x="599" y="0"/>
                  </a:moveTo>
                  <a:cubicBezTo>
                    <a:pt x="196" y="0"/>
                    <a:pt x="1" y="481"/>
                    <a:pt x="274" y="755"/>
                  </a:cubicBezTo>
                  <a:cubicBezTo>
                    <a:pt x="363" y="848"/>
                    <a:pt x="475" y="891"/>
                    <a:pt x="585" y="891"/>
                  </a:cubicBezTo>
                  <a:cubicBezTo>
                    <a:pt x="811" y="891"/>
                    <a:pt x="1028" y="714"/>
                    <a:pt x="1028" y="442"/>
                  </a:cubicBezTo>
                  <a:cubicBezTo>
                    <a:pt x="1028" y="208"/>
                    <a:pt x="833" y="0"/>
                    <a:pt x="599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8" name="Google Shape;448;p25"/>
          <p:cNvGrpSpPr/>
          <p:nvPr/>
        </p:nvGrpSpPr>
        <p:grpSpPr>
          <a:xfrm rot="-5400000" flipH="1">
            <a:off x="8121002" y="-45602"/>
            <a:ext cx="1040787" cy="1005227"/>
            <a:chOff x="1850046" y="4417768"/>
            <a:chExt cx="1087552" cy="713281"/>
          </a:xfrm>
        </p:grpSpPr>
        <p:sp>
          <p:nvSpPr>
            <p:cNvPr id="449" name="Google Shape;449;p25"/>
            <p:cNvSpPr/>
            <p:nvPr/>
          </p:nvSpPr>
          <p:spPr>
            <a:xfrm rot="5400000">
              <a:off x="2037182" y="4230633"/>
              <a:ext cx="713281" cy="1087550"/>
            </a:xfrm>
            <a:custGeom>
              <a:avLst/>
              <a:gdLst/>
              <a:ahLst/>
              <a:cxnLst/>
              <a:rect l="l" t="t" r="r" b="b"/>
              <a:pathLst>
                <a:path w="3755" h="3656" extrusionOk="0">
                  <a:moveTo>
                    <a:pt x="3288" y="1"/>
                  </a:moveTo>
                  <a:cubicBezTo>
                    <a:pt x="3249" y="1"/>
                    <a:pt x="3209" y="2"/>
                    <a:pt x="3169" y="4"/>
                  </a:cubicBezTo>
                  <a:cubicBezTo>
                    <a:pt x="801" y="84"/>
                    <a:pt x="0" y="3656"/>
                    <a:pt x="0" y="3656"/>
                  </a:cubicBezTo>
                  <a:cubicBezTo>
                    <a:pt x="17" y="3650"/>
                    <a:pt x="449" y="3622"/>
                    <a:pt x="1091" y="3582"/>
                  </a:cubicBezTo>
                  <a:cubicBezTo>
                    <a:pt x="1516" y="2710"/>
                    <a:pt x="2234" y="1999"/>
                    <a:pt x="3447" y="1999"/>
                  </a:cubicBezTo>
                  <a:cubicBezTo>
                    <a:pt x="3498" y="1999"/>
                    <a:pt x="3549" y="2001"/>
                    <a:pt x="3601" y="2003"/>
                  </a:cubicBezTo>
                  <a:cubicBezTo>
                    <a:pt x="3652" y="2003"/>
                    <a:pt x="3703" y="2015"/>
                    <a:pt x="3754" y="2020"/>
                  </a:cubicBezTo>
                  <a:lnTo>
                    <a:pt x="3754" y="55"/>
                  </a:lnTo>
                  <a:cubicBezTo>
                    <a:pt x="3600" y="19"/>
                    <a:pt x="3445" y="1"/>
                    <a:pt x="3288" y="1"/>
                  </a:cubicBezTo>
                  <a:close/>
                </a:path>
              </a:pathLst>
            </a:custGeom>
            <a:solidFill>
              <a:srgbClr val="00DFD1">
                <a:alpha val="43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5"/>
            <p:cNvSpPr/>
            <p:nvPr/>
          </p:nvSpPr>
          <p:spPr>
            <a:xfrm rot="5400000">
              <a:off x="1990148" y="4355363"/>
              <a:ext cx="635581" cy="915785"/>
            </a:xfrm>
            <a:custGeom>
              <a:avLst/>
              <a:gdLst/>
              <a:ahLst/>
              <a:cxnLst/>
              <a:rect l="l" t="t" r="r" b="b"/>
              <a:pathLst>
                <a:path w="3346" h="4821" extrusionOk="0">
                  <a:moveTo>
                    <a:pt x="3038" y="0"/>
                  </a:moveTo>
                  <a:cubicBezTo>
                    <a:pt x="1825" y="0"/>
                    <a:pt x="1107" y="711"/>
                    <a:pt x="682" y="1583"/>
                  </a:cubicBezTo>
                  <a:cubicBezTo>
                    <a:pt x="0" y="2986"/>
                    <a:pt x="80" y="4820"/>
                    <a:pt x="80" y="4820"/>
                  </a:cubicBezTo>
                  <a:lnTo>
                    <a:pt x="3345" y="4633"/>
                  </a:lnTo>
                  <a:lnTo>
                    <a:pt x="3345" y="21"/>
                  </a:lnTo>
                  <a:cubicBezTo>
                    <a:pt x="3294" y="16"/>
                    <a:pt x="3243" y="10"/>
                    <a:pt x="3192" y="4"/>
                  </a:cubicBezTo>
                  <a:cubicBezTo>
                    <a:pt x="3140" y="2"/>
                    <a:pt x="3089" y="0"/>
                    <a:pt x="30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1" name="Google Shape;451;p25"/>
          <p:cNvGrpSpPr/>
          <p:nvPr/>
        </p:nvGrpSpPr>
        <p:grpSpPr>
          <a:xfrm rot="5400000">
            <a:off x="-34243" y="-45602"/>
            <a:ext cx="1040787" cy="1005227"/>
            <a:chOff x="1850046" y="4417768"/>
            <a:chExt cx="1087552" cy="713281"/>
          </a:xfrm>
        </p:grpSpPr>
        <p:sp>
          <p:nvSpPr>
            <p:cNvPr id="452" name="Google Shape;452;p25"/>
            <p:cNvSpPr/>
            <p:nvPr/>
          </p:nvSpPr>
          <p:spPr>
            <a:xfrm rot="5400000">
              <a:off x="2037182" y="4230633"/>
              <a:ext cx="713281" cy="1087550"/>
            </a:xfrm>
            <a:custGeom>
              <a:avLst/>
              <a:gdLst/>
              <a:ahLst/>
              <a:cxnLst/>
              <a:rect l="l" t="t" r="r" b="b"/>
              <a:pathLst>
                <a:path w="3755" h="3656" extrusionOk="0">
                  <a:moveTo>
                    <a:pt x="3288" y="1"/>
                  </a:moveTo>
                  <a:cubicBezTo>
                    <a:pt x="3249" y="1"/>
                    <a:pt x="3209" y="2"/>
                    <a:pt x="3169" y="4"/>
                  </a:cubicBezTo>
                  <a:cubicBezTo>
                    <a:pt x="801" y="84"/>
                    <a:pt x="0" y="3656"/>
                    <a:pt x="0" y="3656"/>
                  </a:cubicBezTo>
                  <a:cubicBezTo>
                    <a:pt x="17" y="3650"/>
                    <a:pt x="449" y="3622"/>
                    <a:pt x="1091" y="3582"/>
                  </a:cubicBezTo>
                  <a:cubicBezTo>
                    <a:pt x="1516" y="2710"/>
                    <a:pt x="2234" y="1999"/>
                    <a:pt x="3447" y="1999"/>
                  </a:cubicBezTo>
                  <a:cubicBezTo>
                    <a:pt x="3498" y="1999"/>
                    <a:pt x="3549" y="2001"/>
                    <a:pt x="3601" y="2003"/>
                  </a:cubicBezTo>
                  <a:cubicBezTo>
                    <a:pt x="3652" y="2003"/>
                    <a:pt x="3703" y="2015"/>
                    <a:pt x="3754" y="2020"/>
                  </a:cubicBezTo>
                  <a:lnTo>
                    <a:pt x="3754" y="55"/>
                  </a:lnTo>
                  <a:cubicBezTo>
                    <a:pt x="3600" y="19"/>
                    <a:pt x="3445" y="1"/>
                    <a:pt x="3288" y="1"/>
                  </a:cubicBezTo>
                  <a:close/>
                </a:path>
              </a:pathLst>
            </a:custGeom>
            <a:solidFill>
              <a:srgbClr val="00DFD1">
                <a:alpha val="43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5"/>
            <p:cNvSpPr/>
            <p:nvPr/>
          </p:nvSpPr>
          <p:spPr>
            <a:xfrm rot="5400000">
              <a:off x="1990148" y="4355363"/>
              <a:ext cx="635581" cy="915785"/>
            </a:xfrm>
            <a:custGeom>
              <a:avLst/>
              <a:gdLst/>
              <a:ahLst/>
              <a:cxnLst/>
              <a:rect l="l" t="t" r="r" b="b"/>
              <a:pathLst>
                <a:path w="3346" h="4821" extrusionOk="0">
                  <a:moveTo>
                    <a:pt x="3038" y="0"/>
                  </a:moveTo>
                  <a:cubicBezTo>
                    <a:pt x="1825" y="0"/>
                    <a:pt x="1107" y="711"/>
                    <a:pt x="682" y="1583"/>
                  </a:cubicBezTo>
                  <a:cubicBezTo>
                    <a:pt x="0" y="2986"/>
                    <a:pt x="80" y="4820"/>
                    <a:pt x="80" y="4820"/>
                  </a:cubicBezTo>
                  <a:lnTo>
                    <a:pt x="3345" y="4633"/>
                  </a:lnTo>
                  <a:lnTo>
                    <a:pt x="3345" y="21"/>
                  </a:lnTo>
                  <a:cubicBezTo>
                    <a:pt x="3294" y="16"/>
                    <a:pt x="3243" y="10"/>
                    <a:pt x="3192" y="4"/>
                  </a:cubicBezTo>
                  <a:cubicBezTo>
                    <a:pt x="3140" y="2"/>
                    <a:pt x="3089" y="0"/>
                    <a:pt x="30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4" name="Google Shape;454;p25"/>
          <p:cNvSpPr/>
          <p:nvPr/>
        </p:nvSpPr>
        <p:spPr>
          <a:xfrm rot="10800000" flipH="1">
            <a:off x="77621" y="-8290"/>
            <a:ext cx="659424" cy="349820"/>
          </a:xfrm>
          <a:custGeom>
            <a:avLst/>
            <a:gdLst/>
            <a:ahLst/>
            <a:cxnLst/>
            <a:rect l="l" t="t" r="r" b="b"/>
            <a:pathLst>
              <a:path w="14298" h="7585" extrusionOk="0">
                <a:moveTo>
                  <a:pt x="14297" y="1"/>
                </a:moveTo>
                <a:lnTo>
                  <a:pt x="14297" y="1"/>
                </a:lnTo>
                <a:cubicBezTo>
                  <a:pt x="12884" y="408"/>
                  <a:pt x="11686" y="1330"/>
                  <a:pt x="10932" y="2588"/>
                </a:cubicBezTo>
                <a:cubicBezTo>
                  <a:pt x="10489" y="2935"/>
                  <a:pt x="10021" y="3270"/>
                  <a:pt x="9554" y="3582"/>
                </a:cubicBezTo>
                <a:cubicBezTo>
                  <a:pt x="10357" y="2815"/>
                  <a:pt x="10980" y="1869"/>
                  <a:pt x="11363" y="815"/>
                </a:cubicBezTo>
                <a:lnTo>
                  <a:pt x="11363" y="815"/>
                </a:lnTo>
                <a:cubicBezTo>
                  <a:pt x="10129" y="1486"/>
                  <a:pt x="9243" y="2636"/>
                  <a:pt x="8920" y="4001"/>
                </a:cubicBezTo>
                <a:cubicBezTo>
                  <a:pt x="8189" y="4444"/>
                  <a:pt x="7434" y="4851"/>
                  <a:pt x="6668" y="5211"/>
                </a:cubicBezTo>
                <a:cubicBezTo>
                  <a:pt x="7662" y="4612"/>
                  <a:pt x="8404" y="3678"/>
                  <a:pt x="8764" y="2576"/>
                </a:cubicBezTo>
                <a:lnTo>
                  <a:pt x="8764" y="2576"/>
                </a:lnTo>
                <a:cubicBezTo>
                  <a:pt x="7542" y="3186"/>
                  <a:pt x="6584" y="4216"/>
                  <a:pt x="6069" y="5486"/>
                </a:cubicBezTo>
                <a:cubicBezTo>
                  <a:pt x="5147" y="5881"/>
                  <a:pt x="4213" y="6229"/>
                  <a:pt x="3242" y="6504"/>
                </a:cubicBezTo>
                <a:cubicBezTo>
                  <a:pt x="4464" y="5797"/>
                  <a:pt x="5506" y="4827"/>
                  <a:pt x="6285" y="3654"/>
                </a:cubicBezTo>
                <a:lnTo>
                  <a:pt x="6285" y="3654"/>
                </a:lnTo>
                <a:cubicBezTo>
                  <a:pt x="5482" y="3977"/>
                  <a:pt x="4751" y="4444"/>
                  <a:pt x="4117" y="5031"/>
                </a:cubicBezTo>
                <a:cubicBezTo>
                  <a:pt x="3674" y="5450"/>
                  <a:pt x="3278" y="5941"/>
                  <a:pt x="3123" y="6528"/>
                </a:cubicBezTo>
                <a:cubicBezTo>
                  <a:pt x="2152" y="6804"/>
                  <a:pt x="1170" y="7007"/>
                  <a:pt x="164" y="7151"/>
                </a:cubicBezTo>
                <a:cubicBezTo>
                  <a:pt x="0" y="7186"/>
                  <a:pt x="31" y="7427"/>
                  <a:pt x="189" y="7427"/>
                </a:cubicBezTo>
                <a:cubicBezTo>
                  <a:pt x="192" y="7427"/>
                  <a:pt x="196" y="7427"/>
                  <a:pt x="200" y="7426"/>
                </a:cubicBezTo>
                <a:cubicBezTo>
                  <a:pt x="1494" y="7247"/>
                  <a:pt x="2763" y="6959"/>
                  <a:pt x="4009" y="6564"/>
                </a:cubicBezTo>
                <a:cubicBezTo>
                  <a:pt x="4887" y="7227"/>
                  <a:pt x="5955" y="7585"/>
                  <a:pt x="7047" y="7585"/>
                </a:cubicBezTo>
                <a:cubicBezTo>
                  <a:pt x="7355" y="7585"/>
                  <a:pt x="7665" y="7556"/>
                  <a:pt x="7973" y="7498"/>
                </a:cubicBezTo>
                <a:cubicBezTo>
                  <a:pt x="7506" y="7079"/>
                  <a:pt x="7015" y="6660"/>
                  <a:pt x="6428" y="6444"/>
                </a:cubicBezTo>
                <a:cubicBezTo>
                  <a:pt x="6061" y="6322"/>
                  <a:pt x="5682" y="6260"/>
                  <a:pt x="5304" y="6260"/>
                </a:cubicBezTo>
                <a:cubicBezTo>
                  <a:pt x="5127" y="6260"/>
                  <a:pt x="4951" y="6274"/>
                  <a:pt x="4775" y="6301"/>
                </a:cubicBezTo>
                <a:cubicBezTo>
                  <a:pt x="5590" y="6013"/>
                  <a:pt x="6392" y="5666"/>
                  <a:pt x="7183" y="5282"/>
                </a:cubicBezTo>
                <a:cubicBezTo>
                  <a:pt x="7826" y="5782"/>
                  <a:pt x="8613" y="6042"/>
                  <a:pt x="9408" y="6042"/>
                </a:cubicBezTo>
                <a:cubicBezTo>
                  <a:pt x="9870" y="6042"/>
                  <a:pt x="10335" y="5954"/>
                  <a:pt x="10776" y="5774"/>
                </a:cubicBezTo>
                <a:cubicBezTo>
                  <a:pt x="10070" y="5269"/>
                  <a:pt x="9230" y="5003"/>
                  <a:pt x="8375" y="5003"/>
                </a:cubicBezTo>
                <a:cubicBezTo>
                  <a:pt x="8114" y="5003"/>
                  <a:pt x="7851" y="5028"/>
                  <a:pt x="7590" y="5079"/>
                </a:cubicBezTo>
                <a:cubicBezTo>
                  <a:pt x="8309" y="4696"/>
                  <a:pt x="9003" y="4288"/>
                  <a:pt x="9686" y="3833"/>
                </a:cubicBezTo>
                <a:cubicBezTo>
                  <a:pt x="10249" y="4193"/>
                  <a:pt x="10884" y="4396"/>
                  <a:pt x="11554" y="4420"/>
                </a:cubicBezTo>
                <a:cubicBezTo>
                  <a:pt x="11595" y="4422"/>
                  <a:pt x="11635" y="4423"/>
                  <a:pt x="11675" y="4423"/>
                </a:cubicBezTo>
                <a:cubicBezTo>
                  <a:pt x="12350" y="4423"/>
                  <a:pt x="12996" y="4140"/>
                  <a:pt x="13471" y="3654"/>
                </a:cubicBezTo>
                <a:cubicBezTo>
                  <a:pt x="12848" y="3402"/>
                  <a:pt x="12189" y="3270"/>
                  <a:pt x="11531" y="3246"/>
                </a:cubicBezTo>
                <a:cubicBezTo>
                  <a:pt x="11063" y="3246"/>
                  <a:pt x="10608" y="3330"/>
                  <a:pt x="10177" y="3498"/>
                </a:cubicBezTo>
                <a:cubicBezTo>
                  <a:pt x="10500" y="3270"/>
                  <a:pt x="10824" y="3031"/>
                  <a:pt x="11135" y="2791"/>
                </a:cubicBezTo>
                <a:cubicBezTo>
                  <a:pt x="12453" y="2216"/>
                  <a:pt x="13567" y="1246"/>
                  <a:pt x="1429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25"/>
          <p:cNvSpPr/>
          <p:nvPr/>
        </p:nvSpPr>
        <p:spPr>
          <a:xfrm rot="9102081" flipH="1">
            <a:off x="302082" y="-110248"/>
            <a:ext cx="210501" cy="1620746"/>
          </a:xfrm>
          <a:custGeom>
            <a:avLst/>
            <a:gdLst/>
            <a:ahLst/>
            <a:cxnLst/>
            <a:rect l="l" t="t" r="r" b="b"/>
            <a:pathLst>
              <a:path w="4564" h="35142" extrusionOk="0">
                <a:moveTo>
                  <a:pt x="3018" y="1"/>
                </a:moveTo>
                <a:cubicBezTo>
                  <a:pt x="587" y="3953"/>
                  <a:pt x="0" y="9606"/>
                  <a:pt x="323" y="14840"/>
                </a:cubicBezTo>
                <a:cubicBezTo>
                  <a:pt x="647" y="20074"/>
                  <a:pt x="1749" y="25141"/>
                  <a:pt x="2264" y="30339"/>
                </a:cubicBezTo>
                <a:cubicBezTo>
                  <a:pt x="2266" y="30358"/>
                  <a:pt x="2267" y="30378"/>
                  <a:pt x="2269" y="30398"/>
                </a:cubicBezTo>
                <a:lnTo>
                  <a:pt x="2269" y="30398"/>
                </a:lnTo>
                <a:cubicBezTo>
                  <a:pt x="3045" y="26619"/>
                  <a:pt x="3499" y="22705"/>
                  <a:pt x="3952" y="18805"/>
                </a:cubicBezTo>
                <a:cubicBezTo>
                  <a:pt x="4252" y="16146"/>
                  <a:pt x="4563" y="13475"/>
                  <a:pt x="4527" y="10780"/>
                </a:cubicBezTo>
                <a:cubicBezTo>
                  <a:pt x="4479" y="7103"/>
                  <a:pt x="3785" y="3510"/>
                  <a:pt x="3018" y="1"/>
                </a:cubicBezTo>
                <a:close/>
                <a:moveTo>
                  <a:pt x="2269" y="30398"/>
                </a:moveTo>
                <a:lnTo>
                  <a:pt x="2269" y="30398"/>
                </a:lnTo>
                <a:cubicBezTo>
                  <a:pt x="2042" y="31505"/>
                  <a:pt x="1788" y="32600"/>
                  <a:pt x="1497" y="33680"/>
                </a:cubicBezTo>
                <a:lnTo>
                  <a:pt x="1761" y="35141"/>
                </a:lnTo>
                <a:cubicBezTo>
                  <a:pt x="2483" y="33852"/>
                  <a:pt x="2421" y="32036"/>
                  <a:pt x="2269" y="3039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25"/>
          <p:cNvSpPr/>
          <p:nvPr/>
        </p:nvSpPr>
        <p:spPr>
          <a:xfrm rot="10800000" flipH="1">
            <a:off x="125361" y="26056"/>
            <a:ext cx="346638" cy="1000158"/>
          </a:xfrm>
          <a:custGeom>
            <a:avLst/>
            <a:gdLst/>
            <a:ahLst/>
            <a:cxnLst/>
            <a:rect l="l" t="t" r="r" b="b"/>
            <a:pathLst>
              <a:path w="7516" h="21686" extrusionOk="0">
                <a:moveTo>
                  <a:pt x="4030" y="0"/>
                </a:moveTo>
                <a:lnTo>
                  <a:pt x="4030" y="0"/>
                </a:lnTo>
                <a:cubicBezTo>
                  <a:pt x="3300" y="1880"/>
                  <a:pt x="3312" y="3964"/>
                  <a:pt x="4054" y="5833"/>
                </a:cubicBezTo>
                <a:cubicBezTo>
                  <a:pt x="4066" y="6611"/>
                  <a:pt x="4042" y="7378"/>
                  <a:pt x="3995" y="8156"/>
                </a:cubicBezTo>
                <a:cubicBezTo>
                  <a:pt x="3827" y="6635"/>
                  <a:pt x="3312" y="5174"/>
                  <a:pt x="2485" y="3881"/>
                </a:cubicBezTo>
                <a:lnTo>
                  <a:pt x="2485" y="3881"/>
                </a:lnTo>
                <a:cubicBezTo>
                  <a:pt x="2186" y="5785"/>
                  <a:pt x="2701" y="7713"/>
                  <a:pt x="3911" y="9210"/>
                </a:cubicBezTo>
                <a:cubicBezTo>
                  <a:pt x="3803" y="10372"/>
                  <a:pt x="3623" y="11522"/>
                  <a:pt x="3384" y="12672"/>
                </a:cubicBezTo>
                <a:cubicBezTo>
                  <a:pt x="3539" y="11091"/>
                  <a:pt x="3132" y="9498"/>
                  <a:pt x="2234" y="8192"/>
                </a:cubicBezTo>
                <a:lnTo>
                  <a:pt x="2234" y="8192"/>
                </a:lnTo>
                <a:cubicBezTo>
                  <a:pt x="1887" y="10037"/>
                  <a:pt x="2222" y="11941"/>
                  <a:pt x="3180" y="13546"/>
                </a:cubicBezTo>
                <a:cubicBezTo>
                  <a:pt x="2845" y="14888"/>
                  <a:pt x="2438" y="16193"/>
                  <a:pt x="1934" y="17475"/>
                </a:cubicBezTo>
                <a:cubicBezTo>
                  <a:pt x="2186" y="15570"/>
                  <a:pt x="1982" y="13618"/>
                  <a:pt x="1360" y="11798"/>
                </a:cubicBezTo>
                <a:cubicBezTo>
                  <a:pt x="1048" y="12947"/>
                  <a:pt x="952" y="14133"/>
                  <a:pt x="1072" y="15307"/>
                </a:cubicBezTo>
                <a:cubicBezTo>
                  <a:pt x="1156" y="16145"/>
                  <a:pt x="1360" y="16996"/>
                  <a:pt x="1875" y="17654"/>
                </a:cubicBezTo>
                <a:cubicBezTo>
                  <a:pt x="1360" y="18936"/>
                  <a:pt x="761" y="20181"/>
                  <a:pt x="90" y="21391"/>
                </a:cubicBezTo>
                <a:cubicBezTo>
                  <a:pt x="0" y="21546"/>
                  <a:pt x="128" y="21685"/>
                  <a:pt x="260" y="21685"/>
                </a:cubicBezTo>
                <a:cubicBezTo>
                  <a:pt x="321" y="21685"/>
                  <a:pt x="384" y="21655"/>
                  <a:pt x="425" y="21583"/>
                </a:cubicBezTo>
                <a:cubicBezTo>
                  <a:pt x="1300" y="20026"/>
                  <a:pt x="2042" y="18397"/>
                  <a:pt x="2641" y="16708"/>
                </a:cubicBezTo>
                <a:cubicBezTo>
                  <a:pt x="4510" y="16193"/>
                  <a:pt x="6091" y="14900"/>
                  <a:pt x="6953" y="13151"/>
                </a:cubicBezTo>
                <a:lnTo>
                  <a:pt x="6953" y="13151"/>
                </a:lnTo>
                <a:cubicBezTo>
                  <a:pt x="6114" y="13319"/>
                  <a:pt x="5240" y="13498"/>
                  <a:pt x="4510" y="13965"/>
                </a:cubicBezTo>
                <a:cubicBezTo>
                  <a:pt x="3863" y="14385"/>
                  <a:pt x="3384" y="14983"/>
                  <a:pt x="2988" y="15654"/>
                </a:cubicBezTo>
                <a:cubicBezTo>
                  <a:pt x="3348" y="14504"/>
                  <a:pt x="3647" y="13343"/>
                  <a:pt x="3875" y="12169"/>
                </a:cubicBezTo>
                <a:cubicBezTo>
                  <a:pt x="5599" y="11714"/>
                  <a:pt x="6941" y="10372"/>
                  <a:pt x="7408" y="8660"/>
                </a:cubicBezTo>
                <a:lnTo>
                  <a:pt x="7408" y="8660"/>
                </a:lnTo>
                <a:cubicBezTo>
                  <a:pt x="5923" y="9127"/>
                  <a:pt x="4689" y="10169"/>
                  <a:pt x="3983" y="11558"/>
                </a:cubicBezTo>
                <a:cubicBezTo>
                  <a:pt x="4174" y="10456"/>
                  <a:pt x="4306" y="9354"/>
                  <a:pt x="4378" y="8240"/>
                </a:cubicBezTo>
                <a:cubicBezTo>
                  <a:pt x="5228" y="7917"/>
                  <a:pt x="5983" y="7378"/>
                  <a:pt x="6570" y="6683"/>
                </a:cubicBezTo>
                <a:cubicBezTo>
                  <a:pt x="7180" y="5917"/>
                  <a:pt x="7516" y="4911"/>
                  <a:pt x="7336" y="3953"/>
                </a:cubicBezTo>
                <a:lnTo>
                  <a:pt x="7336" y="3953"/>
                </a:lnTo>
                <a:cubicBezTo>
                  <a:pt x="6546" y="4408"/>
                  <a:pt x="5851" y="5018"/>
                  <a:pt x="5276" y="5725"/>
                </a:cubicBezTo>
                <a:cubicBezTo>
                  <a:pt x="4881" y="6228"/>
                  <a:pt x="4593" y="6803"/>
                  <a:pt x="4426" y="7414"/>
                </a:cubicBezTo>
                <a:cubicBezTo>
                  <a:pt x="4450" y="6875"/>
                  <a:pt x="4450" y="6324"/>
                  <a:pt x="4450" y="5773"/>
                </a:cubicBezTo>
                <a:cubicBezTo>
                  <a:pt x="4917" y="3857"/>
                  <a:pt x="4773" y="1833"/>
                  <a:pt x="4030" y="0"/>
                </a:cubicBezTo>
                <a:close/>
              </a:path>
            </a:pathLst>
          </a:custGeom>
          <a:solidFill>
            <a:srgbClr val="1A4E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25"/>
          <p:cNvSpPr/>
          <p:nvPr/>
        </p:nvSpPr>
        <p:spPr>
          <a:xfrm rot="9459594" flipH="1">
            <a:off x="-10947" y="39726"/>
            <a:ext cx="202785" cy="604989"/>
          </a:xfrm>
          <a:custGeom>
            <a:avLst/>
            <a:gdLst/>
            <a:ahLst/>
            <a:cxnLst/>
            <a:rect l="l" t="t" r="r" b="b"/>
            <a:pathLst>
              <a:path w="4397" h="13118" extrusionOk="0">
                <a:moveTo>
                  <a:pt x="108" y="0"/>
                </a:moveTo>
                <a:lnTo>
                  <a:pt x="108" y="0"/>
                </a:lnTo>
                <a:cubicBezTo>
                  <a:pt x="72" y="1210"/>
                  <a:pt x="492" y="2396"/>
                  <a:pt x="1282" y="3318"/>
                </a:cubicBezTo>
                <a:cubicBezTo>
                  <a:pt x="1450" y="3761"/>
                  <a:pt x="1581" y="4204"/>
                  <a:pt x="1713" y="4659"/>
                </a:cubicBezTo>
                <a:cubicBezTo>
                  <a:pt x="1318" y="3821"/>
                  <a:pt x="731" y="3090"/>
                  <a:pt x="0" y="2527"/>
                </a:cubicBezTo>
                <a:lnTo>
                  <a:pt x="0" y="2527"/>
                </a:lnTo>
                <a:cubicBezTo>
                  <a:pt x="204" y="3665"/>
                  <a:pt x="887" y="4659"/>
                  <a:pt x="1869" y="5282"/>
                </a:cubicBezTo>
                <a:cubicBezTo>
                  <a:pt x="2037" y="5965"/>
                  <a:pt x="2168" y="6659"/>
                  <a:pt x="2252" y="7354"/>
                </a:cubicBezTo>
                <a:cubicBezTo>
                  <a:pt x="2037" y="6420"/>
                  <a:pt x="1486" y="5593"/>
                  <a:pt x="719" y="5030"/>
                </a:cubicBezTo>
                <a:lnTo>
                  <a:pt x="719" y="5030"/>
                </a:lnTo>
                <a:cubicBezTo>
                  <a:pt x="875" y="6144"/>
                  <a:pt x="1450" y="7174"/>
                  <a:pt x="2312" y="7905"/>
                </a:cubicBezTo>
                <a:cubicBezTo>
                  <a:pt x="2396" y="8731"/>
                  <a:pt x="2420" y="9558"/>
                  <a:pt x="2384" y="10384"/>
                </a:cubicBezTo>
                <a:cubicBezTo>
                  <a:pt x="2156" y="9246"/>
                  <a:pt x="1653" y="8180"/>
                  <a:pt x="935" y="7258"/>
                </a:cubicBezTo>
                <a:lnTo>
                  <a:pt x="935" y="7258"/>
                </a:lnTo>
                <a:cubicBezTo>
                  <a:pt x="983" y="7977"/>
                  <a:pt x="1162" y="8672"/>
                  <a:pt x="1462" y="9318"/>
                </a:cubicBezTo>
                <a:cubicBezTo>
                  <a:pt x="1677" y="9785"/>
                  <a:pt x="1965" y="10217"/>
                  <a:pt x="2384" y="10492"/>
                </a:cubicBezTo>
                <a:cubicBezTo>
                  <a:pt x="2348" y="11330"/>
                  <a:pt x="2252" y="12157"/>
                  <a:pt x="2108" y="12983"/>
                </a:cubicBezTo>
                <a:cubicBezTo>
                  <a:pt x="2095" y="13067"/>
                  <a:pt x="2161" y="13118"/>
                  <a:pt x="2227" y="13118"/>
                </a:cubicBezTo>
                <a:cubicBezTo>
                  <a:pt x="2274" y="13118"/>
                  <a:pt x="2321" y="13091"/>
                  <a:pt x="2336" y="13031"/>
                </a:cubicBezTo>
                <a:cubicBezTo>
                  <a:pt x="2528" y="11965"/>
                  <a:pt x="2635" y="10887"/>
                  <a:pt x="2635" y="9809"/>
                </a:cubicBezTo>
                <a:cubicBezTo>
                  <a:pt x="3606" y="9139"/>
                  <a:pt x="4240" y="8085"/>
                  <a:pt x="4396" y="6923"/>
                </a:cubicBezTo>
                <a:lnTo>
                  <a:pt x="4396" y="6923"/>
                </a:lnTo>
                <a:cubicBezTo>
                  <a:pt x="3941" y="7186"/>
                  <a:pt x="3486" y="7462"/>
                  <a:pt x="3162" y="7869"/>
                </a:cubicBezTo>
                <a:cubicBezTo>
                  <a:pt x="2887" y="8240"/>
                  <a:pt x="2707" y="8672"/>
                  <a:pt x="2623" y="9127"/>
                </a:cubicBezTo>
                <a:cubicBezTo>
                  <a:pt x="2599" y="8408"/>
                  <a:pt x="2540" y="7677"/>
                  <a:pt x="2432" y="6959"/>
                </a:cubicBezTo>
                <a:cubicBezTo>
                  <a:pt x="3330" y="6360"/>
                  <a:pt x="3833" y="5330"/>
                  <a:pt x="3749" y="4264"/>
                </a:cubicBezTo>
                <a:lnTo>
                  <a:pt x="3749" y="4264"/>
                </a:lnTo>
                <a:cubicBezTo>
                  <a:pt x="2995" y="4815"/>
                  <a:pt x="2504" y="5665"/>
                  <a:pt x="2384" y="6588"/>
                </a:cubicBezTo>
                <a:cubicBezTo>
                  <a:pt x="2264" y="5929"/>
                  <a:pt x="2120" y="5270"/>
                  <a:pt x="1941" y="4623"/>
                </a:cubicBezTo>
                <a:cubicBezTo>
                  <a:pt x="2372" y="4264"/>
                  <a:pt x="2695" y="3809"/>
                  <a:pt x="2887" y="3306"/>
                </a:cubicBezTo>
                <a:cubicBezTo>
                  <a:pt x="3091" y="2743"/>
                  <a:pt x="3055" y="2120"/>
                  <a:pt x="2779" y="1581"/>
                </a:cubicBezTo>
                <a:cubicBezTo>
                  <a:pt x="2420" y="2012"/>
                  <a:pt x="2144" y="2491"/>
                  <a:pt x="1953" y="3006"/>
                </a:cubicBezTo>
                <a:cubicBezTo>
                  <a:pt x="1833" y="3378"/>
                  <a:pt x="1785" y="3761"/>
                  <a:pt x="1809" y="4144"/>
                </a:cubicBezTo>
                <a:cubicBezTo>
                  <a:pt x="1713" y="3833"/>
                  <a:pt x="1605" y="3509"/>
                  <a:pt x="1498" y="3210"/>
                </a:cubicBezTo>
                <a:cubicBezTo>
                  <a:pt x="1390" y="2012"/>
                  <a:pt x="899" y="898"/>
                  <a:pt x="1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25"/>
          <p:cNvSpPr/>
          <p:nvPr/>
        </p:nvSpPr>
        <p:spPr>
          <a:xfrm rot="10800000" flipH="1">
            <a:off x="-16456" y="-63331"/>
            <a:ext cx="630276" cy="811112"/>
          </a:xfrm>
          <a:custGeom>
            <a:avLst/>
            <a:gdLst/>
            <a:ahLst/>
            <a:cxnLst/>
            <a:rect l="l" t="t" r="r" b="b"/>
            <a:pathLst>
              <a:path w="13666" h="17587" extrusionOk="0">
                <a:moveTo>
                  <a:pt x="13630" y="1"/>
                </a:moveTo>
                <a:lnTo>
                  <a:pt x="13630" y="1"/>
                </a:lnTo>
                <a:cubicBezTo>
                  <a:pt x="11905" y="744"/>
                  <a:pt x="10348" y="1845"/>
                  <a:pt x="9067" y="3223"/>
                </a:cubicBezTo>
                <a:cubicBezTo>
                  <a:pt x="6228" y="6277"/>
                  <a:pt x="4935" y="10409"/>
                  <a:pt x="2946" y="14062"/>
                </a:cubicBezTo>
                <a:cubicBezTo>
                  <a:pt x="2252" y="15344"/>
                  <a:pt x="1425" y="16613"/>
                  <a:pt x="192" y="17368"/>
                </a:cubicBezTo>
                <a:lnTo>
                  <a:pt x="0" y="17032"/>
                </a:lnTo>
                <a:lnTo>
                  <a:pt x="0" y="17032"/>
                </a:lnTo>
                <a:lnTo>
                  <a:pt x="48" y="17583"/>
                </a:lnTo>
                <a:cubicBezTo>
                  <a:pt x="92" y="17585"/>
                  <a:pt x="137" y="17586"/>
                  <a:pt x="181" y="17586"/>
                </a:cubicBezTo>
                <a:cubicBezTo>
                  <a:pt x="1222" y="17586"/>
                  <a:pt x="2205" y="17056"/>
                  <a:pt x="3078" y="16481"/>
                </a:cubicBezTo>
                <a:cubicBezTo>
                  <a:pt x="6072" y="14493"/>
                  <a:pt x="8480" y="11727"/>
                  <a:pt x="10456" y="8732"/>
                </a:cubicBezTo>
                <a:cubicBezTo>
                  <a:pt x="12193" y="6109"/>
                  <a:pt x="13666" y="3139"/>
                  <a:pt x="1363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25"/>
          <p:cNvSpPr/>
          <p:nvPr/>
        </p:nvSpPr>
        <p:spPr>
          <a:xfrm rot="10800000" flipH="1">
            <a:off x="8410277" y="-8294"/>
            <a:ext cx="691062" cy="313524"/>
          </a:xfrm>
          <a:custGeom>
            <a:avLst/>
            <a:gdLst/>
            <a:ahLst/>
            <a:cxnLst/>
            <a:rect l="l" t="t" r="r" b="b"/>
            <a:pathLst>
              <a:path w="14984" h="6798" extrusionOk="0">
                <a:moveTo>
                  <a:pt x="0" y="1"/>
                </a:moveTo>
                <a:lnTo>
                  <a:pt x="0" y="1"/>
                </a:lnTo>
                <a:cubicBezTo>
                  <a:pt x="862" y="1151"/>
                  <a:pt x="2072" y="2001"/>
                  <a:pt x="3438" y="2432"/>
                </a:cubicBezTo>
                <a:cubicBezTo>
                  <a:pt x="3785" y="2636"/>
                  <a:pt x="4120" y="2839"/>
                  <a:pt x="4468" y="3031"/>
                </a:cubicBezTo>
                <a:cubicBezTo>
                  <a:pt x="4163" y="2941"/>
                  <a:pt x="3847" y="2895"/>
                  <a:pt x="3527" y="2895"/>
                </a:cubicBezTo>
                <a:cubicBezTo>
                  <a:pt x="3382" y="2895"/>
                  <a:pt x="3236" y="2905"/>
                  <a:pt x="3090" y="2923"/>
                </a:cubicBezTo>
                <a:cubicBezTo>
                  <a:pt x="2431" y="3019"/>
                  <a:pt x="1797" y="3223"/>
                  <a:pt x="1210" y="3534"/>
                </a:cubicBezTo>
                <a:cubicBezTo>
                  <a:pt x="1669" y="3923"/>
                  <a:pt x="2252" y="4121"/>
                  <a:pt x="2842" y="4121"/>
                </a:cubicBezTo>
                <a:cubicBezTo>
                  <a:pt x="2961" y="4121"/>
                  <a:pt x="3080" y="4113"/>
                  <a:pt x="3198" y="4097"/>
                </a:cubicBezTo>
                <a:cubicBezTo>
                  <a:pt x="3857" y="3989"/>
                  <a:pt x="4480" y="3726"/>
                  <a:pt x="4995" y="3319"/>
                </a:cubicBezTo>
                <a:cubicBezTo>
                  <a:pt x="5713" y="3690"/>
                  <a:pt x="6456" y="4025"/>
                  <a:pt x="7210" y="4325"/>
                </a:cubicBezTo>
                <a:cubicBezTo>
                  <a:pt x="7096" y="4315"/>
                  <a:pt x="6982" y="4310"/>
                  <a:pt x="6869" y="4310"/>
                </a:cubicBezTo>
                <a:cubicBezTo>
                  <a:pt x="5862" y="4310"/>
                  <a:pt x="4884" y="4687"/>
                  <a:pt x="4120" y="5355"/>
                </a:cubicBezTo>
                <a:cubicBezTo>
                  <a:pt x="4451" y="5450"/>
                  <a:pt x="4788" y="5496"/>
                  <a:pt x="5122" y="5496"/>
                </a:cubicBezTo>
                <a:cubicBezTo>
                  <a:pt x="6049" y="5496"/>
                  <a:pt x="6955" y="5140"/>
                  <a:pt x="7642" y="4480"/>
                </a:cubicBezTo>
                <a:cubicBezTo>
                  <a:pt x="8456" y="4780"/>
                  <a:pt x="9294" y="5031"/>
                  <a:pt x="10145" y="5247"/>
                </a:cubicBezTo>
                <a:cubicBezTo>
                  <a:pt x="10094" y="5245"/>
                  <a:pt x="10042" y="5244"/>
                  <a:pt x="9991" y="5244"/>
                </a:cubicBezTo>
                <a:cubicBezTo>
                  <a:pt x="9480" y="5244"/>
                  <a:pt x="8972" y="5352"/>
                  <a:pt x="8504" y="5570"/>
                </a:cubicBezTo>
                <a:cubicBezTo>
                  <a:pt x="7941" y="5846"/>
                  <a:pt x="7510" y="6313"/>
                  <a:pt x="7079" y="6780"/>
                </a:cubicBezTo>
                <a:cubicBezTo>
                  <a:pt x="7219" y="6792"/>
                  <a:pt x="7359" y="6798"/>
                  <a:pt x="7498" y="6798"/>
                </a:cubicBezTo>
                <a:cubicBezTo>
                  <a:pt x="8766" y="6798"/>
                  <a:pt x="9995" y="6313"/>
                  <a:pt x="10923" y="5438"/>
                </a:cubicBezTo>
                <a:cubicBezTo>
                  <a:pt x="12205" y="5690"/>
                  <a:pt x="13498" y="5846"/>
                  <a:pt x="14804" y="5894"/>
                </a:cubicBezTo>
                <a:cubicBezTo>
                  <a:pt x="14983" y="5894"/>
                  <a:pt x="14983" y="5606"/>
                  <a:pt x="14804" y="5606"/>
                </a:cubicBezTo>
                <a:cubicBezTo>
                  <a:pt x="13798" y="5582"/>
                  <a:pt x="12792" y="5474"/>
                  <a:pt x="11810" y="5307"/>
                </a:cubicBezTo>
                <a:cubicBezTo>
                  <a:pt x="11594" y="4744"/>
                  <a:pt x="11139" y="4301"/>
                  <a:pt x="10648" y="3929"/>
                </a:cubicBezTo>
                <a:cubicBezTo>
                  <a:pt x="9965" y="3414"/>
                  <a:pt x="9187" y="3031"/>
                  <a:pt x="8360" y="2792"/>
                </a:cubicBezTo>
                <a:lnTo>
                  <a:pt x="8360" y="2792"/>
                </a:lnTo>
                <a:cubicBezTo>
                  <a:pt x="9258" y="3869"/>
                  <a:pt x="10396" y="4720"/>
                  <a:pt x="11678" y="5295"/>
                </a:cubicBezTo>
                <a:cubicBezTo>
                  <a:pt x="10684" y="5115"/>
                  <a:pt x="9714" y="4876"/>
                  <a:pt x="8755" y="4576"/>
                </a:cubicBezTo>
                <a:cubicBezTo>
                  <a:pt x="8121" y="3378"/>
                  <a:pt x="7055" y="2444"/>
                  <a:pt x="5773" y="1977"/>
                </a:cubicBezTo>
                <a:lnTo>
                  <a:pt x="5773" y="1977"/>
                </a:lnTo>
                <a:cubicBezTo>
                  <a:pt x="6252" y="3019"/>
                  <a:pt x="7091" y="3869"/>
                  <a:pt x="8133" y="4373"/>
                </a:cubicBezTo>
                <a:cubicBezTo>
                  <a:pt x="7330" y="4085"/>
                  <a:pt x="6540" y="3762"/>
                  <a:pt x="5773" y="3390"/>
                </a:cubicBezTo>
                <a:cubicBezTo>
                  <a:pt x="5306" y="2085"/>
                  <a:pt x="4288" y="1031"/>
                  <a:pt x="3006" y="492"/>
                </a:cubicBezTo>
                <a:lnTo>
                  <a:pt x="3006" y="492"/>
                </a:lnTo>
                <a:cubicBezTo>
                  <a:pt x="3497" y="1498"/>
                  <a:pt x="4216" y="2372"/>
                  <a:pt x="5102" y="3055"/>
                </a:cubicBezTo>
                <a:cubicBezTo>
                  <a:pt x="4599" y="2792"/>
                  <a:pt x="4108" y="2516"/>
                  <a:pt x="3617" y="2217"/>
                </a:cubicBezTo>
                <a:cubicBezTo>
                  <a:pt x="2743" y="1043"/>
                  <a:pt x="1449" y="252"/>
                  <a:pt x="0" y="1"/>
                </a:cubicBezTo>
                <a:close/>
              </a:path>
            </a:pathLst>
          </a:custGeom>
          <a:solidFill>
            <a:srgbClr val="1A4E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25"/>
          <p:cNvSpPr/>
          <p:nvPr/>
        </p:nvSpPr>
        <p:spPr>
          <a:xfrm rot="-10476946" flipH="1">
            <a:off x="8725722" y="-54298"/>
            <a:ext cx="267395" cy="1605246"/>
          </a:xfrm>
          <a:custGeom>
            <a:avLst/>
            <a:gdLst/>
            <a:ahLst/>
            <a:cxnLst/>
            <a:rect l="l" t="t" r="r" b="b"/>
            <a:pathLst>
              <a:path w="5798" h="34807" extrusionOk="0">
                <a:moveTo>
                  <a:pt x="695" y="1"/>
                </a:moveTo>
                <a:cubicBezTo>
                  <a:pt x="312" y="3570"/>
                  <a:pt x="0" y="7223"/>
                  <a:pt x="348" y="10876"/>
                </a:cubicBezTo>
                <a:cubicBezTo>
                  <a:pt x="587" y="13559"/>
                  <a:pt x="1186" y="16182"/>
                  <a:pt x="1773" y="18793"/>
                </a:cubicBezTo>
                <a:cubicBezTo>
                  <a:pt x="2633" y="22602"/>
                  <a:pt x="3500" y="26447"/>
                  <a:pt x="4672" y="30119"/>
                </a:cubicBezTo>
                <a:lnTo>
                  <a:pt x="4672" y="30119"/>
                </a:lnTo>
                <a:cubicBezTo>
                  <a:pt x="4671" y="30108"/>
                  <a:pt x="4671" y="30098"/>
                  <a:pt x="4671" y="30087"/>
                </a:cubicBezTo>
                <a:cubicBezTo>
                  <a:pt x="4623" y="24865"/>
                  <a:pt x="5186" y="19703"/>
                  <a:pt x="4947" y="14469"/>
                </a:cubicBezTo>
                <a:cubicBezTo>
                  <a:pt x="4719" y="9235"/>
                  <a:pt x="3533" y="3666"/>
                  <a:pt x="695" y="1"/>
                </a:cubicBezTo>
                <a:close/>
                <a:moveTo>
                  <a:pt x="4672" y="30119"/>
                </a:moveTo>
                <a:lnTo>
                  <a:pt x="4672" y="30119"/>
                </a:lnTo>
                <a:cubicBezTo>
                  <a:pt x="4685" y="31775"/>
                  <a:pt x="4820" y="33604"/>
                  <a:pt x="5677" y="34806"/>
                </a:cubicBezTo>
                <a:lnTo>
                  <a:pt x="5797" y="33321"/>
                </a:lnTo>
                <a:cubicBezTo>
                  <a:pt x="5390" y="32272"/>
                  <a:pt x="5018" y="31203"/>
                  <a:pt x="4672" y="30119"/>
                </a:cubicBezTo>
                <a:close/>
              </a:path>
            </a:pathLst>
          </a:custGeom>
          <a:solidFill>
            <a:srgbClr val="1A4E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25"/>
          <p:cNvSpPr/>
          <p:nvPr/>
        </p:nvSpPr>
        <p:spPr>
          <a:xfrm rot="10800000" flipH="1">
            <a:off x="8593983" y="38189"/>
            <a:ext cx="426149" cy="975899"/>
          </a:xfrm>
          <a:custGeom>
            <a:avLst/>
            <a:gdLst/>
            <a:ahLst/>
            <a:cxnLst/>
            <a:rect l="l" t="t" r="r" b="b"/>
            <a:pathLst>
              <a:path w="9240" h="21160" extrusionOk="0">
                <a:moveTo>
                  <a:pt x="2947" y="1"/>
                </a:moveTo>
                <a:lnTo>
                  <a:pt x="2947" y="1"/>
                </a:lnTo>
                <a:cubicBezTo>
                  <a:pt x="2408" y="1905"/>
                  <a:pt x="2480" y="3929"/>
                  <a:pt x="3151" y="5786"/>
                </a:cubicBezTo>
                <a:cubicBezTo>
                  <a:pt x="3198" y="6325"/>
                  <a:pt x="3270" y="6876"/>
                  <a:pt x="3342" y="7415"/>
                </a:cubicBezTo>
                <a:cubicBezTo>
                  <a:pt x="3115" y="6816"/>
                  <a:pt x="2767" y="6277"/>
                  <a:pt x="2312" y="5822"/>
                </a:cubicBezTo>
                <a:cubicBezTo>
                  <a:pt x="1665" y="5175"/>
                  <a:pt x="911" y="4648"/>
                  <a:pt x="72" y="4277"/>
                </a:cubicBezTo>
                <a:lnTo>
                  <a:pt x="72" y="4277"/>
                </a:lnTo>
                <a:cubicBezTo>
                  <a:pt x="1" y="5247"/>
                  <a:pt x="432" y="6217"/>
                  <a:pt x="1114" y="6912"/>
                </a:cubicBezTo>
                <a:cubicBezTo>
                  <a:pt x="1773" y="7546"/>
                  <a:pt x="2588" y="8002"/>
                  <a:pt x="3462" y="8229"/>
                </a:cubicBezTo>
                <a:cubicBezTo>
                  <a:pt x="3654" y="9319"/>
                  <a:pt x="3905" y="10409"/>
                  <a:pt x="4216" y="11487"/>
                </a:cubicBezTo>
                <a:cubicBezTo>
                  <a:pt x="3366" y="10181"/>
                  <a:pt x="2025" y="9271"/>
                  <a:pt x="504" y="8960"/>
                </a:cubicBezTo>
                <a:lnTo>
                  <a:pt x="504" y="8960"/>
                </a:lnTo>
                <a:cubicBezTo>
                  <a:pt x="1138" y="10625"/>
                  <a:pt x="2624" y="11810"/>
                  <a:pt x="4384" y="12074"/>
                </a:cubicBezTo>
                <a:cubicBezTo>
                  <a:pt x="4743" y="13224"/>
                  <a:pt x="5163" y="14349"/>
                  <a:pt x="5642" y="15451"/>
                </a:cubicBezTo>
                <a:cubicBezTo>
                  <a:pt x="5199" y="14817"/>
                  <a:pt x="4624" y="14301"/>
                  <a:pt x="3941" y="13930"/>
                </a:cubicBezTo>
                <a:cubicBezTo>
                  <a:pt x="3174" y="13547"/>
                  <a:pt x="2288" y="13463"/>
                  <a:pt x="1438" y="13379"/>
                </a:cubicBezTo>
                <a:lnTo>
                  <a:pt x="1438" y="13379"/>
                </a:lnTo>
                <a:cubicBezTo>
                  <a:pt x="2480" y="15020"/>
                  <a:pt x="4181" y="16146"/>
                  <a:pt x="6097" y="16457"/>
                </a:cubicBezTo>
                <a:cubicBezTo>
                  <a:pt x="6875" y="18074"/>
                  <a:pt x="7786" y="19619"/>
                  <a:pt x="8816" y="21081"/>
                </a:cubicBezTo>
                <a:cubicBezTo>
                  <a:pt x="8855" y="21137"/>
                  <a:pt x="8908" y="21160"/>
                  <a:pt x="8961" y="21160"/>
                </a:cubicBezTo>
                <a:cubicBezTo>
                  <a:pt x="9101" y="21160"/>
                  <a:pt x="9240" y="20997"/>
                  <a:pt x="9127" y="20841"/>
                </a:cubicBezTo>
                <a:cubicBezTo>
                  <a:pt x="8325" y="19727"/>
                  <a:pt x="7606" y="18541"/>
                  <a:pt x="6959" y="17320"/>
                </a:cubicBezTo>
                <a:cubicBezTo>
                  <a:pt x="7402" y="16613"/>
                  <a:pt x="7510" y="15739"/>
                  <a:pt x="7510" y="14912"/>
                </a:cubicBezTo>
                <a:cubicBezTo>
                  <a:pt x="7498" y="13727"/>
                  <a:pt x="7271" y="12553"/>
                  <a:pt x="6839" y="11451"/>
                </a:cubicBezTo>
                <a:lnTo>
                  <a:pt x="6839" y="11451"/>
                </a:lnTo>
                <a:cubicBezTo>
                  <a:pt x="6420" y="13331"/>
                  <a:pt x="6420" y="15284"/>
                  <a:pt x="6875" y="17164"/>
                </a:cubicBezTo>
                <a:cubicBezTo>
                  <a:pt x="6241" y="15942"/>
                  <a:pt x="5690" y="14673"/>
                  <a:pt x="5235" y="13379"/>
                </a:cubicBezTo>
                <a:cubicBezTo>
                  <a:pt x="6013" y="11679"/>
                  <a:pt x="6145" y="9750"/>
                  <a:pt x="5594" y="7954"/>
                </a:cubicBezTo>
                <a:lnTo>
                  <a:pt x="5594" y="7954"/>
                </a:lnTo>
                <a:cubicBezTo>
                  <a:pt x="4839" y="9355"/>
                  <a:pt x="4600" y="10972"/>
                  <a:pt x="4935" y="12529"/>
                </a:cubicBezTo>
                <a:cubicBezTo>
                  <a:pt x="4576" y="11415"/>
                  <a:pt x="4276" y="10289"/>
                  <a:pt x="4037" y="9151"/>
                </a:cubicBezTo>
                <a:cubicBezTo>
                  <a:pt x="5079" y="7534"/>
                  <a:pt x="5378" y="5546"/>
                  <a:pt x="4887" y="3690"/>
                </a:cubicBezTo>
                <a:lnTo>
                  <a:pt x="4887" y="3690"/>
                </a:lnTo>
                <a:cubicBezTo>
                  <a:pt x="4205" y="5067"/>
                  <a:pt x="3845" y="6576"/>
                  <a:pt x="3833" y="8109"/>
                </a:cubicBezTo>
                <a:cubicBezTo>
                  <a:pt x="3701" y="7343"/>
                  <a:pt x="3606" y="6576"/>
                  <a:pt x="3534" y="5798"/>
                </a:cubicBezTo>
                <a:cubicBezTo>
                  <a:pt x="4073" y="3857"/>
                  <a:pt x="3869" y="1797"/>
                  <a:pt x="294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25"/>
          <p:cNvSpPr/>
          <p:nvPr/>
        </p:nvSpPr>
        <p:spPr>
          <a:xfrm rot="10800000" flipH="1">
            <a:off x="8964355" y="36490"/>
            <a:ext cx="179545" cy="611459"/>
          </a:xfrm>
          <a:custGeom>
            <a:avLst/>
            <a:gdLst/>
            <a:ahLst/>
            <a:cxnLst/>
            <a:rect l="l" t="t" r="r" b="b"/>
            <a:pathLst>
              <a:path w="3893" h="13258" extrusionOk="0">
                <a:moveTo>
                  <a:pt x="3521" y="1"/>
                </a:moveTo>
                <a:lnTo>
                  <a:pt x="3521" y="1"/>
                </a:lnTo>
                <a:cubicBezTo>
                  <a:pt x="2827" y="971"/>
                  <a:pt x="2467" y="2145"/>
                  <a:pt x="2479" y="3342"/>
                </a:cubicBezTo>
                <a:cubicBezTo>
                  <a:pt x="2407" y="3654"/>
                  <a:pt x="2336" y="3977"/>
                  <a:pt x="2264" y="4300"/>
                </a:cubicBezTo>
                <a:cubicBezTo>
                  <a:pt x="2252" y="3917"/>
                  <a:pt x="2168" y="3546"/>
                  <a:pt x="2000" y="3187"/>
                </a:cubicBezTo>
                <a:cubicBezTo>
                  <a:pt x="1761" y="2695"/>
                  <a:pt x="1425" y="2240"/>
                  <a:pt x="1030" y="1857"/>
                </a:cubicBezTo>
                <a:lnTo>
                  <a:pt x="1030" y="1857"/>
                </a:lnTo>
                <a:cubicBezTo>
                  <a:pt x="814" y="2420"/>
                  <a:pt x="838" y="3043"/>
                  <a:pt x="1102" y="3582"/>
                </a:cubicBezTo>
                <a:cubicBezTo>
                  <a:pt x="1353" y="4073"/>
                  <a:pt x="1725" y="4492"/>
                  <a:pt x="2180" y="4791"/>
                </a:cubicBezTo>
                <a:cubicBezTo>
                  <a:pt x="2072" y="5462"/>
                  <a:pt x="2000" y="6133"/>
                  <a:pt x="1964" y="6804"/>
                </a:cubicBezTo>
                <a:cubicBezTo>
                  <a:pt x="1737" y="5881"/>
                  <a:pt x="1150" y="5103"/>
                  <a:pt x="347" y="4624"/>
                </a:cubicBezTo>
                <a:lnTo>
                  <a:pt x="347" y="4624"/>
                </a:lnTo>
                <a:cubicBezTo>
                  <a:pt x="383" y="5702"/>
                  <a:pt x="994" y="6672"/>
                  <a:pt x="1952" y="7175"/>
                </a:cubicBezTo>
                <a:cubicBezTo>
                  <a:pt x="1928" y="7894"/>
                  <a:pt x="1940" y="8624"/>
                  <a:pt x="2000" y="9343"/>
                </a:cubicBezTo>
                <a:cubicBezTo>
                  <a:pt x="1868" y="8900"/>
                  <a:pt x="1641" y="8480"/>
                  <a:pt x="1318" y="8133"/>
                </a:cubicBezTo>
                <a:cubicBezTo>
                  <a:pt x="958" y="7762"/>
                  <a:pt x="467" y="7546"/>
                  <a:pt x="0" y="7331"/>
                </a:cubicBezTo>
                <a:lnTo>
                  <a:pt x="0" y="7331"/>
                </a:lnTo>
                <a:cubicBezTo>
                  <a:pt x="264" y="8468"/>
                  <a:pt x="1018" y="9439"/>
                  <a:pt x="2048" y="10001"/>
                </a:cubicBezTo>
                <a:cubicBezTo>
                  <a:pt x="2168" y="11079"/>
                  <a:pt x="2383" y="12145"/>
                  <a:pt x="2683" y="13175"/>
                </a:cubicBezTo>
                <a:cubicBezTo>
                  <a:pt x="2702" y="13233"/>
                  <a:pt x="2748" y="13258"/>
                  <a:pt x="2794" y="13258"/>
                </a:cubicBezTo>
                <a:cubicBezTo>
                  <a:pt x="2863" y="13258"/>
                  <a:pt x="2932" y="13202"/>
                  <a:pt x="2910" y="13116"/>
                </a:cubicBezTo>
                <a:cubicBezTo>
                  <a:pt x="2671" y="12313"/>
                  <a:pt x="2491" y="11499"/>
                  <a:pt x="2371" y="10672"/>
                </a:cubicBezTo>
                <a:cubicBezTo>
                  <a:pt x="2767" y="10349"/>
                  <a:pt x="3006" y="9882"/>
                  <a:pt x="3162" y="9403"/>
                </a:cubicBezTo>
                <a:cubicBezTo>
                  <a:pt x="3390" y="8732"/>
                  <a:pt x="3497" y="8013"/>
                  <a:pt x="3473" y="7307"/>
                </a:cubicBezTo>
                <a:lnTo>
                  <a:pt x="3473" y="7307"/>
                </a:lnTo>
                <a:cubicBezTo>
                  <a:pt x="2851" y="8289"/>
                  <a:pt x="2467" y="9403"/>
                  <a:pt x="2360" y="10564"/>
                </a:cubicBezTo>
                <a:cubicBezTo>
                  <a:pt x="2240" y="9750"/>
                  <a:pt x="2168" y="8912"/>
                  <a:pt x="2168" y="8085"/>
                </a:cubicBezTo>
                <a:cubicBezTo>
                  <a:pt x="2946" y="7271"/>
                  <a:pt x="3402" y="6193"/>
                  <a:pt x="3449" y="5067"/>
                </a:cubicBezTo>
                <a:lnTo>
                  <a:pt x="3449" y="5067"/>
                </a:lnTo>
                <a:cubicBezTo>
                  <a:pt x="2743" y="5714"/>
                  <a:pt x="2288" y="6588"/>
                  <a:pt x="2168" y="7534"/>
                </a:cubicBezTo>
                <a:cubicBezTo>
                  <a:pt x="2180" y="6840"/>
                  <a:pt x="2228" y="6133"/>
                  <a:pt x="2324" y="5426"/>
                </a:cubicBezTo>
                <a:cubicBezTo>
                  <a:pt x="3234" y="4720"/>
                  <a:pt x="3809" y="3654"/>
                  <a:pt x="3893" y="2492"/>
                </a:cubicBezTo>
                <a:lnTo>
                  <a:pt x="3893" y="2492"/>
                </a:lnTo>
                <a:cubicBezTo>
                  <a:pt x="3234" y="3139"/>
                  <a:pt x="2731" y="3929"/>
                  <a:pt x="2419" y="4803"/>
                </a:cubicBezTo>
                <a:cubicBezTo>
                  <a:pt x="2491" y="4336"/>
                  <a:pt x="2587" y="3881"/>
                  <a:pt x="2707" y="3426"/>
                </a:cubicBezTo>
                <a:cubicBezTo>
                  <a:pt x="3402" y="2432"/>
                  <a:pt x="3689" y="1198"/>
                  <a:pt x="3521" y="1"/>
                </a:cubicBezTo>
                <a:close/>
              </a:path>
            </a:pathLst>
          </a:custGeom>
          <a:solidFill>
            <a:srgbClr val="78D4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25"/>
          <p:cNvSpPr/>
          <p:nvPr/>
        </p:nvSpPr>
        <p:spPr>
          <a:xfrm rot="10800000" flipH="1">
            <a:off x="8385932" y="-28472"/>
            <a:ext cx="709279" cy="741379"/>
          </a:xfrm>
          <a:custGeom>
            <a:avLst/>
            <a:gdLst/>
            <a:ahLst/>
            <a:cxnLst/>
            <a:rect l="l" t="t" r="r" b="b"/>
            <a:pathLst>
              <a:path w="15379" h="16075" extrusionOk="0">
                <a:moveTo>
                  <a:pt x="0" y="0"/>
                </a:moveTo>
                <a:cubicBezTo>
                  <a:pt x="300" y="3126"/>
                  <a:pt x="2084" y="5929"/>
                  <a:pt x="4096" y="8349"/>
                </a:cubicBezTo>
                <a:cubicBezTo>
                  <a:pt x="6384" y="11115"/>
                  <a:pt x="9067" y="13618"/>
                  <a:pt x="12241" y="15271"/>
                </a:cubicBezTo>
                <a:cubicBezTo>
                  <a:pt x="13066" y="15699"/>
                  <a:pt x="13968" y="16075"/>
                  <a:pt x="14890" y="16075"/>
                </a:cubicBezTo>
                <a:cubicBezTo>
                  <a:pt x="15052" y="16075"/>
                  <a:pt x="15216" y="16063"/>
                  <a:pt x="15379" y="16038"/>
                </a:cubicBezTo>
                <a:lnTo>
                  <a:pt x="15379" y="15487"/>
                </a:lnTo>
                <a:lnTo>
                  <a:pt x="15211" y="15846"/>
                </a:lnTo>
                <a:cubicBezTo>
                  <a:pt x="13906" y="15211"/>
                  <a:pt x="12948" y="14050"/>
                  <a:pt x="12121" y="12852"/>
                </a:cubicBezTo>
                <a:cubicBezTo>
                  <a:pt x="9750" y="9426"/>
                  <a:pt x="8037" y="5450"/>
                  <a:pt x="4887" y="2719"/>
                </a:cubicBezTo>
                <a:cubicBezTo>
                  <a:pt x="3462" y="1486"/>
                  <a:pt x="1797" y="563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4" name="Google Shape;464;p25"/>
          <p:cNvGrpSpPr/>
          <p:nvPr/>
        </p:nvGrpSpPr>
        <p:grpSpPr>
          <a:xfrm>
            <a:off x="2458200" y="4841129"/>
            <a:ext cx="4263300" cy="306290"/>
            <a:chOff x="2458200" y="4841129"/>
            <a:chExt cx="4263300" cy="306290"/>
          </a:xfrm>
        </p:grpSpPr>
        <p:sp>
          <p:nvSpPr>
            <p:cNvPr id="465" name="Google Shape;465;p25"/>
            <p:cNvSpPr/>
            <p:nvPr/>
          </p:nvSpPr>
          <p:spPr>
            <a:xfrm rot="-5400000">
              <a:off x="4448945" y="2875526"/>
              <a:ext cx="302371" cy="4233577"/>
            </a:xfrm>
            <a:custGeom>
              <a:avLst/>
              <a:gdLst/>
              <a:ahLst/>
              <a:cxnLst/>
              <a:rect l="l" t="t" r="r" b="b"/>
              <a:pathLst>
                <a:path w="5334" h="20928" extrusionOk="0">
                  <a:moveTo>
                    <a:pt x="0" y="0"/>
                  </a:moveTo>
                  <a:lnTo>
                    <a:pt x="6" y="20844"/>
                  </a:lnTo>
                  <a:cubicBezTo>
                    <a:pt x="153" y="20884"/>
                    <a:pt x="312" y="20906"/>
                    <a:pt x="466" y="20918"/>
                  </a:cubicBezTo>
                  <a:cubicBezTo>
                    <a:pt x="549" y="20924"/>
                    <a:pt x="633" y="20928"/>
                    <a:pt x="716" y="20928"/>
                  </a:cubicBezTo>
                  <a:cubicBezTo>
                    <a:pt x="1470" y="20928"/>
                    <a:pt x="2204" y="20652"/>
                    <a:pt x="2772" y="20151"/>
                  </a:cubicBezTo>
                  <a:cubicBezTo>
                    <a:pt x="3408" y="19589"/>
                    <a:pt x="3817" y="18771"/>
                    <a:pt x="3947" y="17925"/>
                  </a:cubicBezTo>
                  <a:cubicBezTo>
                    <a:pt x="4192" y="16334"/>
                    <a:pt x="3413" y="14778"/>
                    <a:pt x="2726" y="13409"/>
                  </a:cubicBezTo>
                  <a:cubicBezTo>
                    <a:pt x="1994" y="11950"/>
                    <a:pt x="1534" y="10286"/>
                    <a:pt x="1704" y="8622"/>
                  </a:cubicBezTo>
                  <a:cubicBezTo>
                    <a:pt x="1840" y="7315"/>
                    <a:pt x="2425" y="6196"/>
                    <a:pt x="3135" y="5129"/>
                  </a:cubicBezTo>
                  <a:lnTo>
                    <a:pt x="3175" y="5066"/>
                  </a:lnTo>
                  <a:cubicBezTo>
                    <a:pt x="3885" y="4010"/>
                    <a:pt x="5333" y="2613"/>
                    <a:pt x="4407" y="1233"/>
                  </a:cubicBezTo>
                  <a:cubicBezTo>
                    <a:pt x="3913" y="494"/>
                    <a:pt x="2931" y="364"/>
                    <a:pt x="2136" y="227"/>
                  </a:cubicBezTo>
                  <a:cubicBezTo>
                    <a:pt x="1431" y="108"/>
                    <a:pt x="716" y="34"/>
                    <a:pt x="0" y="0"/>
                  </a:cubicBezTo>
                  <a:close/>
                </a:path>
              </a:pathLst>
            </a:custGeom>
            <a:solidFill>
              <a:srgbClr val="4AC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5"/>
            <p:cNvSpPr/>
            <p:nvPr/>
          </p:nvSpPr>
          <p:spPr>
            <a:xfrm rot="10789326">
              <a:off x="2470049" y="4869838"/>
              <a:ext cx="4239601" cy="271519"/>
            </a:xfrm>
            <a:custGeom>
              <a:avLst/>
              <a:gdLst/>
              <a:ahLst/>
              <a:cxnLst/>
              <a:rect l="l" t="t" r="r" b="b"/>
              <a:pathLst>
                <a:path w="5936" h="1694" extrusionOk="0">
                  <a:moveTo>
                    <a:pt x="5867" y="1"/>
                  </a:moveTo>
                  <a:lnTo>
                    <a:pt x="0" y="40"/>
                  </a:lnTo>
                  <a:cubicBezTo>
                    <a:pt x="0" y="40"/>
                    <a:pt x="63" y="1364"/>
                    <a:pt x="460" y="1443"/>
                  </a:cubicBezTo>
                  <a:cubicBezTo>
                    <a:pt x="1121" y="1572"/>
                    <a:pt x="2385" y="1693"/>
                    <a:pt x="3511" y="1693"/>
                  </a:cubicBezTo>
                  <a:cubicBezTo>
                    <a:pt x="4467" y="1693"/>
                    <a:pt x="5324" y="1606"/>
                    <a:pt x="5629" y="1364"/>
                  </a:cubicBezTo>
                  <a:cubicBezTo>
                    <a:pt x="5935" y="1120"/>
                    <a:pt x="5867" y="1"/>
                    <a:pt x="5867" y="1"/>
                  </a:cubicBezTo>
                  <a:close/>
                </a:path>
              </a:pathLst>
            </a:custGeom>
            <a:solidFill>
              <a:srgbClr val="00DFD1">
                <a:alpha val="43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7" name="Google Shape;467;p25"/>
          <p:cNvGrpSpPr/>
          <p:nvPr/>
        </p:nvGrpSpPr>
        <p:grpSpPr>
          <a:xfrm rot="-7200044">
            <a:off x="7880784" y="121951"/>
            <a:ext cx="1099826" cy="869459"/>
            <a:chOff x="227125" y="3607050"/>
            <a:chExt cx="1099850" cy="869478"/>
          </a:xfrm>
        </p:grpSpPr>
        <p:sp>
          <p:nvSpPr>
            <p:cNvPr id="468" name="Google Shape;468;p25"/>
            <p:cNvSpPr/>
            <p:nvPr/>
          </p:nvSpPr>
          <p:spPr>
            <a:xfrm>
              <a:off x="343585" y="3828896"/>
              <a:ext cx="43218" cy="42716"/>
            </a:xfrm>
            <a:custGeom>
              <a:avLst/>
              <a:gdLst/>
              <a:ahLst/>
              <a:cxnLst/>
              <a:rect l="l" t="t" r="r" b="b"/>
              <a:pathLst>
                <a:path w="1120" h="1107" extrusionOk="0">
                  <a:moveTo>
                    <a:pt x="560" y="1"/>
                  </a:moveTo>
                  <a:cubicBezTo>
                    <a:pt x="248" y="1"/>
                    <a:pt x="1" y="248"/>
                    <a:pt x="1" y="560"/>
                  </a:cubicBezTo>
                  <a:cubicBezTo>
                    <a:pt x="1" y="859"/>
                    <a:pt x="248" y="1106"/>
                    <a:pt x="560" y="1106"/>
                  </a:cubicBezTo>
                  <a:cubicBezTo>
                    <a:pt x="859" y="1106"/>
                    <a:pt x="1119" y="859"/>
                    <a:pt x="1119" y="560"/>
                  </a:cubicBezTo>
                  <a:cubicBezTo>
                    <a:pt x="1119" y="248"/>
                    <a:pt x="859" y="1"/>
                    <a:pt x="560" y="1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5"/>
            <p:cNvSpPr/>
            <p:nvPr/>
          </p:nvSpPr>
          <p:spPr>
            <a:xfrm>
              <a:off x="1136194" y="3889634"/>
              <a:ext cx="37198" cy="31372"/>
            </a:xfrm>
            <a:custGeom>
              <a:avLst/>
              <a:gdLst/>
              <a:ahLst/>
              <a:cxnLst/>
              <a:rect l="l" t="t" r="r" b="b"/>
              <a:pathLst>
                <a:path w="964" h="813" extrusionOk="0">
                  <a:moveTo>
                    <a:pt x="547" y="1"/>
                  </a:moveTo>
                  <a:cubicBezTo>
                    <a:pt x="183" y="1"/>
                    <a:pt x="1" y="430"/>
                    <a:pt x="261" y="690"/>
                  </a:cubicBezTo>
                  <a:cubicBezTo>
                    <a:pt x="341" y="775"/>
                    <a:pt x="442" y="813"/>
                    <a:pt x="542" y="813"/>
                  </a:cubicBezTo>
                  <a:cubicBezTo>
                    <a:pt x="749" y="813"/>
                    <a:pt x="950" y="650"/>
                    <a:pt x="950" y="404"/>
                  </a:cubicBezTo>
                  <a:cubicBezTo>
                    <a:pt x="963" y="183"/>
                    <a:pt x="768" y="1"/>
                    <a:pt x="547" y="1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5"/>
            <p:cNvSpPr/>
            <p:nvPr/>
          </p:nvSpPr>
          <p:spPr>
            <a:xfrm>
              <a:off x="906284" y="3905186"/>
              <a:ext cx="40208" cy="40710"/>
            </a:xfrm>
            <a:custGeom>
              <a:avLst/>
              <a:gdLst/>
              <a:ahLst/>
              <a:cxnLst/>
              <a:rect l="l" t="t" r="r" b="b"/>
              <a:pathLst>
                <a:path w="1042" h="1055" extrusionOk="0">
                  <a:moveTo>
                    <a:pt x="521" y="1"/>
                  </a:moveTo>
                  <a:cubicBezTo>
                    <a:pt x="235" y="1"/>
                    <a:pt x="1" y="235"/>
                    <a:pt x="1" y="521"/>
                  </a:cubicBezTo>
                  <a:cubicBezTo>
                    <a:pt x="1" y="820"/>
                    <a:pt x="235" y="1055"/>
                    <a:pt x="521" y="1055"/>
                  </a:cubicBezTo>
                  <a:cubicBezTo>
                    <a:pt x="807" y="1055"/>
                    <a:pt x="1042" y="820"/>
                    <a:pt x="1042" y="521"/>
                  </a:cubicBezTo>
                  <a:cubicBezTo>
                    <a:pt x="1042" y="235"/>
                    <a:pt x="807" y="1"/>
                    <a:pt x="521" y="1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5"/>
            <p:cNvSpPr/>
            <p:nvPr/>
          </p:nvSpPr>
          <p:spPr>
            <a:xfrm>
              <a:off x="227125" y="4169247"/>
              <a:ext cx="37198" cy="37160"/>
            </a:xfrm>
            <a:custGeom>
              <a:avLst/>
              <a:gdLst/>
              <a:ahLst/>
              <a:cxnLst/>
              <a:rect l="l" t="t" r="r" b="b"/>
              <a:pathLst>
                <a:path w="964" h="963" extrusionOk="0">
                  <a:moveTo>
                    <a:pt x="482" y="0"/>
                  </a:moveTo>
                  <a:cubicBezTo>
                    <a:pt x="209" y="0"/>
                    <a:pt x="1" y="221"/>
                    <a:pt x="1" y="482"/>
                  </a:cubicBezTo>
                  <a:cubicBezTo>
                    <a:pt x="1" y="742"/>
                    <a:pt x="209" y="963"/>
                    <a:pt x="482" y="963"/>
                  </a:cubicBezTo>
                  <a:cubicBezTo>
                    <a:pt x="742" y="963"/>
                    <a:pt x="963" y="742"/>
                    <a:pt x="963" y="482"/>
                  </a:cubicBezTo>
                  <a:cubicBezTo>
                    <a:pt x="963" y="221"/>
                    <a:pt x="742" y="0"/>
                    <a:pt x="482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5"/>
            <p:cNvSpPr/>
            <p:nvPr/>
          </p:nvSpPr>
          <p:spPr>
            <a:xfrm>
              <a:off x="1132181" y="3690749"/>
              <a:ext cx="52247" cy="47964"/>
            </a:xfrm>
            <a:custGeom>
              <a:avLst/>
              <a:gdLst/>
              <a:ahLst/>
              <a:cxnLst/>
              <a:rect l="l" t="t" r="r" b="b"/>
              <a:pathLst>
                <a:path w="1354" h="1243" extrusionOk="0">
                  <a:moveTo>
                    <a:pt x="678" y="0"/>
                  </a:moveTo>
                  <a:cubicBezTo>
                    <a:pt x="395" y="0"/>
                    <a:pt x="146" y="194"/>
                    <a:pt x="79" y="485"/>
                  </a:cubicBezTo>
                  <a:cubicBezTo>
                    <a:pt x="1" y="810"/>
                    <a:pt x="209" y="1148"/>
                    <a:pt x="534" y="1226"/>
                  </a:cubicBezTo>
                  <a:cubicBezTo>
                    <a:pt x="582" y="1237"/>
                    <a:pt x="630" y="1243"/>
                    <a:pt x="676" y="1243"/>
                  </a:cubicBezTo>
                  <a:cubicBezTo>
                    <a:pt x="959" y="1243"/>
                    <a:pt x="1208" y="1048"/>
                    <a:pt x="1275" y="758"/>
                  </a:cubicBezTo>
                  <a:cubicBezTo>
                    <a:pt x="1353" y="433"/>
                    <a:pt x="1158" y="94"/>
                    <a:pt x="820" y="16"/>
                  </a:cubicBezTo>
                  <a:cubicBezTo>
                    <a:pt x="772" y="5"/>
                    <a:pt x="724" y="0"/>
                    <a:pt x="678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5"/>
            <p:cNvSpPr/>
            <p:nvPr/>
          </p:nvSpPr>
          <p:spPr>
            <a:xfrm>
              <a:off x="396799" y="3676818"/>
              <a:ext cx="36697" cy="31526"/>
            </a:xfrm>
            <a:custGeom>
              <a:avLst/>
              <a:gdLst/>
              <a:ahLst/>
              <a:cxnLst/>
              <a:rect l="l" t="t" r="r" b="b"/>
              <a:pathLst>
                <a:path w="951" h="817" extrusionOk="0">
                  <a:moveTo>
                    <a:pt x="547" y="0"/>
                  </a:moveTo>
                  <a:cubicBezTo>
                    <a:pt x="183" y="0"/>
                    <a:pt x="1" y="442"/>
                    <a:pt x="261" y="703"/>
                  </a:cubicBezTo>
                  <a:cubicBezTo>
                    <a:pt x="344" y="781"/>
                    <a:pt x="444" y="817"/>
                    <a:pt x="542" y="817"/>
                  </a:cubicBezTo>
                  <a:cubicBezTo>
                    <a:pt x="751" y="817"/>
                    <a:pt x="950" y="656"/>
                    <a:pt x="950" y="416"/>
                  </a:cubicBezTo>
                  <a:cubicBezTo>
                    <a:pt x="950" y="182"/>
                    <a:pt x="768" y="0"/>
                    <a:pt x="547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5"/>
            <p:cNvSpPr/>
            <p:nvPr/>
          </p:nvSpPr>
          <p:spPr>
            <a:xfrm>
              <a:off x="245725" y="3607050"/>
              <a:ext cx="36658" cy="37160"/>
            </a:xfrm>
            <a:custGeom>
              <a:avLst/>
              <a:gdLst/>
              <a:ahLst/>
              <a:cxnLst/>
              <a:rect l="l" t="t" r="r" b="b"/>
              <a:pathLst>
                <a:path w="950" h="963" extrusionOk="0">
                  <a:moveTo>
                    <a:pt x="481" y="0"/>
                  </a:moveTo>
                  <a:cubicBezTo>
                    <a:pt x="208" y="0"/>
                    <a:pt x="0" y="208"/>
                    <a:pt x="0" y="481"/>
                  </a:cubicBezTo>
                  <a:cubicBezTo>
                    <a:pt x="0" y="741"/>
                    <a:pt x="208" y="963"/>
                    <a:pt x="481" y="963"/>
                  </a:cubicBezTo>
                  <a:cubicBezTo>
                    <a:pt x="741" y="963"/>
                    <a:pt x="950" y="741"/>
                    <a:pt x="950" y="481"/>
                  </a:cubicBezTo>
                  <a:cubicBezTo>
                    <a:pt x="950" y="208"/>
                    <a:pt x="741" y="0"/>
                    <a:pt x="481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5"/>
            <p:cNvSpPr/>
            <p:nvPr/>
          </p:nvSpPr>
          <p:spPr>
            <a:xfrm>
              <a:off x="1260179" y="3828896"/>
              <a:ext cx="48736" cy="48736"/>
            </a:xfrm>
            <a:custGeom>
              <a:avLst/>
              <a:gdLst/>
              <a:ahLst/>
              <a:cxnLst/>
              <a:rect l="l" t="t" r="r" b="b"/>
              <a:pathLst>
                <a:path w="1263" h="1263" extrusionOk="0">
                  <a:moveTo>
                    <a:pt x="625" y="1"/>
                  </a:moveTo>
                  <a:cubicBezTo>
                    <a:pt x="287" y="1"/>
                    <a:pt x="1" y="287"/>
                    <a:pt x="1" y="625"/>
                  </a:cubicBezTo>
                  <a:cubicBezTo>
                    <a:pt x="1" y="976"/>
                    <a:pt x="287" y="1262"/>
                    <a:pt x="625" y="1262"/>
                  </a:cubicBezTo>
                  <a:cubicBezTo>
                    <a:pt x="976" y="1262"/>
                    <a:pt x="1262" y="976"/>
                    <a:pt x="1262" y="625"/>
                  </a:cubicBezTo>
                  <a:cubicBezTo>
                    <a:pt x="1262" y="287"/>
                    <a:pt x="976" y="1"/>
                    <a:pt x="625" y="1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5"/>
            <p:cNvSpPr/>
            <p:nvPr/>
          </p:nvSpPr>
          <p:spPr>
            <a:xfrm>
              <a:off x="1274727" y="4045764"/>
              <a:ext cx="47231" cy="46691"/>
            </a:xfrm>
            <a:custGeom>
              <a:avLst/>
              <a:gdLst/>
              <a:ahLst/>
              <a:cxnLst/>
              <a:rect l="l" t="t" r="r" b="b"/>
              <a:pathLst>
                <a:path w="1224" h="1210" extrusionOk="0">
                  <a:moveTo>
                    <a:pt x="612" y="0"/>
                  </a:moveTo>
                  <a:cubicBezTo>
                    <a:pt x="274" y="0"/>
                    <a:pt x="1" y="273"/>
                    <a:pt x="1" y="599"/>
                  </a:cubicBezTo>
                  <a:cubicBezTo>
                    <a:pt x="1" y="937"/>
                    <a:pt x="274" y="1210"/>
                    <a:pt x="612" y="1210"/>
                  </a:cubicBezTo>
                  <a:cubicBezTo>
                    <a:pt x="951" y="1210"/>
                    <a:pt x="1224" y="937"/>
                    <a:pt x="1224" y="599"/>
                  </a:cubicBezTo>
                  <a:cubicBezTo>
                    <a:pt x="1224" y="273"/>
                    <a:pt x="951" y="0"/>
                    <a:pt x="612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5"/>
            <p:cNvSpPr/>
            <p:nvPr/>
          </p:nvSpPr>
          <p:spPr>
            <a:xfrm>
              <a:off x="626710" y="3905186"/>
              <a:ext cx="40170" cy="40710"/>
            </a:xfrm>
            <a:custGeom>
              <a:avLst/>
              <a:gdLst/>
              <a:ahLst/>
              <a:cxnLst/>
              <a:rect l="l" t="t" r="r" b="b"/>
              <a:pathLst>
                <a:path w="1041" h="1055" extrusionOk="0">
                  <a:moveTo>
                    <a:pt x="521" y="1"/>
                  </a:moveTo>
                  <a:cubicBezTo>
                    <a:pt x="234" y="1"/>
                    <a:pt x="0" y="235"/>
                    <a:pt x="0" y="521"/>
                  </a:cubicBezTo>
                  <a:cubicBezTo>
                    <a:pt x="0" y="820"/>
                    <a:pt x="234" y="1055"/>
                    <a:pt x="521" y="1055"/>
                  </a:cubicBezTo>
                  <a:cubicBezTo>
                    <a:pt x="807" y="1055"/>
                    <a:pt x="1041" y="820"/>
                    <a:pt x="1041" y="521"/>
                  </a:cubicBezTo>
                  <a:cubicBezTo>
                    <a:pt x="1041" y="235"/>
                    <a:pt x="807" y="1"/>
                    <a:pt x="521" y="1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5"/>
            <p:cNvSpPr/>
            <p:nvPr/>
          </p:nvSpPr>
          <p:spPr>
            <a:xfrm>
              <a:off x="1305868" y="4458392"/>
              <a:ext cx="21107" cy="18136"/>
            </a:xfrm>
            <a:custGeom>
              <a:avLst/>
              <a:gdLst/>
              <a:ahLst/>
              <a:cxnLst/>
              <a:rect l="l" t="t" r="r" b="b"/>
              <a:pathLst>
                <a:path w="547" h="470" extrusionOk="0">
                  <a:moveTo>
                    <a:pt x="313" y="0"/>
                  </a:moveTo>
                  <a:cubicBezTo>
                    <a:pt x="104" y="0"/>
                    <a:pt x="0" y="247"/>
                    <a:pt x="144" y="403"/>
                  </a:cubicBezTo>
                  <a:cubicBezTo>
                    <a:pt x="189" y="449"/>
                    <a:pt x="247" y="469"/>
                    <a:pt x="304" y="469"/>
                  </a:cubicBezTo>
                  <a:cubicBezTo>
                    <a:pt x="426" y="469"/>
                    <a:pt x="547" y="376"/>
                    <a:pt x="547" y="234"/>
                  </a:cubicBezTo>
                  <a:cubicBezTo>
                    <a:pt x="547" y="104"/>
                    <a:pt x="443" y="0"/>
                    <a:pt x="313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5"/>
            <p:cNvSpPr/>
            <p:nvPr/>
          </p:nvSpPr>
          <p:spPr>
            <a:xfrm>
              <a:off x="276827" y="4285206"/>
              <a:ext cx="39707" cy="34381"/>
            </a:xfrm>
            <a:custGeom>
              <a:avLst/>
              <a:gdLst/>
              <a:ahLst/>
              <a:cxnLst/>
              <a:rect l="l" t="t" r="r" b="b"/>
              <a:pathLst>
                <a:path w="1029" h="891" extrusionOk="0">
                  <a:moveTo>
                    <a:pt x="599" y="0"/>
                  </a:moveTo>
                  <a:cubicBezTo>
                    <a:pt x="196" y="0"/>
                    <a:pt x="1" y="481"/>
                    <a:pt x="274" y="755"/>
                  </a:cubicBezTo>
                  <a:cubicBezTo>
                    <a:pt x="363" y="848"/>
                    <a:pt x="475" y="891"/>
                    <a:pt x="585" y="891"/>
                  </a:cubicBezTo>
                  <a:cubicBezTo>
                    <a:pt x="811" y="891"/>
                    <a:pt x="1028" y="714"/>
                    <a:pt x="1028" y="442"/>
                  </a:cubicBezTo>
                  <a:cubicBezTo>
                    <a:pt x="1028" y="208"/>
                    <a:pt x="833" y="0"/>
                    <a:pt x="599" y="0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0A49A-FC4C-4CDF-8374-4FE4A4A66F2C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3142A-1580-43F5-859C-DE570A4BC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982157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ibeye"/>
              <a:buNone/>
              <a:defRPr sz="3600" b="1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ibeye"/>
              <a:buNone/>
              <a:defRPr sz="3600" b="1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ibeye"/>
              <a:buNone/>
              <a:defRPr sz="3600" b="1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ibeye"/>
              <a:buNone/>
              <a:defRPr sz="3600" b="1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ibeye"/>
              <a:buNone/>
              <a:defRPr sz="3600" b="1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ibeye"/>
              <a:buNone/>
              <a:defRPr sz="3600" b="1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ibeye"/>
              <a:buNone/>
              <a:defRPr sz="3600" b="1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ibeye"/>
              <a:buNone/>
              <a:defRPr sz="3600" b="1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ibeye"/>
              <a:buNone/>
              <a:defRPr sz="3600" b="1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●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○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■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●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○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■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●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30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aleway"/>
              <a:buChar char="○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302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Raleway"/>
              <a:buChar char="■"/>
              <a:defRPr sz="16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61" r:id="rId3"/>
    <p:sldLayoutId id="2147483666" r:id="rId4"/>
    <p:sldLayoutId id="2147483671" r:id="rId5"/>
    <p:sldLayoutId id="2147483679" r:id="rId6"/>
  </p:sldLayoutIdLst>
  <p:transition spd="slow">
    <p:wip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49">
          <p15:clr>
            <a:srgbClr val="FF00FF"/>
          </p15:clr>
        </p15:guide>
        <p15:guide id="2" pos="5311">
          <p15:clr>
            <a:srgbClr val="FF00FF"/>
          </p15:clr>
        </p15:guide>
        <p15:guide id="3" orient="horz" pos="340">
          <p15:clr>
            <a:srgbClr val="FF00FF"/>
          </p15:clr>
        </p15:guide>
        <p15:guide id="4" orient="horz" pos="2903">
          <p15:clr>
            <a:srgbClr val="FF00FF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12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12" Type="http://schemas.openxmlformats.org/officeDocument/2006/relationships/image" Target="../media/image11.emf"/><Relationship Id="rId17" Type="http://schemas.openxmlformats.org/officeDocument/2006/relationships/image" Target="../media/image16.jpeg"/><Relationship Id="rId2" Type="http://schemas.openxmlformats.org/officeDocument/2006/relationships/image" Target="../media/image1.emf"/><Relationship Id="rId16" Type="http://schemas.openxmlformats.org/officeDocument/2006/relationships/image" Target="../media/image1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11" Type="http://schemas.openxmlformats.org/officeDocument/2006/relationships/image" Target="../media/image10.emf"/><Relationship Id="rId5" Type="http://schemas.openxmlformats.org/officeDocument/2006/relationships/image" Target="../media/image4.emf"/><Relationship Id="rId15" Type="http://schemas.openxmlformats.org/officeDocument/2006/relationships/image" Target="../media/image1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Relationship Id="rId14" Type="http://schemas.openxmlformats.org/officeDocument/2006/relationships/image" Target="../media/image1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4">
            <a:extLst>
              <a:ext uri="{FF2B5EF4-FFF2-40B4-BE49-F238E27FC236}">
                <a16:creationId xmlns:a16="http://schemas.microsoft.com/office/drawing/2014/main" id="{115EC2DD-0638-F591-EFA3-33100DAEE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89" y="2668151"/>
            <a:ext cx="9119149" cy="1843988"/>
          </a:xfrm>
          <a:prstGeom prst="rect">
            <a:avLst/>
          </a:prstGeom>
        </p:spPr>
      </p:pic>
      <p:pic>
        <p:nvPicPr>
          <p:cNvPr id="9" name="图片 13">
            <a:extLst>
              <a:ext uri="{FF2B5EF4-FFF2-40B4-BE49-F238E27FC236}">
                <a16:creationId xmlns:a16="http://schemas.microsoft.com/office/drawing/2014/main" id="{69DE1B44-F2B8-6225-AF68-CC76A151B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5219" y="1504046"/>
            <a:ext cx="5229923" cy="1679562"/>
          </a:xfrm>
          <a:prstGeom prst="rect">
            <a:avLst/>
          </a:prstGeom>
        </p:spPr>
      </p:pic>
      <p:pic>
        <p:nvPicPr>
          <p:cNvPr id="10" name="图片 3">
            <a:extLst>
              <a:ext uri="{FF2B5EF4-FFF2-40B4-BE49-F238E27FC236}">
                <a16:creationId xmlns:a16="http://schemas.microsoft.com/office/drawing/2014/main" id="{5899FEA0-D957-069C-39D2-A6353CCBD6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7204" y="3857103"/>
            <a:ext cx="10176020" cy="1478307"/>
          </a:xfrm>
          <a:prstGeom prst="rect">
            <a:avLst/>
          </a:prstGeom>
        </p:spPr>
      </p:pic>
      <p:pic>
        <p:nvPicPr>
          <p:cNvPr id="12" name="图片 10">
            <a:extLst>
              <a:ext uri="{FF2B5EF4-FFF2-40B4-BE49-F238E27FC236}">
                <a16:creationId xmlns:a16="http://schemas.microsoft.com/office/drawing/2014/main" id="{7485E85B-ECAC-3E6F-35F3-A24C68094F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0511" y="4580648"/>
            <a:ext cx="905467" cy="33763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1EF943B-2E21-EB5D-BE59-0806AF53CC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8079" y="4549770"/>
            <a:ext cx="571355" cy="216188"/>
          </a:xfrm>
          <a:prstGeom prst="rect">
            <a:avLst/>
          </a:prstGeom>
        </p:spPr>
      </p:pic>
      <p:pic>
        <p:nvPicPr>
          <p:cNvPr id="14" name="图片 14">
            <a:extLst>
              <a:ext uri="{FF2B5EF4-FFF2-40B4-BE49-F238E27FC236}">
                <a16:creationId xmlns:a16="http://schemas.microsoft.com/office/drawing/2014/main" id="{E152F9D5-EA7D-C363-DD90-2518C8D0B0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66996" y="714782"/>
            <a:ext cx="1023617" cy="1448516"/>
          </a:xfrm>
          <a:prstGeom prst="rect">
            <a:avLst/>
          </a:prstGeom>
        </p:spPr>
      </p:pic>
      <p:pic>
        <p:nvPicPr>
          <p:cNvPr id="15" name="图片 16">
            <a:extLst>
              <a:ext uri="{FF2B5EF4-FFF2-40B4-BE49-F238E27FC236}">
                <a16:creationId xmlns:a16="http://schemas.microsoft.com/office/drawing/2014/main" id="{1E7ACFC4-BCBA-BBE3-CD13-48698F82BB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5361" y="1645012"/>
            <a:ext cx="527281" cy="362505"/>
          </a:xfrm>
          <a:prstGeom prst="rect">
            <a:avLst/>
          </a:prstGeom>
        </p:spPr>
      </p:pic>
      <p:pic>
        <p:nvPicPr>
          <p:cNvPr id="16" name="图片 17">
            <a:extLst>
              <a:ext uri="{FF2B5EF4-FFF2-40B4-BE49-F238E27FC236}">
                <a16:creationId xmlns:a16="http://schemas.microsoft.com/office/drawing/2014/main" id="{4AE98C8B-87D5-35A6-1E16-329FB7B18F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01362" y="105835"/>
            <a:ext cx="776329" cy="409728"/>
          </a:xfrm>
          <a:prstGeom prst="rect">
            <a:avLst/>
          </a:prstGeom>
        </p:spPr>
      </p:pic>
      <p:pic>
        <p:nvPicPr>
          <p:cNvPr id="17" name="图片 18">
            <a:extLst>
              <a:ext uri="{FF2B5EF4-FFF2-40B4-BE49-F238E27FC236}">
                <a16:creationId xmlns:a16="http://schemas.microsoft.com/office/drawing/2014/main" id="{7969226F-42A6-D8B0-B0E6-F40ACF53211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7817" y="37933"/>
            <a:ext cx="1259424" cy="932302"/>
          </a:xfrm>
          <a:prstGeom prst="rect">
            <a:avLst/>
          </a:prstGeom>
        </p:spPr>
      </p:pic>
      <p:pic>
        <p:nvPicPr>
          <p:cNvPr id="18" name="图片 20">
            <a:extLst>
              <a:ext uri="{FF2B5EF4-FFF2-40B4-BE49-F238E27FC236}">
                <a16:creationId xmlns:a16="http://schemas.microsoft.com/office/drawing/2014/main" id="{437BF4C6-E478-C235-0937-8DCEB1527D1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57829" y="4203687"/>
            <a:ext cx="2611166" cy="642090"/>
          </a:xfrm>
          <a:prstGeom prst="rect">
            <a:avLst/>
          </a:prstGeom>
        </p:spPr>
      </p:pic>
      <p:pic>
        <p:nvPicPr>
          <p:cNvPr id="19" name="图片 9">
            <a:extLst>
              <a:ext uri="{FF2B5EF4-FFF2-40B4-BE49-F238E27FC236}">
                <a16:creationId xmlns:a16="http://schemas.microsoft.com/office/drawing/2014/main" id="{0B186686-20DA-9D2D-6A58-36D429C7535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10180" y="3959250"/>
            <a:ext cx="350338" cy="762500"/>
          </a:xfrm>
          <a:prstGeom prst="rect">
            <a:avLst/>
          </a:prstGeom>
        </p:spPr>
      </p:pic>
      <p:pic>
        <p:nvPicPr>
          <p:cNvPr id="20" name="图片 8">
            <a:extLst>
              <a:ext uri="{FF2B5EF4-FFF2-40B4-BE49-F238E27FC236}">
                <a16:creationId xmlns:a16="http://schemas.microsoft.com/office/drawing/2014/main" id="{3CA281B9-764E-B885-8AB5-F77A5BDC6CB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45504" y="3910507"/>
            <a:ext cx="391553" cy="844930"/>
          </a:xfrm>
          <a:prstGeom prst="rect">
            <a:avLst/>
          </a:prstGeom>
        </p:spPr>
      </p:pic>
      <p:pic>
        <p:nvPicPr>
          <p:cNvPr id="21" name="图片 11">
            <a:extLst>
              <a:ext uri="{FF2B5EF4-FFF2-40B4-BE49-F238E27FC236}">
                <a16:creationId xmlns:a16="http://schemas.microsoft.com/office/drawing/2014/main" id="{7C1CB58D-8D5A-C1C9-CC43-BB8667E5579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0947108">
            <a:off x="7095196" y="3845873"/>
            <a:ext cx="515202" cy="783106"/>
          </a:xfrm>
          <a:prstGeom prst="rect">
            <a:avLst/>
          </a:prstGeom>
        </p:spPr>
      </p:pic>
      <p:pic>
        <p:nvPicPr>
          <p:cNvPr id="22" name="图片 7">
            <a:extLst>
              <a:ext uri="{FF2B5EF4-FFF2-40B4-BE49-F238E27FC236}">
                <a16:creationId xmlns:a16="http://schemas.microsoft.com/office/drawing/2014/main" id="{15F9A609-118F-8400-5BD6-87D4A178209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2449" y="4144005"/>
            <a:ext cx="473986" cy="680069"/>
          </a:xfrm>
          <a:prstGeom prst="rect">
            <a:avLst/>
          </a:prstGeom>
        </p:spPr>
      </p:pic>
      <p:pic>
        <p:nvPicPr>
          <p:cNvPr id="23" name="图片 5">
            <a:extLst>
              <a:ext uri="{FF2B5EF4-FFF2-40B4-BE49-F238E27FC236}">
                <a16:creationId xmlns:a16="http://schemas.microsoft.com/office/drawing/2014/main" id="{190CFE00-3081-9E0C-44DD-2613AC444BE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-385220" y="2138799"/>
            <a:ext cx="2298129" cy="2667259"/>
          </a:xfrm>
          <a:prstGeom prst="rect">
            <a:avLst/>
          </a:prstGeom>
        </p:spPr>
      </p:pic>
      <p:sp>
        <p:nvSpPr>
          <p:cNvPr id="24" name="文本框 21">
            <a:extLst>
              <a:ext uri="{FF2B5EF4-FFF2-40B4-BE49-F238E27FC236}">
                <a16:creationId xmlns:a16="http://schemas.microsoft.com/office/drawing/2014/main" id="{D2479991-0654-3E50-A640-B4D72640DABA}"/>
              </a:ext>
            </a:extLst>
          </p:cNvPr>
          <p:cNvSpPr txBox="1"/>
          <p:nvPr/>
        </p:nvSpPr>
        <p:spPr>
          <a:xfrm>
            <a:off x="3710580" y="-10200703"/>
            <a:ext cx="50640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200" b="1" dirty="0">
                <a:solidFill>
                  <a:srgbClr val="000033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CARTOON CHILDREN'S EDUCATION AND TEACHING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3555" y="1001850"/>
            <a:ext cx="6619530" cy="1569900"/>
          </a:xfrm>
        </p:spPr>
        <p:txBody>
          <a:bodyPr/>
          <a:lstStyle/>
          <a:p>
            <a:r>
              <a:rPr lang="en-US" b="0" dirty="0" err="1">
                <a:ln w="19050">
                  <a:solidFill>
                    <a:srgbClr val="002060"/>
                  </a:solidFill>
                </a:ln>
                <a:gradFill>
                  <a:gsLst>
                    <a:gs pos="97279">
                      <a:schemeClr val="accent2"/>
                    </a:gs>
                    <a:gs pos="33000">
                      <a:schemeClr val="tx2"/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VN-Dessert Menu Script" panose="00000500000000000000" pitchFamily="2" charset="0"/>
                <a:cs typeface="Arial" panose="020B0604020202020204" pitchFamily="34" charset="0"/>
              </a:rPr>
              <a:t>Phân</a:t>
            </a:r>
            <a:r>
              <a:rPr lang="en-US" b="0" dirty="0">
                <a:ln w="19050">
                  <a:solidFill>
                    <a:srgbClr val="002060"/>
                  </a:solidFill>
                </a:ln>
                <a:gradFill>
                  <a:gsLst>
                    <a:gs pos="97279">
                      <a:schemeClr val="accent2"/>
                    </a:gs>
                    <a:gs pos="33000">
                      <a:schemeClr val="tx2"/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VN-Dessert Menu Script" panose="00000500000000000000" pitchFamily="2" charset="0"/>
                <a:cs typeface="Arial" panose="020B0604020202020204" pitchFamily="34" charset="0"/>
              </a:rPr>
              <a:t> </a:t>
            </a:r>
            <a:r>
              <a:rPr lang="en-US" b="0" dirty="0" err="1">
                <a:ln w="19050">
                  <a:solidFill>
                    <a:srgbClr val="002060"/>
                  </a:solidFill>
                </a:ln>
                <a:gradFill>
                  <a:gsLst>
                    <a:gs pos="97279">
                      <a:schemeClr val="accent2"/>
                    </a:gs>
                    <a:gs pos="33000">
                      <a:schemeClr val="tx2"/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VN-Dessert Menu Script" panose="00000500000000000000" pitchFamily="2" charset="0"/>
                <a:cs typeface="Arial" panose="020B0604020202020204" pitchFamily="34" charset="0"/>
              </a:rPr>
              <a:t>số</a:t>
            </a:r>
            <a:r>
              <a:rPr lang="en-US" b="0" dirty="0">
                <a:ln w="19050">
                  <a:solidFill>
                    <a:srgbClr val="002060"/>
                  </a:solidFill>
                </a:ln>
                <a:gradFill>
                  <a:gsLst>
                    <a:gs pos="97279">
                      <a:schemeClr val="accent2"/>
                    </a:gs>
                    <a:gs pos="33000">
                      <a:schemeClr val="tx2"/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VN-Dessert Menu Script" panose="00000500000000000000" pitchFamily="2" charset="0"/>
                <a:cs typeface="Arial" panose="020B0604020202020204" pitchFamily="34" charset="0"/>
              </a:rPr>
              <a:t> </a:t>
            </a:r>
            <a:r>
              <a:rPr lang="en-US" b="0" dirty="0" err="1">
                <a:ln w="19050">
                  <a:solidFill>
                    <a:srgbClr val="002060"/>
                  </a:solidFill>
                </a:ln>
                <a:gradFill>
                  <a:gsLst>
                    <a:gs pos="97279">
                      <a:schemeClr val="accent2"/>
                    </a:gs>
                    <a:gs pos="33000">
                      <a:schemeClr val="tx2"/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VN-Dessert Menu Script" panose="00000500000000000000" pitchFamily="2" charset="0"/>
                <a:cs typeface="Arial" panose="020B0604020202020204" pitchFamily="34" charset="0"/>
              </a:rPr>
              <a:t>và</a:t>
            </a:r>
            <a:r>
              <a:rPr lang="en-US" b="0" dirty="0">
                <a:ln w="19050">
                  <a:solidFill>
                    <a:srgbClr val="002060"/>
                  </a:solidFill>
                </a:ln>
                <a:gradFill>
                  <a:gsLst>
                    <a:gs pos="97279">
                      <a:schemeClr val="accent2"/>
                    </a:gs>
                    <a:gs pos="33000">
                      <a:schemeClr val="tx2"/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VN-Dessert Menu Script" panose="00000500000000000000" pitchFamily="2" charset="0"/>
                <a:cs typeface="Arial" panose="020B0604020202020204" pitchFamily="34" charset="0"/>
              </a:rPr>
              <a:t> </a:t>
            </a:r>
            <a:r>
              <a:rPr lang="en-US" b="0" dirty="0" err="1">
                <a:ln w="19050">
                  <a:solidFill>
                    <a:srgbClr val="002060"/>
                  </a:solidFill>
                </a:ln>
                <a:gradFill>
                  <a:gsLst>
                    <a:gs pos="97279">
                      <a:schemeClr val="accent2"/>
                    </a:gs>
                    <a:gs pos="33000">
                      <a:schemeClr val="tx2"/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VN-Dessert Menu Script" panose="00000500000000000000" pitchFamily="2" charset="0"/>
                <a:cs typeface="Arial" panose="020B0604020202020204" pitchFamily="34" charset="0"/>
              </a:rPr>
              <a:t>phép</a:t>
            </a:r>
            <a:r>
              <a:rPr lang="en-US" b="0" dirty="0">
                <a:ln w="19050">
                  <a:solidFill>
                    <a:srgbClr val="002060"/>
                  </a:solidFill>
                </a:ln>
                <a:gradFill>
                  <a:gsLst>
                    <a:gs pos="97279">
                      <a:schemeClr val="accent2"/>
                    </a:gs>
                    <a:gs pos="33000">
                      <a:schemeClr val="tx2"/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VN-Dessert Menu Script" panose="00000500000000000000" pitchFamily="2" charset="0"/>
                <a:cs typeface="Arial" panose="020B0604020202020204" pitchFamily="34" charset="0"/>
              </a:rPr>
              <a:t> chia </a:t>
            </a:r>
            <a:r>
              <a:rPr lang="en-US" b="0" dirty="0" err="1">
                <a:ln w="19050">
                  <a:solidFill>
                    <a:srgbClr val="002060"/>
                  </a:solidFill>
                </a:ln>
                <a:gradFill>
                  <a:gsLst>
                    <a:gs pos="97279">
                      <a:schemeClr val="accent2"/>
                    </a:gs>
                    <a:gs pos="33000">
                      <a:schemeClr val="tx2"/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VN-Dessert Menu Script" panose="00000500000000000000" pitchFamily="2" charset="0"/>
                <a:cs typeface="Arial" panose="020B0604020202020204" pitchFamily="34" charset="0"/>
              </a:rPr>
              <a:t>số</a:t>
            </a:r>
            <a:r>
              <a:rPr lang="en-US" b="0" dirty="0">
                <a:ln w="19050">
                  <a:solidFill>
                    <a:srgbClr val="002060"/>
                  </a:solidFill>
                </a:ln>
                <a:gradFill>
                  <a:gsLst>
                    <a:gs pos="97279">
                      <a:schemeClr val="accent2"/>
                    </a:gs>
                    <a:gs pos="33000">
                      <a:schemeClr val="tx2"/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VN-Dessert Menu Script" panose="00000500000000000000" pitchFamily="2" charset="0"/>
                <a:cs typeface="Arial" panose="020B0604020202020204" pitchFamily="34" charset="0"/>
              </a:rPr>
              <a:t> </a:t>
            </a:r>
            <a:r>
              <a:rPr lang="en-US" b="0" dirty="0" err="1">
                <a:ln w="19050">
                  <a:solidFill>
                    <a:srgbClr val="002060"/>
                  </a:solidFill>
                </a:ln>
                <a:gradFill>
                  <a:gsLst>
                    <a:gs pos="97279">
                      <a:schemeClr val="accent2"/>
                    </a:gs>
                    <a:gs pos="33000">
                      <a:schemeClr val="tx2"/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VN-Dessert Menu Script" panose="00000500000000000000" pitchFamily="2" charset="0"/>
                <a:cs typeface="Arial" panose="020B0604020202020204" pitchFamily="34" charset="0"/>
              </a:rPr>
              <a:t>tự</a:t>
            </a:r>
            <a:r>
              <a:rPr lang="en-US" b="0" dirty="0">
                <a:ln w="19050">
                  <a:solidFill>
                    <a:srgbClr val="002060"/>
                  </a:solidFill>
                </a:ln>
                <a:gradFill>
                  <a:gsLst>
                    <a:gs pos="97279">
                      <a:schemeClr val="accent2"/>
                    </a:gs>
                    <a:gs pos="33000">
                      <a:schemeClr val="tx2"/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VN-Dessert Menu Script" panose="00000500000000000000" pitchFamily="2" charset="0"/>
                <a:cs typeface="Arial" panose="020B0604020202020204" pitchFamily="34" charset="0"/>
              </a:rPr>
              <a:t> </a:t>
            </a:r>
            <a:r>
              <a:rPr lang="en-US" b="0" dirty="0" err="1">
                <a:ln w="19050">
                  <a:solidFill>
                    <a:srgbClr val="002060"/>
                  </a:solidFill>
                </a:ln>
                <a:gradFill>
                  <a:gsLst>
                    <a:gs pos="97279">
                      <a:schemeClr val="accent2"/>
                    </a:gs>
                    <a:gs pos="33000">
                      <a:schemeClr val="tx2"/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VN-Dessert Menu Script" panose="00000500000000000000" pitchFamily="2" charset="0"/>
                <a:cs typeface="Arial" panose="020B0604020202020204" pitchFamily="34" charset="0"/>
              </a:rPr>
              <a:t>nhiên</a:t>
            </a:r>
            <a:r>
              <a:rPr lang="en-US" b="0" dirty="0">
                <a:ln w="19050">
                  <a:solidFill>
                    <a:srgbClr val="002060"/>
                  </a:solidFill>
                </a:ln>
                <a:gradFill>
                  <a:gsLst>
                    <a:gs pos="97279">
                      <a:schemeClr val="accent2"/>
                    </a:gs>
                    <a:gs pos="33000">
                      <a:schemeClr val="tx2"/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VN-Dessert Menu Script" panose="00000500000000000000" pitchFamily="2" charset="0"/>
                <a:cs typeface="Arial" panose="020B0604020202020204" pitchFamily="34" charset="0"/>
              </a:rPr>
              <a:t> (</a:t>
            </a:r>
            <a:r>
              <a:rPr lang="en-US" b="0" dirty="0" err="1">
                <a:ln w="19050">
                  <a:solidFill>
                    <a:srgbClr val="002060"/>
                  </a:solidFill>
                </a:ln>
                <a:gradFill>
                  <a:gsLst>
                    <a:gs pos="97279">
                      <a:schemeClr val="accent2"/>
                    </a:gs>
                    <a:gs pos="33000">
                      <a:schemeClr val="tx2"/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VN-Dessert Menu Script" panose="00000500000000000000" pitchFamily="2" charset="0"/>
                <a:cs typeface="Arial" panose="020B0604020202020204" pitchFamily="34" charset="0"/>
              </a:rPr>
              <a:t>tiếp</a:t>
            </a:r>
            <a:r>
              <a:rPr lang="en-US" b="0" dirty="0">
                <a:ln w="19050">
                  <a:solidFill>
                    <a:srgbClr val="002060"/>
                  </a:solidFill>
                </a:ln>
                <a:gradFill>
                  <a:gsLst>
                    <a:gs pos="97279">
                      <a:schemeClr val="accent2"/>
                    </a:gs>
                    <a:gs pos="33000">
                      <a:schemeClr val="tx2"/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VN-Dessert Menu Script" panose="00000500000000000000" pitchFamily="2" charset="0"/>
                <a:cs typeface="Arial" panose="020B0604020202020204" pitchFamily="34" charset="0"/>
              </a:rPr>
              <a:t> </a:t>
            </a:r>
            <a:r>
              <a:rPr lang="en-US" b="0" dirty="0" err="1">
                <a:ln w="19050">
                  <a:solidFill>
                    <a:srgbClr val="002060"/>
                  </a:solidFill>
                </a:ln>
                <a:gradFill>
                  <a:gsLst>
                    <a:gs pos="97279">
                      <a:schemeClr val="accent2"/>
                    </a:gs>
                    <a:gs pos="33000">
                      <a:schemeClr val="tx2"/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VN-Dessert Menu Script" panose="00000500000000000000" pitchFamily="2" charset="0"/>
                <a:cs typeface="Arial" panose="020B0604020202020204" pitchFamily="34" charset="0"/>
              </a:rPr>
              <a:t>theo</a:t>
            </a:r>
            <a:r>
              <a:rPr lang="en-US" b="0" dirty="0">
                <a:ln w="19050">
                  <a:solidFill>
                    <a:srgbClr val="002060"/>
                  </a:solidFill>
                </a:ln>
                <a:gradFill>
                  <a:gsLst>
                    <a:gs pos="97279">
                      <a:schemeClr val="accent2"/>
                    </a:gs>
                    <a:gs pos="33000">
                      <a:schemeClr val="tx2"/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SVN-Dessert Menu Script" panose="00000500000000000000" pitchFamily="2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3" name="Hình ảnh 2" descr="Ảnh có chứa văn bản, mẫu họa&#10;&#10;Mô tả được tạo tự động">
            <a:extLst>
              <a:ext uri="{FF2B5EF4-FFF2-40B4-BE49-F238E27FC236}">
                <a16:creationId xmlns:a16="http://schemas.microsoft.com/office/drawing/2014/main" id="{BFB12A55-9FE7-FEE0-7E96-8D51F57FEFA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9" y="-13533"/>
            <a:ext cx="1241590" cy="5990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4" presetClass="emph" presetSubtype="0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77778E-6 -2.22222E-6 L 2.77778E-6 -0.07222 " pathEditMode="relative" rAng="0" ptsTypes="AA">
                                      <p:cBhvr>
                                        <p:cTn id="10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1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3"/>
      <p:bldP spid="2" grpId="4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A9892FBE-E5D4-D8AE-FC8E-4E9AAE58E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6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8D5E4C7-6672-AC37-7EC7-903CDA6CD4B6}"/>
              </a:ext>
            </a:extLst>
          </p:cNvPr>
          <p:cNvSpPr txBox="1">
            <a:spLocks/>
          </p:cNvSpPr>
          <p:nvPr/>
        </p:nvSpPr>
        <p:spPr>
          <a:xfrm>
            <a:off x="3292202" y="0"/>
            <a:ext cx="2559596" cy="668806"/>
          </a:xfrm>
          <a:prstGeom prst="rect">
            <a:avLst/>
          </a:prstGeom>
          <a:solidFill>
            <a:schemeClr val="accent5"/>
          </a:solidFill>
          <a:ln w="28575">
            <a:solidFill>
              <a:srgbClr val="000000"/>
            </a:solidFill>
            <a:prstDash val="sysDot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  <p:pic>
        <p:nvPicPr>
          <p:cNvPr id="10" name="Picture 4" descr="5">
            <a:extLst>
              <a:ext uri="{FF2B5EF4-FFF2-40B4-BE49-F238E27FC236}">
                <a16:creationId xmlns:a16="http://schemas.microsoft.com/office/drawing/2014/main" id="{D50569C8-8F55-22A7-B8BF-14EB0BA8C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61" y="1288556"/>
            <a:ext cx="8438832" cy="3716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Google Shape;715;p35">
            <a:extLst>
              <a:ext uri="{FF2B5EF4-FFF2-40B4-BE49-F238E27FC236}">
                <a16:creationId xmlns:a16="http://schemas.microsoft.com/office/drawing/2014/main" id="{12579089-88FB-BFA7-B42C-C2FDF19949AA}"/>
              </a:ext>
            </a:extLst>
          </p:cNvPr>
          <p:cNvSpPr/>
          <p:nvPr/>
        </p:nvSpPr>
        <p:spPr>
          <a:xfrm>
            <a:off x="8054388" y="4538206"/>
            <a:ext cx="753650" cy="631739"/>
          </a:xfrm>
          <a:custGeom>
            <a:avLst/>
            <a:gdLst/>
            <a:ahLst/>
            <a:cxnLst/>
            <a:rect l="l" t="t" r="r" b="b"/>
            <a:pathLst>
              <a:path w="13044" h="10934" extrusionOk="0">
                <a:moveTo>
                  <a:pt x="8927" y="0"/>
                </a:moveTo>
                <a:cubicBezTo>
                  <a:pt x="8407" y="0"/>
                  <a:pt x="7886" y="115"/>
                  <a:pt x="7402" y="346"/>
                </a:cubicBezTo>
                <a:cubicBezTo>
                  <a:pt x="6444" y="825"/>
                  <a:pt x="5809" y="1783"/>
                  <a:pt x="5737" y="2861"/>
                </a:cubicBezTo>
                <a:cubicBezTo>
                  <a:pt x="5148" y="2408"/>
                  <a:pt x="4431" y="2174"/>
                  <a:pt x="3704" y="2174"/>
                </a:cubicBezTo>
                <a:cubicBezTo>
                  <a:pt x="3279" y="2174"/>
                  <a:pt x="2851" y="2254"/>
                  <a:pt x="2444" y="2418"/>
                </a:cubicBezTo>
                <a:cubicBezTo>
                  <a:pt x="743" y="3136"/>
                  <a:pt x="0" y="5304"/>
                  <a:pt x="527" y="6993"/>
                </a:cubicBezTo>
                <a:cubicBezTo>
                  <a:pt x="863" y="8071"/>
                  <a:pt x="1665" y="8957"/>
                  <a:pt x="2623" y="9544"/>
                </a:cubicBezTo>
                <a:cubicBezTo>
                  <a:pt x="3581" y="10131"/>
                  <a:pt x="4695" y="10442"/>
                  <a:pt x="5809" y="10658"/>
                </a:cubicBezTo>
                <a:cubicBezTo>
                  <a:pt x="6827" y="10838"/>
                  <a:pt x="7869" y="10933"/>
                  <a:pt x="8899" y="10933"/>
                </a:cubicBezTo>
                <a:cubicBezTo>
                  <a:pt x="9654" y="10215"/>
                  <a:pt x="10349" y="9436"/>
                  <a:pt x="10959" y="8598"/>
                </a:cubicBezTo>
                <a:cubicBezTo>
                  <a:pt x="11630" y="7664"/>
                  <a:pt x="12217" y="6670"/>
                  <a:pt x="12516" y="5568"/>
                </a:cubicBezTo>
                <a:cubicBezTo>
                  <a:pt x="13043" y="3663"/>
                  <a:pt x="12492" y="1507"/>
                  <a:pt x="10696" y="477"/>
                </a:cubicBezTo>
                <a:cubicBezTo>
                  <a:pt x="10151" y="160"/>
                  <a:pt x="9540" y="0"/>
                  <a:pt x="89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F5B1FC12-0960-B9DF-9765-94322AAB5E3F}"/>
              </a:ext>
            </a:extLst>
          </p:cNvPr>
          <p:cNvSpPr txBox="1"/>
          <p:nvPr/>
        </p:nvSpPr>
        <p:spPr>
          <a:xfrm>
            <a:off x="1088542" y="1568463"/>
            <a:ext cx="72137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May 5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áo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trẻ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em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hết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6m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vải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.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Hỏi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 may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mỗi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áo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trẻ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em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hết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 bao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nhiêu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mét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vải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?</a:t>
            </a:r>
            <a:endParaRPr lang="en-US" sz="20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C847086C-7A67-3976-87D0-8374914D6F66}"/>
                  </a:ext>
                </a:extLst>
              </p:cNvPr>
              <p:cNvSpPr txBox="1"/>
              <p:nvPr/>
            </p:nvSpPr>
            <p:spPr>
              <a:xfrm>
                <a:off x="2279599" y="2112500"/>
                <a:ext cx="5058749" cy="25895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2400" b="1" dirty="0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</a:rPr>
                  <a:t>Bài </a:t>
                </a:r>
                <a:r>
                  <a:rPr lang="en-US" sz="2400" b="1" dirty="0" err="1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</a:rPr>
                  <a:t>giải</a:t>
                </a:r>
                <a:endParaRPr lang="en-US" sz="2400" b="1" dirty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</a:endParaRPr>
              </a:p>
              <a:p>
                <a:pPr algn="ctr" eaLnBrk="0" hangingPunct="0">
                  <a:spcBef>
                    <a:spcPct val="50000"/>
                  </a:spcBef>
                </a:pPr>
                <a:r>
                  <a:rPr lang="en-US" sz="2400" dirty="0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</a:rPr>
                  <a:t>Số </a:t>
                </a:r>
                <a:r>
                  <a:rPr lang="en-US" sz="2400" dirty="0" err="1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</a:rPr>
                  <a:t>mét</a:t>
                </a:r>
                <a:r>
                  <a:rPr lang="en-US" sz="2400" dirty="0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</a:rPr>
                  <a:t>vải</a:t>
                </a:r>
                <a:r>
                  <a:rPr lang="en-US" sz="2400" dirty="0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</a:rPr>
                  <a:t>cần</a:t>
                </a:r>
                <a:r>
                  <a:rPr lang="en-US" sz="2400" dirty="0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</a:rPr>
                  <a:t> may </a:t>
                </a:r>
                <a:r>
                  <a:rPr lang="en-US" sz="2400" dirty="0" err="1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</a:rPr>
                  <a:t>mỗi</a:t>
                </a:r>
                <a:r>
                  <a:rPr lang="en-US" sz="2400" dirty="0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</a:rPr>
                  <a:t>áo</a:t>
                </a:r>
                <a:r>
                  <a:rPr lang="en-US" sz="2400" dirty="0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</a:rPr>
                  <a:t>trẻ</a:t>
                </a:r>
                <a:r>
                  <a:rPr lang="en-US" sz="2400" dirty="0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</a:rPr>
                  <a:t>em</a:t>
                </a:r>
                <a:r>
                  <a:rPr lang="en-US" sz="2400" dirty="0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</a:rPr>
                  <a:t>là</a:t>
                </a:r>
                <a:r>
                  <a:rPr lang="en-US" sz="2400" dirty="0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</a:rPr>
                  <a:t>:</a:t>
                </a:r>
              </a:p>
              <a:p>
                <a:pPr algn="ctr" eaLnBrk="0" hangingPunct="0">
                  <a:spcBef>
                    <a:spcPct val="50000"/>
                  </a:spcBef>
                </a:pPr>
                <a:r>
                  <a:rPr lang="en-US" sz="2400" dirty="0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</a:rPr>
                  <a:t>6 : 5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</a:rPr>
                  <a:t> (m)</a:t>
                </a:r>
              </a:p>
              <a:p>
                <a:pPr algn="ctr" eaLnBrk="0" hangingPunct="0">
                  <a:spcBef>
                    <a:spcPct val="50000"/>
                  </a:spcBef>
                </a:pPr>
                <a:r>
                  <a:rPr lang="en-US" sz="2400" dirty="0" err="1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</a:rPr>
                  <a:t>Đáp</a:t>
                </a:r>
                <a:r>
                  <a:rPr lang="en-US" sz="2400" dirty="0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</a:rPr>
                  <a:t>số</a:t>
                </a:r>
                <a:r>
                  <a:rPr lang="en-US" sz="2400" dirty="0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</a:rPr>
                  <a:t> m</a:t>
                </a:r>
                <a:endParaRPr lang="en-US" sz="2400" dirty="0">
                  <a:solidFill>
                    <a:srgbClr val="C00000"/>
                  </a:solidFill>
                  <a:latin typeface="Times New Roman" pitchFamily="18" charset="0"/>
                </a:endParaRPr>
              </a:p>
            </p:txBody>
          </p:sp>
        </mc:Choice>
        <mc:Fallback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C847086C-7A67-3976-87D0-8374914D6F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9599" y="2112500"/>
                <a:ext cx="5058749" cy="2589555"/>
              </a:xfrm>
              <a:prstGeom prst="rect">
                <a:avLst/>
              </a:prstGeom>
              <a:blipFill>
                <a:blip r:embed="rId4"/>
                <a:stretch>
                  <a:fillRect t="-1887" b="-1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Hình ảnh 2" descr="Ảnh có chứa văn bản, mẫu họa&#10;&#10;Mô tả được tạo tự động">
            <a:extLst>
              <a:ext uri="{FF2B5EF4-FFF2-40B4-BE49-F238E27FC236}">
                <a16:creationId xmlns:a16="http://schemas.microsoft.com/office/drawing/2014/main" id="{B73D3798-4039-2E21-6FC5-A26E165FE0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410" y="0"/>
            <a:ext cx="1241590" cy="59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5223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Tệ nạn mê tín dị đoan là gì? Hành nghề mê tín dị đoan bị xử phạt như thế  nào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Tìm hiểu về tệ nạn mê tín dị đoan đối với đời sống xã hộ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24B138-DB23-14C9-81E4-79168EAF6706}"/>
              </a:ext>
            </a:extLst>
          </p:cNvPr>
          <p:cNvSpPr txBox="1">
            <a:spLocks/>
          </p:cNvSpPr>
          <p:nvPr/>
        </p:nvSpPr>
        <p:spPr>
          <a:xfrm>
            <a:off x="861518" y="752354"/>
            <a:ext cx="2559596" cy="668806"/>
          </a:xfrm>
          <a:prstGeom prst="rect">
            <a:avLst/>
          </a:prstGeom>
          <a:solidFill>
            <a:schemeClr val="accent5"/>
          </a:solidFill>
          <a:ln w="28575">
            <a:solidFill>
              <a:srgbClr val="000000"/>
            </a:solidFill>
            <a:prstDash val="sysDot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19F0D68C-1BDB-C4C1-E0B3-B3B63906A834}"/>
              </a:ext>
            </a:extLst>
          </p:cNvPr>
          <p:cNvSpPr txBox="1"/>
          <p:nvPr/>
        </p:nvSpPr>
        <p:spPr>
          <a:xfrm>
            <a:off x="1154573" y="1747376"/>
            <a:ext cx="798654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3">
                    <a:lumMod val="75000"/>
                  </a:schemeClr>
                </a:solidFill>
              </a:rPr>
              <a:t>&gt;</a:t>
            </a:r>
          </a:p>
          <a:p>
            <a:pPr algn="ctr"/>
            <a:r>
              <a:rPr lang="en-US" sz="4000" dirty="0">
                <a:solidFill>
                  <a:schemeClr val="accent3">
                    <a:lumMod val="75000"/>
                  </a:schemeClr>
                </a:solidFill>
              </a:rPr>
              <a:t>&lt;</a:t>
            </a:r>
          </a:p>
          <a:p>
            <a:pPr algn="ctr"/>
            <a:r>
              <a:rPr lang="en-US" sz="4000" dirty="0">
                <a:solidFill>
                  <a:schemeClr val="accent3">
                    <a:lumMod val="75000"/>
                  </a:schemeClr>
                </a:solidFill>
              </a:rPr>
              <a:t>=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64F6C5B5-CBE4-BC06-37CD-A8C94287B459}"/>
                  </a:ext>
                </a:extLst>
              </p:cNvPr>
              <p:cNvSpPr txBox="1"/>
              <p:nvPr/>
            </p:nvSpPr>
            <p:spPr>
              <a:xfrm>
                <a:off x="2390172" y="1805651"/>
                <a:ext cx="1163256" cy="7918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3200" i="1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2">
                        <a:lumMod val="50000"/>
                      </a:schemeClr>
                    </a:solidFill>
                  </a:rPr>
                  <a:t> </a:t>
                </a:r>
                <a:r>
                  <a:rPr lang="en-US" sz="2400" dirty="0">
                    <a:solidFill>
                      <a:schemeClr val="tx2">
                        <a:lumMod val="50000"/>
                      </a:schemeClr>
                    </a:solidFill>
                  </a:rPr>
                  <a:t>…. 1</a:t>
                </a:r>
              </a:p>
            </p:txBody>
          </p:sp>
        </mc:Choice>
        <mc:Fallback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64F6C5B5-CBE4-BC06-37CD-A8C94287B4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172" y="1805651"/>
                <a:ext cx="1163256" cy="791820"/>
              </a:xfrm>
              <a:prstGeom prst="rect">
                <a:avLst/>
              </a:prstGeom>
              <a:blipFill>
                <a:blip r:embed="rId2"/>
                <a:stretch>
                  <a:fillRect r="-36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DE4DD02B-36D5-13EB-448E-5186994DA374}"/>
                  </a:ext>
                </a:extLst>
              </p:cNvPr>
              <p:cNvSpPr txBox="1"/>
              <p:nvPr/>
            </p:nvSpPr>
            <p:spPr>
              <a:xfrm>
                <a:off x="4427318" y="1747376"/>
                <a:ext cx="1163256" cy="7918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2">
                        <a:lumMod val="50000"/>
                      </a:schemeClr>
                    </a:solidFill>
                  </a:rPr>
                  <a:t> </a:t>
                </a:r>
                <a:r>
                  <a:rPr lang="en-US" sz="2400" dirty="0">
                    <a:solidFill>
                      <a:schemeClr val="tx2">
                        <a:lumMod val="50000"/>
                      </a:schemeClr>
                    </a:solidFill>
                  </a:rPr>
                  <a:t>…. 1</a:t>
                </a:r>
              </a:p>
            </p:txBody>
          </p:sp>
        </mc:Choice>
        <mc:Fallback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DE4DD02B-36D5-13EB-448E-5186994DA3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318" y="1747376"/>
                <a:ext cx="1163256" cy="791820"/>
              </a:xfrm>
              <a:prstGeom prst="rect">
                <a:avLst/>
              </a:prstGeom>
              <a:blipFill>
                <a:blip r:embed="rId3"/>
                <a:stretch>
                  <a:fillRect r="-3665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2AE27C91-7429-212E-526F-992CF14A1738}"/>
                  </a:ext>
                </a:extLst>
              </p:cNvPr>
              <p:cNvSpPr txBox="1"/>
              <p:nvPr/>
            </p:nvSpPr>
            <p:spPr>
              <a:xfrm>
                <a:off x="6464463" y="1643203"/>
                <a:ext cx="1377387" cy="7903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2">
                        <a:lumMod val="50000"/>
                      </a:schemeClr>
                    </a:solidFill>
                  </a:rPr>
                  <a:t> </a:t>
                </a:r>
                <a:r>
                  <a:rPr lang="en-US" sz="2400" dirty="0">
                    <a:solidFill>
                      <a:schemeClr val="tx2">
                        <a:lumMod val="50000"/>
                      </a:schemeClr>
                    </a:solidFill>
                  </a:rPr>
                  <a:t>…. 1</a:t>
                </a:r>
              </a:p>
            </p:txBody>
          </p:sp>
        </mc:Choice>
        <mc:Fallback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2AE27C91-7429-212E-526F-992CF14A17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4463" y="1643203"/>
                <a:ext cx="1377387" cy="79034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3486D640-5E16-7503-A7C8-96EDC7EE9259}"/>
                  </a:ext>
                </a:extLst>
              </p:cNvPr>
              <p:cNvSpPr txBox="1"/>
              <p:nvPr/>
            </p:nvSpPr>
            <p:spPr>
              <a:xfrm>
                <a:off x="2390172" y="3217360"/>
                <a:ext cx="1163256" cy="7894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2">
                        <a:lumMod val="50000"/>
                      </a:schemeClr>
                    </a:solidFill>
                  </a:rPr>
                  <a:t> </a:t>
                </a:r>
                <a:r>
                  <a:rPr lang="en-US" sz="2400" dirty="0">
                    <a:solidFill>
                      <a:schemeClr val="tx2">
                        <a:lumMod val="50000"/>
                      </a:schemeClr>
                    </a:solidFill>
                  </a:rPr>
                  <a:t>…. 1</a:t>
                </a:r>
              </a:p>
            </p:txBody>
          </p:sp>
        </mc:Choice>
        <mc:Fallback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3486D640-5E16-7503-A7C8-96EDC7EE92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172" y="3217360"/>
                <a:ext cx="1163256" cy="789447"/>
              </a:xfrm>
              <a:prstGeom prst="rect">
                <a:avLst/>
              </a:prstGeom>
              <a:blipFill>
                <a:blip r:embed="rId5"/>
                <a:stretch>
                  <a:fillRect r="-3665" b="-10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D7DF903C-C5E2-0800-E96F-6FC35D4D0166}"/>
                  </a:ext>
                </a:extLst>
              </p:cNvPr>
              <p:cNvSpPr txBox="1"/>
              <p:nvPr/>
            </p:nvSpPr>
            <p:spPr>
              <a:xfrm>
                <a:off x="4503348" y="3217360"/>
                <a:ext cx="1388166" cy="7887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21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22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2">
                        <a:lumMod val="50000"/>
                      </a:schemeClr>
                    </a:solidFill>
                  </a:rPr>
                  <a:t> </a:t>
                </a:r>
                <a:r>
                  <a:rPr lang="en-US" sz="2400" dirty="0">
                    <a:solidFill>
                      <a:schemeClr val="tx2">
                        <a:lumMod val="50000"/>
                      </a:schemeClr>
                    </a:solidFill>
                  </a:rPr>
                  <a:t>…. 1</a:t>
                </a:r>
              </a:p>
            </p:txBody>
          </p:sp>
        </mc:Choice>
        <mc:Fallback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D7DF903C-C5E2-0800-E96F-6FC35D4D01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3348" y="3217360"/>
                <a:ext cx="1388166" cy="788742"/>
              </a:xfrm>
              <a:prstGeom prst="rect">
                <a:avLst/>
              </a:prstGeom>
              <a:blipFill>
                <a:blip r:embed="rId6"/>
                <a:stretch>
                  <a:fillRect b="-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23D3EAB1-2103-4DE5-3F5F-367E2CE3A6FE}"/>
                  </a:ext>
                </a:extLst>
              </p:cNvPr>
              <p:cNvSpPr txBox="1"/>
              <p:nvPr/>
            </p:nvSpPr>
            <p:spPr>
              <a:xfrm>
                <a:off x="6464464" y="3217360"/>
                <a:ext cx="1377386" cy="7887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chemeClr val="tx2">
                        <a:lumMod val="50000"/>
                      </a:schemeClr>
                    </a:solidFill>
                  </a:rPr>
                  <a:t> </a:t>
                </a:r>
                <a:r>
                  <a:rPr lang="en-US" sz="2400" dirty="0">
                    <a:solidFill>
                      <a:schemeClr val="tx2">
                        <a:lumMod val="50000"/>
                      </a:schemeClr>
                    </a:solidFill>
                  </a:rPr>
                  <a:t>…. 1</a:t>
                </a:r>
              </a:p>
            </p:txBody>
          </p:sp>
        </mc:Choice>
        <mc:Fallback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23D3EAB1-2103-4DE5-3F5F-367E2CE3A6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4464" y="3217360"/>
                <a:ext cx="1377386" cy="788742"/>
              </a:xfrm>
              <a:prstGeom prst="rect">
                <a:avLst/>
              </a:prstGeom>
              <a:blipFill>
                <a:blip r:embed="rId7"/>
                <a:stretch>
                  <a:fillRect b="-10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B5AD3CEF-112B-67BE-8819-02D196DF42D6}"/>
              </a:ext>
            </a:extLst>
          </p:cNvPr>
          <p:cNvSpPr txBox="1"/>
          <p:nvPr/>
        </p:nvSpPr>
        <p:spPr>
          <a:xfrm>
            <a:off x="2572473" y="1878395"/>
            <a:ext cx="7986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&lt;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FFA10E0D-4B79-51E1-9129-229BE074BE3C}"/>
              </a:ext>
            </a:extLst>
          </p:cNvPr>
          <p:cNvSpPr txBox="1"/>
          <p:nvPr/>
        </p:nvSpPr>
        <p:spPr>
          <a:xfrm>
            <a:off x="4609619" y="1833141"/>
            <a:ext cx="7986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=</a:t>
            </a: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2BF72DFC-64FA-99F8-8162-40644EA52D49}"/>
              </a:ext>
            </a:extLst>
          </p:cNvPr>
          <p:cNvSpPr txBox="1"/>
          <p:nvPr/>
        </p:nvSpPr>
        <p:spPr>
          <a:xfrm>
            <a:off x="6843533" y="1787217"/>
            <a:ext cx="7986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&gt;</a:t>
            </a: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4E575271-9154-EE91-46FE-9E26F598CA40}"/>
              </a:ext>
            </a:extLst>
          </p:cNvPr>
          <p:cNvSpPr txBox="1"/>
          <p:nvPr/>
        </p:nvSpPr>
        <p:spPr>
          <a:xfrm>
            <a:off x="2572473" y="3288565"/>
            <a:ext cx="7986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&gt;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2B5D1342-4E58-BA7D-5215-08BB9739408D}"/>
              </a:ext>
            </a:extLst>
          </p:cNvPr>
          <p:cNvSpPr txBox="1"/>
          <p:nvPr/>
        </p:nvSpPr>
        <p:spPr>
          <a:xfrm>
            <a:off x="4807835" y="3276494"/>
            <a:ext cx="7986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&lt;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70DF16C7-AD60-7369-23C2-0CF555AEAA9D}"/>
              </a:ext>
            </a:extLst>
          </p:cNvPr>
          <p:cNvSpPr txBox="1"/>
          <p:nvPr/>
        </p:nvSpPr>
        <p:spPr>
          <a:xfrm>
            <a:off x="6841434" y="3358778"/>
            <a:ext cx="7986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accent3">
                    <a:lumMod val="75000"/>
                  </a:schemeClr>
                </a:solidFill>
              </a:rPr>
              <a:t>&lt;</a:t>
            </a:r>
          </a:p>
        </p:txBody>
      </p:sp>
      <p:pic>
        <p:nvPicPr>
          <p:cNvPr id="23" name="Hình ảnh 22" descr="Ảnh có chứa văn bản, mẫu họa&#10;&#10;Mô tả được tạo tự động">
            <a:extLst>
              <a:ext uri="{FF2B5EF4-FFF2-40B4-BE49-F238E27FC236}">
                <a16:creationId xmlns:a16="http://schemas.microsoft.com/office/drawing/2014/main" id="{63339F73-B9F4-38FB-18A6-3A141F2C455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410" y="0"/>
            <a:ext cx="1241590" cy="59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8811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0C5CF4D8-F313-DDCE-6A9A-C3D94D9EB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7754" y="-1324708"/>
            <a:ext cx="11992707" cy="7514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8D585E71-B8F0-997D-16AA-DC54C8EF6C05}"/>
              </a:ext>
            </a:extLst>
          </p:cNvPr>
          <p:cNvSpPr/>
          <p:nvPr/>
        </p:nvSpPr>
        <p:spPr>
          <a:xfrm>
            <a:off x="5415834" y="1142942"/>
            <a:ext cx="3350215" cy="3082616"/>
          </a:xfrm>
          <a:prstGeom prst="round2DiagRect">
            <a:avLst>
              <a:gd name="adj1" fmla="val 16667"/>
              <a:gd name="adj2" fmla="val 7782"/>
            </a:avLst>
          </a:prstGeom>
          <a:solidFill>
            <a:srgbClr val="FFFFFF"/>
          </a:solidFill>
          <a:ln w="38100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ED8CF599-0069-AA6C-0BA3-DEE7B45703A6}"/>
              </a:ext>
            </a:extLst>
          </p:cNvPr>
          <p:cNvSpPr/>
          <p:nvPr/>
        </p:nvSpPr>
        <p:spPr>
          <a:xfrm>
            <a:off x="158427" y="1091944"/>
            <a:ext cx="3493761" cy="3370694"/>
          </a:xfrm>
          <a:prstGeom prst="round2DiagRect">
            <a:avLst>
              <a:gd name="adj1" fmla="val 16667"/>
              <a:gd name="adj2" fmla="val 7782"/>
            </a:avLst>
          </a:prstGeom>
          <a:solidFill>
            <a:srgbClr val="FFFFFF"/>
          </a:solidFill>
          <a:ln w="38100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7253E4-F272-246B-5D15-E2690DA6347F}"/>
              </a:ext>
            </a:extLst>
          </p:cNvPr>
          <p:cNvSpPr txBox="1"/>
          <p:nvPr/>
        </p:nvSpPr>
        <p:spPr>
          <a:xfrm>
            <a:off x="570995" y="864542"/>
            <a:ext cx="2362842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2"/>
                </a:solidFill>
                <a:latin typeface="SVN-Caprica Script" pitchFamily="2" charset="0"/>
              </a:rPr>
              <a:t>a)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87A766-DC9B-4F01-AC44-2091412BE370}"/>
              </a:ext>
            </a:extLst>
          </p:cNvPr>
          <p:cNvSpPr txBox="1"/>
          <p:nvPr/>
        </p:nvSpPr>
        <p:spPr>
          <a:xfrm>
            <a:off x="5950772" y="989974"/>
            <a:ext cx="2362842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2"/>
                </a:solidFill>
                <a:latin typeface="SVN-Caprica Script" pitchFamily="2" charset="0"/>
              </a:rPr>
              <a:t>b)</a:t>
            </a:r>
          </a:p>
        </p:txBody>
      </p:sp>
      <p:sp>
        <p:nvSpPr>
          <p:cNvPr id="29" name="Google Shape;997;p40">
            <a:extLst>
              <a:ext uri="{FF2B5EF4-FFF2-40B4-BE49-F238E27FC236}">
                <a16:creationId xmlns:a16="http://schemas.microsoft.com/office/drawing/2014/main" id="{565E8AC2-50B5-AAA4-8D22-63128C69D46A}"/>
              </a:ext>
            </a:extLst>
          </p:cNvPr>
          <p:cNvSpPr/>
          <p:nvPr/>
        </p:nvSpPr>
        <p:spPr>
          <a:xfrm rot="2871879">
            <a:off x="4647208" y="3827136"/>
            <a:ext cx="994679" cy="319224"/>
          </a:xfrm>
          <a:custGeom>
            <a:avLst/>
            <a:gdLst/>
            <a:ahLst/>
            <a:cxnLst/>
            <a:rect l="l" t="t" r="r" b="b"/>
            <a:pathLst>
              <a:path w="5571" h="1609" extrusionOk="0">
                <a:moveTo>
                  <a:pt x="5558" y="0"/>
                </a:moveTo>
                <a:cubicBezTo>
                  <a:pt x="5474" y="60"/>
                  <a:pt x="5355" y="108"/>
                  <a:pt x="5271" y="168"/>
                </a:cubicBezTo>
                <a:cubicBezTo>
                  <a:pt x="5187" y="228"/>
                  <a:pt x="5103" y="288"/>
                  <a:pt x="5019" y="348"/>
                </a:cubicBezTo>
                <a:cubicBezTo>
                  <a:pt x="4840" y="467"/>
                  <a:pt x="4660" y="575"/>
                  <a:pt x="4480" y="683"/>
                </a:cubicBezTo>
                <a:cubicBezTo>
                  <a:pt x="3810" y="1030"/>
                  <a:pt x="3079" y="1246"/>
                  <a:pt x="2324" y="1306"/>
                </a:cubicBezTo>
                <a:cubicBezTo>
                  <a:pt x="2201" y="1314"/>
                  <a:pt x="2077" y="1318"/>
                  <a:pt x="1954" y="1318"/>
                </a:cubicBezTo>
                <a:cubicBezTo>
                  <a:pt x="1707" y="1318"/>
                  <a:pt x="1462" y="1302"/>
                  <a:pt x="1223" y="1270"/>
                </a:cubicBezTo>
                <a:cubicBezTo>
                  <a:pt x="1043" y="1246"/>
                  <a:pt x="863" y="1210"/>
                  <a:pt x="684" y="1162"/>
                </a:cubicBezTo>
                <a:cubicBezTo>
                  <a:pt x="504" y="1114"/>
                  <a:pt x="324" y="1078"/>
                  <a:pt x="133" y="1054"/>
                </a:cubicBezTo>
                <a:cubicBezTo>
                  <a:pt x="49" y="1054"/>
                  <a:pt x="1" y="1162"/>
                  <a:pt x="61" y="1210"/>
                </a:cubicBezTo>
                <a:cubicBezTo>
                  <a:pt x="240" y="1354"/>
                  <a:pt x="456" y="1437"/>
                  <a:pt x="672" y="1473"/>
                </a:cubicBezTo>
                <a:cubicBezTo>
                  <a:pt x="887" y="1521"/>
                  <a:pt x="1115" y="1557"/>
                  <a:pt x="1330" y="1581"/>
                </a:cubicBezTo>
                <a:cubicBezTo>
                  <a:pt x="1511" y="1599"/>
                  <a:pt x="1692" y="1609"/>
                  <a:pt x="1873" y="1609"/>
                </a:cubicBezTo>
                <a:cubicBezTo>
                  <a:pt x="2877" y="1609"/>
                  <a:pt x="3867" y="1329"/>
                  <a:pt x="4720" y="791"/>
                </a:cubicBezTo>
                <a:cubicBezTo>
                  <a:pt x="4888" y="683"/>
                  <a:pt x="5055" y="563"/>
                  <a:pt x="5211" y="431"/>
                </a:cubicBezTo>
                <a:cubicBezTo>
                  <a:pt x="5355" y="312"/>
                  <a:pt x="5474" y="168"/>
                  <a:pt x="5570" y="12"/>
                </a:cubicBezTo>
                <a:lnTo>
                  <a:pt x="555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996;p40">
            <a:extLst>
              <a:ext uri="{FF2B5EF4-FFF2-40B4-BE49-F238E27FC236}">
                <a16:creationId xmlns:a16="http://schemas.microsoft.com/office/drawing/2014/main" id="{30659EDA-347F-AF06-8DF2-3886FB156D4F}"/>
              </a:ext>
            </a:extLst>
          </p:cNvPr>
          <p:cNvSpPr/>
          <p:nvPr/>
        </p:nvSpPr>
        <p:spPr>
          <a:xfrm rot="3136284" flipH="1" flipV="1">
            <a:off x="3545414" y="1404480"/>
            <a:ext cx="1206039" cy="321760"/>
          </a:xfrm>
          <a:custGeom>
            <a:avLst/>
            <a:gdLst/>
            <a:ahLst/>
            <a:cxnLst/>
            <a:rect l="l" t="t" r="r" b="b"/>
            <a:pathLst>
              <a:path w="5571" h="1609" extrusionOk="0">
                <a:moveTo>
                  <a:pt x="5558" y="0"/>
                </a:moveTo>
                <a:cubicBezTo>
                  <a:pt x="5474" y="60"/>
                  <a:pt x="5355" y="108"/>
                  <a:pt x="5271" y="168"/>
                </a:cubicBezTo>
                <a:cubicBezTo>
                  <a:pt x="5187" y="228"/>
                  <a:pt x="5103" y="288"/>
                  <a:pt x="5019" y="348"/>
                </a:cubicBezTo>
                <a:cubicBezTo>
                  <a:pt x="4840" y="467"/>
                  <a:pt x="4660" y="575"/>
                  <a:pt x="4480" y="683"/>
                </a:cubicBezTo>
                <a:cubicBezTo>
                  <a:pt x="3810" y="1030"/>
                  <a:pt x="3079" y="1246"/>
                  <a:pt x="2324" y="1306"/>
                </a:cubicBezTo>
                <a:cubicBezTo>
                  <a:pt x="2201" y="1314"/>
                  <a:pt x="2077" y="1318"/>
                  <a:pt x="1954" y="1318"/>
                </a:cubicBezTo>
                <a:cubicBezTo>
                  <a:pt x="1707" y="1318"/>
                  <a:pt x="1462" y="1302"/>
                  <a:pt x="1223" y="1270"/>
                </a:cubicBezTo>
                <a:cubicBezTo>
                  <a:pt x="1043" y="1246"/>
                  <a:pt x="863" y="1210"/>
                  <a:pt x="684" y="1162"/>
                </a:cubicBezTo>
                <a:cubicBezTo>
                  <a:pt x="504" y="1114"/>
                  <a:pt x="324" y="1078"/>
                  <a:pt x="133" y="1054"/>
                </a:cubicBezTo>
                <a:cubicBezTo>
                  <a:pt x="49" y="1054"/>
                  <a:pt x="1" y="1162"/>
                  <a:pt x="61" y="1210"/>
                </a:cubicBezTo>
                <a:cubicBezTo>
                  <a:pt x="240" y="1354"/>
                  <a:pt x="456" y="1437"/>
                  <a:pt x="672" y="1473"/>
                </a:cubicBezTo>
                <a:cubicBezTo>
                  <a:pt x="887" y="1521"/>
                  <a:pt x="1115" y="1557"/>
                  <a:pt x="1330" y="1581"/>
                </a:cubicBezTo>
                <a:cubicBezTo>
                  <a:pt x="1511" y="1599"/>
                  <a:pt x="1692" y="1609"/>
                  <a:pt x="1873" y="1609"/>
                </a:cubicBezTo>
                <a:cubicBezTo>
                  <a:pt x="2877" y="1609"/>
                  <a:pt x="3867" y="1329"/>
                  <a:pt x="4720" y="791"/>
                </a:cubicBezTo>
                <a:cubicBezTo>
                  <a:pt x="4888" y="683"/>
                  <a:pt x="5055" y="563"/>
                  <a:pt x="5211" y="431"/>
                </a:cubicBezTo>
                <a:cubicBezTo>
                  <a:pt x="5355" y="312"/>
                  <a:pt x="5474" y="168"/>
                  <a:pt x="5570" y="12"/>
                </a:cubicBezTo>
                <a:lnTo>
                  <a:pt x="555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6200B9F3-66A5-FD27-8CDB-A3ED7E32C130}"/>
              </a:ext>
            </a:extLst>
          </p:cNvPr>
          <p:cNvGrpSpPr/>
          <p:nvPr/>
        </p:nvGrpSpPr>
        <p:grpSpPr>
          <a:xfrm>
            <a:off x="606197" y="1667991"/>
            <a:ext cx="1938812" cy="1714690"/>
            <a:chOff x="1164878" y="3402100"/>
            <a:chExt cx="1938812" cy="1714690"/>
          </a:xfrm>
        </p:grpSpPr>
        <p:sp>
          <p:nvSpPr>
            <p:cNvPr id="4" name="Oval 4">
              <a:extLst>
                <a:ext uri="{FF2B5EF4-FFF2-40B4-BE49-F238E27FC236}">
                  <a16:creationId xmlns:a16="http://schemas.microsoft.com/office/drawing/2014/main" id="{07F7549C-2D53-AE98-2A74-1E65AA1CAC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4878" y="3402100"/>
              <a:ext cx="659410" cy="56553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6" name="Oval 16">
              <a:extLst>
                <a:ext uri="{FF2B5EF4-FFF2-40B4-BE49-F238E27FC236}">
                  <a16:creationId xmlns:a16="http://schemas.microsoft.com/office/drawing/2014/main" id="{6A88CB5D-2F29-4B58-0027-E43A3189B4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4878" y="3979414"/>
              <a:ext cx="659410" cy="56553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7" name="Oval 18">
              <a:extLst>
                <a:ext uri="{FF2B5EF4-FFF2-40B4-BE49-F238E27FC236}">
                  <a16:creationId xmlns:a16="http://schemas.microsoft.com/office/drawing/2014/main" id="{13A1780A-062E-0463-1937-1491239523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5308" y="3979414"/>
              <a:ext cx="659410" cy="56553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9" name="Oval 20">
              <a:extLst>
                <a:ext uri="{FF2B5EF4-FFF2-40B4-BE49-F238E27FC236}">
                  <a16:creationId xmlns:a16="http://schemas.microsoft.com/office/drawing/2014/main" id="{FD1E0D4D-FAC5-2F98-3F7D-8856EE82C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4278" y="3979414"/>
              <a:ext cx="659410" cy="5655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grpSp>
          <p:nvGrpSpPr>
            <p:cNvPr id="10" name="Group 26">
              <a:extLst>
                <a:ext uri="{FF2B5EF4-FFF2-40B4-BE49-F238E27FC236}">
                  <a16:creationId xmlns:a16="http://schemas.microsoft.com/office/drawing/2014/main" id="{33E7A2DF-CA02-503E-9DD9-B3ABBBAB96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84869" y="3402655"/>
              <a:ext cx="1318821" cy="565532"/>
              <a:chOff x="922" y="1297"/>
              <a:chExt cx="768" cy="384"/>
            </a:xfrm>
          </p:grpSpPr>
          <p:sp>
            <p:nvSpPr>
              <p:cNvPr id="21" name="Oval 17">
                <a:extLst>
                  <a:ext uri="{FF2B5EF4-FFF2-40B4-BE49-F238E27FC236}">
                    <a16:creationId xmlns:a16="http://schemas.microsoft.com/office/drawing/2014/main" id="{4BAA48FF-9122-EA91-031F-687961186C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2" y="1297"/>
                <a:ext cx="384" cy="384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  <p:sp>
            <p:nvSpPr>
              <p:cNvPr id="22" name="Oval 19">
                <a:extLst>
                  <a:ext uri="{FF2B5EF4-FFF2-40B4-BE49-F238E27FC236}">
                    <a16:creationId xmlns:a16="http://schemas.microsoft.com/office/drawing/2014/main" id="{2FD536B0-8A06-BF69-7B55-4D5388B596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6" y="1297"/>
                <a:ext cx="384" cy="384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952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0F573FE-38AB-666B-D233-F42AA16512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4878" y="4551258"/>
              <a:ext cx="659410" cy="5655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18" name="Oval 18">
              <a:extLst>
                <a:ext uri="{FF2B5EF4-FFF2-40B4-BE49-F238E27FC236}">
                  <a16:creationId xmlns:a16="http://schemas.microsoft.com/office/drawing/2014/main" id="{6911C397-5471-CA50-B054-59A799B6D6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5308" y="4551258"/>
              <a:ext cx="659410" cy="5655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19" name="Oval 20">
              <a:extLst>
                <a:ext uri="{FF2B5EF4-FFF2-40B4-BE49-F238E27FC236}">
                  <a16:creationId xmlns:a16="http://schemas.microsoft.com/office/drawing/2014/main" id="{D30359FB-9373-CDE2-C12E-4A19A9A04A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4278" y="4551258"/>
              <a:ext cx="659410" cy="5655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</p:grp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3B43B16A-FD32-886B-8952-19CE277E2F71}"/>
              </a:ext>
            </a:extLst>
          </p:cNvPr>
          <p:cNvSpPr txBox="1"/>
          <p:nvPr/>
        </p:nvSpPr>
        <p:spPr>
          <a:xfrm>
            <a:off x="336700" y="3705790"/>
            <a:ext cx="3020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/>
              <a:t>Đã</a:t>
            </a:r>
            <a:r>
              <a:rPr lang="en-US" sz="1800" b="1" dirty="0"/>
              <a:t> </a:t>
            </a:r>
            <a:r>
              <a:rPr lang="en-US" sz="1800" b="1" dirty="0" err="1"/>
              <a:t>tô</a:t>
            </a:r>
            <a:r>
              <a:rPr lang="en-US" sz="1800" b="1" dirty="0"/>
              <a:t> </a:t>
            </a:r>
            <a:r>
              <a:rPr lang="en-US" sz="1800" b="1" dirty="0" err="1"/>
              <a:t>đậm</a:t>
            </a:r>
            <a:r>
              <a:rPr lang="en-US" sz="1800" b="1" dirty="0"/>
              <a:t> ….. </a:t>
            </a:r>
            <a:r>
              <a:rPr lang="en-US" sz="1800" b="1" dirty="0" err="1"/>
              <a:t>hình</a:t>
            </a:r>
            <a:r>
              <a:rPr lang="en-US" sz="1800" b="1" dirty="0"/>
              <a:t> </a:t>
            </a:r>
            <a:r>
              <a:rPr lang="en-US" sz="1800" b="1" dirty="0" err="1"/>
              <a:t>vuông</a:t>
            </a:r>
            <a:endParaRPr lang="en-US" sz="1800" b="1" dirty="0"/>
          </a:p>
        </p:txBody>
      </p:sp>
      <p:grpSp>
        <p:nvGrpSpPr>
          <p:cNvPr id="34" name="Nhóm 33">
            <a:extLst>
              <a:ext uri="{FF2B5EF4-FFF2-40B4-BE49-F238E27FC236}">
                <a16:creationId xmlns:a16="http://schemas.microsoft.com/office/drawing/2014/main" id="{EF980BD7-4313-2379-ACCA-9B2B3CC1B713}"/>
              </a:ext>
            </a:extLst>
          </p:cNvPr>
          <p:cNvGrpSpPr/>
          <p:nvPr/>
        </p:nvGrpSpPr>
        <p:grpSpPr>
          <a:xfrm>
            <a:off x="5756932" y="1711670"/>
            <a:ext cx="1291415" cy="1142846"/>
            <a:chOff x="5756932" y="1711670"/>
            <a:chExt cx="1291415" cy="1142846"/>
          </a:xfrm>
        </p:grpSpPr>
        <p:sp>
          <p:nvSpPr>
            <p:cNvPr id="28" name="Oval 17">
              <a:extLst>
                <a:ext uri="{FF2B5EF4-FFF2-40B4-BE49-F238E27FC236}">
                  <a16:creationId xmlns:a16="http://schemas.microsoft.com/office/drawing/2014/main" id="{448B8C59-7FD8-470C-11F6-3D3E28CC8F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76115" y="1711934"/>
              <a:ext cx="659411" cy="56553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31" name="Oval 4">
              <a:extLst>
                <a:ext uri="{FF2B5EF4-FFF2-40B4-BE49-F238E27FC236}">
                  <a16:creationId xmlns:a16="http://schemas.microsoft.com/office/drawing/2014/main" id="{9B9C8FC8-FDD8-AADC-2450-470A3EC10D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6932" y="1711670"/>
              <a:ext cx="632005" cy="56553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32" name="Oval 16">
              <a:extLst>
                <a:ext uri="{FF2B5EF4-FFF2-40B4-BE49-F238E27FC236}">
                  <a16:creationId xmlns:a16="http://schemas.microsoft.com/office/drawing/2014/main" id="{7DA5AC9F-42D7-5FBA-6C42-FBD2AF0D4C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6932" y="2288984"/>
              <a:ext cx="659410" cy="56553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33" name="Oval 18">
              <a:extLst>
                <a:ext uri="{FF2B5EF4-FFF2-40B4-BE49-F238E27FC236}">
                  <a16:creationId xmlns:a16="http://schemas.microsoft.com/office/drawing/2014/main" id="{20B7E4EB-66D5-A91D-7A38-AF2EEC427E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8937" y="2288984"/>
              <a:ext cx="659410" cy="56553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</p:grpSp>
      <p:grpSp>
        <p:nvGrpSpPr>
          <p:cNvPr id="35" name="Nhóm 34">
            <a:extLst>
              <a:ext uri="{FF2B5EF4-FFF2-40B4-BE49-F238E27FC236}">
                <a16:creationId xmlns:a16="http://schemas.microsoft.com/office/drawing/2014/main" id="{75A518B8-24C5-17AE-4C27-F8260D7BAD62}"/>
              </a:ext>
            </a:extLst>
          </p:cNvPr>
          <p:cNvGrpSpPr/>
          <p:nvPr/>
        </p:nvGrpSpPr>
        <p:grpSpPr>
          <a:xfrm>
            <a:off x="7324831" y="1711670"/>
            <a:ext cx="1330213" cy="1142846"/>
            <a:chOff x="5756932" y="1711670"/>
            <a:chExt cx="1330213" cy="1142846"/>
          </a:xfrm>
        </p:grpSpPr>
        <p:sp>
          <p:nvSpPr>
            <p:cNvPr id="36" name="Oval 17">
              <a:extLst>
                <a:ext uri="{FF2B5EF4-FFF2-40B4-BE49-F238E27FC236}">
                  <a16:creationId xmlns:a16="http://schemas.microsoft.com/office/drawing/2014/main" id="{710954AA-C835-D4B7-B267-29B79D7F33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0955" y="1711670"/>
              <a:ext cx="659411" cy="565532"/>
            </a:xfrm>
            <a:prstGeom prst="rect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37" name="Oval 4">
              <a:extLst>
                <a:ext uri="{FF2B5EF4-FFF2-40B4-BE49-F238E27FC236}">
                  <a16:creationId xmlns:a16="http://schemas.microsoft.com/office/drawing/2014/main" id="{9B13A427-C4B2-156E-E62E-8EBCF9B3E7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6932" y="1711670"/>
              <a:ext cx="670803" cy="56553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38" name="Oval 16">
              <a:extLst>
                <a:ext uri="{FF2B5EF4-FFF2-40B4-BE49-F238E27FC236}">
                  <a16:creationId xmlns:a16="http://schemas.microsoft.com/office/drawing/2014/main" id="{900CA55A-5DC2-7AF7-C146-CB6F563739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6932" y="2288984"/>
              <a:ext cx="659410" cy="565532"/>
            </a:xfrm>
            <a:prstGeom prst="rect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  <p:sp>
          <p:nvSpPr>
            <p:cNvPr id="39" name="Oval 18">
              <a:extLst>
                <a:ext uri="{FF2B5EF4-FFF2-40B4-BE49-F238E27FC236}">
                  <a16:creationId xmlns:a16="http://schemas.microsoft.com/office/drawing/2014/main" id="{28424439-3EF7-F60E-1894-0DB063213A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7735" y="2288984"/>
              <a:ext cx="659410" cy="565532"/>
            </a:xfrm>
            <a:prstGeom prst="rect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cs typeface="Arial" charset="0"/>
              </a:endParaRPr>
            </a:p>
          </p:txBody>
        </p:sp>
      </p:grpSp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C726C7C1-D789-4F51-EB94-D4487E37B39A}"/>
              </a:ext>
            </a:extLst>
          </p:cNvPr>
          <p:cNvSpPr txBox="1"/>
          <p:nvPr/>
        </p:nvSpPr>
        <p:spPr>
          <a:xfrm>
            <a:off x="5652099" y="3691861"/>
            <a:ext cx="3020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/>
              <a:t>Đã</a:t>
            </a:r>
            <a:r>
              <a:rPr lang="en-US" sz="1800" b="1" dirty="0"/>
              <a:t> </a:t>
            </a:r>
            <a:r>
              <a:rPr lang="en-US" sz="1800" b="1" dirty="0" err="1"/>
              <a:t>tô</a:t>
            </a:r>
            <a:r>
              <a:rPr lang="en-US" sz="1800" b="1" dirty="0"/>
              <a:t> </a:t>
            </a:r>
            <a:r>
              <a:rPr lang="en-US" sz="1800" b="1" dirty="0" err="1"/>
              <a:t>đậm</a:t>
            </a:r>
            <a:r>
              <a:rPr lang="en-US" sz="1800" b="1" dirty="0"/>
              <a:t> ….. </a:t>
            </a:r>
            <a:r>
              <a:rPr lang="en-US" sz="1800" b="1" dirty="0" err="1"/>
              <a:t>hình</a:t>
            </a:r>
            <a:r>
              <a:rPr lang="en-US" sz="1800" b="1" dirty="0"/>
              <a:t> </a:t>
            </a:r>
            <a:r>
              <a:rPr lang="en-US" sz="1800" b="1" dirty="0" err="1"/>
              <a:t>vuông</a:t>
            </a:r>
            <a:endParaRPr lang="en-US" sz="1800" b="1" dirty="0"/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AC48649B-5333-F178-DFDB-20B233D28CD4}"/>
              </a:ext>
            </a:extLst>
          </p:cNvPr>
          <p:cNvSpPr txBox="1">
            <a:spLocks/>
          </p:cNvSpPr>
          <p:nvPr/>
        </p:nvSpPr>
        <p:spPr>
          <a:xfrm>
            <a:off x="247430" y="4649"/>
            <a:ext cx="7654980" cy="668806"/>
          </a:xfrm>
          <a:prstGeom prst="rect">
            <a:avLst/>
          </a:prstGeom>
          <a:solidFill>
            <a:schemeClr val="accent5"/>
          </a:solidFill>
          <a:ln w="28575">
            <a:solidFill>
              <a:srgbClr val="000000"/>
            </a:solidFill>
            <a:prstDash val="sysDot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 4: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phân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thích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hợp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chỗ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chấm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624A7532-EEA7-5E91-6027-3331452D54CF}"/>
                  </a:ext>
                </a:extLst>
              </p:cNvPr>
              <p:cNvSpPr txBox="1"/>
              <p:nvPr/>
            </p:nvSpPr>
            <p:spPr>
              <a:xfrm>
                <a:off x="1415939" y="3550854"/>
                <a:ext cx="672954" cy="8180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624A7532-EEA7-5E91-6027-3331452D54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939" y="3550854"/>
                <a:ext cx="672954" cy="8180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526CC3CE-127C-D31D-1AEE-0F310594F9CB}"/>
                  </a:ext>
                </a:extLst>
              </p:cNvPr>
              <p:cNvSpPr txBox="1"/>
              <p:nvPr/>
            </p:nvSpPr>
            <p:spPr>
              <a:xfrm>
                <a:off x="6728510" y="3510858"/>
                <a:ext cx="672954" cy="8180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526CC3CE-127C-D31D-1AEE-0F310594F9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8510" y="3510858"/>
                <a:ext cx="672954" cy="8180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5" name="Hình ảnh 44" descr="Ảnh có chứa văn bản, mẫu họa&#10;&#10;Mô tả được tạo tự động">
            <a:extLst>
              <a:ext uri="{FF2B5EF4-FFF2-40B4-BE49-F238E27FC236}">
                <a16:creationId xmlns:a16="http://schemas.microsoft.com/office/drawing/2014/main" id="{C87846CB-A4F3-F01D-8991-21C19B378BB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410" y="0"/>
            <a:ext cx="1241590" cy="5990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569;p32">
            <a:extLst>
              <a:ext uri="{FF2B5EF4-FFF2-40B4-BE49-F238E27FC236}">
                <a16:creationId xmlns:a16="http://schemas.microsoft.com/office/drawing/2014/main" id="{59A91DDD-82BF-84F9-A695-ED75FACF7BF9}"/>
              </a:ext>
            </a:extLst>
          </p:cNvPr>
          <p:cNvGrpSpPr/>
          <p:nvPr/>
        </p:nvGrpSpPr>
        <p:grpSpPr>
          <a:xfrm>
            <a:off x="3072144" y="169082"/>
            <a:ext cx="3607462" cy="2918760"/>
            <a:chOff x="2798074" y="289925"/>
            <a:chExt cx="3607462" cy="2918760"/>
          </a:xfrm>
        </p:grpSpPr>
        <p:sp>
          <p:nvSpPr>
            <p:cNvPr id="12" name="Google Shape;570;p32">
              <a:extLst>
                <a:ext uri="{FF2B5EF4-FFF2-40B4-BE49-F238E27FC236}">
                  <a16:creationId xmlns:a16="http://schemas.microsoft.com/office/drawing/2014/main" id="{5D8B7C0E-B336-226B-9DF4-459DFFE82921}"/>
                </a:ext>
              </a:extLst>
            </p:cNvPr>
            <p:cNvSpPr/>
            <p:nvPr/>
          </p:nvSpPr>
          <p:spPr>
            <a:xfrm rot="-4117181">
              <a:off x="3163710" y="184116"/>
              <a:ext cx="2658933" cy="3390206"/>
            </a:xfrm>
            <a:custGeom>
              <a:avLst/>
              <a:gdLst/>
              <a:ahLst/>
              <a:cxnLst/>
              <a:rect l="l" t="t" r="r" b="b"/>
              <a:pathLst>
                <a:path w="148216" h="113628" extrusionOk="0">
                  <a:moveTo>
                    <a:pt x="56349" y="339"/>
                  </a:moveTo>
                  <a:cubicBezTo>
                    <a:pt x="33013" y="-1963"/>
                    <a:pt x="13090" y="10897"/>
                    <a:pt x="5867" y="27486"/>
                  </a:cubicBezTo>
                  <a:cubicBezTo>
                    <a:pt x="-1356" y="44076"/>
                    <a:pt x="-4611" y="86382"/>
                    <a:pt x="13010" y="99876"/>
                  </a:cubicBezTo>
                  <a:cubicBezTo>
                    <a:pt x="30631" y="113370"/>
                    <a:pt x="89448" y="118211"/>
                    <a:pt x="111594" y="108448"/>
                  </a:cubicBezTo>
                  <a:cubicBezTo>
                    <a:pt x="133740" y="98685"/>
                    <a:pt x="155092" y="59315"/>
                    <a:pt x="145884" y="41297"/>
                  </a:cubicBezTo>
                  <a:cubicBezTo>
                    <a:pt x="136677" y="23279"/>
                    <a:pt x="79685" y="2641"/>
                    <a:pt x="56349" y="339"/>
                  </a:cubicBezTo>
                  <a:close/>
                </a:path>
              </a:pathLst>
            </a:custGeom>
            <a:solidFill>
              <a:srgbClr val="00DFD1">
                <a:alpha val="43260"/>
              </a:srgbClr>
            </a:solidFill>
            <a:ln>
              <a:noFill/>
            </a:ln>
          </p:spPr>
        </p:sp>
        <p:sp>
          <p:nvSpPr>
            <p:cNvPr id="13" name="Google Shape;571;p32">
              <a:extLst>
                <a:ext uri="{FF2B5EF4-FFF2-40B4-BE49-F238E27FC236}">
                  <a16:creationId xmlns:a16="http://schemas.microsoft.com/office/drawing/2014/main" id="{5C0F456C-18EE-7C37-CCD9-CD28057FA161}"/>
                </a:ext>
              </a:extLst>
            </p:cNvPr>
            <p:cNvSpPr/>
            <p:nvPr/>
          </p:nvSpPr>
          <p:spPr>
            <a:xfrm>
              <a:off x="3255575" y="289925"/>
              <a:ext cx="3149961" cy="2736162"/>
            </a:xfrm>
            <a:custGeom>
              <a:avLst/>
              <a:gdLst/>
              <a:ahLst/>
              <a:cxnLst/>
              <a:rect l="l" t="t" r="r" b="b"/>
              <a:pathLst>
                <a:path w="148216" h="113628" extrusionOk="0">
                  <a:moveTo>
                    <a:pt x="56349" y="339"/>
                  </a:moveTo>
                  <a:cubicBezTo>
                    <a:pt x="33013" y="-1963"/>
                    <a:pt x="13090" y="10897"/>
                    <a:pt x="5867" y="27486"/>
                  </a:cubicBezTo>
                  <a:cubicBezTo>
                    <a:pt x="-1356" y="44076"/>
                    <a:pt x="-4611" y="86382"/>
                    <a:pt x="13010" y="99876"/>
                  </a:cubicBezTo>
                  <a:cubicBezTo>
                    <a:pt x="30631" y="113370"/>
                    <a:pt x="89448" y="118211"/>
                    <a:pt x="111594" y="108448"/>
                  </a:cubicBezTo>
                  <a:cubicBezTo>
                    <a:pt x="133740" y="98685"/>
                    <a:pt x="155092" y="59315"/>
                    <a:pt x="145884" y="41297"/>
                  </a:cubicBezTo>
                  <a:cubicBezTo>
                    <a:pt x="136677" y="23279"/>
                    <a:pt x="79685" y="2641"/>
                    <a:pt x="56349" y="3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14" name="Google Shape;572;p32">
              <a:extLst>
                <a:ext uri="{FF2B5EF4-FFF2-40B4-BE49-F238E27FC236}">
                  <a16:creationId xmlns:a16="http://schemas.microsoft.com/office/drawing/2014/main" id="{07E1A832-DC38-6172-1EF4-BBCCFEAEB57A}"/>
                </a:ext>
              </a:extLst>
            </p:cNvPr>
            <p:cNvSpPr/>
            <p:nvPr/>
          </p:nvSpPr>
          <p:spPr>
            <a:xfrm>
              <a:off x="3673824" y="1012054"/>
              <a:ext cx="1782917" cy="1319597"/>
            </a:xfrm>
            <a:custGeom>
              <a:avLst/>
              <a:gdLst/>
              <a:ahLst/>
              <a:cxnLst/>
              <a:rect l="l" t="t" r="r" b="b"/>
              <a:pathLst>
                <a:path w="51946" h="38447" extrusionOk="0">
                  <a:moveTo>
                    <a:pt x="25967" y="0"/>
                  </a:moveTo>
                  <a:cubicBezTo>
                    <a:pt x="16864" y="0"/>
                    <a:pt x="8492" y="5054"/>
                    <a:pt x="4252" y="13115"/>
                  </a:cubicBezTo>
                  <a:cubicBezTo>
                    <a:pt x="1" y="21176"/>
                    <a:pt x="564" y="30925"/>
                    <a:pt x="5726" y="38447"/>
                  </a:cubicBezTo>
                  <a:lnTo>
                    <a:pt x="46220" y="38447"/>
                  </a:lnTo>
                  <a:cubicBezTo>
                    <a:pt x="51370" y="30925"/>
                    <a:pt x="51945" y="21176"/>
                    <a:pt x="47693" y="13115"/>
                  </a:cubicBezTo>
                  <a:cubicBezTo>
                    <a:pt x="43454" y="5054"/>
                    <a:pt x="35082" y="0"/>
                    <a:pt x="259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73;p32">
              <a:extLst>
                <a:ext uri="{FF2B5EF4-FFF2-40B4-BE49-F238E27FC236}">
                  <a16:creationId xmlns:a16="http://schemas.microsoft.com/office/drawing/2014/main" id="{5D2E7F37-56EB-AC49-0F2B-FD21DE16A144}"/>
                </a:ext>
              </a:extLst>
            </p:cNvPr>
            <p:cNvSpPr/>
            <p:nvPr/>
          </p:nvSpPr>
          <p:spPr>
            <a:xfrm>
              <a:off x="5515973" y="1414438"/>
              <a:ext cx="375834" cy="757239"/>
            </a:xfrm>
            <a:custGeom>
              <a:avLst/>
              <a:gdLst/>
              <a:ahLst/>
              <a:cxnLst/>
              <a:rect l="l" t="t" r="r" b="b"/>
              <a:pathLst>
                <a:path w="9041" h="18216" extrusionOk="0">
                  <a:moveTo>
                    <a:pt x="8562" y="0"/>
                  </a:moveTo>
                  <a:cubicBezTo>
                    <a:pt x="8464" y="0"/>
                    <a:pt x="8346" y="46"/>
                    <a:pt x="8205" y="154"/>
                  </a:cubicBezTo>
                  <a:cubicBezTo>
                    <a:pt x="7750" y="502"/>
                    <a:pt x="7426" y="1089"/>
                    <a:pt x="7103" y="1556"/>
                  </a:cubicBezTo>
                  <a:cubicBezTo>
                    <a:pt x="6612" y="2250"/>
                    <a:pt x="6145" y="2969"/>
                    <a:pt x="5714" y="3700"/>
                  </a:cubicBezTo>
                  <a:cubicBezTo>
                    <a:pt x="4851" y="5173"/>
                    <a:pt x="4109" y="6706"/>
                    <a:pt x="3486" y="8287"/>
                  </a:cubicBezTo>
                  <a:cubicBezTo>
                    <a:pt x="2420" y="10978"/>
                    <a:pt x="1723" y="13790"/>
                    <a:pt x="1412" y="16664"/>
                  </a:cubicBezTo>
                  <a:lnTo>
                    <a:pt x="1412" y="16664"/>
                  </a:lnTo>
                  <a:cubicBezTo>
                    <a:pt x="3525" y="15019"/>
                    <a:pt x="5171" y="12779"/>
                    <a:pt x="6336" y="10359"/>
                  </a:cubicBezTo>
                  <a:cubicBezTo>
                    <a:pt x="7247" y="8419"/>
                    <a:pt x="7941" y="6394"/>
                    <a:pt x="8408" y="4310"/>
                  </a:cubicBezTo>
                  <a:cubicBezTo>
                    <a:pt x="8636" y="3316"/>
                    <a:pt x="8995" y="2202"/>
                    <a:pt x="9031" y="1172"/>
                  </a:cubicBezTo>
                  <a:cubicBezTo>
                    <a:pt x="9041" y="768"/>
                    <a:pt x="8965" y="0"/>
                    <a:pt x="8562" y="0"/>
                  </a:cubicBezTo>
                  <a:close/>
                  <a:moveTo>
                    <a:pt x="1412" y="16664"/>
                  </a:moveTo>
                  <a:cubicBezTo>
                    <a:pt x="963" y="17014"/>
                    <a:pt x="492" y="17337"/>
                    <a:pt x="1" y="17629"/>
                  </a:cubicBezTo>
                  <a:lnTo>
                    <a:pt x="1282" y="18216"/>
                  </a:lnTo>
                  <a:cubicBezTo>
                    <a:pt x="1313" y="17697"/>
                    <a:pt x="1356" y="17179"/>
                    <a:pt x="1412" y="166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74;p32">
              <a:extLst>
                <a:ext uri="{FF2B5EF4-FFF2-40B4-BE49-F238E27FC236}">
                  <a16:creationId xmlns:a16="http://schemas.microsoft.com/office/drawing/2014/main" id="{FD39C9F8-E3D4-19F6-2C6F-9FDAAA30F834}"/>
                </a:ext>
              </a:extLst>
            </p:cNvPr>
            <p:cNvSpPr/>
            <p:nvPr/>
          </p:nvSpPr>
          <p:spPr>
            <a:xfrm>
              <a:off x="5575710" y="1418845"/>
              <a:ext cx="312232" cy="678672"/>
            </a:xfrm>
            <a:custGeom>
              <a:avLst/>
              <a:gdLst/>
              <a:ahLst/>
              <a:cxnLst/>
              <a:rect l="l" t="t" r="r" b="b"/>
              <a:pathLst>
                <a:path w="7511" h="16326" extrusionOk="0">
                  <a:moveTo>
                    <a:pt x="5223" y="9522"/>
                  </a:moveTo>
                  <a:lnTo>
                    <a:pt x="4971" y="9606"/>
                  </a:lnTo>
                  <a:cubicBezTo>
                    <a:pt x="3967" y="9918"/>
                    <a:pt x="3140" y="10196"/>
                    <a:pt x="3007" y="10259"/>
                  </a:cubicBezTo>
                  <a:lnTo>
                    <a:pt x="3007" y="10259"/>
                  </a:lnTo>
                  <a:cubicBezTo>
                    <a:pt x="3191" y="10219"/>
                    <a:pt x="4003" y="9983"/>
                    <a:pt x="4983" y="9678"/>
                  </a:cubicBezTo>
                  <a:lnTo>
                    <a:pt x="5187" y="9618"/>
                  </a:lnTo>
                  <a:cubicBezTo>
                    <a:pt x="5199" y="9582"/>
                    <a:pt x="5211" y="9546"/>
                    <a:pt x="5223" y="9522"/>
                  </a:cubicBezTo>
                  <a:close/>
                  <a:moveTo>
                    <a:pt x="3007" y="10259"/>
                  </a:moveTo>
                  <a:cubicBezTo>
                    <a:pt x="3003" y="10260"/>
                    <a:pt x="3000" y="10260"/>
                    <a:pt x="2997" y="10261"/>
                  </a:cubicBezTo>
                  <a:lnTo>
                    <a:pt x="2997" y="10261"/>
                  </a:lnTo>
                  <a:cubicBezTo>
                    <a:pt x="2996" y="10262"/>
                    <a:pt x="2996" y="10264"/>
                    <a:pt x="2995" y="10265"/>
                  </a:cubicBezTo>
                  <a:cubicBezTo>
                    <a:pt x="2998" y="10263"/>
                    <a:pt x="3002" y="10261"/>
                    <a:pt x="3007" y="10259"/>
                  </a:cubicBezTo>
                  <a:close/>
                  <a:moveTo>
                    <a:pt x="7343" y="0"/>
                  </a:moveTo>
                  <a:cubicBezTo>
                    <a:pt x="7283" y="168"/>
                    <a:pt x="7235" y="348"/>
                    <a:pt x="7163" y="527"/>
                  </a:cubicBezTo>
                  <a:cubicBezTo>
                    <a:pt x="6983" y="1054"/>
                    <a:pt x="6756" y="1629"/>
                    <a:pt x="6492" y="2252"/>
                  </a:cubicBezTo>
                  <a:cubicBezTo>
                    <a:pt x="6480" y="2156"/>
                    <a:pt x="6456" y="2072"/>
                    <a:pt x="6432" y="1977"/>
                  </a:cubicBezTo>
                  <a:cubicBezTo>
                    <a:pt x="6361" y="1701"/>
                    <a:pt x="6265" y="1426"/>
                    <a:pt x="6157" y="1162"/>
                  </a:cubicBezTo>
                  <a:cubicBezTo>
                    <a:pt x="6109" y="1066"/>
                    <a:pt x="6073" y="959"/>
                    <a:pt x="6037" y="863"/>
                  </a:cubicBezTo>
                  <a:lnTo>
                    <a:pt x="5977" y="947"/>
                  </a:lnTo>
                  <a:cubicBezTo>
                    <a:pt x="6013" y="1030"/>
                    <a:pt x="6037" y="1102"/>
                    <a:pt x="6073" y="1198"/>
                  </a:cubicBezTo>
                  <a:cubicBezTo>
                    <a:pt x="6205" y="1510"/>
                    <a:pt x="6313" y="1785"/>
                    <a:pt x="6373" y="1989"/>
                  </a:cubicBezTo>
                  <a:cubicBezTo>
                    <a:pt x="6421" y="2132"/>
                    <a:pt x="6456" y="2228"/>
                    <a:pt x="6468" y="2288"/>
                  </a:cubicBezTo>
                  <a:cubicBezTo>
                    <a:pt x="6468" y="2300"/>
                    <a:pt x="6468" y="2312"/>
                    <a:pt x="6456" y="2324"/>
                  </a:cubicBezTo>
                  <a:cubicBezTo>
                    <a:pt x="6289" y="2719"/>
                    <a:pt x="6109" y="3138"/>
                    <a:pt x="5929" y="3570"/>
                  </a:cubicBezTo>
                  <a:cubicBezTo>
                    <a:pt x="5786" y="3917"/>
                    <a:pt x="5630" y="4264"/>
                    <a:pt x="5474" y="4636"/>
                  </a:cubicBezTo>
                  <a:cubicBezTo>
                    <a:pt x="5474" y="4612"/>
                    <a:pt x="5462" y="4588"/>
                    <a:pt x="5450" y="4564"/>
                  </a:cubicBezTo>
                  <a:cubicBezTo>
                    <a:pt x="5426" y="4480"/>
                    <a:pt x="5390" y="4348"/>
                    <a:pt x="5331" y="4180"/>
                  </a:cubicBezTo>
                  <a:cubicBezTo>
                    <a:pt x="5223" y="3845"/>
                    <a:pt x="5055" y="3402"/>
                    <a:pt x="4863" y="2911"/>
                  </a:cubicBezTo>
                  <a:cubicBezTo>
                    <a:pt x="4840" y="2851"/>
                    <a:pt x="4816" y="2791"/>
                    <a:pt x="4792" y="2731"/>
                  </a:cubicBezTo>
                  <a:cubicBezTo>
                    <a:pt x="4768" y="2767"/>
                    <a:pt x="4756" y="2791"/>
                    <a:pt x="4732" y="2815"/>
                  </a:cubicBezTo>
                  <a:lnTo>
                    <a:pt x="4780" y="2935"/>
                  </a:lnTo>
                  <a:cubicBezTo>
                    <a:pt x="4983" y="3426"/>
                    <a:pt x="5151" y="3869"/>
                    <a:pt x="5283" y="4192"/>
                  </a:cubicBezTo>
                  <a:cubicBezTo>
                    <a:pt x="5367" y="4420"/>
                    <a:pt x="5426" y="4576"/>
                    <a:pt x="5462" y="4660"/>
                  </a:cubicBezTo>
                  <a:cubicBezTo>
                    <a:pt x="5103" y="5486"/>
                    <a:pt x="4708" y="6348"/>
                    <a:pt x="4301" y="7247"/>
                  </a:cubicBezTo>
                  <a:lnTo>
                    <a:pt x="4229" y="7414"/>
                  </a:lnTo>
                  <a:lnTo>
                    <a:pt x="4193" y="7318"/>
                  </a:lnTo>
                  <a:cubicBezTo>
                    <a:pt x="4157" y="7223"/>
                    <a:pt x="4097" y="7079"/>
                    <a:pt x="4025" y="6899"/>
                  </a:cubicBezTo>
                  <a:cubicBezTo>
                    <a:pt x="3881" y="6552"/>
                    <a:pt x="3690" y="6061"/>
                    <a:pt x="3462" y="5534"/>
                  </a:cubicBezTo>
                  <a:lnTo>
                    <a:pt x="3342" y="5258"/>
                  </a:lnTo>
                  <a:cubicBezTo>
                    <a:pt x="3330" y="5294"/>
                    <a:pt x="3318" y="5318"/>
                    <a:pt x="3294" y="5354"/>
                  </a:cubicBezTo>
                  <a:lnTo>
                    <a:pt x="3390" y="5558"/>
                  </a:lnTo>
                  <a:cubicBezTo>
                    <a:pt x="3618" y="6097"/>
                    <a:pt x="3821" y="6576"/>
                    <a:pt x="3977" y="6923"/>
                  </a:cubicBezTo>
                  <a:cubicBezTo>
                    <a:pt x="4049" y="7103"/>
                    <a:pt x="4121" y="7235"/>
                    <a:pt x="4169" y="7330"/>
                  </a:cubicBezTo>
                  <a:cubicBezTo>
                    <a:pt x="4181" y="7378"/>
                    <a:pt x="4205" y="7414"/>
                    <a:pt x="4217" y="7438"/>
                  </a:cubicBezTo>
                  <a:cubicBezTo>
                    <a:pt x="3774" y="8384"/>
                    <a:pt x="3354" y="9283"/>
                    <a:pt x="2947" y="10133"/>
                  </a:cubicBezTo>
                  <a:cubicBezTo>
                    <a:pt x="2947" y="10121"/>
                    <a:pt x="2947" y="10109"/>
                    <a:pt x="2935" y="10097"/>
                  </a:cubicBezTo>
                  <a:cubicBezTo>
                    <a:pt x="2911" y="10001"/>
                    <a:pt x="2863" y="9858"/>
                    <a:pt x="2815" y="9690"/>
                  </a:cubicBezTo>
                  <a:cubicBezTo>
                    <a:pt x="2708" y="9343"/>
                    <a:pt x="2540" y="8875"/>
                    <a:pt x="2360" y="8360"/>
                  </a:cubicBezTo>
                  <a:cubicBezTo>
                    <a:pt x="2300" y="8181"/>
                    <a:pt x="2229" y="8013"/>
                    <a:pt x="2169" y="7845"/>
                  </a:cubicBezTo>
                  <a:lnTo>
                    <a:pt x="2133" y="7953"/>
                  </a:lnTo>
                  <a:lnTo>
                    <a:pt x="2288" y="8384"/>
                  </a:lnTo>
                  <a:cubicBezTo>
                    <a:pt x="2432" y="8780"/>
                    <a:pt x="2576" y="9163"/>
                    <a:pt x="2767" y="9702"/>
                  </a:cubicBezTo>
                  <a:cubicBezTo>
                    <a:pt x="2815" y="9822"/>
                    <a:pt x="2863" y="9953"/>
                    <a:pt x="2911" y="10097"/>
                  </a:cubicBezTo>
                  <a:lnTo>
                    <a:pt x="2947" y="10169"/>
                  </a:lnTo>
                  <a:cubicBezTo>
                    <a:pt x="2552" y="10995"/>
                    <a:pt x="2181" y="11762"/>
                    <a:pt x="1845" y="12469"/>
                  </a:cubicBezTo>
                  <a:cubicBezTo>
                    <a:pt x="1785" y="12265"/>
                    <a:pt x="1654" y="11798"/>
                    <a:pt x="1474" y="11271"/>
                  </a:cubicBezTo>
                  <a:cubicBezTo>
                    <a:pt x="1378" y="10983"/>
                    <a:pt x="1294" y="10720"/>
                    <a:pt x="1222" y="10504"/>
                  </a:cubicBezTo>
                  <a:cubicBezTo>
                    <a:pt x="1210" y="10540"/>
                    <a:pt x="1198" y="10576"/>
                    <a:pt x="1187" y="10624"/>
                  </a:cubicBezTo>
                  <a:cubicBezTo>
                    <a:pt x="1246" y="10816"/>
                    <a:pt x="1318" y="11043"/>
                    <a:pt x="1402" y="11295"/>
                  </a:cubicBezTo>
                  <a:cubicBezTo>
                    <a:pt x="1582" y="11858"/>
                    <a:pt x="1749" y="12325"/>
                    <a:pt x="1821" y="12505"/>
                  </a:cubicBezTo>
                  <a:lnTo>
                    <a:pt x="1175" y="13834"/>
                  </a:lnTo>
                  <a:cubicBezTo>
                    <a:pt x="1091" y="14014"/>
                    <a:pt x="1007" y="14193"/>
                    <a:pt x="923" y="14361"/>
                  </a:cubicBezTo>
                  <a:cubicBezTo>
                    <a:pt x="911" y="14289"/>
                    <a:pt x="887" y="14169"/>
                    <a:pt x="851" y="14026"/>
                  </a:cubicBezTo>
                  <a:cubicBezTo>
                    <a:pt x="779" y="13774"/>
                    <a:pt x="695" y="13415"/>
                    <a:pt x="600" y="13020"/>
                  </a:cubicBezTo>
                  <a:cubicBezTo>
                    <a:pt x="600" y="12984"/>
                    <a:pt x="588" y="12948"/>
                    <a:pt x="576" y="12912"/>
                  </a:cubicBezTo>
                  <a:cubicBezTo>
                    <a:pt x="564" y="12960"/>
                    <a:pt x="552" y="13032"/>
                    <a:pt x="540" y="13091"/>
                  </a:cubicBezTo>
                  <a:cubicBezTo>
                    <a:pt x="624" y="13463"/>
                    <a:pt x="719" y="13798"/>
                    <a:pt x="791" y="14050"/>
                  </a:cubicBezTo>
                  <a:cubicBezTo>
                    <a:pt x="839" y="14205"/>
                    <a:pt x="887" y="14325"/>
                    <a:pt x="911" y="14397"/>
                  </a:cubicBezTo>
                  <a:lnTo>
                    <a:pt x="899" y="14421"/>
                  </a:lnTo>
                  <a:lnTo>
                    <a:pt x="887" y="14421"/>
                  </a:lnTo>
                  <a:cubicBezTo>
                    <a:pt x="636" y="14960"/>
                    <a:pt x="408" y="15427"/>
                    <a:pt x="216" y="15822"/>
                  </a:cubicBezTo>
                  <a:cubicBezTo>
                    <a:pt x="133" y="15990"/>
                    <a:pt x="61" y="16134"/>
                    <a:pt x="1" y="16277"/>
                  </a:cubicBezTo>
                  <a:lnTo>
                    <a:pt x="1" y="16325"/>
                  </a:lnTo>
                  <a:lnTo>
                    <a:pt x="252" y="15834"/>
                  </a:lnTo>
                  <a:lnTo>
                    <a:pt x="935" y="14445"/>
                  </a:lnTo>
                  <a:lnTo>
                    <a:pt x="935" y="14433"/>
                  </a:lnTo>
                  <a:lnTo>
                    <a:pt x="935" y="14421"/>
                  </a:lnTo>
                  <a:cubicBezTo>
                    <a:pt x="1019" y="14421"/>
                    <a:pt x="1175" y="14421"/>
                    <a:pt x="1378" y="14409"/>
                  </a:cubicBezTo>
                  <a:cubicBezTo>
                    <a:pt x="1618" y="14385"/>
                    <a:pt x="1917" y="14361"/>
                    <a:pt x="2264" y="14337"/>
                  </a:cubicBezTo>
                  <a:lnTo>
                    <a:pt x="2336" y="14241"/>
                  </a:lnTo>
                  <a:lnTo>
                    <a:pt x="1366" y="14349"/>
                  </a:lnTo>
                  <a:cubicBezTo>
                    <a:pt x="1187" y="14373"/>
                    <a:pt x="1031" y="14385"/>
                    <a:pt x="947" y="14397"/>
                  </a:cubicBezTo>
                  <a:cubicBezTo>
                    <a:pt x="1043" y="14229"/>
                    <a:pt x="1127" y="14038"/>
                    <a:pt x="1222" y="13846"/>
                  </a:cubicBezTo>
                  <a:lnTo>
                    <a:pt x="1857" y="12576"/>
                  </a:lnTo>
                  <a:lnTo>
                    <a:pt x="1857" y="12564"/>
                  </a:lnTo>
                  <a:cubicBezTo>
                    <a:pt x="1869" y="12529"/>
                    <a:pt x="1881" y="12505"/>
                    <a:pt x="1905" y="12469"/>
                  </a:cubicBezTo>
                  <a:cubicBezTo>
                    <a:pt x="1929" y="12469"/>
                    <a:pt x="1977" y="12457"/>
                    <a:pt x="2037" y="12445"/>
                  </a:cubicBezTo>
                  <a:lnTo>
                    <a:pt x="2480" y="12361"/>
                  </a:lnTo>
                  <a:cubicBezTo>
                    <a:pt x="2839" y="12289"/>
                    <a:pt x="3330" y="12193"/>
                    <a:pt x="3881" y="12085"/>
                  </a:cubicBezTo>
                  <a:lnTo>
                    <a:pt x="3941" y="11990"/>
                  </a:lnTo>
                  <a:lnTo>
                    <a:pt x="3941" y="11990"/>
                  </a:lnTo>
                  <a:cubicBezTo>
                    <a:pt x="3366" y="12097"/>
                    <a:pt x="2851" y="12217"/>
                    <a:pt x="2468" y="12301"/>
                  </a:cubicBezTo>
                  <a:cubicBezTo>
                    <a:pt x="2288" y="12349"/>
                    <a:pt x="2133" y="12385"/>
                    <a:pt x="2037" y="12421"/>
                  </a:cubicBezTo>
                  <a:lnTo>
                    <a:pt x="1917" y="12457"/>
                  </a:lnTo>
                  <a:cubicBezTo>
                    <a:pt x="2241" y="11786"/>
                    <a:pt x="2600" y="11043"/>
                    <a:pt x="2971" y="10265"/>
                  </a:cubicBezTo>
                  <a:cubicBezTo>
                    <a:pt x="2975" y="10265"/>
                    <a:pt x="2984" y="10264"/>
                    <a:pt x="2997" y="10261"/>
                  </a:cubicBezTo>
                  <a:lnTo>
                    <a:pt x="2997" y="10261"/>
                  </a:lnTo>
                  <a:cubicBezTo>
                    <a:pt x="3404" y="9400"/>
                    <a:pt x="3846" y="8479"/>
                    <a:pt x="4289" y="7510"/>
                  </a:cubicBezTo>
                  <a:lnTo>
                    <a:pt x="4432" y="7462"/>
                  </a:lnTo>
                  <a:cubicBezTo>
                    <a:pt x="4552" y="7426"/>
                    <a:pt x="4708" y="7378"/>
                    <a:pt x="4911" y="7306"/>
                  </a:cubicBezTo>
                  <a:cubicBezTo>
                    <a:pt x="5259" y="7175"/>
                    <a:pt x="5738" y="6995"/>
                    <a:pt x="6253" y="6780"/>
                  </a:cubicBezTo>
                  <a:cubicBezTo>
                    <a:pt x="6265" y="6744"/>
                    <a:pt x="6277" y="6708"/>
                    <a:pt x="6289" y="6672"/>
                  </a:cubicBezTo>
                  <a:lnTo>
                    <a:pt x="6289" y="6672"/>
                  </a:lnTo>
                  <a:cubicBezTo>
                    <a:pt x="5738" y="6899"/>
                    <a:pt x="5235" y="7103"/>
                    <a:pt x="4875" y="7247"/>
                  </a:cubicBezTo>
                  <a:lnTo>
                    <a:pt x="4420" y="7438"/>
                  </a:lnTo>
                  <a:cubicBezTo>
                    <a:pt x="4360" y="7462"/>
                    <a:pt x="4313" y="7486"/>
                    <a:pt x="4289" y="7498"/>
                  </a:cubicBezTo>
                  <a:cubicBezTo>
                    <a:pt x="4313" y="7426"/>
                    <a:pt x="4348" y="7342"/>
                    <a:pt x="4384" y="7271"/>
                  </a:cubicBezTo>
                  <a:cubicBezTo>
                    <a:pt x="4792" y="6384"/>
                    <a:pt x="5175" y="5534"/>
                    <a:pt x="5534" y="4707"/>
                  </a:cubicBezTo>
                  <a:lnTo>
                    <a:pt x="5642" y="4684"/>
                  </a:lnTo>
                  <a:cubicBezTo>
                    <a:pt x="5738" y="4660"/>
                    <a:pt x="5870" y="4624"/>
                    <a:pt x="6037" y="4564"/>
                  </a:cubicBezTo>
                  <a:cubicBezTo>
                    <a:pt x="6289" y="4480"/>
                    <a:pt x="6600" y="4360"/>
                    <a:pt x="6959" y="4216"/>
                  </a:cubicBezTo>
                  <a:lnTo>
                    <a:pt x="6959" y="4204"/>
                  </a:lnTo>
                  <a:cubicBezTo>
                    <a:pt x="6959" y="4180"/>
                    <a:pt x="6971" y="4145"/>
                    <a:pt x="6971" y="4121"/>
                  </a:cubicBezTo>
                  <a:lnTo>
                    <a:pt x="6971" y="4121"/>
                  </a:lnTo>
                  <a:cubicBezTo>
                    <a:pt x="6600" y="4276"/>
                    <a:pt x="6265" y="4420"/>
                    <a:pt x="6013" y="4516"/>
                  </a:cubicBezTo>
                  <a:cubicBezTo>
                    <a:pt x="5786" y="4600"/>
                    <a:pt x="5618" y="4660"/>
                    <a:pt x="5534" y="4684"/>
                  </a:cubicBezTo>
                  <a:cubicBezTo>
                    <a:pt x="5702" y="4312"/>
                    <a:pt x="5858" y="3953"/>
                    <a:pt x="6001" y="3594"/>
                  </a:cubicBezTo>
                  <a:cubicBezTo>
                    <a:pt x="6193" y="3150"/>
                    <a:pt x="6385" y="2707"/>
                    <a:pt x="6552" y="2288"/>
                  </a:cubicBezTo>
                  <a:cubicBezTo>
                    <a:pt x="6612" y="2264"/>
                    <a:pt x="6696" y="2228"/>
                    <a:pt x="6792" y="2180"/>
                  </a:cubicBezTo>
                  <a:cubicBezTo>
                    <a:pt x="6983" y="2096"/>
                    <a:pt x="7235" y="1965"/>
                    <a:pt x="7498" y="1821"/>
                  </a:cubicBezTo>
                  <a:cubicBezTo>
                    <a:pt x="7498" y="1785"/>
                    <a:pt x="7498" y="1749"/>
                    <a:pt x="7510" y="1725"/>
                  </a:cubicBezTo>
                  <a:lnTo>
                    <a:pt x="7510" y="1725"/>
                  </a:lnTo>
                  <a:lnTo>
                    <a:pt x="6768" y="2132"/>
                  </a:lnTo>
                  <a:cubicBezTo>
                    <a:pt x="6684" y="2180"/>
                    <a:pt x="6612" y="2216"/>
                    <a:pt x="6564" y="2252"/>
                  </a:cubicBezTo>
                  <a:cubicBezTo>
                    <a:pt x="6816" y="1641"/>
                    <a:pt x="7043" y="1066"/>
                    <a:pt x="7223" y="551"/>
                  </a:cubicBezTo>
                  <a:cubicBezTo>
                    <a:pt x="7283" y="372"/>
                    <a:pt x="7331" y="204"/>
                    <a:pt x="7379" y="48"/>
                  </a:cubicBezTo>
                  <a:cubicBezTo>
                    <a:pt x="7367" y="36"/>
                    <a:pt x="7355" y="12"/>
                    <a:pt x="7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75;p32">
              <a:extLst>
                <a:ext uri="{FF2B5EF4-FFF2-40B4-BE49-F238E27FC236}">
                  <a16:creationId xmlns:a16="http://schemas.microsoft.com/office/drawing/2014/main" id="{B16B3A81-006D-23C5-9C75-87D4E8969A10}"/>
                </a:ext>
              </a:extLst>
            </p:cNvPr>
            <p:cNvSpPr/>
            <p:nvPr/>
          </p:nvSpPr>
          <p:spPr>
            <a:xfrm>
              <a:off x="5543867" y="1949610"/>
              <a:ext cx="436194" cy="291780"/>
            </a:xfrm>
            <a:custGeom>
              <a:avLst/>
              <a:gdLst/>
              <a:ahLst/>
              <a:cxnLst/>
              <a:rect l="l" t="t" r="r" b="b"/>
              <a:pathLst>
                <a:path w="10493" h="7019" extrusionOk="0">
                  <a:moveTo>
                    <a:pt x="9905" y="0"/>
                  </a:moveTo>
                  <a:cubicBezTo>
                    <a:pt x="7977" y="12"/>
                    <a:pt x="6085" y="719"/>
                    <a:pt x="4516" y="1833"/>
                  </a:cubicBezTo>
                  <a:cubicBezTo>
                    <a:pt x="2947" y="2946"/>
                    <a:pt x="1689" y="4468"/>
                    <a:pt x="743" y="6156"/>
                  </a:cubicBezTo>
                  <a:lnTo>
                    <a:pt x="491" y="6448"/>
                  </a:lnTo>
                  <a:lnTo>
                    <a:pt x="491" y="6448"/>
                  </a:lnTo>
                  <a:cubicBezTo>
                    <a:pt x="749" y="6239"/>
                    <a:pt x="1053" y="6076"/>
                    <a:pt x="1366" y="5941"/>
                  </a:cubicBezTo>
                  <a:cubicBezTo>
                    <a:pt x="2527" y="5438"/>
                    <a:pt x="3797" y="5234"/>
                    <a:pt x="5055" y="4971"/>
                  </a:cubicBezTo>
                  <a:cubicBezTo>
                    <a:pt x="6300" y="4707"/>
                    <a:pt x="7558" y="4372"/>
                    <a:pt x="8612" y="3653"/>
                  </a:cubicBezTo>
                  <a:cubicBezTo>
                    <a:pt x="9666" y="2946"/>
                    <a:pt x="10492" y="1773"/>
                    <a:pt x="10480" y="491"/>
                  </a:cubicBezTo>
                  <a:cubicBezTo>
                    <a:pt x="10492" y="371"/>
                    <a:pt x="10456" y="252"/>
                    <a:pt x="10396" y="156"/>
                  </a:cubicBezTo>
                  <a:cubicBezTo>
                    <a:pt x="10289" y="12"/>
                    <a:pt x="10085" y="0"/>
                    <a:pt x="9905" y="0"/>
                  </a:cubicBezTo>
                  <a:close/>
                  <a:moveTo>
                    <a:pt x="491" y="6448"/>
                  </a:moveTo>
                  <a:cubicBezTo>
                    <a:pt x="294" y="6608"/>
                    <a:pt x="125" y="6795"/>
                    <a:pt x="0" y="7019"/>
                  </a:cubicBezTo>
                  <a:lnTo>
                    <a:pt x="491" y="644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76;p32">
              <a:extLst>
                <a:ext uri="{FF2B5EF4-FFF2-40B4-BE49-F238E27FC236}">
                  <a16:creationId xmlns:a16="http://schemas.microsoft.com/office/drawing/2014/main" id="{D454B6FD-0FA3-0764-4449-7447F36A19A0}"/>
                </a:ext>
              </a:extLst>
            </p:cNvPr>
            <p:cNvSpPr/>
            <p:nvPr/>
          </p:nvSpPr>
          <p:spPr>
            <a:xfrm>
              <a:off x="5574712" y="1953559"/>
              <a:ext cx="400361" cy="256986"/>
            </a:xfrm>
            <a:custGeom>
              <a:avLst/>
              <a:gdLst/>
              <a:ahLst/>
              <a:cxnLst/>
              <a:rect l="l" t="t" r="r" b="b"/>
              <a:pathLst>
                <a:path w="9631" h="6182" extrusionOk="0">
                  <a:moveTo>
                    <a:pt x="9594" y="1"/>
                  </a:moveTo>
                  <a:cubicBezTo>
                    <a:pt x="9427" y="157"/>
                    <a:pt x="9211" y="300"/>
                    <a:pt x="8984" y="456"/>
                  </a:cubicBezTo>
                  <a:cubicBezTo>
                    <a:pt x="8409" y="839"/>
                    <a:pt x="7810" y="1187"/>
                    <a:pt x="7199" y="1486"/>
                  </a:cubicBezTo>
                  <a:cubicBezTo>
                    <a:pt x="6995" y="1594"/>
                    <a:pt x="6792" y="1702"/>
                    <a:pt x="6576" y="1797"/>
                  </a:cubicBezTo>
                  <a:lnTo>
                    <a:pt x="6564" y="1797"/>
                  </a:lnTo>
                  <a:lnTo>
                    <a:pt x="6540" y="1809"/>
                  </a:lnTo>
                  <a:cubicBezTo>
                    <a:pt x="6576" y="1738"/>
                    <a:pt x="6624" y="1642"/>
                    <a:pt x="6672" y="1510"/>
                  </a:cubicBezTo>
                  <a:cubicBezTo>
                    <a:pt x="6768" y="1270"/>
                    <a:pt x="6900" y="923"/>
                    <a:pt x="7067" y="564"/>
                  </a:cubicBezTo>
                  <a:cubicBezTo>
                    <a:pt x="7127" y="408"/>
                    <a:pt x="7187" y="276"/>
                    <a:pt x="7247" y="145"/>
                  </a:cubicBezTo>
                  <a:lnTo>
                    <a:pt x="7247" y="145"/>
                  </a:lnTo>
                  <a:lnTo>
                    <a:pt x="7151" y="169"/>
                  </a:lnTo>
                  <a:cubicBezTo>
                    <a:pt x="7091" y="288"/>
                    <a:pt x="7043" y="408"/>
                    <a:pt x="6983" y="528"/>
                  </a:cubicBezTo>
                  <a:cubicBezTo>
                    <a:pt x="6828" y="899"/>
                    <a:pt x="6708" y="1235"/>
                    <a:pt x="6612" y="1486"/>
                  </a:cubicBezTo>
                  <a:cubicBezTo>
                    <a:pt x="6564" y="1642"/>
                    <a:pt x="6528" y="1762"/>
                    <a:pt x="6504" y="1833"/>
                  </a:cubicBezTo>
                  <a:cubicBezTo>
                    <a:pt x="6001" y="2073"/>
                    <a:pt x="5474" y="2324"/>
                    <a:pt x="4923" y="2600"/>
                  </a:cubicBezTo>
                  <a:cubicBezTo>
                    <a:pt x="4624" y="2756"/>
                    <a:pt x="4337" y="2899"/>
                    <a:pt x="4049" y="3067"/>
                  </a:cubicBezTo>
                  <a:cubicBezTo>
                    <a:pt x="4073" y="3007"/>
                    <a:pt x="4085" y="2887"/>
                    <a:pt x="4109" y="2732"/>
                  </a:cubicBezTo>
                  <a:cubicBezTo>
                    <a:pt x="4145" y="2504"/>
                    <a:pt x="4181" y="2193"/>
                    <a:pt x="4217" y="1833"/>
                  </a:cubicBezTo>
                  <a:cubicBezTo>
                    <a:pt x="4241" y="1690"/>
                    <a:pt x="4253" y="1534"/>
                    <a:pt x="4277" y="1402"/>
                  </a:cubicBezTo>
                  <a:lnTo>
                    <a:pt x="4277" y="1402"/>
                  </a:lnTo>
                  <a:lnTo>
                    <a:pt x="4193" y="1462"/>
                  </a:lnTo>
                  <a:cubicBezTo>
                    <a:pt x="4169" y="1582"/>
                    <a:pt x="4157" y="1702"/>
                    <a:pt x="4145" y="1821"/>
                  </a:cubicBezTo>
                  <a:cubicBezTo>
                    <a:pt x="4097" y="2181"/>
                    <a:pt x="4073" y="2492"/>
                    <a:pt x="4049" y="2720"/>
                  </a:cubicBezTo>
                  <a:cubicBezTo>
                    <a:pt x="4037" y="2899"/>
                    <a:pt x="4037" y="3019"/>
                    <a:pt x="4037" y="3067"/>
                  </a:cubicBezTo>
                  <a:cubicBezTo>
                    <a:pt x="3570" y="3331"/>
                    <a:pt x="3139" y="3594"/>
                    <a:pt x="2732" y="3869"/>
                  </a:cubicBezTo>
                  <a:cubicBezTo>
                    <a:pt x="2516" y="4013"/>
                    <a:pt x="2324" y="4145"/>
                    <a:pt x="2133" y="4289"/>
                  </a:cubicBezTo>
                  <a:cubicBezTo>
                    <a:pt x="2145" y="4193"/>
                    <a:pt x="2157" y="4085"/>
                    <a:pt x="2169" y="3977"/>
                  </a:cubicBezTo>
                  <a:cubicBezTo>
                    <a:pt x="2193" y="3582"/>
                    <a:pt x="2205" y="3354"/>
                    <a:pt x="2217" y="3175"/>
                  </a:cubicBezTo>
                  <a:lnTo>
                    <a:pt x="2217" y="3079"/>
                  </a:lnTo>
                  <a:lnTo>
                    <a:pt x="2133" y="3175"/>
                  </a:lnTo>
                  <a:cubicBezTo>
                    <a:pt x="2109" y="3486"/>
                    <a:pt x="2097" y="3774"/>
                    <a:pt x="2097" y="3977"/>
                  </a:cubicBezTo>
                  <a:cubicBezTo>
                    <a:pt x="2097" y="4085"/>
                    <a:pt x="2109" y="4193"/>
                    <a:pt x="2121" y="4301"/>
                  </a:cubicBezTo>
                  <a:cubicBezTo>
                    <a:pt x="1726" y="4588"/>
                    <a:pt x="1378" y="4864"/>
                    <a:pt x="1091" y="5115"/>
                  </a:cubicBezTo>
                  <a:cubicBezTo>
                    <a:pt x="743" y="5427"/>
                    <a:pt x="408" y="5750"/>
                    <a:pt x="85" y="6097"/>
                  </a:cubicBezTo>
                  <a:lnTo>
                    <a:pt x="1" y="6181"/>
                  </a:lnTo>
                  <a:lnTo>
                    <a:pt x="97" y="6121"/>
                  </a:lnTo>
                  <a:lnTo>
                    <a:pt x="109" y="6109"/>
                  </a:lnTo>
                  <a:cubicBezTo>
                    <a:pt x="336" y="5882"/>
                    <a:pt x="684" y="5546"/>
                    <a:pt x="1127" y="5163"/>
                  </a:cubicBezTo>
                  <a:cubicBezTo>
                    <a:pt x="1426" y="4911"/>
                    <a:pt x="1785" y="4624"/>
                    <a:pt x="2181" y="4337"/>
                  </a:cubicBezTo>
                  <a:cubicBezTo>
                    <a:pt x="2384" y="4373"/>
                    <a:pt x="3223" y="4456"/>
                    <a:pt x="4229" y="4540"/>
                  </a:cubicBezTo>
                  <a:cubicBezTo>
                    <a:pt x="4672" y="4576"/>
                    <a:pt x="5079" y="4600"/>
                    <a:pt x="5414" y="4624"/>
                  </a:cubicBezTo>
                  <a:lnTo>
                    <a:pt x="5594" y="4576"/>
                  </a:lnTo>
                  <a:cubicBezTo>
                    <a:pt x="5223" y="4540"/>
                    <a:pt x="4756" y="4492"/>
                    <a:pt x="4229" y="4456"/>
                  </a:cubicBezTo>
                  <a:cubicBezTo>
                    <a:pt x="3259" y="4373"/>
                    <a:pt x="2432" y="4325"/>
                    <a:pt x="2205" y="4325"/>
                  </a:cubicBezTo>
                  <a:cubicBezTo>
                    <a:pt x="2384" y="4193"/>
                    <a:pt x="2576" y="4061"/>
                    <a:pt x="2768" y="3929"/>
                  </a:cubicBezTo>
                  <a:cubicBezTo>
                    <a:pt x="3199" y="3642"/>
                    <a:pt x="3666" y="3366"/>
                    <a:pt x="4157" y="3091"/>
                  </a:cubicBezTo>
                  <a:cubicBezTo>
                    <a:pt x="4193" y="3091"/>
                    <a:pt x="4229" y="3103"/>
                    <a:pt x="4277" y="3115"/>
                  </a:cubicBezTo>
                  <a:cubicBezTo>
                    <a:pt x="4408" y="3127"/>
                    <a:pt x="4588" y="3163"/>
                    <a:pt x="4816" y="3199"/>
                  </a:cubicBezTo>
                  <a:cubicBezTo>
                    <a:pt x="5259" y="3271"/>
                    <a:pt x="5882" y="3390"/>
                    <a:pt x="6564" y="3522"/>
                  </a:cubicBezTo>
                  <a:cubicBezTo>
                    <a:pt x="6960" y="3594"/>
                    <a:pt x="7331" y="3666"/>
                    <a:pt x="7666" y="3702"/>
                  </a:cubicBezTo>
                  <a:lnTo>
                    <a:pt x="7762" y="3654"/>
                  </a:lnTo>
                  <a:cubicBezTo>
                    <a:pt x="7403" y="3594"/>
                    <a:pt x="7007" y="3522"/>
                    <a:pt x="6576" y="3450"/>
                  </a:cubicBezTo>
                  <a:cubicBezTo>
                    <a:pt x="5894" y="3319"/>
                    <a:pt x="5271" y="3199"/>
                    <a:pt x="4816" y="3151"/>
                  </a:cubicBezTo>
                  <a:cubicBezTo>
                    <a:pt x="4588" y="3115"/>
                    <a:pt x="4408" y="3091"/>
                    <a:pt x="4277" y="3091"/>
                  </a:cubicBezTo>
                  <a:lnTo>
                    <a:pt x="4193" y="3091"/>
                  </a:lnTo>
                  <a:cubicBezTo>
                    <a:pt x="4444" y="2947"/>
                    <a:pt x="4696" y="2815"/>
                    <a:pt x="4959" y="2684"/>
                  </a:cubicBezTo>
                  <a:cubicBezTo>
                    <a:pt x="5558" y="2384"/>
                    <a:pt x="6145" y="2109"/>
                    <a:pt x="6684" y="1845"/>
                  </a:cubicBezTo>
                  <a:lnTo>
                    <a:pt x="6732" y="1845"/>
                  </a:lnTo>
                  <a:cubicBezTo>
                    <a:pt x="6840" y="1857"/>
                    <a:pt x="6995" y="1881"/>
                    <a:pt x="7175" y="1893"/>
                  </a:cubicBezTo>
                  <a:cubicBezTo>
                    <a:pt x="7558" y="1941"/>
                    <a:pt x="8097" y="2001"/>
                    <a:pt x="8684" y="2049"/>
                  </a:cubicBezTo>
                  <a:lnTo>
                    <a:pt x="9271" y="2085"/>
                  </a:lnTo>
                  <a:cubicBezTo>
                    <a:pt x="9283" y="2061"/>
                    <a:pt x="9307" y="2037"/>
                    <a:pt x="9319" y="2013"/>
                  </a:cubicBezTo>
                  <a:lnTo>
                    <a:pt x="8708" y="1953"/>
                  </a:lnTo>
                  <a:lnTo>
                    <a:pt x="7187" y="1833"/>
                  </a:lnTo>
                  <a:lnTo>
                    <a:pt x="6744" y="1797"/>
                  </a:lnTo>
                  <a:cubicBezTo>
                    <a:pt x="6912" y="1714"/>
                    <a:pt x="7067" y="1642"/>
                    <a:pt x="7235" y="1558"/>
                  </a:cubicBezTo>
                  <a:cubicBezTo>
                    <a:pt x="7846" y="1246"/>
                    <a:pt x="8445" y="899"/>
                    <a:pt x="9008" y="504"/>
                  </a:cubicBezTo>
                  <a:cubicBezTo>
                    <a:pt x="9247" y="336"/>
                    <a:pt x="9463" y="181"/>
                    <a:pt x="9630" y="25"/>
                  </a:cubicBezTo>
                  <a:lnTo>
                    <a:pt x="95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77;p32">
              <a:extLst>
                <a:ext uri="{FF2B5EF4-FFF2-40B4-BE49-F238E27FC236}">
                  <a16:creationId xmlns:a16="http://schemas.microsoft.com/office/drawing/2014/main" id="{244E88DF-6D24-DF1F-6507-6E42372B4206}"/>
                </a:ext>
              </a:extLst>
            </p:cNvPr>
            <p:cNvSpPr/>
            <p:nvPr/>
          </p:nvSpPr>
          <p:spPr>
            <a:xfrm>
              <a:off x="5616905" y="1794637"/>
              <a:ext cx="337756" cy="391257"/>
            </a:xfrm>
            <a:custGeom>
              <a:avLst/>
              <a:gdLst/>
              <a:ahLst/>
              <a:cxnLst/>
              <a:rect l="l" t="t" r="r" b="b"/>
              <a:pathLst>
                <a:path w="8125" h="9412" extrusionOk="0">
                  <a:moveTo>
                    <a:pt x="7912" y="1"/>
                  </a:moveTo>
                  <a:cubicBezTo>
                    <a:pt x="7840" y="1"/>
                    <a:pt x="7771" y="35"/>
                    <a:pt x="7729" y="87"/>
                  </a:cubicBezTo>
                  <a:cubicBezTo>
                    <a:pt x="7478" y="279"/>
                    <a:pt x="7298" y="542"/>
                    <a:pt x="7202" y="842"/>
                  </a:cubicBezTo>
                  <a:cubicBezTo>
                    <a:pt x="7142" y="1045"/>
                    <a:pt x="7058" y="1249"/>
                    <a:pt x="6975" y="1452"/>
                  </a:cubicBezTo>
                  <a:cubicBezTo>
                    <a:pt x="6687" y="1848"/>
                    <a:pt x="6376" y="2231"/>
                    <a:pt x="6040" y="2590"/>
                  </a:cubicBezTo>
                  <a:cubicBezTo>
                    <a:pt x="6256" y="2243"/>
                    <a:pt x="6376" y="1860"/>
                    <a:pt x="6400" y="1452"/>
                  </a:cubicBezTo>
                  <a:cubicBezTo>
                    <a:pt x="6400" y="1416"/>
                    <a:pt x="6400" y="1357"/>
                    <a:pt x="6364" y="1321"/>
                  </a:cubicBezTo>
                  <a:cubicBezTo>
                    <a:pt x="6343" y="1300"/>
                    <a:pt x="6316" y="1290"/>
                    <a:pt x="6287" y="1290"/>
                  </a:cubicBezTo>
                  <a:cubicBezTo>
                    <a:pt x="6234" y="1290"/>
                    <a:pt x="6175" y="1322"/>
                    <a:pt x="6136" y="1369"/>
                  </a:cubicBezTo>
                  <a:cubicBezTo>
                    <a:pt x="6016" y="1500"/>
                    <a:pt x="5933" y="1656"/>
                    <a:pt x="5897" y="1824"/>
                  </a:cubicBezTo>
                  <a:cubicBezTo>
                    <a:pt x="5801" y="2171"/>
                    <a:pt x="5765" y="2518"/>
                    <a:pt x="5777" y="2878"/>
                  </a:cubicBezTo>
                  <a:cubicBezTo>
                    <a:pt x="5298" y="3369"/>
                    <a:pt x="4807" y="3824"/>
                    <a:pt x="4292" y="4279"/>
                  </a:cubicBezTo>
                  <a:cubicBezTo>
                    <a:pt x="4555" y="3920"/>
                    <a:pt x="4735" y="3512"/>
                    <a:pt x="4819" y="3081"/>
                  </a:cubicBezTo>
                  <a:cubicBezTo>
                    <a:pt x="4855" y="2962"/>
                    <a:pt x="4843" y="2830"/>
                    <a:pt x="4783" y="2710"/>
                  </a:cubicBezTo>
                  <a:cubicBezTo>
                    <a:pt x="4771" y="2686"/>
                    <a:pt x="4735" y="2662"/>
                    <a:pt x="4711" y="2650"/>
                  </a:cubicBezTo>
                  <a:cubicBezTo>
                    <a:pt x="4651" y="2650"/>
                    <a:pt x="4603" y="2674"/>
                    <a:pt x="4579" y="2722"/>
                  </a:cubicBezTo>
                  <a:cubicBezTo>
                    <a:pt x="4376" y="2938"/>
                    <a:pt x="4244" y="3213"/>
                    <a:pt x="4196" y="3500"/>
                  </a:cubicBezTo>
                  <a:cubicBezTo>
                    <a:pt x="4160" y="3788"/>
                    <a:pt x="4160" y="4075"/>
                    <a:pt x="4208" y="4363"/>
                  </a:cubicBezTo>
                  <a:cubicBezTo>
                    <a:pt x="3717" y="4806"/>
                    <a:pt x="3214" y="5237"/>
                    <a:pt x="2735" y="5692"/>
                  </a:cubicBezTo>
                  <a:cubicBezTo>
                    <a:pt x="2974" y="5321"/>
                    <a:pt x="3142" y="4902"/>
                    <a:pt x="3238" y="4471"/>
                  </a:cubicBezTo>
                  <a:cubicBezTo>
                    <a:pt x="3262" y="4351"/>
                    <a:pt x="3274" y="4219"/>
                    <a:pt x="3262" y="4087"/>
                  </a:cubicBezTo>
                  <a:cubicBezTo>
                    <a:pt x="3250" y="4039"/>
                    <a:pt x="3238" y="4004"/>
                    <a:pt x="3214" y="3968"/>
                  </a:cubicBezTo>
                  <a:cubicBezTo>
                    <a:pt x="3184" y="3956"/>
                    <a:pt x="3154" y="3950"/>
                    <a:pt x="3125" y="3950"/>
                  </a:cubicBezTo>
                  <a:cubicBezTo>
                    <a:pt x="3097" y="3950"/>
                    <a:pt x="3070" y="3956"/>
                    <a:pt x="3046" y="3968"/>
                  </a:cubicBezTo>
                  <a:cubicBezTo>
                    <a:pt x="2998" y="3992"/>
                    <a:pt x="2962" y="4039"/>
                    <a:pt x="2926" y="4087"/>
                  </a:cubicBezTo>
                  <a:cubicBezTo>
                    <a:pt x="2795" y="4279"/>
                    <a:pt x="2699" y="4507"/>
                    <a:pt x="2663" y="4746"/>
                  </a:cubicBezTo>
                  <a:cubicBezTo>
                    <a:pt x="2639" y="4914"/>
                    <a:pt x="2627" y="5069"/>
                    <a:pt x="2627" y="5237"/>
                  </a:cubicBezTo>
                  <a:cubicBezTo>
                    <a:pt x="2627" y="5429"/>
                    <a:pt x="2615" y="5620"/>
                    <a:pt x="2615" y="5824"/>
                  </a:cubicBezTo>
                  <a:cubicBezTo>
                    <a:pt x="2184" y="6231"/>
                    <a:pt x="1765" y="6662"/>
                    <a:pt x="1381" y="7130"/>
                  </a:cubicBezTo>
                  <a:cubicBezTo>
                    <a:pt x="1489" y="6926"/>
                    <a:pt x="1585" y="6710"/>
                    <a:pt x="1657" y="6495"/>
                  </a:cubicBezTo>
                  <a:cubicBezTo>
                    <a:pt x="1776" y="6159"/>
                    <a:pt x="1788" y="5788"/>
                    <a:pt x="1693" y="5429"/>
                  </a:cubicBezTo>
                  <a:cubicBezTo>
                    <a:pt x="1669" y="5345"/>
                    <a:pt x="1621" y="5249"/>
                    <a:pt x="1525" y="5249"/>
                  </a:cubicBezTo>
                  <a:cubicBezTo>
                    <a:pt x="1519" y="5248"/>
                    <a:pt x="1513" y="5248"/>
                    <a:pt x="1507" y="5248"/>
                  </a:cubicBezTo>
                  <a:cubicBezTo>
                    <a:pt x="1432" y="5248"/>
                    <a:pt x="1379" y="5314"/>
                    <a:pt x="1345" y="5381"/>
                  </a:cubicBezTo>
                  <a:cubicBezTo>
                    <a:pt x="974" y="5968"/>
                    <a:pt x="926" y="6698"/>
                    <a:pt x="1226" y="7321"/>
                  </a:cubicBezTo>
                  <a:cubicBezTo>
                    <a:pt x="734" y="7944"/>
                    <a:pt x="327" y="8615"/>
                    <a:pt x="16" y="9333"/>
                  </a:cubicBezTo>
                  <a:cubicBezTo>
                    <a:pt x="0" y="9380"/>
                    <a:pt x="35" y="9411"/>
                    <a:pt x="71" y="9411"/>
                  </a:cubicBezTo>
                  <a:cubicBezTo>
                    <a:pt x="91" y="9411"/>
                    <a:pt x="111" y="9402"/>
                    <a:pt x="124" y="9381"/>
                  </a:cubicBezTo>
                  <a:cubicBezTo>
                    <a:pt x="339" y="8854"/>
                    <a:pt x="615" y="8351"/>
                    <a:pt x="950" y="7884"/>
                  </a:cubicBezTo>
                  <a:cubicBezTo>
                    <a:pt x="1081" y="7925"/>
                    <a:pt x="1223" y="7944"/>
                    <a:pt x="1369" y="7944"/>
                  </a:cubicBezTo>
                  <a:cubicBezTo>
                    <a:pt x="1436" y="7944"/>
                    <a:pt x="1505" y="7940"/>
                    <a:pt x="1573" y="7932"/>
                  </a:cubicBezTo>
                  <a:cubicBezTo>
                    <a:pt x="1788" y="7920"/>
                    <a:pt x="2016" y="7884"/>
                    <a:pt x="2232" y="7848"/>
                  </a:cubicBezTo>
                  <a:cubicBezTo>
                    <a:pt x="2567" y="7776"/>
                    <a:pt x="2926" y="7669"/>
                    <a:pt x="3130" y="7393"/>
                  </a:cubicBezTo>
                  <a:cubicBezTo>
                    <a:pt x="3154" y="7369"/>
                    <a:pt x="3166" y="7333"/>
                    <a:pt x="3178" y="7297"/>
                  </a:cubicBezTo>
                  <a:cubicBezTo>
                    <a:pt x="3178" y="7189"/>
                    <a:pt x="3058" y="7142"/>
                    <a:pt x="2950" y="7130"/>
                  </a:cubicBezTo>
                  <a:cubicBezTo>
                    <a:pt x="2878" y="7123"/>
                    <a:pt x="2806" y="7119"/>
                    <a:pt x="2734" y="7119"/>
                  </a:cubicBezTo>
                  <a:cubicBezTo>
                    <a:pt x="2420" y="7119"/>
                    <a:pt x="2107" y="7183"/>
                    <a:pt x="1824" y="7309"/>
                  </a:cubicBezTo>
                  <a:cubicBezTo>
                    <a:pt x="1525" y="7441"/>
                    <a:pt x="1250" y="7609"/>
                    <a:pt x="1010" y="7800"/>
                  </a:cubicBezTo>
                  <a:cubicBezTo>
                    <a:pt x="1381" y="7285"/>
                    <a:pt x="1788" y="6806"/>
                    <a:pt x="2232" y="6351"/>
                  </a:cubicBezTo>
                  <a:cubicBezTo>
                    <a:pt x="2625" y="6561"/>
                    <a:pt x="3069" y="6675"/>
                    <a:pt x="3512" y="6675"/>
                  </a:cubicBezTo>
                  <a:cubicBezTo>
                    <a:pt x="3677" y="6675"/>
                    <a:pt x="3842" y="6659"/>
                    <a:pt x="4004" y="6627"/>
                  </a:cubicBezTo>
                  <a:cubicBezTo>
                    <a:pt x="4112" y="6603"/>
                    <a:pt x="4232" y="6567"/>
                    <a:pt x="4256" y="6471"/>
                  </a:cubicBezTo>
                  <a:cubicBezTo>
                    <a:pt x="4268" y="6399"/>
                    <a:pt x="4244" y="6315"/>
                    <a:pt x="4184" y="6267"/>
                  </a:cubicBezTo>
                  <a:cubicBezTo>
                    <a:pt x="4124" y="6219"/>
                    <a:pt x="4064" y="6195"/>
                    <a:pt x="3992" y="6171"/>
                  </a:cubicBezTo>
                  <a:cubicBezTo>
                    <a:pt x="3760" y="6106"/>
                    <a:pt x="3519" y="6072"/>
                    <a:pt x="3279" y="6072"/>
                  </a:cubicBezTo>
                  <a:cubicBezTo>
                    <a:pt x="2949" y="6072"/>
                    <a:pt x="2620" y="6136"/>
                    <a:pt x="2315" y="6267"/>
                  </a:cubicBezTo>
                  <a:cubicBezTo>
                    <a:pt x="2687" y="5884"/>
                    <a:pt x="3082" y="5513"/>
                    <a:pt x="3477" y="5153"/>
                  </a:cubicBezTo>
                  <a:cubicBezTo>
                    <a:pt x="3717" y="5273"/>
                    <a:pt x="3968" y="5369"/>
                    <a:pt x="4232" y="5429"/>
                  </a:cubicBezTo>
                  <a:cubicBezTo>
                    <a:pt x="4358" y="5456"/>
                    <a:pt x="4487" y="5471"/>
                    <a:pt x="4616" y="5471"/>
                  </a:cubicBezTo>
                  <a:cubicBezTo>
                    <a:pt x="4768" y="5471"/>
                    <a:pt x="4921" y="5450"/>
                    <a:pt x="5070" y="5405"/>
                  </a:cubicBezTo>
                  <a:cubicBezTo>
                    <a:pt x="5202" y="5369"/>
                    <a:pt x="5334" y="5297"/>
                    <a:pt x="5430" y="5189"/>
                  </a:cubicBezTo>
                  <a:cubicBezTo>
                    <a:pt x="5441" y="5165"/>
                    <a:pt x="5453" y="5141"/>
                    <a:pt x="5465" y="5105"/>
                  </a:cubicBezTo>
                  <a:cubicBezTo>
                    <a:pt x="5465" y="5022"/>
                    <a:pt x="5382" y="4962"/>
                    <a:pt x="5298" y="4926"/>
                  </a:cubicBezTo>
                  <a:cubicBezTo>
                    <a:pt x="5064" y="4843"/>
                    <a:pt x="4819" y="4800"/>
                    <a:pt x="4574" y="4800"/>
                  </a:cubicBezTo>
                  <a:cubicBezTo>
                    <a:pt x="4255" y="4800"/>
                    <a:pt x="3936" y="4872"/>
                    <a:pt x="3645" y="5022"/>
                  </a:cubicBezTo>
                  <a:cubicBezTo>
                    <a:pt x="4124" y="4590"/>
                    <a:pt x="4603" y="4159"/>
                    <a:pt x="5070" y="3728"/>
                  </a:cubicBezTo>
                  <a:cubicBezTo>
                    <a:pt x="5358" y="3824"/>
                    <a:pt x="5645" y="3908"/>
                    <a:pt x="5933" y="3968"/>
                  </a:cubicBezTo>
                  <a:cubicBezTo>
                    <a:pt x="6069" y="4008"/>
                    <a:pt x="6205" y="4030"/>
                    <a:pt x="6341" y="4030"/>
                  </a:cubicBezTo>
                  <a:cubicBezTo>
                    <a:pt x="6444" y="4030"/>
                    <a:pt x="6548" y="4017"/>
                    <a:pt x="6651" y="3992"/>
                  </a:cubicBezTo>
                  <a:cubicBezTo>
                    <a:pt x="6723" y="3968"/>
                    <a:pt x="6795" y="3920"/>
                    <a:pt x="6855" y="3860"/>
                  </a:cubicBezTo>
                  <a:cubicBezTo>
                    <a:pt x="6903" y="3800"/>
                    <a:pt x="6927" y="3716"/>
                    <a:pt x="6903" y="3644"/>
                  </a:cubicBezTo>
                  <a:cubicBezTo>
                    <a:pt x="6855" y="3536"/>
                    <a:pt x="6759" y="3465"/>
                    <a:pt x="6651" y="3441"/>
                  </a:cubicBezTo>
                  <a:cubicBezTo>
                    <a:pt x="6468" y="3389"/>
                    <a:pt x="6280" y="3363"/>
                    <a:pt x="6095" y="3363"/>
                  </a:cubicBezTo>
                  <a:cubicBezTo>
                    <a:pt x="5807" y="3363"/>
                    <a:pt x="5524" y="3425"/>
                    <a:pt x="5262" y="3548"/>
                  </a:cubicBezTo>
                  <a:cubicBezTo>
                    <a:pt x="5681" y="3141"/>
                    <a:pt x="6076" y="2734"/>
                    <a:pt x="6448" y="2303"/>
                  </a:cubicBezTo>
                  <a:cubicBezTo>
                    <a:pt x="6662" y="2372"/>
                    <a:pt x="6880" y="2406"/>
                    <a:pt x="7098" y="2406"/>
                  </a:cubicBezTo>
                  <a:cubicBezTo>
                    <a:pt x="7369" y="2406"/>
                    <a:pt x="7638" y="2354"/>
                    <a:pt x="7897" y="2255"/>
                  </a:cubicBezTo>
                  <a:cubicBezTo>
                    <a:pt x="7957" y="2231"/>
                    <a:pt x="8017" y="2195"/>
                    <a:pt x="8064" y="2147"/>
                  </a:cubicBezTo>
                  <a:cubicBezTo>
                    <a:pt x="8112" y="2099"/>
                    <a:pt x="8124" y="2027"/>
                    <a:pt x="8100" y="1967"/>
                  </a:cubicBezTo>
                  <a:cubicBezTo>
                    <a:pt x="8053" y="1908"/>
                    <a:pt x="7993" y="1884"/>
                    <a:pt x="7933" y="1872"/>
                  </a:cubicBezTo>
                  <a:cubicBezTo>
                    <a:pt x="7821" y="1850"/>
                    <a:pt x="7708" y="1839"/>
                    <a:pt x="7596" y="1839"/>
                  </a:cubicBezTo>
                  <a:cubicBezTo>
                    <a:pt x="7218" y="1839"/>
                    <a:pt x="6849" y="1961"/>
                    <a:pt x="6543" y="2183"/>
                  </a:cubicBezTo>
                  <a:cubicBezTo>
                    <a:pt x="6675" y="2027"/>
                    <a:pt x="6807" y="1860"/>
                    <a:pt x="6939" y="1692"/>
                  </a:cubicBezTo>
                  <a:cubicBezTo>
                    <a:pt x="7178" y="1536"/>
                    <a:pt x="7406" y="1345"/>
                    <a:pt x="7609" y="1129"/>
                  </a:cubicBezTo>
                  <a:cubicBezTo>
                    <a:pt x="7837" y="913"/>
                    <a:pt x="7993" y="626"/>
                    <a:pt x="8064" y="315"/>
                  </a:cubicBezTo>
                  <a:cubicBezTo>
                    <a:pt x="8076" y="195"/>
                    <a:pt x="8064" y="27"/>
                    <a:pt x="7945" y="3"/>
                  </a:cubicBezTo>
                  <a:cubicBezTo>
                    <a:pt x="7934" y="2"/>
                    <a:pt x="7923" y="1"/>
                    <a:pt x="79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78;p32">
              <a:extLst>
                <a:ext uri="{FF2B5EF4-FFF2-40B4-BE49-F238E27FC236}">
                  <a16:creationId xmlns:a16="http://schemas.microsoft.com/office/drawing/2014/main" id="{69676B27-F50A-D483-91FE-47854A531855}"/>
                </a:ext>
              </a:extLst>
            </p:cNvPr>
            <p:cNvSpPr/>
            <p:nvPr/>
          </p:nvSpPr>
          <p:spPr>
            <a:xfrm>
              <a:off x="5468667" y="1151882"/>
              <a:ext cx="279849" cy="897912"/>
            </a:xfrm>
            <a:custGeom>
              <a:avLst/>
              <a:gdLst/>
              <a:ahLst/>
              <a:cxnLst/>
              <a:rect l="l" t="t" r="r" b="b"/>
              <a:pathLst>
                <a:path w="6732" h="21600" extrusionOk="0">
                  <a:moveTo>
                    <a:pt x="4509" y="1"/>
                  </a:moveTo>
                  <a:cubicBezTo>
                    <a:pt x="4484" y="1"/>
                    <a:pt x="4458" y="5"/>
                    <a:pt x="4432" y="15"/>
                  </a:cubicBezTo>
                  <a:cubicBezTo>
                    <a:pt x="4300" y="87"/>
                    <a:pt x="4217" y="218"/>
                    <a:pt x="4193" y="362"/>
                  </a:cubicBezTo>
                  <a:cubicBezTo>
                    <a:pt x="4049" y="949"/>
                    <a:pt x="3989" y="1392"/>
                    <a:pt x="4169" y="1979"/>
                  </a:cubicBezTo>
                  <a:cubicBezTo>
                    <a:pt x="4277" y="2338"/>
                    <a:pt x="4360" y="2722"/>
                    <a:pt x="4420" y="3105"/>
                  </a:cubicBezTo>
                  <a:cubicBezTo>
                    <a:pt x="4396" y="3967"/>
                    <a:pt x="4312" y="4830"/>
                    <a:pt x="4181" y="5680"/>
                  </a:cubicBezTo>
                  <a:cubicBezTo>
                    <a:pt x="4145" y="4973"/>
                    <a:pt x="3941" y="4279"/>
                    <a:pt x="3594" y="3680"/>
                  </a:cubicBezTo>
                  <a:cubicBezTo>
                    <a:pt x="3558" y="3596"/>
                    <a:pt x="3486" y="3536"/>
                    <a:pt x="3414" y="3500"/>
                  </a:cubicBezTo>
                  <a:cubicBezTo>
                    <a:pt x="3401" y="3497"/>
                    <a:pt x="3387" y="3495"/>
                    <a:pt x="3374" y="3495"/>
                  </a:cubicBezTo>
                  <a:cubicBezTo>
                    <a:pt x="3238" y="3495"/>
                    <a:pt x="3137" y="3657"/>
                    <a:pt x="3115" y="3799"/>
                  </a:cubicBezTo>
                  <a:cubicBezTo>
                    <a:pt x="3067" y="4099"/>
                    <a:pt x="3103" y="4410"/>
                    <a:pt x="3223" y="4710"/>
                  </a:cubicBezTo>
                  <a:cubicBezTo>
                    <a:pt x="3414" y="5297"/>
                    <a:pt x="3702" y="5860"/>
                    <a:pt x="4061" y="6375"/>
                  </a:cubicBezTo>
                  <a:cubicBezTo>
                    <a:pt x="3857" y="7560"/>
                    <a:pt x="3570" y="8722"/>
                    <a:pt x="3270" y="9896"/>
                  </a:cubicBezTo>
                  <a:cubicBezTo>
                    <a:pt x="3306" y="9117"/>
                    <a:pt x="3163" y="8339"/>
                    <a:pt x="2875" y="7620"/>
                  </a:cubicBezTo>
                  <a:cubicBezTo>
                    <a:pt x="2791" y="7405"/>
                    <a:pt x="2672" y="7189"/>
                    <a:pt x="2456" y="7105"/>
                  </a:cubicBezTo>
                  <a:cubicBezTo>
                    <a:pt x="2426" y="7093"/>
                    <a:pt x="2396" y="7087"/>
                    <a:pt x="2366" y="7087"/>
                  </a:cubicBezTo>
                  <a:cubicBezTo>
                    <a:pt x="2336" y="7087"/>
                    <a:pt x="2306" y="7093"/>
                    <a:pt x="2276" y="7105"/>
                  </a:cubicBezTo>
                  <a:cubicBezTo>
                    <a:pt x="2204" y="7153"/>
                    <a:pt x="2157" y="7237"/>
                    <a:pt x="2157" y="7333"/>
                  </a:cubicBezTo>
                  <a:cubicBezTo>
                    <a:pt x="2061" y="7848"/>
                    <a:pt x="2145" y="8375"/>
                    <a:pt x="2372" y="8842"/>
                  </a:cubicBezTo>
                  <a:cubicBezTo>
                    <a:pt x="2588" y="9309"/>
                    <a:pt x="2875" y="9728"/>
                    <a:pt x="3223" y="10099"/>
                  </a:cubicBezTo>
                  <a:cubicBezTo>
                    <a:pt x="2935" y="11237"/>
                    <a:pt x="2636" y="12375"/>
                    <a:pt x="2372" y="13513"/>
                  </a:cubicBezTo>
                  <a:cubicBezTo>
                    <a:pt x="2348" y="12722"/>
                    <a:pt x="2181" y="11956"/>
                    <a:pt x="1893" y="11225"/>
                  </a:cubicBezTo>
                  <a:cubicBezTo>
                    <a:pt x="1821" y="11010"/>
                    <a:pt x="1701" y="10806"/>
                    <a:pt x="1558" y="10626"/>
                  </a:cubicBezTo>
                  <a:cubicBezTo>
                    <a:pt x="1510" y="10567"/>
                    <a:pt x="1438" y="10531"/>
                    <a:pt x="1366" y="10519"/>
                  </a:cubicBezTo>
                  <a:cubicBezTo>
                    <a:pt x="1270" y="10519"/>
                    <a:pt x="1174" y="10567"/>
                    <a:pt x="1127" y="10662"/>
                  </a:cubicBezTo>
                  <a:cubicBezTo>
                    <a:pt x="1091" y="10758"/>
                    <a:pt x="1067" y="10854"/>
                    <a:pt x="1079" y="10962"/>
                  </a:cubicBezTo>
                  <a:cubicBezTo>
                    <a:pt x="1067" y="11381"/>
                    <a:pt x="1151" y="11800"/>
                    <a:pt x="1330" y="12195"/>
                  </a:cubicBezTo>
                  <a:cubicBezTo>
                    <a:pt x="1450" y="12459"/>
                    <a:pt x="1594" y="12710"/>
                    <a:pt x="1749" y="12950"/>
                  </a:cubicBezTo>
                  <a:cubicBezTo>
                    <a:pt x="1941" y="13237"/>
                    <a:pt x="2121" y="13525"/>
                    <a:pt x="2312" y="13812"/>
                  </a:cubicBezTo>
                  <a:cubicBezTo>
                    <a:pt x="2073" y="14842"/>
                    <a:pt x="1893" y="15884"/>
                    <a:pt x="1785" y="16938"/>
                  </a:cubicBezTo>
                  <a:cubicBezTo>
                    <a:pt x="1749" y="16531"/>
                    <a:pt x="1666" y="16136"/>
                    <a:pt x="1558" y="15753"/>
                  </a:cubicBezTo>
                  <a:cubicBezTo>
                    <a:pt x="1402" y="15130"/>
                    <a:pt x="1055" y="14567"/>
                    <a:pt x="576" y="14148"/>
                  </a:cubicBezTo>
                  <a:cubicBezTo>
                    <a:pt x="488" y="14078"/>
                    <a:pt x="375" y="14008"/>
                    <a:pt x="269" y="14008"/>
                  </a:cubicBezTo>
                  <a:cubicBezTo>
                    <a:pt x="230" y="14008"/>
                    <a:pt x="192" y="14017"/>
                    <a:pt x="156" y="14040"/>
                  </a:cubicBezTo>
                  <a:cubicBezTo>
                    <a:pt x="25" y="14112"/>
                    <a:pt x="1" y="14267"/>
                    <a:pt x="1" y="14411"/>
                  </a:cubicBezTo>
                  <a:cubicBezTo>
                    <a:pt x="37" y="15633"/>
                    <a:pt x="683" y="16759"/>
                    <a:pt x="1737" y="17393"/>
                  </a:cubicBezTo>
                  <a:cubicBezTo>
                    <a:pt x="1606" y="18771"/>
                    <a:pt x="1677" y="20160"/>
                    <a:pt x="1929" y="21526"/>
                  </a:cubicBezTo>
                  <a:cubicBezTo>
                    <a:pt x="1944" y="21577"/>
                    <a:pt x="1986" y="21599"/>
                    <a:pt x="2027" y="21599"/>
                  </a:cubicBezTo>
                  <a:cubicBezTo>
                    <a:pt x="2083" y="21599"/>
                    <a:pt x="2139" y="21558"/>
                    <a:pt x="2133" y="21490"/>
                  </a:cubicBezTo>
                  <a:cubicBezTo>
                    <a:pt x="1941" y="20508"/>
                    <a:pt x="1857" y="19501"/>
                    <a:pt x="1881" y="18495"/>
                  </a:cubicBezTo>
                  <a:cubicBezTo>
                    <a:pt x="2240" y="18388"/>
                    <a:pt x="2564" y="18208"/>
                    <a:pt x="2851" y="17968"/>
                  </a:cubicBezTo>
                  <a:cubicBezTo>
                    <a:pt x="3151" y="17717"/>
                    <a:pt x="3450" y="17453"/>
                    <a:pt x="3738" y="17178"/>
                  </a:cubicBezTo>
                  <a:cubicBezTo>
                    <a:pt x="4169" y="16747"/>
                    <a:pt x="4576" y="16244"/>
                    <a:pt x="4612" y="15633"/>
                  </a:cubicBezTo>
                  <a:cubicBezTo>
                    <a:pt x="4612" y="15561"/>
                    <a:pt x="4600" y="15501"/>
                    <a:pt x="4576" y="15441"/>
                  </a:cubicBezTo>
                  <a:cubicBezTo>
                    <a:pt x="4530" y="15367"/>
                    <a:pt x="4452" y="15339"/>
                    <a:pt x="4366" y="15339"/>
                  </a:cubicBezTo>
                  <a:cubicBezTo>
                    <a:pt x="4271" y="15339"/>
                    <a:pt x="4167" y="15373"/>
                    <a:pt x="4085" y="15417"/>
                  </a:cubicBezTo>
                  <a:cubicBezTo>
                    <a:pt x="3474" y="15741"/>
                    <a:pt x="2971" y="16220"/>
                    <a:pt x="2600" y="16795"/>
                  </a:cubicBezTo>
                  <a:cubicBezTo>
                    <a:pt x="2300" y="17262"/>
                    <a:pt x="2061" y="17777"/>
                    <a:pt x="1881" y="18316"/>
                  </a:cubicBezTo>
                  <a:cubicBezTo>
                    <a:pt x="1929" y="17178"/>
                    <a:pt x="2049" y="16052"/>
                    <a:pt x="2276" y="14938"/>
                  </a:cubicBezTo>
                  <a:cubicBezTo>
                    <a:pt x="3354" y="14842"/>
                    <a:pt x="4372" y="14375"/>
                    <a:pt x="5151" y="13621"/>
                  </a:cubicBezTo>
                  <a:cubicBezTo>
                    <a:pt x="5283" y="13489"/>
                    <a:pt x="5414" y="13321"/>
                    <a:pt x="5354" y="13142"/>
                  </a:cubicBezTo>
                  <a:cubicBezTo>
                    <a:pt x="5307" y="13010"/>
                    <a:pt x="5187" y="12926"/>
                    <a:pt x="5055" y="12914"/>
                  </a:cubicBezTo>
                  <a:cubicBezTo>
                    <a:pt x="5032" y="12912"/>
                    <a:pt x="5010" y="12911"/>
                    <a:pt x="4987" y="12911"/>
                  </a:cubicBezTo>
                  <a:cubicBezTo>
                    <a:pt x="4878" y="12911"/>
                    <a:pt x="4771" y="12934"/>
                    <a:pt x="4672" y="12974"/>
                  </a:cubicBezTo>
                  <a:cubicBezTo>
                    <a:pt x="3714" y="13273"/>
                    <a:pt x="2875" y="13896"/>
                    <a:pt x="2312" y="14735"/>
                  </a:cubicBezTo>
                  <a:cubicBezTo>
                    <a:pt x="2480" y="13812"/>
                    <a:pt x="2696" y="12890"/>
                    <a:pt x="2935" y="11980"/>
                  </a:cubicBezTo>
                  <a:cubicBezTo>
                    <a:pt x="3390" y="11908"/>
                    <a:pt x="3845" y="11800"/>
                    <a:pt x="4289" y="11633"/>
                  </a:cubicBezTo>
                  <a:cubicBezTo>
                    <a:pt x="4768" y="11465"/>
                    <a:pt x="5187" y="11165"/>
                    <a:pt x="5510" y="10782"/>
                  </a:cubicBezTo>
                  <a:cubicBezTo>
                    <a:pt x="5678" y="10602"/>
                    <a:pt x="5786" y="10363"/>
                    <a:pt x="5810" y="10111"/>
                  </a:cubicBezTo>
                  <a:cubicBezTo>
                    <a:pt x="5822" y="10064"/>
                    <a:pt x="5810" y="10004"/>
                    <a:pt x="5786" y="9956"/>
                  </a:cubicBezTo>
                  <a:cubicBezTo>
                    <a:pt x="5740" y="9865"/>
                    <a:pt x="5648" y="9837"/>
                    <a:pt x="5550" y="9837"/>
                  </a:cubicBezTo>
                  <a:cubicBezTo>
                    <a:pt x="5492" y="9837"/>
                    <a:pt x="5432" y="9847"/>
                    <a:pt x="5378" y="9860"/>
                  </a:cubicBezTo>
                  <a:cubicBezTo>
                    <a:pt x="4384" y="10099"/>
                    <a:pt x="3534" y="10722"/>
                    <a:pt x="3019" y="11609"/>
                  </a:cubicBezTo>
                  <a:cubicBezTo>
                    <a:pt x="3294" y="10507"/>
                    <a:pt x="3594" y="9417"/>
                    <a:pt x="3845" y="8315"/>
                  </a:cubicBezTo>
                  <a:cubicBezTo>
                    <a:pt x="4360" y="8183"/>
                    <a:pt x="4863" y="8015"/>
                    <a:pt x="5366" y="7824"/>
                  </a:cubicBezTo>
                  <a:cubicBezTo>
                    <a:pt x="5762" y="7680"/>
                    <a:pt x="6169" y="7488"/>
                    <a:pt x="6432" y="7153"/>
                  </a:cubicBezTo>
                  <a:cubicBezTo>
                    <a:pt x="6528" y="7045"/>
                    <a:pt x="6588" y="6914"/>
                    <a:pt x="6600" y="6770"/>
                  </a:cubicBezTo>
                  <a:cubicBezTo>
                    <a:pt x="6624" y="6626"/>
                    <a:pt x="6576" y="6482"/>
                    <a:pt x="6468" y="6387"/>
                  </a:cubicBezTo>
                  <a:cubicBezTo>
                    <a:pt x="6391" y="6322"/>
                    <a:pt x="6290" y="6299"/>
                    <a:pt x="6183" y="6299"/>
                  </a:cubicBezTo>
                  <a:cubicBezTo>
                    <a:pt x="6091" y="6299"/>
                    <a:pt x="5994" y="6316"/>
                    <a:pt x="5905" y="6339"/>
                  </a:cubicBezTo>
                  <a:cubicBezTo>
                    <a:pt x="5091" y="6566"/>
                    <a:pt x="4432" y="7141"/>
                    <a:pt x="3953" y="7848"/>
                  </a:cubicBezTo>
                  <a:cubicBezTo>
                    <a:pt x="4181" y="6854"/>
                    <a:pt x="4360" y="5860"/>
                    <a:pt x="4480" y="4853"/>
                  </a:cubicBezTo>
                  <a:cubicBezTo>
                    <a:pt x="5331" y="4614"/>
                    <a:pt x="6061" y="4087"/>
                    <a:pt x="6564" y="3368"/>
                  </a:cubicBezTo>
                  <a:cubicBezTo>
                    <a:pt x="6636" y="3272"/>
                    <a:pt x="6696" y="3165"/>
                    <a:pt x="6720" y="3045"/>
                  </a:cubicBezTo>
                  <a:cubicBezTo>
                    <a:pt x="6732" y="2937"/>
                    <a:pt x="6684" y="2817"/>
                    <a:pt x="6576" y="2745"/>
                  </a:cubicBezTo>
                  <a:cubicBezTo>
                    <a:pt x="6536" y="2732"/>
                    <a:pt x="6494" y="2725"/>
                    <a:pt x="6451" y="2725"/>
                  </a:cubicBezTo>
                  <a:cubicBezTo>
                    <a:pt x="6380" y="2725"/>
                    <a:pt x="6308" y="2744"/>
                    <a:pt x="6241" y="2781"/>
                  </a:cubicBezTo>
                  <a:cubicBezTo>
                    <a:pt x="5438" y="3117"/>
                    <a:pt x="4816" y="3776"/>
                    <a:pt x="4516" y="4602"/>
                  </a:cubicBezTo>
                  <a:cubicBezTo>
                    <a:pt x="4552" y="4231"/>
                    <a:pt x="4588" y="3859"/>
                    <a:pt x="4600" y="3488"/>
                  </a:cubicBezTo>
                  <a:cubicBezTo>
                    <a:pt x="4816" y="3009"/>
                    <a:pt x="4959" y="2506"/>
                    <a:pt x="5055" y="2003"/>
                  </a:cubicBezTo>
                  <a:cubicBezTo>
                    <a:pt x="5163" y="1452"/>
                    <a:pt x="5115" y="877"/>
                    <a:pt x="4899" y="350"/>
                  </a:cubicBezTo>
                  <a:cubicBezTo>
                    <a:pt x="4827" y="184"/>
                    <a:pt x="4674" y="1"/>
                    <a:pt x="45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79;p32">
              <a:extLst>
                <a:ext uri="{FF2B5EF4-FFF2-40B4-BE49-F238E27FC236}">
                  <a16:creationId xmlns:a16="http://schemas.microsoft.com/office/drawing/2014/main" id="{F05744A4-9E76-1303-0153-1218C5E92ED2}"/>
                </a:ext>
              </a:extLst>
            </p:cNvPr>
            <p:cNvSpPr/>
            <p:nvPr/>
          </p:nvSpPr>
          <p:spPr>
            <a:xfrm>
              <a:off x="3252154" y="1414438"/>
              <a:ext cx="375876" cy="757239"/>
            </a:xfrm>
            <a:custGeom>
              <a:avLst/>
              <a:gdLst/>
              <a:ahLst/>
              <a:cxnLst/>
              <a:rect l="l" t="t" r="r" b="b"/>
              <a:pathLst>
                <a:path w="9042" h="18216" extrusionOk="0">
                  <a:moveTo>
                    <a:pt x="479" y="0"/>
                  </a:moveTo>
                  <a:cubicBezTo>
                    <a:pt x="76" y="0"/>
                    <a:pt x="1" y="768"/>
                    <a:pt x="11" y="1172"/>
                  </a:cubicBezTo>
                  <a:cubicBezTo>
                    <a:pt x="46" y="2202"/>
                    <a:pt x="406" y="3316"/>
                    <a:pt x="633" y="4310"/>
                  </a:cubicBezTo>
                  <a:cubicBezTo>
                    <a:pt x="1100" y="6394"/>
                    <a:pt x="1795" y="8419"/>
                    <a:pt x="2705" y="10359"/>
                  </a:cubicBezTo>
                  <a:cubicBezTo>
                    <a:pt x="3871" y="12779"/>
                    <a:pt x="5517" y="15019"/>
                    <a:pt x="7630" y="16664"/>
                  </a:cubicBezTo>
                  <a:lnTo>
                    <a:pt x="7630" y="16664"/>
                  </a:lnTo>
                  <a:cubicBezTo>
                    <a:pt x="7318" y="13790"/>
                    <a:pt x="6622" y="10978"/>
                    <a:pt x="5556" y="8287"/>
                  </a:cubicBezTo>
                  <a:cubicBezTo>
                    <a:pt x="4933" y="6706"/>
                    <a:pt x="4191" y="5173"/>
                    <a:pt x="3328" y="3700"/>
                  </a:cubicBezTo>
                  <a:cubicBezTo>
                    <a:pt x="2897" y="2969"/>
                    <a:pt x="2430" y="2250"/>
                    <a:pt x="1939" y="1556"/>
                  </a:cubicBezTo>
                  <a:cubicBezTo>
                    <a:pt x="1615" y="1089"/>
                    <a:pt x="1304" y="502"/>
                    <a:pt x="837" y="154"/>
                  </a:cubicBezTo>
                  <a:cubicBezTo>
                    <a:pt x="696" y="46"/>
                    <a:pt x="578" y="0"/>
                    <a:pt x="479" y="0"/>
                  </a:cubicBezTo>
                  <a:close/>
                  <a:moveTo>
                    <a:pt x="7630" y="16664"/>
                  </a:moveTo>
                  <a:cubicBezTo>
                    <a:pt x="7685" y="17179"/>
                    <a:pt x="7729" y="17697"/>
                    <a:pt x="7760" y="18216"/>
                  </a:cubicBezTo>
                  <a:lnTo>
                    <a:pt x="9041" y="17629"/>
                  </a:lnTo>
                  <a:cubicBezTo>
                    <a:pt x="8550" y="17337"/>
                    <a:pt x="8079" y="17014"/>
                    <a:pt x="7630" y="166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580;p32">
              <a:extLst>
                <a:ext uri="{FF2B5EF4-FFF2-40B4-BE49-F238E27FC236}">
                  <a16:creationId xmlns:a16="http://schemas.microsoft.com/office/drawing/2014/main" id="{DA2ABB85-BB42-D28F-72BD-49B610CD4726}"/>
                </a:ext>
              </a:extLst>
            </p:cNvPr>
            <p:cNvSpPr/>
            <p:nvPr/>
          </p:nvSpPr>
          <p:spPr>
            <a:xfrm>
              <a:off x="3255563" y="1418845"/>
              <a:ext cx="312731" cy="678672"/>
            </a:xfrm>
            <a:custGeom>
              <a:avLst/>
              <a:gdLst/>
              <a:ahLst/>
              <a:cxnLst/>
              <a:rect l="l" t="t" r="r" b="b"/>
              <a:pathLst>
                <a:path w="7523" h="16326" extrusionOk="0">
                  <a:moveTo>
                    <a:pt x="2300" y="9522"/>
                  </a:moveTo>
                  <a:lnTo>
                    <a:pt x="2336" y="9618"/>
                  </a:lnTo>
                  <a:lnTo>
                    <a:pt x="2540" y="9678"/>
                  </a:lnTo>
                  <a:cubicBezTo>
                    <a:pt x="3560" y="9996"/>
                    <a:pt x="4398" y="10238"/>
                    <a:pt x="4535" y="10263"/>
                  </a:cubicBezTo>
                  <a:lnTo>
                    <a:pt x="4535" y="10263"/>
                  </a:lnTo>
                  <a:cubicBezTo>
                    <a:pt x="4421" y="10209"/>
                    <a:pt x="3579" y="9925"/>
                    <a:pt x="2552" y="9606"/>
                  </a:cubicBezTo>
                  <a:lnTo>
                    <a:pt x="2300" y="9522"/>
                  </a:lnTo>
                  <a:close/>
                  <a:moveTo>
                    <a:pt x="4535" y="10263"/>
                  </a:moveTo>
                  <a:cubicBezTo>
                    <a:pt x="4537" y="10263"/>
                    <a:pt x="4538" y="10264"/>
                    <a:pt x="4540" y="10265"/>
                  </a:cubicBezTo>
                  <a:cubicBezTo>
                    <a:pt x="4540" y="10264"/>
                    <a:pt x="4539" y="10264"/>
                    <a:pt x="4539" y="10263"/>
                  </a:cubicBezTo>
                  <a:lnTo>
                    <a:pt x="4539" y="10263"/>
                  </a:lnTo>
                  <a:cubicBezTo>
                    <a:pt x="4538" y="10263"/>
                    <a:pt x="4537" y="10263"/>
                    <a:pt x="4535" y="10263"/>
                  </a:cubicBezTo>
                  <a:close/>
                  <a:moveTo>
                    <a:pt x="180" y="0"/>
                  </a:moveTo>
                  <a:cubicBezTo>
                    <a:pt x="168" y="12"/>
                    <a:pt x="144" y="36"/>
                    <a:pt x="132" y="48"/>
                  </a:cubicBezTo>
                  <a:cubicBezTo>
                    <a:pt x="180" y="204"/>
                    <a:pt x="240" y="372"/>
                    <a:pt x="300" y="551"/>
                  </a:cubicBezTo>
                  <a:cubicBezTo>
                    <a:pt x="468" y="1066"/>
                    <a:pt x="695" y="1641"/>
                    <a:pt x="947" y="2252"/>
                  </a:cubicBezTo>
                  <a:cubicBezTo>
                    <a:pt x="899" y="2216"/>
                    <a:pt x="827" y="2180"/>
                    <a:pt x="755" y="2132"/>
                  </a:cubicBezTo>
                  <a:lnTo>
                    <a:pt x="0" y="1725"/>
                  </a:lnTo>
                  <a:lnTo>
                    <a:pt x="0" y="1725"/>
                  </a:lnTo>
                  <a:cubicBezTo>
                    <a:pt x="12" y="1749"/>
                    <a:pt x="12" y="1785"/>
                    <a:pt x="12" y="1821"/>
                  </a:cubicBezTo>
                  <a:cubicBezTo>
                    <a:pt x="288" y="1965"/>
                    <a:pt x="539" y="2096"/>
                    <a:pt x="719" y="2180"/>
                  </a:cubicBezTo>
                  <a:cubicBezTo>
                    <a:pt x="827" y="2228"/>
                    <a:pt x="911" y="2264"/>
                    <a:pt x="971" y="2288"/>
                  </a:cubicBezTo>
                  <a:cubicBezTo>
                    <a:pt x="1138" y="2707"/>
                    <a:pt x="1318" y="3150"/>
                    <a:pt x="1510" y="3594"/>
                  </a:cubicBezTo>
                  <a:cubicBezTo>
                    <a:pt x="1665" y="3953"/>
                    <a:pt x="1821" y="4312"/>
                    <a:pt x="1977" y="4684"/>
                  </a:cubicBezTo>
                  <a:cubicBezTo>
                    <a:pt x="1905" y="4660"/>
                    <a:pt x="1737" y="4600"/>
                    <a:pt x="1510" y="4516"/>
                  </a:cubicBezTo>
                  <a:cubicBezTo>
                    <a:pt x="1246" y="4420"/>
                    <a:pt x="911" y="4276"/>
                    <a:pt x="539" y="4121"/>
                  </a:cubicBezTo>
                  <a:lnTo>
                    <a:pt x="539" y="4121"/>
                  </a:lnTo>
                  <a:cubicBezTo>
                    <a:pt x="551" y="4145"/>
                    <a:pt x="563" y="4180"/>
                    <a:pt x="563" y="4204"/>
                  </a:cubicBezTo>
                  <a:lnTo>
                    <a:pt x="563" y="4216"/>
                  </a:lnTo>
                  <a:cubicBezTo>
                    <a:pt x="911" y="4360"/>
                    <a:pt x="1234" y="4480"/>
                    <a:pt x="1486" y="4564"/>
                  </a:cubicBezTo>
                  <a:cubicBezTo>
                    <a:pt x="1653" y="4624"/>
                    <a:pt x="1785" y="4660"/>
                    <a:pt x="1881" y="4684"/>
                  </a:cubicBezTo>
                  <a:lnTo>
                    <a:pt x="1989" y="4707"/>
                  </a:lnTo>
                  <a:cubicBezTo>
                    <a:pt x="2348" y="5534"/>
                    <a:pt x="2731" y="6384"/>
                    <a:pt x="3138" y="7271"/>
                  </a:cubicBezTo>
                  <a:lnTo>
                    <a:pt x="3234" y="7498"/>
                  </a:lnTo>
                  <a:lnTo>
                    <a:pt x="3102" y="7438"/>
                  </a:lnTo>
                  <a:cubicBezTo>
                    <a:pt x="2935" y="7366"/>
                    <a:pt x="2791" y="7306"/>
                    <a:pt x="2635" y="7247"/>
                  </a:cubicBezTo>
                  <a:cubicBezTo>
                    <a:pt x="2276" y="7103"/>
                    <a:pt x="1773" y="6899"/>
                    <a:pt x="1234" y="6672"/>
                  </a:cubicBezTo>
                  <a:lnTo>
                    <a:pt x="1234" y="6672"/>
                  </a:lnTo>
                  <a:lnTo>
                    <a:pt x="1258" y="6780"/>
                  </a:lnTo>
                  <a:cubicBezTo>
                    <a:pt x="1785" y="6995"/>
                    <a:pt x="2264" y="7175"/>
                    <a:pt x="2623" y="7306"/>
                  </a:cubicBezTo>
                  <a:cubicBezTo>
                    <a:pt x="2815" y="7378"/>
                    <a:pt x="2983" y="7426"/>
                    <a:pt x="3091" y="7462"/>
                  </a:cubicBezTo>
                  <a:lnTo>
                    <a:pt x="3246" y="7510"/>
                  </a:lnTo>
                  <a:cubicBezTo>
                    <a:pt x="3689" y="8480"/>
                    <a:pt x="4120" y="9401"/>
                    <a:pt x="4539" y="10263"/>
                  </a:cubicBezTo>
                  <a:lnTo>
                    <a:pt x="4539" y="10263"/>
                  </a:lnTo>
                  <a:cubicBezTo>
                    <a:pt x="4545" y="10264"/>
                    <a:pt x="4549" y="10265"/>
                    <a:pt x="4552" y="10265"/>
                  </a:cubicBezTo>
                  <a:cubicBezTo>
                    <a:pt x="4923" y="11043"/>
                    <a:pt x="5282" y="11786"/>
                    <a:pt x="5606" y="12457"/>
                  </a:cubicBezTo>
                  <a:lnTo>
                    <a:pt x="5486" y="12421"/>
                  </a:lnTo>
                  <a:cubicBezTo>
                    <a:pt x="5390" y="12385"/>
                    <a:pt x="5234" y="12349"/>
                    <a:pt x="5055" y="12301"/>
                  </a:cubicBezTo>
                  <a:cubicBezTo>
                    <a:pt x="4671" y="12217"/>
                    <a:pt x="4156" y="12097"/>
                    <a:pt x="3582" y="11990"/>
                  </a:cubicBezTo>
                  <a:lnTo>
                    <a:pt x="3582" y="11990"/>
                  </a:lnTo>
                  <a:lnTo>
                    <a:pt x="3641" y="12085"/>
                  </a:lnTo>
                  <a:cubicBezTo>
                    <a:pt x="4192" y="12193"/>
                    <a:pt x="4683" y="12289"/>
                    <a:pt x="5043" y="12361"/>
                  </a:cubicBezTo>
                  <a:lnTo>
                    <a:pt x="5486" y="12445"/>
                  </a:lnTo>
                  <a:cubicBezTo>
                    <a:pt x="5546" y="12457"/>
                    <a:pt x="5594" y="12469"/>
                    <a:pt x="5618" y="12469"/>
                  </a:cubicBezTo>
                  <a:cubicBezTo>
                    <a:pt x="5642" y="12505"/>
                    <a:pt x="5654" y="12529"/>
                    <a:pt x="5666" y="12564"/>
                  </a:cubicBezTo>
                  <a:lnTo>
                    <a:pt x="5666" y="12576"/>
                  </a:lnTo>
                  <a:lnTo>
                    <a:pt x="6300" y="13846"/>
                  </a:lnTo>
                  <a:cubicBezTo>
                    <a:pt x="6396" y="14038"/>
                    <a:pt x="6480" y="14229"/>
                    <a:pt x="6576" y="14397"/>
                  </a:cubicBezTo>
                  <a:cubicBezTo>
                    <a:pt x="6480" y="14385"/>
                    <a:pt x="6336" y="14373"/>
                    <a:pt x="6157" y="14349"/>
                  </a:cubicBezTo>
                  <a:lnTo>
                    <a:pt x="5187" y="14241"/>
                  </a:lnTo>
                  <a:lnTo>
                    <a:pt x="5258" y="14337"/>
                  </a:lnTo>
                  <a:cubicBezTo>
                    <a:pt x="5606" y="14361"/>
                    <a:pt x="5905" y="14385"/>
                    <a:pt x="6145" y="14409"/>
                  </a:cubicBezTo>
                  <a:cubicBezTo>
                    <a:pt x="6348" y="14421"/>
                    <a:pt x="6504" y="14421"/>
                    <a:pt x="6588" y="14421"/>
                  </a:cubicBezTo>
                  <a:lnTo>
                    <a:pt x="6588" y="14433"/>
                  </a:lnTo>
                  <a:lnTo>
                    <a:pt x="6588" y="14445"/>
                  </a:lnTo>
                  <a:cubicBezTo>
                    <a:pt x="6851" y="14972"/>
                    <a:pt x="7079" y="15439"/>
                    <a:pt x="7271" y="15834"/>
                  </a:cubicBezTo>
                  <a:cubicBezTo>
                    <a:pt x="7366" y="16014"/>
                    <a:pt x="7450" y="16182"/>
                    <a:pt x="7522" y="16325"/>
                  </a:cubicBezTo>
                  <a:lnTo>
                    <a:pt x="7522" y="16277"/>
                  </a:lnTo>
                  <a:cubicBezTo>
                    <a:pt x="7462" y="16134"/>
                    <a:pt x="7390" y="15990"/>
                    <a:pt x="7306" y="15822"/>
                  </a:cubicBezTo>
                  <a:cubicBezTo>
                    <a:pt x="7115" y="15427"/>
                    <a:pt x="6887" y="14960"/>
                    <a:pt x="6636" y="14421"/>
                  </a:cubicBezTo>
                  <a:lnTo>
                    <a:pt x="6624" y="14421"/>
                  </a:lnTo>
                  <a:lnTo>
                    <a:pt x="6612" y="14397"/>
                  </a:lnTo>
                  <a:cubicBezTo>
                    <a:pt x="6648" y="14325"/>
                    <a:pt x="6684" y="14205"/>
                    <a:pt x="6732" y="14050"/>
                  </a:cubicBezTo>
                  <a:cubicBezTo>
                    <a:pt x="6803" y="13798"/>
                    <a:pt x="6899" y="13463"/>
                    <a:pt x="6983" y="13091"/>
                  </a:cubicBezTo>
                  <a:cubicBezTo>
                    <a:pt x="6971" y="13032"/>
                    <a:pt x="6959" y="12960"/>
                    <a:pt x="6947" y="12912"/>
                  </a:cubicBezTo>
                  <a:cubicBezTo>
                    <a:pt x="6935" y="12948"/>
                    <a:pt x="6935" y="12984"/>
                    <a:pt x="6923" y="13020"/>
                  </a:cubicBezTo>
                  <a:cubicBezTo>
                    <a:pt x="6827" y="13415"/>
                    <a:pt x="6744" y="13774"/>
                    <a:pt x="6672" y="14026"/>
                  </a:cubicBezTo>
                  <a:cubicBezTo>
                    <a:pt x="6648" y="14169"/>
                    <a:pt x="6612" y="14289"/>
                    <a:pt x="6600" y="14361"/>
                  </a:cubicBezTo>
                  <a:lnTo>
                    <a:pt x="6348" y="13834"/>
                  </a:lnTo>
                  <a:cubicBezTo>
                    <a:pt x="6157" y="13427"/>
                    <a:pt x="5929" y="12984"/>
                    <a:pt x="5702" y="12505"/>
                  </a:cubicBezTo>
                  <a:cubicBezTo>
                    <a:pt x="5773" y="12325"/>
                    <a:pt x="5941" y="11858"/>
                    <a:pt x="6121" y="11295"/>
                  </a:cubicBezTo>
                  <a:cubicBezTo>
                    <a:pt x="6205" y="11043"/>
                    <a:pt x="6276" y="10816"/>
                    <a:pt x="6336" y="10624"/>
                  </a:cubicBezTo>
                  <a:cubicBezTo>
                    <a:pt x="6324" y="10576"/>
                    <a:pt x="6312" y="10540"/>
                    <a:pt x="6300" y="10504"/>
                  </a:cubicBezTo>
                  <a:cubicBezTo>
                    <a:pt x="6229" y="10720"/>
                    <a:pt x="6145" y="10983"/>
                    <a:pt x="6049" y="11271"/>
                  </a:cubicBezTo>
                  <a:cubicBezTo>
                    <a:pt x="5881" y="11798"/>
                    <a:pt x="5737" y="12265"/>
                    <a:pt x="5678" y="12469"/>
                  </a:cubicBezTo>
                  <a:cubicBezTo>
                    <a:pt x="5342" y="11762"/>
                    <a:pt x="4971" y="10995"/>
                    <a:pt x="4588" y="10169"/>
                  </a:cubicBezTo>
                  <a:cubicBezTo>
                    <a:pt x="4588" y="10145"/>
                    <a:pt x="4600" y="10133"/>
                    <a:pt x="4612" y="10097"/>
                  </a:cubicBezTo>
                  <a:lnTo>
                    <a:pt x="4755" y="9702"/>
                  </a:lnTo>
                  <a:lnTo>
                    <a:pt x="5234" y="8384"/>
                  </a:lnTo>
                  <a:lnTo>
                    <a:pt x="5402" y="7953"/>
                  </a:lnTo>
                  <a:lnTo>
                    <a:pt x="5354" y="7845"/>
                  </a:lnTo>
                  <a:cubicBezTo>
                    <a:pt x="5294" y="8013"/>
                    <a:pt x="5222" y="8181"/>
                    <a:pt x="5163" y="8360"/>
                  </a:cubicBezTo>
                  <a:cubicBezTo>
                    <a:pt x="4971" y="8875"/>
                    <a:pt x="4815" y="9343"/>
                    <a:pt x="4707" y="9690"/>
                  </a:cubicBezTo>
                  <a:cubicBezTo>
                    <a:pt x="4648" y="9858"/>
                    <a:pt x="4612" y="10001"/>
                    <a:pt x="4576" y="10097"/>
                  </a:cubicBezTo>
                  <a:cubicBezTo>
                    <a:pt x="4564" y="10109"/>
                    <a:pt x="4564" y="10121"/>
                    <a:pt x="4564" y="10133"/>
                  </a:cubicBezTo>
                  <a:cubicBezTo>
                    <a:pt x="4168" y="9283"/>
                    <a:pt x="3737" y="8384"/>
                    <a:pt x="3306" y="7438"/>
                  </a:cubicBezTo>
                  <a:cubicBezTo>
                    <a:pt x="3318" y="7414"/>
                    <a:pt x="3330" y="7378"/>
                    <a:pt x="3354" y="7330"/>
                  </a:cubicBezTo>
                  <a:cubicBezTo>
                    <a:pt x="3402" y="7235"/>
                    <a:pt x="3462" y="7103"/>
                    <a:pt x="3546" y="6923"/>
                  </a:cubicBezTo>
                  <a:cubicBezTo>
                    <a:pt x="3689" y="6576"/>
                    <a:pt x="3905" y="6097"/>
                    <a:pt x="4133" y="5558"/>
                  </a:cubicBezTo>
                  <a:lnTo>
                    <a:pt x="4216" y="5354"/>
                  </a:lnTo>
                  <a:cubicBezTo>
                    <a:pt x="4204" y="5318"/>
                    <a:pt x="4180" y="5294"/>
                    <a:pt x="4168" y="5258"/>
                  </a:cubicBezTo>
                  <a:lnTo>
                    <a:pt x="4061" y="5534"/>
                  </a:lnTo>
                  <a:cubicBezTo>
                    <a:pt x="3833" y="6061"/>
                    <a:pt x="3629" y="6552"/>
                    <a:pt x="3486" y="6899"/>
                  </a:cubicBezTo>
                  <a:cubicBezTo>
                    <a:pt x="3414" y="7079"/>
                    <a:pt x="3366" y="7223"/>
                    <a:pt x="3330" y="7318"/>
                  </a:cubicBezTo>
                  <a:cubicBezTo>
                    <a:pt x="3306" y="7354"/>
                    <a:pt x="3294" y="7390"/>
                    <a:pt x="3294" y="7414"/>
                  </a:cubicBezTo>
                  <a:cubicBezTo>
                    <a:pt x="3270" y="7354"/>
                    <a:pt x="3246" y="7295"/>
                    <a:pt x="3210" y="7247"/>
                  </a:cubicBezTo>
                  <a:cubicBezTo>
                    <a:pt x="2803" y="6348"/>
                    <a:pt x="2420" y="5486"/>
                    <a:pt x="2060" y="4660"/>
                  </a:cubicBezTo>
                  <a:cubicBezTo>
                    <a:pt x="2084" y="4576"/>
                    <a:pt x="2156" y="4420"/>
                    <a:pt x="2240" y="4192"/>
                  </a:cubicBezTo>
                  <a:cubicBezTo>
                    <a:pt x="2360" y="3869"/>
                    <a:pt x="2528" y="3426"/>
                    <a:pt x="2731" y="2935"/>
                  </a:cubicBezTo>
                  <a:cubicBezTo>
                    <a:pt x="2743" y="2899"/>
                    <a:pt x="2767" y="2863"/>
                    <a:pt x="2779" y="2815"/>
                  </a:cubicBezTo>
                  <a:lnTo>
                    <a:pt x="2731" y="2731"/>
                  </a:lnTo>
                  <a:lnTo>
                    <a:pt x="2659" y="2911"/>
                  </a:lnTo>
                  <a:cubicBezTo>
                    <a:pt x="2456" y="3402"/>
                    <a:pt x="2300" y="3845"/>
                    <a:pt x="2180" y="4180"/>
                  </a:cubicBezTo>
                  <a:cubicBezTo>
                    <a:pt x="2132" y="4348"/>
                    <a:pt x="2084" y="4480"/>
                    <a:pt x="2060" y="4564"/>
                  </a:cubicBezTo>
                  <a:cubicBezTo>
                    <a:pt x="2060" y="4588"/>
                    <a:pt x="2049" y="4612"/>
                    <a:pt x="2049" y="4636"/>
                  </a:cubicBezTo>
                  <a:cubicBezTo>
                    <a:pt x="1881" y="4264"/>
                    <a:pt x="1737" y="3917"/>
                    <a:pt x="1581" y="3570"/>
                  </a:cubicBezTo>
                  <a:cubicBezTo>
                    <a:pt x="1402" y="3138"/>
                    <a:pt x="1222" y="2719"/>
                    <a:pt x="1054" y="2324"/>
                  </a:cubicBezTo>
                  <a:cubicBezTo>
                    <a:pt x="1054" y="2312"/>
                    <a:pt x="1054" y="2300"/>
                    <a:pt x="1042" y="2288"/>
                  </a:cubicBezTo>
                  <a:cubicBezTo>
                    <a:pt x="1066" y="2228"/>
                    <a:pt x="1090" y="2132"/>
                    <a:pt x="1138" y="1989"/>
                  </a:cubicBezTo>
                  <a:cubicBezTo>
                    <a:pt x="1198" y="1785"/>
                    <a:pt x="1318" y="1510"/>
                    <a:pt x="1438" y="1198"/>
                  </a:cubicBezTo>
                  <a:cubicBezTo>
                    <a:pt x="1474" y="1102"/>
                    <a:pt x="1510" y="1030"/>
                    <a:pt x="1533" y="947"/>
                  </a:cubicBezTo>
                  <a:lnTo>
                    <a:pt x="1474" y="863"/>
                  </a:lnTo>
                  <a:cubicBezTo>
                    <a:pt x="1450" y="959"/>
                    <a:pt x="1402" y="1066"/>
                    <a:pt x="1366" y="1162"/>
                  </a:cubicBezTo>
                  <a:cubicBezTo>
                    <a:pt x="1258" y="1426"/>
                    <a:pt x="1162" y="1701"/>
                    <a:pt x="1078" y="1977"/>
                  </a:cubicBezTo>
                  <a:cubicBezTo>
                    <a:pt x="1054" y="2072"/>
                    <a:pt x="1042" y="2156"/>
                    <a:pt x="1018" y="2252"/>
                  </a:cubicBezTo>
                  <a:cubicBezTo>
                    <a:pt x="767" y="1629"/>
                    <a:pt x="527" y="1054"/>
                    <a:pt x="348" y="527"/>
                  </a:cubicBezTo>
                  <a:cubicBezTo>
                    <a:pt x="288" y="348"/>
                    <a:pt x="228" y="168"/>
                    <a:pt x="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581;p32">
              <a:extLst>
                <a:ext uri="{FF2B5EF4-FFF2-40B4-BE49-F238E27FC236}">
                  <a16:creationId xmlns:a16="http://schemas.microsoft.com/office/drawing/2014/main" id="{93A9B32C-3A41-5506-ACBE-94CAE270DFFD}"/>
                </a:ext>
              </a:extLst>
            </p:cNvPr>
            <p:cNvSpPr/>
            <p:nvPr/>
          </p:nvSpPr>
          <p:spPr>
            <a:xfrm>
              <a:off x="3163943" y="1949610"/>
              <a:ext cx="436194" cy="291780"/>
            </a:xfrm>
            <a:custGeom>
              <a:avLst/>
              <a:gdLst/>
              <a:ahLst/>
              <a:cxnLst/>
              <a:rect l="l" t="t" r="r" b="b"/>
              <a:pathLst>
                <a:path w="10493" h="7019" extrusionOk="0">
                  <a:moveTo>
                    <a:pt x="588" y="0"/>
                  </a:moveTo>
                  <a:cubicBezTo>
                    <a:pt x="408" y="0"/>
                    <a:pt x="204" y="12"/>
                    <a:pt x="96" y="156"/>
                  </a:cubicBezTo>
                  <a:cubicBezTo>
                    <a:pt x="37" y="252"/>
                    <a:pt x="1" y="371"/>
                    <a:pt x="13" y="491"/>
                  </a:cubicBezTo>
                  <a:cubicBezTo>
                    <a:pt x="1" y="1773"/>
                    <a:pt x="827" y="2946"/>
                    <a:pt x="1881" y="3653"/>
                  </a:cubicBezTo>
                  <a:cubicBezTo>
                    <a:pt x="2935" y="4372"/>
                    <a:pt x="4193" y="4707"/>
                    <a:pt x="5438" y="4971"/>
                  </a:cubicBezTo>
                  <a:cubicBezTo>
                    <a:pt x="6696" y="5234"/>
                    <a:pt x="7965" y="5438"/>
                    <a:pt x="9139" y="5941"/>
                  </a:cubicBezTo>
                  <a:cubicBezTo>
                    <a:pt x="9437" y="6073"/>
                    <a:pt x="9735" y="6231"/>
                    <a:pt x="9988" y="6433"/>
                  </a:cubicBezTo>
                  <a:lnTo>
                    <a:pt x="9988" y="6433"/>
                  </a:lnTo>
                  <a:lnTo>
                    <a:pt x="9750" y="6156"/>
                  </a:lnTo>
                  <a:cubicBezTo>
                    <a:pt x="8816" y="4468"/>
                    <a:pt x="7546" y="2946"/>
                    <a:pt x="5977" y="1833"/>
                  </a:cubicBezTo>
                  <a:cubicBezTo>
                    <a:pt x="4408" y="719"/>
                    <a:pt x="2516" y="12"/>
                    <a:pt x="588" y="0"/>
                  </a:cubicBezTo>
                  <a:close/>
                  <a:moveTo>
                    <a:pt x="9988" y="6433"/>
                  </a:moveTo>
                  <a:lnTo>
                    <a:pt x="10493" y="7019"/>
                  </a:lnTo>
                  <a:cubicBezTo>
                    <a:pt x="10369" y="6788"/>
                    <a:pt x="10193" y="6596"/>
                    <a:pt x="9988" y="643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582;p32">
              <a:extLst>
                <a:ext uri="{FF2B5EF4-FFF2-40B4-BE49-F238E27FC236}">
                  <a16:creationId xmlns:a16="http://schemas.microsoft.com/office/drawing/2014/main" id="{5F68D2E1-242E-60A5-FC94-D5560712DBC5}"/>
                </a:ext>
              </a:extLst>
            </p:cNvPr>
            <p:cNvSpPr/>
            <p:nvPr/>
          </p:nvSpPr>
          <p:spPr>
            <a:xfrm>
              <a:off x="3168931" y="1953559"/>
              <a:ext cx="400818" cy="256986"/>
            </a:xfrm>
            <a:custGeom>
              <a:avLst/>
              <a:gdLst/>
              <a:ahLst/>
              <a:cxnLst/>
              <a:rect l="l" t="t" r="r" b="b"/>
              <a:pathLst>
                <a:path w="9642" h="6182" extrusionOk="0">
                  <a:moveTo>
                    <a:pt x="36" y="1"/>
                  </a:moveTo>
                  <a:cubicBezTo>
                    <a:pt x="24" y="13"/>
                    <a:pt x="12" y="13"/>
                    <a:pt x="0" y="25"/>
                  </a:cubicBezTo>
                  <a:cubicBezTo>
                    <a:pt x="180" y="181"/>
                    <a:pt x="384" y="336"/>
                    <a:pt x="623" y="504"/>
                  </a:cubicBezTo>
                  <a:cubicBezTo>
                    <a:pt x="1198" y="899"/>
                    <a:pt x="1785" y="1246"/>
                    <a:pt x="2408" y="1558"/>
                  </a:cubicBezTo>
                  <a:cubicBezTo>
                    <a:pt x="2564" y="1630"/>
                    <a:pt x="2731" y="1714"/>
                    <a:pt x="2899" y="1797"/>
                  </a:cubicBezTo>
                  <a:lnTo>
                    <a:pt x="2444" y="1833"/>
                  </a:lnTo>
                  <a:lnTo>
                    <a:pt x="935" y="1953"/>
                  </a:lnTo>
                  <a:lnTo>
                    <a:pt x="312" y="2013"/>
                  </a:lnTo>
                  <a:cubicBezTo>
                    <a:pt x="336" y="2037"/>
                    <a:pt x="348" y="2061"/>
                    <a:pt x="360" y="2085"/>
                  </a:cubicBezTo>
                  <a:lnTo>
                    <a:pt x="947" y="2049"/>
                  </a:lnTo>
                  <a:cubicBezTo>
                    <a:pt x="1533" y="2001"/>
                    <a:pt x="2072" y="1941"/>
                    <a:pt x="2456" y="1893"/>
                  </a:cubicBezTo>
                  <a:cubicBezTo>
                    <a:pt x="2647" y="1881"/>
                    <a:pt x="2803" y="1857"/>
                    <a:pt x="2911" y="1845"/>
                  </a:cubicBezTo>
                  <a:lnTo>
                    <a:pt x="2947" y="1845"/>
                  </a:lnTo>
                  <a:cubicBezTo>
                    <a:pt x="3498" y="2109"/>
                    <a:pt x="4073" y="2384"/>
                    <a:pt x="4671" y="2684"/>
                  </a:cubicBezTo>
                  <a:cubicBezTo>
                    <a:pt x="4935" y="2815"/>
                    <a:pt x="5198" y="2947"/>
                    <a:pt x="5438" y="3091"/>
                  </a:cubicBezTo>
                  <a:lnTo>
                    <a:pt x="5354" y="3091"/>
                  </a:lnTo>
                  <a:cubicBezTo>
                    <a:pt x="5222" y="3091"/>
                    <a:pt x="5043" y="3115"/>
                    <a:pt x="4815" y="3151"/>
                  </a:cubicBezTo>
                  <a:cubicBezTo>
                    <a:pt x="4360" y="3199"/>
                    <a:pt x="3737" y="3319"/>
                    <a:pt x="3055" y="3450"/>
                  </a:cubicBezTo>
                  <a:cubicBezTo>
                    <a:pt x="2635" y="3522"/>
                    <a:pt x="2228" y="3594"/>
                    <a:pt x="1869" y="3654"/>
                  </a:cubicBezTo>
                  <a:lnTo>
                    <a:pt x="1965" y="3702"/>
                  </a:lnTo>
                  <a:cubicBezTo>
                    <a:pt x="2300" y="3666"/>
                    <a:pt x="2671" y="3594"/>
                    <a:pt x="3079" y="3522"/>
                  </a:cubicBezTo>
                  <a:cubicBezTo>
                    <a:pt x="3761" y="3390"/>
                    <a:pt x="4372" y="3271"/>
                    <a:pt x="4827" y="3199"/>
                  </a:cubicBezTo>
                  <a:cubicBezTo>
                    <a:pt x="5043" y="3163"/>
                    <a:pt x="5234" y="3127"/>
                    <a:pt x="5354" y="3115"/>
                  </a:cubicBezTo>
                  <a:cubicBezTo>
                    <a:pt x="5402" y="3103"/>
                    <a:pt x="5438" y="3091"/>
                    <a:pt x="5474" y="3091"/>
                  </a:cubicBezTo>
                  <a:cubicBezTo>
                    <a:pt x="5965" y="3366"/>
                    <a:pt x="6444" y="3642"/>
                    <a:pt x="6863" y="3929"/>
                  </a:cubicBezTo>
                  <a:cubicBezTo>
                    <a:pt x="7067" y="4061"/>
                    <a:pt x="7259" y="4193"/>
                    <a:pt x="7438" y="4325"/>
                  </a:cubicBezTo>
                  <a:cubicBezTo>
                    <a:pt x="7199" y="4325"/>
                    <a:pt x="6372" y="4373"/>
                    <a:pt x="5402" y="4456"/>
                  </a:cubicBezTo>
                  <a:cubicBezTo>
                    <a:pt x="4875" y="4492"/>
                    <a:pt x="4408" y="4540"/>
                    <a:pt x="4037" y="4576"/>
                  </a:cubicBezTo>
                  <a:lnTo>
                    <a:pt x="4216" y="4624"/>
                  </a:lnTo>
                  <a:cubicBezTo>
                    <a:pt x="4564" y="4600"/>
                    <a:pt x="4971" y="4576"/>
                    <a:pt x="5414" y="4540"/>
                  </a:cubicBezTo>
                  <a:cubicBezTo>
                    <a:pt x="6420" y="4456"/>
                    <a:pt x="7259" y="4373"/>
                    <a:pt x="7462" y="4337"/>
                  </a:cubicBezTo>
                  <a:cubicBezTo>
                    <a:pt x="7857" y="4624"/>
                    <a:pt x="8217" y="4911"/>
                    <a:pt x="8516" y="5163"/>
                  </a:cubicBezTo>
                  <a:cubicBezTo>
                    <a:pt x="8959" y="5546"/>
                    <a:pt x="9307" y="5882"/>
                    <a:pt x="9534" y="6109"/>
                  </a:cubicBezTo>
                  <a:lnTo>
                    <a:pt x="9546" y="6121"/>
                  </a:lnTo>
                  <a:lnTo>
                    <a:pt x="9642" y="6181"/>
                  </a:lnTo>
                  <a:lnTo>
                    <a:pt x="9558" y="6097"/>
                  </a:lnTo>
                  <a:cubicBezTo>
                    <a:pt x="9235" y="5750"/>
                    <a:pt x="8899" y="5427"/>
                    <a:pt x="8552" y="5115"/>
                  </a:cubicBezTo>
                  <a:cubicBezTo>
                    <a:pt x="8253" y="4864"/>
                    <a:pt x="7917" y="4588"/>
                    <a:pt x="7522" y="4301"/>
                  </a:cubicBezTo>
                  <a:cubicBezTo>
                    <a:pt x="7534" y="4193"/>
                    <a:pt x="7546" y="4085"/>
                    <a:pt x="7534" y="3977"/>
                  </a:cubicBezTo>
                  <a:cubicBezTo>
                    <a:pt x="7546" y="3774"/>
                    <a:pt x="7534" y="3486"/>
                    <a:pt x="7510" y="3175"/>
                  </a:cubicBezTo>
                  <a:lnTo>
                    <a:pt x="7426" y="3079"/>
                  </a:lnTo>
                  <a:lnTo>
                    <a:pt x="7426" y="3175"/>
                  </a:lnTo>
                  <a:cubicBezTo>
                    <a:pt x="7438" y="3354"/>
                    <a:pt x="7450" y="3582"/>
                    <a:pt x="7474" y="3977"/>
                  </a:cubicBezTo>
                  <a:cubicBezTo>
                    <a:pt x="7486" y="4145"/>
                    <a:pt x="7498" y="4253"/>
                    <a:pt x="7510" y="4289"/>
                  </a:cubicBezTo>
                  <a:cubicBezTo>
                    <a:pt x="7318" y="4145"/>
                    <a:pt x="7127" y="4013"/>
                    <a:pt x="6911" y="3869"/>
                  </a:cubicBezTo>
                  <a:cubicBezTo>
                    <a:pt x="6504" y="3594"/>
                    <a:pt x="6073" y="3331"/>
                    <a:pt x="5606" y="3067"/>
                  </a:cubicBezTo>
                  <a:cubicBezTo>
                    <a:pt x="5606" y="3019"/>
                    <a:pt x="5606" y="2899"/>
                    <a:pt x="5582" y="2720"/>
                  </a:cubicBezTo>
                  <a:cubicBezTo>
                    <a:pt x="5570" y="2492"/>
                    <a:pt x="5534" y="2181"/>
                    <a:pt x="5498" y="1821"/>
                  </a:cubicBezTo>
                  <a:cubicBezTo>
                    <a:pt x="5486" y="1702"/>
                    <a:pt x="5474" y="1582"/>
                    <a:pt x="5450" y="1462"/>
                  </a:cubicBezTo>
                  <a:lnTo>
                    <a:pt x="5366" y="1402"/>
                  </a:lnTo>
                  <a:lnTo>
                    <a:pt x="5366" y="1402"/>
                  </a:lnTo>
                  <a:cubicBezTo>
                    <a:pt x="5390" y="1534"/>
                    <a:pt x="5402" y="1690"/>
                    <a:pt x="5414" y="1833"/>
                  </a:cubicBezTo>
                  <a:cubicBezTo>
                    <a:pt x="5462" y="2193"/>
                    <a:pt x="5498" y="2504"/>
                    <a:pt x="5534" y="2732"/>
                  </a:cubicBezTo>
                  <a:cubicBezTo>
                    <a:pt x="5558" y="2887"/>
                    <a:pt x="5570" y="3007"/>
                    <a:pt x="5582" y="3067"/>
                  </a:cubicBezTo>
                  <a:cubicBezTo>
                    <a:pt x="5306" y="2899"/>
                    <a:pt x="5019" y="2756"/>
                    <a:pt x="4719" y="2600"/>
                  </a:cubicBezTo>
                  <a:cubicBezTo>
                    <a:pt x="4168" y="2324"/>
                    <a:pt x="3629" y="2073"/>
                    <a:pt x="3126" y="1833"/>
                  </a:cubicBezTo>
                  <a:cubicBezTo>
                    <a:pt x="3114" y="1762"/>
                    <a:pt x="3079" y="1642"/>
                    <a:pt x="3019" y="1486"/>
                  </a:cubicBezTo>
                  <a:cubicBezTo>
                    <a:pt x="2935" y="1235"/>
                    <a:pt x="2815" y="899"/>
                    <a:pt x="2647" y="528"/>
                  </a:cubicBezTo>
                  <a:cubicBezTo>
                    <a:pt x="2599" y="408"/>
                    <a:pt x="2540" y="288"/>
                    <a:pt x="2492" y="169"/>
                  </a:cubicBezTo>
                  <a:lnTo>
                    <a:pt x="2396" y="145"/>
                  </a:lnTo>
                  <a:lnTo>
                    <a:pt x="2396" y="145"/>
                  </a:lnTo>
                  <a:cubicBezTo>
                    <a:pt x="2456" y="276"/>
                    <a:pt x="2516" y="408"/>
                    <a:pt x="2575" y="564"/>
                  </a:cubicBezTo>
                  <a:cubicBezTo>
                    <a:pt x="2731" y="923"/>
                    <a:pt x="2875" y="1270"/>
                    <a:pt x="2971" y="1510"/>
                  </a:cubicBezTo>
                  <a:cubicBezTo>
                    <a:pt x="3019" y="1642"/>
                    <a:pt x="3067" y="1738"/>
                    <a:pt x="3102" y="1809"/>
                  </a:cubicBezTo>
                  <a:lnTo>
                    <a:pt x="3079" y="1797"/>
                  </a:lnTo>
                  <a:lnTo>
                    <a:pt x="3055" y="1797"/>
                  </a:lnTo>
                  <a:cubicBezTo>
                    <a:pt x="2851" y="1690"/>
                    <a:pt x="2635" y="1594"/>
                    <a:pt x="2444" y="1486"/>
                  </a:cubicBezTo>
                  <a:cubicBezTo>
                    <a:pt x="1821" y="1187"/>
                    <a:pt x="1234" y="839"/>
                    <a:pt x="659" y="456"/>
                  </a:cubicBezTo>
                  <a:cubicBezTo>
                    <a:pt x="420" y="300"/>
                    <a:pt x="216" y="157"/>
                    <a:pt x="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583;p32">
              <a:extLst>
                <a:ext uri="{FF2B5EF4-FFF2-40B4-BE49-F238E27FC236}">
                  <a16:creationId xmlns:a16="http://schemas.microsoft.com/office/drawing/2014/main" id="{F89021D6-F94B-35A4-793A-938894892415}"/>
                </a:ext>
              </a:extLst>
            </p:cNvPr>
            <p:cNvSpPr/>
            <p:nvPr/>
          </p:nvSpPr>
          <p:spPr>
            <a:xfrm>
              <a:off x="3189342" y="1794637"/>
              <a:ext cx="337756" cy="391257"/>
            </a:xfrm>
            <a:custGeom>
              <a:avLst/>
              <a:gdLst/>
              <a:ahLst/>
              <a:cxnLst/>
              <a:rect l="l" t="t" r="r" b="b"/>
              <a:pathLst>
                <a:path w="8125" h="9412" extrusionOk="0">
                  <a:moveTo>
                    <a:pt x="213" y="1"/>
                  </a:moveTo>
                  <a:cubicBezTo>
                    <a:pt x="202" y="1"/>
                    <a:pt x="191" y="2"/>
                    <a:pt x="180" y="3"/>
                  </a:cubicBezTo>
                  <a:cubicBezTo>
                    <a:pt x="72" y="27"/>
                    <a:pt x="48" y="195"/>
                    <a:pt x="72" y="315"/>
                  </a:cubicBezTo>
                  <a:cubicBezTo>
                    <a:pt x="132" y="626"/>
                    <a:pt x="288" y="913"/>
                    <a:pt x="515" y="1129"/>
                  </a:cubicBezTo>
                  <a:cubicBezTo>
                    <a:pt x="719" y="1345"/>
                    <a:pt x="947" y="1536"/>
                    <a:pt x="1186" y="1692"/>
                  </a:cubicBezTo>
                  <a:cubicBezTo>
                    <a:pt x="1318" y="1860"/>
                    <a:pt x="1450" y="2027"/>
                    <a:pt x="1581" y="2183"/>
                  </a:cubicBezTo>
                  <a:cubicBezTo>
                    <a:pt x="1276" y="1961"/>
                    <a:pt x="907" y="1839"/>
                    <a:pt x="534" y="1839"/>
                  </a:cubicBezTo>
                  <a:cubicBezTo>
                    <a:pt x="424" y="1839"/>
                    <a:pt x="313" y="1850"/>
                    <a:pt x="204" y="1872"/>
                  </a:cubicBezTo>
                  <a:cubicBezTo>
                    <a:pt x="132" y="1884"/>
                    <a:pt x="72" y="1908"/>
                    <a:pt x="36" y="1967"/>
                  </a:cubicBezTo>
                  <a:cubicBezTo>
                    <a:pt x="0" y="2027"/>
                    <a:pt x="12" y="2099"/>
                    <a:pt x="60" y="2147"/>
                  </a:cubicBezTo>
                  <a:cubicBezTo>
                    <a:pt x="108" y="2195"/>
                    <a:pt x="168" y="2231"/>
                    <a:pt x="228" y="2255"/>
                  </a:cubicBezTo>
                  <a:cubicBezTo>
                    <a:pt x="487" y="2354"/>
                    <a:pt x="756" y="2406"/>
                    <a:pt x="1026" y="2406"/>
                  </a:cubicBezTo>
                  <a:cubicBezTo>
                    <a:pt x="1245" y="2406"/>
                    <a:pt x="1463" y="2372"/>
                    <a:pt x="1677" y="2303"/>
                  </a:cubicBezTo>
                  <a:cubicBezTo>
                    <a:pt x="2049" y="2734"/>
                    <a:pt x="2444" y="3141"/>
                    <a:pt x="2863" y="3548"/>
                  </a:cubicBezTo>
                  <a:cubicBezTo>
                    <a:pt x="2601" y="3425"/>
                    <a:pt x="2317" y="3363"/>
                    <a:pt x="2030" y="3363"/>
                  </a:cubicBezTo>
                  <a:cubicBezTo>
                    <a:pt x="1844" y="3363"/>
                    <a:pt x="1657" y="3389"/>
                    <a:pt x="1474" y="3441"/>
                  </a:cubicBezTo>
                  <a:cubicBezTo>
                    <a:pt x="1366" y="3465"/>
                    <a:pt x="1270" y="3536"/>
                    <a:pt x="1222" y="3644"/>
                  </a:cubicBezTo>
                  <a:cubicBezTo>
                    <a:pt x="1210" y="3716"/>
                    <a:pt x="1222" y="3800"/>
                    <a:pt x="1270" y="3860"/>
                  </a:cubicBezTo>
                  <a:cubicBezTo>
                    <a:pt x="1330" y="3920"/>
                    <a:pt x="1402" y="3968"/>
                    <a:pt x="1474" y="3992"/>
                  </a:cubicBezTo>
                  <a:cubicBezTo>
                    <a:pt x="1577" y="4017"/>
                    <a:pt x="1681" y="4030"/>
                    <a:pt x="1784" y="4030"/>
                  </a:cubicBezTo>
                  <a:cubicBezTo>
                    <a:pt x="1920" y="4030"/>
                    <a:pt x="2056" y="4008"/>
                    <a:pt x="2192" y="3968"/>
                  </a:cubicBezTo>
                  <a:cubicBezTo>
                    <a:pt x="2480" y="3896"/>
                    <a:pt x="2767" y="3824"/>
                    <a:pt x="3055" y="3716"/>
                  </a:cubicBezTo>
                  <a:cubicBezTo>
                    <a:pt x="3522" y="4159"/>
                    <a:pt x="4001" y="4578"/>
                    <a:pt x="4480" y="5010"/>
                  </a:cubicBezTo>
                  <a:cubicBezTo>
                    <a:pt x="4191" y="4869"/>
                    <a:pt x="3876" y="4799"/>
                    <a:pt x="3560" y="4799"/>
                  </a:cubicBezTo>
                  <a:cubicBezTo>
                    <a:pt x="3312" y="4799"/>
                    <a:pt x="3064" y="4842"/>
                    <a:pt x="2827" y="4926"/>
                  </a:cubicBezTo>
                  <a:cubicBezTo>
                    <a:pt x="2743" y="4962"/>
                    <a:pt x="2647" y="5022"/>
                    <a:pt x="2659" y="5105"/>
                  </a:cubicBezTo>
                  <a:cubicBezTo>
                    <a:pt x="2659" y="5129"/>
                    <a:pt x="2683" y="5165"/>
                    <a:pt x="2695" y="5189"/>
                  </a:cubicBezTo>
                  <a:cubicBezTo>
                    <a:pt x="2791" y="5297"/>
                    <a:pt x="2911" y="5369"/>
                    <a:pt x="3055" y="5405"/>
                  </a:cubicBezTo>
                  <a:cubicBezTo>
                    <a:pt x="3204" y="5450"/>
                    <a:pt x="3357" y="5471"/>
                    <a:pt x="3509" y="5471"/>
                  </a:cubicBezTo>
                  <a:cubicBezTo>
                    <a:pt x="3638" y="5471"/>
                    <a:pt x="3767" y="5456"/>
                    <a:pt x="3893" y="5429"/>
                  </a:cubicBezTo>
                  <a:cubicBezTo>
                    <a:pt x="4157" y="5369"/>
                    <a:pt x="4408" y="5273"/>
                    <a:pt x="4648" y="5153"/>
                  </a:cubicBezTo>
                  <a:cubicBezTo>
                    <a:pt x="5043" y="5513"/>
                    <a:pt x="5426" y="5884"/>
                    <a:pt x="5809" y="6255"/>
                  </a:cubicBezTo>
                  <a:cubicBezTo>
                    <a:pt x="5501" y="6132"/>
                    <a:pt x="5176" y="6071"/>
                    <a:pt x="4852" y="6071"/>
                  </a:cubicBezTo>
                  <a:cubicBezTo>
                    <a:pt x="4610" y="6071"/>
                    <a:pt x="4368" y="6105"/>
                    <a:pt x="4133" y="6171"/>
                  </a:cubicBezTo>
                  <a:cubicBezTo>
                    <a:pt x="4061" y="6195"/>
                    <a:pt x="4001" y="6219"/>
                    <a:pt x="3941" y="6267"/>
                  </a:cubicBezTo>
                  <a:cubicBezTo>
                    <a:pt x="3881" y="6315"/>
                    <a:pt x="3857" y="6387"/>
                    <a:pt x="3869" y="6471"/>
                  </a:cubicBezTo>
                  <a:cubicBezTo>
                    <a:pt x="3893" y="6567"/>
                    <a:pt x="4013" y="6603"/>
                    <a:pt x="4121" y="6627"/>
                  </a:cubicBezTo>
                  <a:cubicBezTo>
                    <a:pt x="4282" y="6659"/>
                    <a:pt x="4444" y="6674"/>
                    <a:pt x="4607" y="6674"/>
                  </a:cubicBezTo>
                  <a:cubicBezTo>
                    <a:pt x="5048" y="6674"/>
                    <a:pt x="5487" y="6558"/>
                    <a:pt x="5881" y="6339"/>
                  </a:cubicBezTo>
                  <a:cubicBezTo>
                    <a:pt x="6336" y="6794"/>
                    <a:pt x="6744" y="7285"/>
                    <a:pt x="7115" y="7800"/>
                  </a:cubicBezTo>
                  <a:cubicBezTo>
                    <a:pt x="6863" y="7609"/>
                    <a:pt x="6600" y="7441"/>
                    <a:pt x="6300" y="7309"/>
                  </a:cubicBezTo>
                  <a:cubicBezTo>
                    <a:pt x="6018" y="7183"/>
                    <a:pt x="5704" y="7119"/>
                    <a:pt x="5391" y="7119"/>
                  </a:cubicBezTo>
                  <a:cubicBezTo>
                    <a:pt x="5319" y="7119"/>
                    <a:pt x="5246" y="7123"/>
                    <a:pt x="5175" y="7130"/>
                  </a:cubicBezTo>
                  <a:cubicBezTo>
                    <a:pt x="5067" y="7142"/>
                    <a:pt x="4947" y="7189"/>
                    <a:pt x="4947" y="7297"/>
                  </a:cubicBezTo>
                  <a:cubicBezTo>
                    <a:pt x="4947" y="7333"/>
                    <a:pt x="4971" y="7369"/>
                    <a:pt x="4995" y="7393"/>
                  </a:cubicBezTo>
                  <a:cubicBezTo>
                    <a:pt x="5199" y="7669"/>
                    <a:pt x="5558" y="7776"/>
                    <a:pt x="5893" y="7848"/>
                  </a:cubicBezTo>
                  <a:cubicBezTo>
                    <a:pt x="6109" y="7884"/>
                    <a:pt x="6336" y="7920"/>
                    <a:pt x="6552" y="7932"/>
                  </a:cubicBezTo>
                  <a:cubicBezTo>
                    <a:pt x="6620" y="7940"/>
                    <a:pt x="6687" y="7944"/>
                    <a:pt x="6754" y="7944"/>
                  </a:cubicBezTo>
                  <a:cubicBezTo>
                    <a:pt x="6896" y="7944"/>
                    <a:pt x="7036" y="7925"/>
                    <a:pt x="7175" y="7884"/>
                  </a:cubicBezTo>
                  <a:cubicBezTo>
                    <a:pt x="7498" y="8351"/>
                    <a:pt x="7786" y="8854"/>
                    <a:pt x="8001" y="9381"/>
                  </a:cubicBezTo>
                  <a:cubicBezTo>
                    <a:pt x="8014" y="9402"/>
                    <a:pt x="8034" y="9411"/>
                    <a:pt x="8053" y="9411"/>
                  </a:cubicBezTo>
                  <a:cubicBezTo>
                    <a:pt x="8090" y="9411"/>
                    <a:pt x="8125" y="9380"/>
                    <a:pt x="8109" y="9333"/>
                  </a:cubicBezTo>
                  <a:cubicBezTo>
                    <a:pt x="7798" y="8615"/>
                    <a:pt x="7390" y="7932"/>
                    <a:pt x="6899" y="7321"/>
                  </a:cubicBezTo>
                  <a:cubicBezTo>
                    <a:pt x="7199" y="6698"/>
                    <a:pt x="7151" y="5968"/>
                    <a:pt x="6780" y="5381"/>
                  </a:cubicBezTo>
                  <a:cubicBezTo>
                    <a:pt x="6735" y="5314"/>
                    <a:pt x="6691" y="5248"/>
                    <a:pt x="6618" y="5248"/>
                  </a:cubicBezTo>
                  <a:cubicBezTo>
                    <a:pt x="6612" y="5248"/>
                    <a:pt x="6606" y="5248"/>
                    <a:pt x="6600" y="5249"/>
                  </a:cubicBezTo>
                  <a:cubicBezTo>
                    <a:pt x="6504" y="5249"/>
                    <a:pt x="6456" y="5345"/>
                    <a:pt x="6432" y="5429"/>
                  </a:cubicBezTo>
                  <a:cubicBezTo>
                    <a:pt x="6336" y="5776"/>
                    <a:pt x="6348" y="6147"/>
                    <a:pt x="6468" y="6495"/>
                  </a:cubicBezTo>
                  <a:cubicBezTo>
                    <a:pt x="6540" y="6710"/>
                    <a:pt x="6636" y="6926"/>
                    <a:pt x="6732" y="7118"/>
                  </a:cubicBezTo>
                  <a:cubicBezTo>
                    <a:pt x="6348" y="6662"/>
                    <a:pt x="5941" y="6231"/>
                    <a:pt x="5510" y="5812"/>
                  </a:cubicBezTo>
                  <a:cubicBezTo>
                    <a:pt x="5510" y="5620"/>
                    <a:pt x="5498" y="5429"/>
                    <a:pt x="5498" y="5237"/>
                  </a:cubicBezTo>
                  <a:cubicBezTo>
                    <a:pt x="5498" y="5069"/>
                    <a:pt x="5486" y="4914"/>
                    <a:pt x="5462" y="4746"/>
                  </a:cubicBezTo>
                  <a:cubicBezTo>
                    <a:pt x="5426" y="4507"/>
                    <a:pt x="5330" y="4279"/>
                    <a:pt x="5199" y="4087"/>
                  </a:cubicBezTo>
                  <a:cubicBezTo>
                    <a:pt x="5163" y="4039"/>
                    <a:pt x="5127" y="3992"/>
                    <a:pt x="5079" y="3968"/>
                  </a:cubicBezTo>
                  <a:cubicBezTo>
                    <a:pt x="5055" y="3956"/>
                    <a:pt x="5028" y="3950"/>
                    <a:pt x="5001" y="3950"/>
                  </a:cubicBezTo>
                  <a:cubicBezTo>
                    <a:pt x="4974" y="3950"/>
                    <a:pt x="4947" y="3956"/>
                    <a:pt x="4923" y="3968"/>
                  </a:cubicBezTo>
                  <a:cubicBezTo>
                    <a:pt x="4887" y="4004"/>
                    <a:pt x="4875" y="4039"/>
                    <a:pt x="4863" y="4087"/>
                  </a:cubicBezTo>
                  <a:cubicBezTo>
                    <a:pt x="4851" y="4219"/>
                    <a:pt x="4863" y="4351"/>
                    <a:pt x="4887" y="4471"/>
                  </a:cubicBezTo>
                  <a:cubicBezTo>
                    <a:pt x="4983" y="4902"/>
                    <a:pt x="5151" y="5321"/>
                    <a:pt x="5390" y="5692"/>
                  </a:cubicBezTo>
                  <a:cubicBezTo>
                    <a:pt x="4911" y="5237"/>
                    <a:pt x="4408" y="4806"/>
                    <a:pt x="3917" y="4363"/>
                  </a:cubicBezTo>
                  <a:cubicBezTo>
                    <a:pt x="3965" y="4075"/>
                    <a:pt x="3965" y="3788"/>
                    <a:pt x="3929" y="3500"/>
                  </a:cubicBezTo>
                  <a:cubicBezTo>
                    <a:pt x="3881" y="3213"/>
                    <a:pt x="3749" y="2938"/>
                    <a:pt x="3546" y="2722"/>
                  </a:cubicBezTo>
                  <a:cubicBezTo>
                    <a:pt x="3522" y="2674"/>
                    <a:pt x="3474" y="2650"/>
                    <a:pt x="3414" y="2650"/>
                  </a:cubicBezTo>
                  <a:cubicBezTo>
                    <a:pt x="3390" y="2662"/>
                    <a:pt x="3354" y="2686"/>
                    <a:pt x="3342" y="2710"/>
                  </a:cubicBezTo>
                  <a:cubicBezTo>
                    <a:pt x="3282" y="2830"/>
                    <a:pt x="3270" y="2962"/>
                    <a:pt x="3306" y="3081"/>
                  </a:cubicBezTo>
                  <a:cubicBezTo>
                    <a:pt x="3390" y="3512"/>
                    <a:pt x="3570" y="3920"/>
                    <a:pt x="3833" y="4279"/>
                  </a:cubicBezTo>
                  <a:cubicBezTo>
                    <a:pt x="3318" y="3824"/>
                    <a:pt x="2827" y="3369"/>
                    <a:pt x="2360" y="2878"/>
                  </a:cubicBezTo>
                  <a:cubicBezTo>
                    <a:pt x="2360" y="2518"/>
                    <a:pt x="2324" y="2171"/>
                    <a:pt x="2228" y="1824"/>
                  </a:cubicBezTo>
                  <a:cubicBezTo>
                    <a:pt x="2192" y="1656"/>
                    <a:pt x="2108" y="1500"/>
                    <a:pt x="1989" y="1369"/>
                  </a:cubicBezTo>
                  <a:cubicBezTo>
                    <a:pt x="1950" y="1322"/>
                    <a:pt x="1891" y="1290"/>
                    <a:pt x="1838" y="1290"/>
                  </a:cubicBezTo>
                  <a:cubicBezTo>
                    <a:pt x="1809" y="1290"/>
                    <a:pt x="1782" y="1300"/>
                    <a:pt x="1761" y="1321"/>
                  </a:cubicBezTo>
                  <a:cubicBezTo>
                    <a:pt x="1737" y="1357"/>
                    <a:pt x="1725" y="1416"/>
                    <a:pt x="1725" y="1452"/>
                  </a:cubicBezTo>
                  <a:cubicBezTo>
                    <a:pt x="1749" y="1860"/>
                    <a:pt x="1869" y="2243"/>
                    <a:pt x="2084" y="2590"/>
                  </a:cubicBezTo>
                  <a:cubicBezTo>
                    <a:pt x="1749" y="2231"/>
                    <a:pt x="1438" y="1848"/>
                    <a:pt x="1162" y="1452"/>
                  </a:cubicBezTo>
                  <a:cubicBezTo>
                    <a:pt x="1066" y="1249"/>
                    <a:pt x="983" y="1045"/>
                    <a:pt x="923" y="842"/>
                  </a:cubicBezTo>
                  <a:cubicBezTo>
                    <a:pt x="827" y="542"/>
                    <a:pt x="647" y="279"/>
                    <a:pt x="396" y="87"/>
                  </a:cubicBezTo>
                  <a:cubicBezTo>
                    <a:pt x="354" y="35"/>
                    <a:pt x="285" y="1"/>
                    <a:pt x="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584;p32">
              <a:extLst>
                <a:ext uri="{FF2B5EF4-FFF2-40B4-BE49-F238E27FC236}">
                  <a16:creationId xmlns:a16="http://schemas.microsoft.com/office/drawing/2014/main" id="{A7D740EF-71B1-390F-FD1F-3F192C009E57}"/>
                </a:ext>
              </a:extLst>
            </p:cNvPr>
            <p:cNvSpPr/>
            <p:nvPr/>
          </p:nvSpPr>
          <p:spPr>
            <a:xfrm>
              <a:off x="3395446" y="1151882"/>
              <a:ext cx="280888" cy="897912"/>
            </a:xfrm>
            <a:custGeom>
              <a:avLst/>
              <a:gdLst/>
              <a:ahLst/>
              <a:cxnLst/>
              <a:rect l="l" t="t" r="r" b="b"/>
              <a:pathLst>
                <a:path w="6757" h="21600" extrusionOk="0">
                  <a:moveTo>
                    <a:pt x="2231" y="1"/>
                  </a:moveTo>
                  <a:cubicBezTo>
                    <a:pt x="2059" y="1"/>
                    <a:pt x="1906" y="184"/>
                    <a:pt x="1833" y="350"/>
                  </a:cubicBezTo>
                  <a:cubicBezTo>
                    <a:pt x="1618" y="877"/>
                    <a:pt x="1570" y="1452"/>
                    <a:pt x="1678" y="2003"/>
                  </a:cubicBezTo>
                  <a:cubicBezTo>
                    <a:pt x="1774" y="2506"/>
                    <a:pt x="1917" y="3009"/>
                    <a:pt x="2133" y="3488"/>
                  </a:cubicBezTo>
                  <a:cubicBezTo>
                    <a:pt x="2145" y="3859"/>
                    <a:pt x="2181" y="4231"/>
                    <a:pt x="2217" y="4602"/>
                  </a:cubicBezTo>
                  <a:cubicBezTo>
                    <a:pt x="1917" y="3776"/>
                    <a:pt x="1295" y="3117"/>
                    <a:pt x="492" y="2781"/>
                  </a:cubicBezTo>
                  <a:cubicBezTo>
                    <a:pt x="425" y="2744"/>
                    <a:pt x="353" y="2725"/>
                    <a:pt x="282" y="2725"/>
                  </a:cubicBezTo>
                  <a:cubicBezTo>
                    <a:pt x="239" y="2725"/>
                    <a:pt x="197" y="2732"/>
                    <a:pt x="157" y="2745"/>
                  </a:cubicBezTo>
                  <a:cubicBezTo>
                    <a:pt x="49" y="2817"/>
                    <a:pt x="1" y="2937"/>
                    <a:pt x="25" y="3045"/>
                  </a:cubicBezTo>
                  <a:cubicBezTo>
                    <a:pt x="37" y="3165"/>
                    <a:pt x="97" y="3272"/>
                    <a:pt x="169" y="3368"/>
                  </a:cubicBezTo>
                  <a:cubicBezTo>
                    <a:pt x="672" y="4087"/>
                    <a:pt x="1402" y="4614"/>
                    <a:pt x="2253" y="4853"/>
                  </a:cubicBezTo>
                  <a:cubicBezTo>
                    <a:pt x="2372" y="5860"/>
                    <a:pt x="2552" y="6854"/>
                    <a:pt x="2780" y="7848"/>
                  </a:cubicBezTo>
                  <a:cubicBezTo>
                    <a:pt x="2313" y="7141"/>
                    <a:pt x="1642" y="6566"/>
                    <a:pt x="839" y="6339"/>
                  </a:cubicBezTo>
                  <a:cubicBezTo>
                    <a:pt x="751" y="6316"/>
                    <a:pt x="652" y="6299"/>
                    <a:pt x="556" y="6299"/>
                  </a:cubicBezTo>
                  <a:cubicBezTo>
                    <a:pt x="446" y="6299"/>
                    <a:pt x="342" y="6322"/>
                    <a:pt x="264" y="6387"/>
                  </a:cubicBezTo>
                  <a:cubicBezTo>
                    <a:pt x="157" y="6494"/>
                    <a:pt x="109" y="6650"/>
                    <a:pt x="145" y="6794"/>
                  </a:cubicBezTo>
                  <a:cubicBezTo>
                    <a:pt x="169" y="6925"/>
                    <a:pt x="217" y="7069"/>
                    <a:pt x="312" y="7177"/>
                  </a:cubicBezTo>
                  <a:cubicBezTo>
                    <a:pt x="576" y="7512"/>
                    <a:pt x="983" y="7692"/>
                    <a:pt x="1390" y="7848"/>
                  </a:cubicBezTo>
                  <a:cubicBezTo>
                    <a:pt x="1881" y="8039"/>
                    <a:pt x="2384" y="8195"/>
                    <a:pt x="2899" y="8327"/>
                  </a:cubicBezTo>
                  <a:cubicBezTo>
                    <a:pt x="3163" y="9429"/>
                    <a:pt x="3450" y="10531"/>
                    <a:pt x="3726" y="11621"/>
                  </a:cubicBezTo>
                  <a:cubicBezTo>
                    <a:pt x="3211" y="10746"/>
                    <a:pt x="2360" y="10111"/>
                    <a:pt x="1378" y="9884"/>
                  </a:cubicBezTo>
                  <a:cubicBezTo>
                    <a:pt x="1319" y="9870"/>
                    <a:pt x="1254" y="9860"/>
                    <a:pt x="1192" y="9860"/>
                  </a:cubicBezTo>
                  <a:cubicBezTo>
                    <a:pt x="1093" y="9860"/>
                    <a:pt x="1003" y="9886"/>
                    <a:pt x="959" y="9968"/>
                  </a:cubicBezTo>
                  <a:cubicBezTo>
                    <a:pt x="935" y="10028"/>
                    <a:pt x="923" y="10087"/>
                    <a:pt x="935" y="10135"/>
                  </a:cubicBezTo>
                  <a:cubicBezTo>
                    <a:pt x="971" y="10387"/>
                    <a:pt x="1067" y="10626"/>
                    <a:pt x="1235" y="10806"/>
                  </a:cubicBezTo>
                  <a:cubicBezTo>
                    <a:pt x="1570" y="11189"/>
                    <a:pt x="1989" y="11489"/>
                    <a:pt x="2456" y="11656"/>
                  </a:cubicBezTo>
                  <a:cubicBezTo>
                    <a:pt x="2899" y="11824"/>
                    <a:pt x="3355" y="11932"/>
                    <a:pt x="3810" y="12004"/>
                  </a:cubicBezTo>
                  <a:cubicBezTo>
                    <a:pt x="4049" y="12914"/>
                    <a:pt x="4265" y="13836"/>
                    <a:pt x="4444" y="14759"/>
                  </a:cubicBezTo>
                  <a:cubicBezTo>
                    <a:pt x="3870" y="13920"/>
                    <a:pt x="3043" y="13297"/>
                    <a:pt x="2073" y="12998"/>
                  </a:cubicBezTo>
                  <a:cubicBezTo>
                    <a:pt x="1974" y="12958"/>
                    <a:pt x="1866" y="12935"/>
                    <a:pt x="1758" y="12935"/>
                  </a:cubicBezTo>
                  <a:cubicBezTo>
                    <a:pt x="1735" y="12935"/>
                    <a:pt x="1712" y="12936"/>
                    <a:pt x="1690" y="12938"/>
                  </a:cubicBezTo>
                  <a:cubicBezTo>
                    <a:pt x="1558" y="12950"/>
                    <a:pt x="1438" y="13034"/>
                    <a:pt x="1390" y="13166"/>
                  </a:cubicBezTo>
                  <a:cubicBezTo>
                    <a:pt x="1330" y="13345"/>
                    <a:pt x="1462" y="13513"/>
                    <a:pt x="1594" y="13645"/>
                  </a:cubicBezTo>
                  <a:cubicBezTo>
                    <a:pt x="2372" y="14399"/>
                    <a:pt x="3391" y="14866"/>
                    <a:pt x="4480" y="14962"/>
                  </a:cubicBezTo>
                  <a:cubicBezTo>
                    <a:pt x="4684" y="16064"/>
                    <a:pt x="4816" y="17190"/>
                    <a:pt x="4852" y="18316"/>
                  </a:cubicBezTo>
                  <a:cubicBezTo>
                    <a:pt x="4684" y="17777"/>
                    <a:pt x="4444" y="17262"/>
                    <a:pt x="4145" y="16795"/>
                  </a:cubicBezTo>
                  <a:cubicBezTo>
                    <a:pt x="3774" y="16220"/>
                    <a:pt x="3259" y="15741"/>
                    <a:pt x="2660" y="15417"/>
                  </a:cubicBezTo>
                  <a:cubicBezTo>
                    <a:pt x="2572" y="15373"/>
                    <a:pt x="2468" y="15339"/>
                    <a:pt x="2374" y="15339"/>
                  </a:cubicBezTo>
                  <a:cubicBezTo>
                    <a:pt x="2290" y="15339"/>
                    <a:pt x="2214" y="15367"/>
                    <a:pt x="2169" y="15441"/>
                  </a:cubicBezTo>
                  <a:cubicBezTo>
                    <a:pt x="2133" y="15501"/>
                    <a:pt x="2121" y="15561"/>
                    <a:pt x="2133" y="15633"/>
                  </a:cubicBezTo>
                  <a:cubicBezTo>
                    <a:pt x="2157" y="16244"/>
                    <a:pt x="2576" y="16747"/>
                    <a:pt x="3007" y="17178"/>
                  </a:cubicBezTo>
                  <a:cubicBezTo>
                    <a:pt x="3283" y="17453"/>
                    <a:pt x="3582" y="17717"/>
                    <a:pt x="3894" y="17968"/>
                  </a:cubicBezTo>
                  <a:cubicBezTo>
                    <a:pt x="4181" y="18208"/>
                    <a:pt x="4504" y="18388"/>
                    <a:pt x="4864" y="18495"/>
                  </a:cubicBezTo>
                  <a:cubicBezTo>
                    <a:pt x="4876" y="19501"/>
                    <a:pt x="4792" y="20508"/>
                    <a:pt x="4612" y="21490"/>
                  </a:cubicBezTo>
                  <a:cubicBezTo>
                    <a:pt x="4605" y="21558"/>
                    <a:pt x="4661" y="21599"/>
                    <a:pt x="4717" y="21599"/>
                  </a:cubicBezTo>
                  <a:cubicBezTo>
                    <a:pt x="4759" y="21599"/>
                    <a:pt x="4800" y="21577"/>
                    <a:pt x="4816" y="21526"/>
                  </a:cubicBezTo>
                  <a:cubicBezTo>
                    <a:pt x="5067" y="20160"/>
                    <a:pt x="5127" y="18771"/>
                    <a:pt x="5007" y="17393"/>
                  </a:cubicBezTo>
                  <a:cubicBezTo>
                    <a:pt x="6061" y="16759"/>
                    <a:pt x="6708" y="15633"/>
                    <a:pt x="6732" y="14411"/>
                  </a:cubicBezTo>
                  <a:cubicBezTo>
                    <a:pt x="6756" y="14267"/>
                    <a:pt x="6696" y="14124"/>
                    <a:pt x="6588" y="14040"/>
                  </a:cubicBezTo>
                  <a:cubicBezTo>
                    <a:pt x="6553" y="14017"/>
                    <a:pt x="6515" y="14008"/>
                    <a:pt x="6476" y="14008"/>
                  </a:cubicBezTo>
                  <a:cubicBezTo>
                    <a:pt x="6370" y="14008"/>
                    <a:pt x="6257" y="14078"/>
                    <a:pt x="6169" y="14148"/>
                  </a:cubicBezTo>
                  <a:cubicBezTo>
                    <a:pt x="5690" y="14567"/>
                    <a:pt x="5343" y="15130"/>
                    <a:pt x="5175" y="15753"/>
                  </a:cubicBezTo>
                  <a:cubicBezTo>
                    <a:pt x="5067" y="16136"/>
                    <a:pt x="4995" y="16531"/>
                    <a:pt x="4960" y="16938"/>
                  </a:cubicBezTo>
                  <a:cubicBezTo>
                    <a:pt x="4840" y="15884"/>
                    <a:pt x="4672" y="14842"/>
                    <a:pt x="4433" y="13812"/>
                  </a:cubicBezTo>
                  <a:cubicBezTo>
                    <a:pt x="4624" y="13525"/>
                    <a:pt x="4804" y="13237"/>
                    <a:pt x="4995" y="12950"/>
                  </a:cubicBezTo>
                  <a:cubicBezTo>
                    <a:pt x="5151" y="12710"/>
                    <a:pt x="5295" y="12459"/>
                    <a:pt x="5415" y="12195"/>
                  </a:cubicBezTo>
                  <a:cubicBezTo>
                    <a:pt x="5594" y="11800"/>
                    <a:pt x="5678" y="11381"/>
                    <a:pt x="5666" y="10962"/>
                  </a:cubicBezTo>
                  <a:cubicBezTo>
                    <a:pt x="5678" y="10854"/>
                    <a:pt x="5654" y="10758"/>
                    <a:pt x="5618" y="10662"/>
                  </a:cubicBezTo>
                  <a:cubicBezTo>
                    <a:pt x="5570" y="10567"/>
                    <a:pt x="5475" y="10519"/>
                    <a:pt x="5367" y="10519"/>
                  </a:cubicBezTo>
                  <a:cubicBezTo>
                    <a:pt x="5295" y="10531"/>
                    <a:pt x="5235" y="10567"/>
                    <a:pt x="5187" y="10626"/>
                  </a:cubicBezTo>
                  <a:cubicBezTo>
                    <a:pt x="5031" y="10806"/>
                    <a:pt x="4924" y="11010"/>
                    <a:pt x="4840" y="11225"/>
                  </a:cubicBezTo>
                  <a:cubicBezTo>
                    <a:pt x="4552" y="11956"/>
                    <a:pt x="4397" y="12722"/>
                    <a:pt x="4373" y="13513"/>
                  </a:cubicBezTo>
                  <a:cubicBezTo>
                    <a:pt x="4121" y="12375"/>
                    <a:pt x="3810" y="11237"/>
                    <a:pt x="3522" y="10099"/>
                  </a:cubicBezTo>
                  <a:cubicBezTo>
                    <a:pt x="3870" y="9728"/>
                    <a:pt x="4157" y="9309"/>
                    <a:pt x="4373" y="8842"/>
                  </a:cubicBezTo>
                  <a:cubicBezTo>
                    <a:pt x="4600" y="8375"/>
                    <a:pt x="4672" y="7848"/>
                    <a:pt x="4588" y="7333"/>
                  </a:cubicBezTo>
                  <a:cubicBezTo>
                    <a:pt x="4588" y="7237"/>
                    <a:pt x="4540" y="7153"/>
                    <a:pt x="4456" y="7105"/>
                  </a:cubicBezTo>
                  <a:cubicBezTo>
                    <a:pt x="4433" y="7093"/>
                    <a:pt x="4403" y="7087"/>
                    <a:pt x="4373" y="7087"/>
                  </a:cubicBezTo>
                  <a:cubicBezTo>
                    <a:pt x="4343" y="7087"/>
                    <a:pt x="4313" y="7093"/>
                    <a:pt x="4289" y="7105"/>
                  </a:cubicBezTo>
                  <a:cubicBezTo>
                    <a:pt x="4073" y="7189"/>
                    <a:pt x="3953" y="7405"/>
                    <a:pt x="3870" y="7620"/>
                  </a:cubicBezTo>
                  <a:cubicBezTo>
                    <a:pt x="3570" y="8339"/>
                    <a:pt x="3438" y="9117"/>
                    <a:pt x="3474" y="9896"/>
                  </a:cubicBezTo>
                  <a:cubicBezTo>
                    <a:pt x="3175" y="8722"/>
                    <a:pt x="2887" y="7560"/>
                    <a:pt x="2684" y="6375"/>
                  </a:cubicBezTo>
                  <a:cubicBezTo>
                    <a:pt x="3043" y="5860"/>
                    <a:pt x="3319" y="5297"/>
                    <a:pt x="3522" y="4710"/>
                  </a:cubicBezTo>
                  <a:cubicBezTo>
                    <a:pt x="3630" y="4410"/>
                    <a:pt x="3678" y="4099"/>
                    <a:pt x="3630" y="3799"/>
                  </a:cubicBezTo>
                  <a:cubicBezTo>
                    <a:pt x="3608" y="3657"/>
                    <a:pt x="3507" y="3495"/>
                    <a:pt x="3371" y="3495"/>
                  </a:cubicBezTo>
                  <a:cubicBezTo>
                    <a:pt x="3358" y="3495"/>
                    <a:pt x="3344" y="3497"/>
                    <a:pt x="3331" y="3500"/>
                  </a:cubicBezTo>
                  <a:cubicBezTo>
                    <a:pt x="3247" y="3536"/>
                    <a:pt x="3187" y="3596"/>
                    <a:pt x="3151" y="3680"/>
                  </a:cubicBezTo>
                  <a:cubicBezTo>
                    <a:pt x="2792" y="4279"/>
                    <a:pt x="2588" y="4973"/>
                    <a:pt x="2552" y="5680"/>
                  </a:cubicBezTo>
                  <a:cubicBezTo>
                    <a:pt x="2420" y="4830"/>
                    <a:pt x="2337" y="3967"/>
                    <a:pt x="2313" y="3105"/>
                  </a:cubicBezTo>
                  <a:cubicBezTo>
                    <a:pt x="2372" y="2722"/>
                    <a:pt x="2456" y="2338"/>
                    <a:pt x="2564" y="1979"/>
                  </a:cubicBezTo>
                  <a:cubicBezTo>
                    <a:pt x="2744" y="1392"/>
                    <a:pt x="2684" y="949"/>
                    <a:pt x="2540" y="362"/>
                  </a:cubicBezTo>
                  <a:cubicBezTo>
                    <a:pt x="2516" y="218"/>
                    <a:pt x="2432" y="87"/>
                    <a:pt x="2313" y="15"/>
                  </a:cubicBezTo>
                  <a:cubicBezTo>
                    <a:pt x="2285" y="5"/>
                    <a:pt x="2258" y="1"/>
                    <a:pt x="22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585;p32">
              <a:extLst>
                <a:ext uri="{FF2B5EF4-FFF2-40B4-BE49-F238E27FC236}">
                  <a16:creationId xmlns:a16="http://schemas.microsoft.com/office/drawing/2014/main" id="{F6914FE7-5B6A-E84B-8C0F-5AB0DED93E2E}"/>
                </a:ext>
              </a:extLst>
            </p:cNvPr>
            <p:cNvSpPr/>
            <p:nvPr/>
          </p:nvSpPr>
          <p:spPr>
            <a:xfrm>
              <a:off x="5200332" y="1560016"/>
              <a:ext cx="207642" cy="127246"/>
            </a:xfrm>
            <a:custGeom>
              <a:avLst/>
              <a:gdLst/>
              <a:ahLst/>
              <a:cxnLst/>
              <a:rect l="l" t="t" r="r" b="b"/>
              <a:pathLst>
                <a:path w="4995" h="3061" extrusionOk="0">
                  <a:moveTo>
                    <a:pt x="2271" y="0"/>
                  </a:moveTo>
                  <a:cubicBezTo>
                    <a:pt x="1917" y="0"/>
                    <a:pt x="1570" y="76"/>
                    <a:pt x="1258" y="281"/>
                  </a:cubicBezTo>
                  <a:cubicBezTo>
                    <a:pt x="1006" y="461"/>
                    <a:pt x="803" y="677"/>
                    <a:pt x="647" y="928"/>
                  </a:cubicBezTo>
                  <a:cubicBezTo>
                    <a:pt x="216" y="1563"/>
                    <a:pt x="0" y="2306"/>
                    <a:pt x="0" y="3060"/>
                  </a:cubicBezTo>
                  <a:lnTo>
                    <a:pt x="4994" y="1659"/>
                  </a:lnTo>
                  <a:cubicBezTo>
                    <a:pt x="4551" y="988"/>
                    <a:pt x="4288" y="485"/>
                    <a:pt x="3545" y="246"/>
                  </a:cubicBezTo>
                  <a:cubicBezTo>
                    <a:pt x="3144" y="114"/>
                    <a:pt x="2702" y="0"/>
                    <a:pt x="2271" y="0"/>
                  </a:cubicBezTo>
                  <a:close/>
                </a:path>
              </a:pathLst>
            </a:custGeom>
            <a:solidFill>
              <a:srgbClr val="FFAA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586;p32">
              <a:extLst>
                <a:ext uri="{FF2B5EF4-FFF2-40B4-BE49-F238E27FC236}">
                  <a16:creationId xmlns:a16="http://schemas.microsoft.com/office/drawing/2014/main" id="{C1E30693-C122-C933-CF64-7B4FB1C4049E}"/>
                </a:ext>
              </a:extLst>
            </p:cNvPr>
            <p:cNvSpPr/>
            <p:nvPr/>
          </p:nvSpPr>
          <p:spPr>
            <a:xfrm>
              <a:off x="4916534" y="949935"/>
              <a:ext cx="899700" cy="1193433"/>
            </a:xfrm>
            <a:custGeom>
              <a:avLst/>
              <a:gdLst/>
              <a:ahLst/>
              <a:cxnLst/>
              <a:rect l="l" t="t" r="r" b="b"/>
              <a:pathLst>
                <a:path w="21643" h="28709" extrusionOk="0">
                  <a:moveTo>
                    <a:pt x="9812" y="0"/>
                  </a:moveTo>
                  <a:cubicBezTo>
                    <a:pt x="8079" y="0"/>
                    <a:pt x="6074" y="751"/>
                    <a:pt x="4911" y="1280"/>
                  </a:cubicBezTo>
                  <a:cubicBezTo>
                    <a:pt x="3497" y="1926"/>
                    <a:pt x="2503" y="2645"/>
                    <a:pt x="1785" y="4034"/>
                  </a:cubicBezTo>
                  <a:cubicBezTo>
                    <a:pt x="1138" y="5316"/>
                    <a:pt x="850" y="6753"/>
                    <a:pt x="946" y="8178"/>
                  </a:cubicBezTo>
                  <a:cubicBezTo>
                    <a:pt x="1054" y="10179"/>
                    <a:pt x="1797" y="12095"/>
                    <a:pt x="2755" y="13832"/>
                  </a:cubicBezTo>
                  <a:cubicBezTo>
                    <a:pt x="1521" y="15305"/>
                    <a:pt x="407" y="17006"/>
                    <a:pt x="204" y="18922"/>
                  </a:cubicBezTo>
                  <a:cubicBezTo>
                    <a:pt x="0" y="20838"/>
                    <a:pt x="934" y="22982"/>
                    <a:pt x="2743" y="23641"/>
                  </a:cubicBezTo>
                  <a:cubicBezTo>
                    <a:pt x="2156" y="24443"/>
                    <a:pt x="2623" y="25593"/>
                    <a:pt x="3282" y="26348"/>
                  </a:cubicBezTo>
                  <a:cubicBezTo>
                    <a:pt x="3821" y="26970"/>
                    <a:pt x="4515" y="27497"/>
                    <a:pt x="5318" y="27653"/>
                  </a:cubicBezTo>
                  <a:cubicBezTo>
                    <a:pt x="5466" y="27684"/>
                    <a:pt x="5617" y="27699"/>
                    <a:pt x="5769" y="27699"/>
                  </a:cubicBezTo>
                  <a:cubicBezTo>
                    <a:pt x="6451" y="27699"/>
                    <a:pt x="7133" y="27393"/>
                    <a:pt x="7486" y="26815"/>
                  </a:cubicBezTo>
                  <a:lnTo>
                    <a:pt x="15498" y="28360"/>
                  </a:lnTo>
                  <a:cubicBezTo>
                    <a:pt x="15886" y="28600"/>
                    <a:pt x="16334" y="28709"/>
                    <a:pt x="16788" y="28709"/>
                  </a:cubicBezTo>
                  <a:cubicBezTo>
                    <a:pt x="17261" y="28709"/>
                    <a:pt x="17742" y="28591"/>
                    <a:pt x="18169" y="28384"/>
                  </a:cubicBezTo>
                  <a:cubicBezTo>
                    <a:pt x="18996" y="27977"/>
                    <a:pt x="19655" y="27270"/>
                    <a:pt x="20217" y="26539"/>
                  </a:cubicBezTo>
                  <a:cubicBezTo>
                    <a:pt x="20577" y="26084"/>
                    <a:pt x="20864" y="25593"/>
                    <a:pt x="21080" y="25066"/>
                  </a:cubicBezTo>
                  <a:cubicBezTo>
                    <a:pt x="21643" y="23449"/>
                    <a:pt x="21092" y="21665"/>
                    <a:pt x="19714" y="20671"/>
                  </a:cubicBezTo>
                  <a:cubicBezTo>
                    <a:pt x="19559" y="20575"/>
                    <a:pt x="19403" y="20467"/>
                    <a:pt x="19355" y="20299"/>
                  </a:cubicBezTo>
                  <a:cubicBezTo>
                    <a:pt x="19331" y="20132"/>
                    <a:pt x="19355" y="19976"/>
                    <a:pt x="19427" y="19832"/>
                  </a:cubicBezTo>
                  <a:cubicBezTo>
                    <a:pt x="21032" y="15652"/>
                    <a:pt x="16912" y="12778"/>
                    <a:pt x="16660" y="8777"/>
                  </a:cubicBezTo>
                  <a:cubicBezTo>
                    <a:pt x="16600" y="7807"/>
                    <a:pt x="16708" y="6813"/>
                    <a:pt x="16445" y="5879"/>
                  </a:cubicBezTo>
                  <a:cubicBezTo>
                    <a:pt x="16145" y="4801"/>
                    <a:pt x="15391" y="3903"/>
                    <a:pt x="14684" y="3052"/>
                  </a:cubicBezTo>
                  <a:cubicBezTo>
                    <a:pt x="14254" y="2545"/>
                    <a:pt x="13713" y="1997"/>
                    <a:pt x="13069" y="1997"/>
                  </a:cubicBezTo>
                  <a:cubicBezTo>
                    <a:pt x="13013" y="1997"/>
                    <a:pt x="12957" y="2002"/>
                    <a:pt x="12899" y="2010"/>
                  </a:cubicBezTo>
                  <a:cubicBezTo>
                    <a:pt x="12448" y="496"/>
                    <a:pt x="11220" y="0"/>
                    <a:pt x="9812" y="0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87;p32">
              <a:extLst>
                <a:ext uri="{FF2B5EF4-FFF2-40B4-BE49-F238E27FC236}">
                  <a16:creationId xmlns:a16="http://schemas.microsoft.com/office/drawing/2014/main" id="{649727E8-0668-F33C-48A3-168A37A04CA1}"/>
                </a:ext>
              </a:extLst>
            </p:cNvPr>
            <p:cNvSpPr/>
            <p:nvPr/>
          </p:nvSpPr>
          <p:spPr>
            <a:xfrm>
              <a:off x="5274992" y="1396937"/>
              <a:ext cx="175800" cy="253951"/>
            </a:xfrm>
            <a:custGeom>
              <a:avLst/>
              <a:gdLst/>
              <a:ahLst/>
              <a:cxnLst/>
              <a:rect l="l" t="t" r="r" b="b"/>
              <a:pathLst>
                <a:path w="4229" h="6109" extrusionOk="0">
                  <a:moveTo>
                    <a:pt x="2240" y="0"/>
                  </a:moveTo>
                  <a:lnTo>
                    <a:pt x="1" y="863"/>
                  </a:lnTo>
                  <a:cubicBezTo>
                    <a:pt x="480" y="2588"/>
                    <a:pt x="815" y="4336"/>
                    <a:pt x="1007" y="6109"/>
                  </a:cubicBezTo>
                  <a:cubicBezTo>
                    <a:pt x="1977" y="6085"/>
                    <a:pt x="2935" y="6037"/>
                    <a:pt x="3881" y="5953"/>
                  </a:cubicBezTo>
                  <a:cubicBezTo>
                    <a:pt x="3965" y="5953"/>
                    <a:pt x="4049" y="5941"/>
                    <a:pt x="4121" y="5893"/>
                  </a:cubicBezTo>
                  <a:cubicBezTo>
                    <a:pt x="4229" y="5821"/>
                    <a:pt x="4205" y="5678"/>
                    <a:pt x="4157" y="5570"/>
                  </a:cubicBezTo>
                  <a:cubicBezTo>
                    <a:pt x="3522" y="3713"/>
                    <a:pt x="2875" y="1857"/>
                    <a:pt x="2240" y="0"/>
                  </a:cubicBezTo>
                  <a:close/>
                </a:path>
              </a:pathLst>
            </a:custGeom>
            <a:solidFill>
              <a:srgbClr val="E07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88;p32">
              <a:extLst>
                <a:ext uri="{FF2B5EF4-FFF2-40B4-BE49-F238E27FC236}">
                  <a16:creationId xmlns:a16="http://schemas.microsoft.com/office/drawing/2014/main" id="{6D49072F-2799-C24F-A42F-6D4CF2760C4D}"/>
                </a:ext>
              </a:extLst>
            </p:cNvPr>
            <p:cNvSpPr/>
            <p:nvPr/>
          </p:nvSpPr>
          <p:spPr>
            <a:xfrm>
              <a:off x="4830401" y="1734486"/>
              <a:ext cx="508858" cy="689646"/>
            </a:xfrm>
            <a:custGeom>
              <a:avLst/>
              <a:gdLst/>
              <a:ahLst/>
              <a:cxnLst/>
              <a:rect l="l" t="t" r="r" b="b"/>
              <a:pathLst>
                <a:path w="12241" h="16590" extrusionOk="0">
                  <a:moveTo>
                    <a:pt x="8779" y="1"/>
                  </a:moveTo>
                  <a:cubicBezTo>
                    <a:pt x="7067" y="5271"/>
                    <a:pt x="4048" y="10002"/>
                    <a:pt x="0" y="13775"/>
                  </a:cubicBezTo>
                  <a:cubicBezTo>
                    <a:pt x="395" y="14757"/>
                    <a:pt x="862" y="15691"/>
                    <a:pt x="1413" y="16589"/>
                  </a:cubicBezTo>
                  <a:cubicBezTo>
                    <a:pt x="3917" y="15152"/>
                    <a:pt x="5737" y="12996"/>
                    <a:pt x="7677" y="10936"/>
                  </a:cubicBezTo>
                  <a:cubicBezTo>
                    <a:pt x="9618" y="8864"/>
                    <a:pt x="11163" y="6457"/>
                    <a:pt x="12241" y="3822"/>
                  </a:cubicBezTo>
                  <a:lnTo>
                    <a:pt x="8779" y="1"/>
                  </a:lnTo>
                  <a:close/>
                </a:path>
              </a:pathLst>
            </a:custGeom>
            <a:solidFill>
              <a:srgbClr val="D063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89;p32">
              <a:extLst>
                <a:ext uri="{FF2B5EF4-FFF2-40B4-BE49-F238E27FC236}">
                  <a16:creationId xmlns:a16="http://schemas.microsoft.com/office/drawing/2014/main" id="{FCD4C556-87D9-9893-F0E9-D1F1F2CD8102}"/>
                </a:ext>
              </a:extLst>
            </p:cNvPr>
            <p:cNvSpPr/>
            <p:nvPr/>
          </p:nvSpPr>
          <p:spPr>
            <a:xfrm>
              <a:off x="3838582" y="1734486"/>
              <a:ext cx="508900" cy="689646"/>
            </a:xfrm>
            <a:custGeom>
              <a:avLst/>
              <a:gdLst/>
              <a:ahLst/>
              <a:cxnLst/>
              <a:rect l="l" t="t" r="r" b="b"/>
              <a:pathLst>
                <a:path w="12242" h="16590" extrusionOk="0">
                  <a:moveTo>
                    <a:pt x="3462" y="1"/>
                  </a:moveTo>
                  <a:lnTo>
                    <a:pt x="1" y="3834"/>
                  </a:lnTo>
                  <a:cubicBezTo>
                    <a:pt x="1079" y="6457"/>
                    <a:pt x="2624" y="8864"/>
                    <a:pt x="4564" y="10936"/>
                  </a:cubicBezTo>
                  <a:cubicBezTo>
                    <a:pt x="6504" y="12996"/>
                    <a:pt x="8325" y="15152"/>
                    <a:pt x="10828" y="16589"/>
                  </a:cubicBezTo>
                  <a:cubicBezTo>
                    <a:pt x="11367" y="15691"/>
                    <a:pt x="11846" y="14757"/>
                    <a:pt x="12241" y="13775"/>
                  </a:cubicBezTo>
                  <a:cubicBezTo>
                    <a:pt x="8193" y="10002"/>
                    <a:pt x="5175" y="5271"/>
                    <a:pt x="3462" y="1"/>
                  </a:cubicBezTo>
                  <a:close/>
                </a:path>
              </a:pathLst>
            </a:custGeom>
            <a:solidFill>
              <a:srgbClr val="EF8C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90;p32">
              <a:extLst>
                <a:ext uri="{FF2B5EF4-FFF2-40B4-BE49-F238E27FC236}">
                  <a16:creationId xmlns:a16="http://schemas.microsoft.com/office/drawing/2014/main" id="{88E1343B-F421-AFD2-25BF-2CA609736335}"/>
                </a:ext>
              </a:extLst>
            </p:cNvPr>
            <p:cNvSpPr/>
            <p:nvPr/>
          </p:nvSpPr>
          <p:spPr>
            <a:xfrm>
              <a:off x="3353627" y="907409"/>
              <a:ext cx="917658" cy="1171650"/>
            </a:xfrm>
            <a:custGeom>
              <a:avLst/>
              <a:gdLst/>
              <a:ahLst/>
              <a:cxnLst/>
              <a:rect l="l" t="t" r="r" b="b"/>
              <a:pathLst>
                <a:path w="22075" h="28185" extrusionOk="0">
                  <a:moveTo>
                    <a:pt x="12575" y="1"/>
                  </a:moveTo>
                  <a:cubicBezTo>
                    <a:pt x="11332" y="1"/>
                    <a:pt x="10092" y="311"/>
                    <a:pt x="8972" y="925"/>
                  </a:cubicBezTo>
                  <a:cubicBezTo>
                    <a:pt x="8624" y="1117"/>
                    <a:pt x="8313" y="1344"/>
                    <a:pt x="8038" y="1620"/>
                  </a:cubicBezTo>
                  <a:cubicBezTo>
                    <a:pt x="7870" y="1835"/>
                    <a:pt x="7690" y="2039"/>
                    <a:pt x="7487" y="2219"/>
                  </a:cubicBezTo>
                  <a:cubicBezTo>
                    <a:pt x="7271" y="2350"/>
                    <a:pt x="7043" y="2458"/>
                    <a:pt x="6804" y="2554"/>
                  </a:cubicBezTo>
                  <a:cubicBezTo>
                    <a:pt x="4935" y="3428"/>
                    <a:pt x="4289" y="6519"/>
                    <a:pt x="4205" y="8351"/>
                  </a:cubicBezTo>
                  <a:cubicBezTo>
                    <a:pt x="4133" y="9716"/>
                    <a:pt x="4277" y="11094"/>
                    <a:pt x="4349" y="12471"/>
                  </a:cubicBezTo>
                  <a:cubicBezTo>
                    <a:pt x="4420" y="13789"/>
                    <a:pt x="4385" y="15250"/>
                    <a:pt x="3498" y="16220"/>
                  </a:cubicBezTo>
                  <a:cubicBezTo>
                    <a:pt x="3019" y="16747"/>
                    <a:pt x="2360" y="17058"/>
                    <a:pt x="1797" y="17478"/>
                  </a:cubicBezTo>
                  <a:cubicBezTo>
                    <a:pt x="755" y="18244"/>
                    <a:pt x="1" y="19502"/>
                    <a:pt x="145" y="20771"/>
                  </a:cubicBezTo>
                  <a:cubicBezTo>
                    <a:pt x="286" y="21923"/>
                    <a:pt x="1324" y="22986"/>
                    <a:pt x="2454" y="22986"/>
                  </a:cubicBezTo>
                  <a:cubicBezTo>
                    <a:pt x="2570" y="22986"/>
                    <a:pt x="2687" y="22974"/>
                    <a:pt x="2804" y="22951"/>
                  </a:cubicBezTo>
                  <a:lnTo>
                    <a:pt x="2804" y="22951"/>
                  </a:lnTo>
                  <a:cubicBezTo>
                    <a:pt x="2612" y="25418"/>
                    <a:pt x="4504" y="27550"/>
                    <a:pt x="6972" y="27682"/>
                  </a:cubicBezTo>
                  <a:cubicBezTo>
                    <a:pt x="7017" y="27684"/>
                    <a:pt x="7064" y="27686"/>
                    <a:pt x="7111" y="27686"/>
                  </a:cubicBezTo>
                  <a:cubicBezTo>
                    <a:pt x="7563" y="27686"/>
                    <a:pt x="8038" y="27573"/>
                    <a:pt x="8277" y="27215"/>
                  </a:cubicBezTo>
                  <a:lnTo>
                    <a:pt x="14745" y="27790"/>
                  </a:lnTo>
                  <a:cubicBezTo>
                    <a:pt x="15230" y="28078"/>
                    <a:pt x="15795" y="28185"/>
                    <a:pt x="16365" y="28185"/>
                  </a:cubicBezTo>
                  <a:cubicBezTo>
                    <a:pt x="16624" y="28185"/>
                    <a:pt x="16885" y="28163"/>
                    <a:pt x="17140" y="28125"/>
                  </a:cubicBezTo>
                  <a:cubicBezTo>
                    <a:pt x="18170" y="27981"/>
                    <a:pt x="19188" y="27610"/>
                    <a:pt x="19967" y="26916"/>
                  </a:cubicBezTo>
                  <a:cubicBezTo>
                    <a:pt x="20745" y="26221"/>
                    <a:pt x="21260" y="25203"/>
                    <a:pt x="21188" y="24161"/>
                  </a:cubicBezTo>
                  <a:cubicBezTo>
                    <a:pt x="21117" y="23119"/>
                    <a:pt x="20386" y="22125"/>
                    <a:pt x="19380" y="21873"/>
                  </a:cubicBezTo>
                  <a:cubicBezTo>
                    <a:pt x="19931" y="20939"/>
                    <a:pt x="21152" y="20699"/>
                    <a:pt x="21584" y="19657"/>
                  </a:cubicBezTo>
                  <a:cubicBezTo>
                    <a:pt x="22075" y="18484"/>
                    <a:pt x="22015" y="17034"/>
                    <a:pt x="21548" y="15873"/>
                  </a:cubicBezTo>
                  <a:cubicBezTo>
                    <a:pt x="21164" y="14926"/>
                    <a:pt x="20494" y="14100"/>
                    <a:pt x="20170" y="13130"/>
                  </a:cubicBezTo>
                  <a:cubicBezTo>
                    <a:pt x="19356" y="10734"/>
                    <a:pt x="20398" y="8147"/>
                    <a:pt x="19727" y="5704"/>
                  </a:cubicBezTo>
                  <a:cubicBezTo>
                    <a:pt x="19128" y="3536"/>
                    <a:pt x="17823" y="1704"/>
                    <a:pt x="15751" y="710"/>
                  </a:cubicBezTo>
                  <a:cubicBezTo>
                    <a:pt x="14742" y="236"/>
                    <a:pt x="13657" y="1"/>
                    <a:pt x="12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91;p32">
              <a:extLst>
                <a:ext uri="{FF2B5EF4-FFF2-40B4-BE49-F238E27FC236}">
                  <a16:creationId xmlns:a16="http://schemas.microsoft.com/office/drawing/2014/main" id="{FF01D2F9-440E-593D-B7E6-260605061D15}"/>
                </a:ext>
              </a:extLst>
            </p:cNvPr>
            <p:cNvSpPr/>
            <p:nvPr/>
          </p:nvSpPr>
          <p:spPr>
            <a:xfrm>
              <a:off x="3794269" y="1579346"/>
              <a:ext cx="215624" cy="193051"/>
            </a:xfrm>
            <a:custGeom>
              <a:avLst/>
              <a:gdLst/>
              <a:ahLst/>
              <a:cxnLst/>
              <a:rect l="l" t="t" r="r" b="b"/>
              <a:pathLst>
                <a:path w="5187" h="4644" extrusionOk="0">
                  <a:moveTo>
                    <a:pt x="1759" y="0"/>
                  </a:moveTo>
                  <a:cubicBezTo>
                    <a:pt x="1078" y="0"/>
                    <a:pt x="395" y="286"/>
                    <a:pt x="1" y="846"/>
                  </a:cubicBezTo>
                  <a:lnTo>
                    <a:pt x="5187" y="4643"/>
                  </a:lnTo>
                  <a:cubicBezTo>
                    <a:pt x="5067" y="3721"/>
                    <a:pt x="4887" y="2799"/>
                    <a:pt x="4480" y="1972"/>
                  </a:cubicBezTo>
                  <a:cubicBezTo>
                    <a:pt x="4061" y="1134"/>
                    <a:pt x="3378" y="403"/>
                    <a:pt x="2492" y="116"/>
                  </a:cubicBezTo>
                  <a:cubicBezTo>
                    <a:pt x="2257" y="39"/>
                    <a:pt x="2008" y="0"/>
                    <a:pt x="1759" y="0"/>
                  </a:cubicBezTo>
                  <a:close/>
                </a:path>
              </a:pathLst>
            </a:custGeom>
            <a:solidFill>
              <a:srgbClr val="AF2D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92;p32">
              <a:extLst>
                <a:ext uri="{FF2B5EF4-FFF2-40B4-BE49-F238E27FC236}">
                  <a16:creationId xmlns:a16="http://schemas.microsoft.com/office/drawing/2014/main" id="{9B9290C1-DB31-103A-DE35-26382BF33718}"/>
                </a:ext>
              </a:extLst>
            </p:cNvPr>
            <p:cNvSpPr/>
            <p:nvPr/>
          </p:nvSpPr>
          <p:spPr>
            <a:xfrm>
              <a:off x="4481878" y="1399930"/>
              <a:ext cx="72706" cy="72041"/>
            </a:xfrm>
            <a:custGeom>
              <a:avLst/>
              <a:gdLst/>
              <a:ahLst/>
              <a:cxnLst/>
              <a:rect l="l" t="t" r="r" b="b"/>
              <a:pathLst>
                <a:path w="1749" h="1733" extrusionOk="0">
                  <a:moveTo>
                    <a:pt x="1389" y="0"/>
                  </a:moveTo>
                  <a:lnTo>
                    <a:pt x="0" y="108"/>
                  </a:lnTo>
                  <a:cubicBezTo>
                    <a:pt x="479" y="479"/>
                    <a:pt x="671" y="1102"/>
                    <a:pt x="1066" y="1569"/>
                  </a:cubicBezTo>
                  <a:cubicBezTo>
                    <a:pt x="1138" y="1651"/>
                    <a:pt x="1235" y="1733"/>
                    <a:pt x="1337" y="1733"/>
                  </a:cubicBezTo>
                  <a:cubicBezTo>
                    <a:pt x="1354" y="1733"/>
                    <a:pt x="1372" y="1730"/>
                    <a:pt x="1389" y="1725"/>
                  </a:cubicBezTo>
                  <a:cubicBezTo>
                    <a:pt x="1509" y="1689"/>
                    <a:pt x="1557" y="1581"/>
                    <a:pt x="1593" y="1474"/>
                  </a:cubicBezTo>
                  <a:cubicBezTo>
                    <a:pt x="1749" y="982"/>
                    <a:pt x="1677" y="443"/>
                    <a:pt x="1389" y="0"/>
                  </a:cubicBezTo>
                  <a:close/>
                </a:path>
              </a:pathLst>
            </a:custGeom>
            <a:solidFill>
              <a:srgbClr val="E785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93;p32">
              <a:extLst>
                <a:ext uri="{FF2B5EF4-FFF2-40B4-BE49-F238E27FC236}">
                  <a16:creationId xmlns:a16="http://schemas.microsoft.com/office/drawing/2014/main" id="{052D8E69-1B8A-EA82-F34C-9F9A4FD8F45F}"/>
                </a:ext>
              </a:extLst>
            </p:cNvPr>
            <p:cNvSpPr/>
            <p:nvPr/>
          </p:nvSpPr>
          <p:spPr>
            <a:xfrm>
              <a:off x="3668810" y="1399930"/>
              <a:ext cx="237531" cy="307369"/>
            </a:xfrm>
            <a:custGeom>
              <a:avLst/>
              <a:gdLst/>
              <a:ahLst/>
              <a:cxnLst/>
              <a:rect l="l" t="t" r="r" b="b"/>
              <a:pathLst>
                <a:path w="5714" h="7394" extrusionOk="0">
                  <a:moveTo>
                    <a:pt x="4624" y="0"/>
                  </a:moveTo>
                  <a:lnTo>
                    <a:pt x="2228" y="144"/>
                  </a:lnTo>
                  <a:cubicBezTo>
                    <a:pt x="1713" y="2336"/>
                    <a:pt x="0" y="6396"/>
                    <a:pt x="3294" y="7211"/>
                  </a:cubicBezTo>
                  <a:cubicBezTo>
                    <a:pt x="3546" y="7279"/>
                    <a:pt x="4113" y="7394"/>
                    <a:pt x="4610" y="7394"/>
                  </a:cubicBezTo>
                  <a:cubicBezTo>
                    <a:pt x="4986" y="7394"/>
                    <a:pt x="5321" y="7328"/>
                    <a:pt x="5450" y="7127"/>
                  </a:cubicBezTo>
                  <a:cubicBezTo>
                    <a:pt x="5714" y="6719"/>
                    <a:pt x="4851" y="5402"/>
                    <a:pt x="4707" y="4911"/>
                  </a:cubicBezTo>
                  <a:cubicBezTo>
                    <a:pt x="4264" y="3306"/>
                    <a:pt x="4444" y="1629"/>
                    <a:pt x="4624" y="0"/>
                  </a:cubicBezTo>
                  <a:close/>
                </a:path>
              </a:pathLst>
            </a:custGeom>
            <a:solidFill>
              <a:srgbClr val="FF9C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94;p32">
              <a:extLst>
                <a:ext uri="{FF2B5EF4-FFF2-40B4-BE49-F238E27FC236}">
                  <a16:creationId xmlns:a16="http://schemas.microsoft.com/office/drawing/2014/main" id="{690583E4-5458-28A8-3D8D-5111C322D7F5}"/>
                </a:ext>
              </a:extLst>
            </p:cNvPr>
            <p:cNvSpPr/>
            <p:nvPr/>
          </p:nvSpPr>
          <p:spPr>
            <a:xfrm>
              <a:off x="3425834" y="1754231"/>
              <a:ext cx="705069" cy="630617"/>
            </a:xfrm>
            <a:custGeom>
              <a:avLst/>
              <a:gdLst/>
              <a:ahLst/>
              <a:cxnLst/>
              <a:rect l="l" t="t" r="r" b="b"/>
              <a:pathLst>
                <a:path w="16961" h="15170" extrusionOk="0">
                  <a:moveTo>
                    <a:pt x="6945" y="0"/>
                  </a:moveTo>
                  <a:cubicBezTo>
                    <a:pt x="5881" y="0"/>
                    <a:pt x="5325" y="603"/>
                    <a:pt x="5223" y="1861"/>
                  </a:cubicBezTo>
                  <a:cubicBezTo>
                    <a:pt x="5091" y="3347"/>
                    <a:pt x="6157" y="5658"/>
                    <a:pt x="5151" y="6784"/>
                  </a:cubicBezTo>
                  <a:cubicBezTo>
                    <a:pt x="3809" y="8281"/>
                    <a:pt x="2121" y="9431"/>
                    <a:pt x="815" y="10916"/>
                  </a:cubicBezTo>
                  <a:cubicBezTo>
                    <a:pt x="552" y="11216"/>
                    <a:pt x="300" y="11527"/>
                    <a:pt x="72" y="11862"/>
                  </a:cubicBezTo>
                  <a:cubicBezTo>
                    <a:pt x="25" y="11910"/>
                    <a:pt x="1" y="11982"/>
                    <a:pt x="1" y="12066"/>
                  </a:cubicBezTo>
                  <a:cubicBezTo>
                    <a:pt x="13" y="12138"/>
                    <a:pt x="49" y="12210"/>
                    <a:pt x="108" y="12258"/>
                  </a:cubicBezTo>
                  <a:cubicBezTo>
                    <a:pt x="1234" y="13431"/>
                    <a:pt x="3139" y="14078"/>
                    <a:pt x="4720" y="14150"/>
                  </a:cubicBezTo>
                  <a:cubicBezTo>
                    <a:pt x="5630" y="14198"/>
                    <a:pt x="6516" y="14665"/>
                    <a:pt x="7402" y="14845"/>
                  </a:cubicBezTo>
                  <a:cubicBezTo>
                    <a:pt x="8409" y="15060"/>
                    <a:pt x="9451" y="15168"/>
                    <a:pt x="10481" y="15168"/>
                  </a:cubicBezTo>
                  <a:cubicBezTo>
                    <a:pt x="10583" y="15169"/>
                    <a:pt x="10684" y="15170"/>
                    <a:pt x="10786" y="15170"/>
                  </a:cubicBezTo>
                  <a:cubicBezTo>
                    <a:pt x="11712" y="15170"/>
                    <a:pt x="12631" y="15120"/>
                    <a:pt x="13559" y="15012"/>
                  </a:cubicBezTo>
                  <a:cubicBezTo>
                    <a:pt x="13511" y="15012"/>
                    <a:pt x="13930" y="14952"/>
                    <a:pt x="13990" y="14940"/>
                  </a:cubicBezTo>
                  <a:cubicBezTo>
                    <a:pt x="14181" y="14905"/>
                    <a:pt x="14385" y="14869"/>
                    <a:pt x="14589" y="14821"/>
                  </a:cubicBezTo>
                  <a:cubicBezTo>
                    <a:pt x="14972" y="14725"/>
                    <a:pt x="15343" y="14617"/>
                    <a:pt x="15715" y="14473"/>
                  </a:cubicBezTo>
                  <a:cubicBezTo>
                    <a:pt x="16146" y="14270"/>
                    <a:pt x="16565" y="14042"/>
                    <a:pt x="16960" y="13779"/>
                  </a:cubicBezTo>
                  <a:cubicBezTo>
                    <a:pt x="16086" y="12341"/>
                    <a:pt x="14912" y="10964"/>
                    <a:pt x="13822" y="9706"/>
                  </a:cubicBezTo>
                  <a:cubicBezTo>
                    <a:pt x="13762" y="9659"/>
                    <a:pt x="13714" y="9587"/>
                    <a:pt x="13690" y="9515"/>
                  </a:cubicBezTo>
                  <a:cubicBezTo>
                    <a:pt x="13678" y="9431"/>
                    <a:pt x="13690" y="9347"/>
                    <a:pt x="13714" y="9275"/>
                  </a:cubicBezTo>
                  <a:cubicBezTo>
                    <a:pt x="14062" y="7970"/>
                    <a:pt x="14673" y="6784"/>
                    <a:pt x="14996" y="5479"/>
                  </a:cubicBezTo>
                  <a:cubicBezTo>
                    <a:pt x="15259" y="4401"/>
                    <a:pt x="16038" y="2784"/>
                    <a:pt x="15092" y="1814"/>
                  </a:cubicBezTo>
                  <a:cubicBezTo>
                    <a:pt x="14720" y="1442"/>
                    <a:pt x="14170" y="1323"/>
                    <a:pt x="13655" y="1215"/>
                  </a:cubicBezTo>
                  <a:cubicBezTo>
                    <a:pt x="11618" y="831"/>
                    <a:pt x="9582" y="400"/>
                    <a:pt x="7534" y="53"/>
                  </a:cubicBezTo>
                  <a:cubicBezTo>
                    <a:pt x="7323" y="18"/>
                    <a:pt x="7126" y="0"/>
                    <a:pt x="6945" y="0"/>
                  </a:cubicBezTo>
                  <a:close/>
                </a:path>
              </a:pathLst>
            </a:custGeom>
            <a:solidFill>
              <a:srgbClr val="FF9C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95;p32">
              <a:extLst>
                <a:ext uri="{FF2B5EF4-FFF2-40B4-BE49-F238E27FC236}">
                  <a16:creationId xmlns:a16="http://schemas.microsoft.com/office/drawing/2014/main" id="{02804802-944D-88D8-6DF2-D686BFBFAE65}"/>
                </a:ext>
              </a:extLst>
            </p:cNvPr>
            <p:cNvSpPr/>
            <p:nvPr/>
          </p:nvSpPr>
          <p:spPr>
            <a:xfrm>
              <a:off x="3811687" y="1095762"/>
              <a:ext cx="346070" cy="948336"/>
            </a:xfrm>
            <a:custGeom>
              <a:avLst/>
              <a:gdLst/>
              <a:ahLst/>
              <a:cxnLst/>
              <a:rect l="l" t="t" r="r" b="b"/>
              <a:pathLst>
                <a:path w="8325" h="22813" extrusionOk="0">
                  <a:moveTo>
                    <a:pt x="5548" y="1"/>
                  </a:moveTo>
                  <a:cubicBezTo>
                    <a:pt x="5353" y="1"/>
                    <a:pt x="5117" y="210"/>
                    <a:pt x="5091" y="430"/>
                  </a:cubicBezTo>
                  <a:cubicBezTo>
                    <a:pt x="5055" y="754"/>
                    <a:pt x="5211" y="1077"/>
                    <a:pt x="5187" y="1401"/>
                  </a:cubicBezTo>
                  <a:cubicBezTo>
                    <a:pt x="5139" y="1772"/>
                    <a:pt x="4852" y="2071"/>
                    <a:pt x="4480" y="2131"/>
                  </a:cubicBezTo>
                  <a:cubicBezTo>
                    <a:pt x="5007" y="2790"/>
                    <a:pt x="5079" y="3700"/>
                    <a:pt x="4672" y="4431"/>
                  </a:cubicBezTo>
                  <a:cubicBezTo>
                    <a:pt x="4073" y="5449"/>
                    <a:pt x="2744" y="5736"/>
                    <a:pt x="1881" y="6539"/>
                  </a:cubicBezTo>
                  <a:cubicBezTo>
                    <a:pt x="1091" y="7257"/>
                    <a:pt x="743" y="8371"/>
                    <a:pt x="767" y="9449"/>
                  </a:cubicBezTo>
                  <a:cubicBezTo>
                    <a:pt x="791" y="10515"/>
                    <a:pt x="1139" y="11557"/>
                    <a:pt x="1570" y="12539"/>
                  </a:cubicBezTo>
                  <a:cubicBezTo>
                    <a:pt x="1953" y="13402"/>
                    <a:pt x="2396" y="14252"/>
                    <a:pt x="2552" y="15198"/>
                  </a:cubicBezTo>
                  <a:cubicBezTo>
                    <a:pt x="2732" y="16300"/>
                    <a:pt x="2444" y="17450"/>
                    <a:pt x="1953" y="18456"/>
                  </a:cubicBezTo>
                  <a:cubicBezTo>
                    <a:pt x="1450" y="19450"/>
                    <a:pt x="743" y="20336"/>
                    <a:pt x="1" y="21175"/>
                  </a:cubicBezTo>
                  <a:cubicBezTo>
                    <a:pt x="1470" y="22401"/>
                    <a:pt x="3459" y="22812"/>
                    <a:pt x="5395" y="22812"/>
                  </a:cubicBezTo>
                  <a:cubicBezTo>
                    <a:pt x="5558" y="22812"/>
                    <a:pt x="5720" y="22809"/>
                    <a:pt x="5882" y="22804"/>
                  </a:cubicBezTo>
                  <a:cubicBezTo>
                    <a:pt x="6600" y="22780"/>
                    <a:pt x="7439" y="22636"/>
                    <a:pt x="7798" y="22001"/>
                  </a:cubicBezTo>
                  <a:cubicBezTo>
                    <a:pt x="8169" y="21331"/>
                    <a:pt x="7786" y="20492"/>
                    <a:pt x="7415" y="19809"/>
                  </a:cubicBezTo>
                  <a:lnTo>
                    <a:pt x="6289" y="17797"/>
                  </a:lnTo>
                  <a:cubicBezTo>
                    <a:pt x="6696" y="17174"/>
                    <a:pt x="7522" y="16899"/>
                    <a:pt x="7930" y="16276"/>
                  </a:cubicBezTo>
                  <a:cubicBezTo>
                    <a:pt x="8325" y="15677"/>
                    <a:pt x="8265" y="14887"/>
                    <a:pt x="8145" y="14180"/>
                  </a:cubicBezTo>
                  <a:cubicBezTo>
                    <a:pt x="8002" y="13294"/>
                    <a:pt x="7798" y="12420"/>
                    <a:pt x="7546" y="11569"/>
                  </a:cubicBezTo>
                  <a:cubicBezTo>
                    <a:pt x="7271" y="10659"/>
                    <a:pt x="6936" y="9737"/>
                    <a:pt x="6995" y="8779"/>
                  </a:cubicBezTo>
                  <a:cubicBezTo>
                    <a:pt x="7043" y="7940"/>
                    <a:pt x="7415" y="7138"/>
                    <a:pt x="7630" y="6311"/>
                  </a:cubicBezTo>
                  <a:cubicBezTo>
                    <a:pt x="8049" y="4670"/>
                    <a:pt x="7858" y="2922"/>
                    <a:pt x="7079" y="1413"/>
                  </a:cubicBezTo>
                  <a:lnTo>
                    <a:pt x="5750" y="119"/>
                  </a:lnTo>
                  <a:cubicBezTo>
                    <a:pt x="5701" y="36"/>
                    <a:pt x="5628" y="1"/>
                    <a:pt x="55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596;p32">
              <a:extLst>
                <a:ext uri="{FF2B5EF4-FFF2-40B4-BE49-F238E27FC236}">
                  <a16:creationId xmlns:a16="http://schemas.microsoft.com/office/drawing/2014/main" id="{4ADFAC43-35D0-399A-35CE-9E48251E35DC}"/>
                </a:ext>
              </a:extLst>
            </p:cNvPr>
            <p:cNvSpPr/>
            <p:nvPr/>
          </p:nvSpPr>
          <p:spPr>
            <a:xfrm>
              <a:off x="3728547" y="1428322"/>
              <a:ext cx="128992" cy="135435"/>
            </a:xfrm>
            <a:custGeom>
              <a:avLst/>
              <a:gdLst/>
              <a:ahLst/>
              <a:cxnLst/>
              <a:rect l="l" t="t" r="r" b="b"/>
              <a:pathLst>
                <a:path w="3103" h="3258" extrusionOk="0">
                  <a:moveTo>
                    <a:pt x="659" y="0"/>
                  </a:moveTo>
                  <a:cubicBezTo>
                    <a:pt x="444" y="791"/>
                    <a:pt x="156" y="1725"/>
                    <a:pt x="1" y="2635"/>
                  </a:cubicBezTo>
                  <a:cubicBezTo>
                    <a:pt x="971" y="2898"/>
                    <a:pt x="1953" y="3102"/>
                    <a:pt x="2947" y="3234"/>
                  </a:cubicBezTo>
                  <a:cubicBezTo>
                    <a:pt x="2995" y="3234"/>
                    <a:pt x="3043" y="3246"/>
                    <a:pt x="3091" y="3258"/>
                  </a:cubicBezTo>
                  <a:cubicBezTo>
                    <a:pt x="2983" y="2264"/>
                    <a:pt x="2983" y="1270"/>
                    <a:pt x="3103" y="287"/>
                  </a:cubicBezTo>
                  <a:cubicBezTo>
                    <a:pt x="2875" y="287"/>
                    <a:pt x="2660" y="287"/>
                    <a:pt x="2456" y="275"/>
                  </a:cubicBezTo>
                  <a:cubicBezTo>
                    <a:pt x="1845" y="252"/>
                    <a:pt x="1246" y="156"/>
                    <a:pt x="659" y="0"/>
                  </a:cubicBezTo>
                  <a:close/>
                </a:path>
              </a:pathLst>
            </a:custGeom>
            <a:solidFill>
              <a:srgbClr val="FF9C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597;p32">
              <a:extLst>
                <a:ext uri="{FF2B5EF4-FFF2-40B4-BE49-F238E27FC236}">
                  <a16:creationId xmlns:a16="http://schemas.microsoft.com/office/drawing/2014/main" id="{EEC2F7F3-A7CA-04FC-8DED-6B5BE6B8413D}"/>
                </a:ext>
              </a:extLst>
            </p:cNvPr>
            <p:cNvSpPr/>
            <p:nvPr/>
          </p:nvSpPr>
          <p:spPr>
            <a:xfrm>
              <a:off x="5073835" y="1617508"/>
              <a:ext cx="636852" cy="767091"/>
            </a:xfrm>
            <a:custGeom>
              <a:avLst/>
              <a:gdLst/>
              <a:ahLst/>
              <a:cxnLst/>
              <a:rect l="l" t="t" r="r" b="b"/>
              <a:pathLst>
                <a:path w="15320" h="18453" extrusionOk="0">
                  <a:moveTo>
                    <a:pt x="9954" y="0"/>
                  </a:moveTo>
                  <a:cubicBezTo>
                    <a:pt x="10062" y="479"/>
                    <a:pt x="9954" y="994"/>
                    <a:pt x="9642" y="1378"/>
                  </a:cubicBezTo>
                  <a:cubicBezTo>
                    <a:pt x="9343" y="1773"/>
                    <a:pt x="8984" y="2096"/>
                    <a:pt x="8564" y="2360"/>
                  </a:cubicBezTo>
                  <a:cubicBezTo>
                    <a:pt x="7415" y="3162"/>
                    <a:pt x="6181" y="3833"/>
                    <a:pt x="4888" y="4372"/>
                  </a:cubicBezTo>
                  <a:cubicBezTo>
                    <a:pt x="4480" y="4552"/>
                    <a:pt x="4025" y="4647"/>
                    <a:pt x="3570" y="4647"/>
                  </a:cubicBezTo>
                  <a:cubicBezTo>
                    <a:pt x="3798" y="5234"/>
                    <a:pt x="3570" y="6109"/>
                    <a:pt x="3618" y="6743"/>
                  </a:cubicBezTo>
                  <a:cubicBezTo>
                    <a:pt x="3654" y="7558"/>
                    <a:pt x="3774" y="8360"/>
                    <a:pt x="3965" y="9151"/>
                  </a:cubicBezTo>
                  <a:cubicBezTo>
                    <a:pt x="3989" y="9247"/>
                    <a:pt x="4001" y="9342"/>
                    <a:pt x="4001" y="9438"/>
                  </a:cubicBezTo>
                  <a:cubicBezTo>
                    <a:pt x="3965" y="9582"/>
                    <a:pt x="3881" y="9702"/>
                    <a:pt x="3786" y="9798"/>
                  </a:cubicBezTo>
                  <a:cubicBezTo>
                    <a:pt x="2229" y="11522"/>
                    <a:pt x="1007" y="13522"/>
                    <a:pt x="157" y="15678"/>
                  </a:cubicBezTo>
                  <a:cubicBezTo>
                    <a:pt x="85" y="15858"/>
                    <a:pt x="37" y="16038"/>
                    <a:pt x="1" y="16217"/>
                  </a:cubicBezTo>
                  <a:cubicBezTo>
                    <a:pt x="288" y="16409"/>
                    <a:pt x="588" y="16589"/>
                    <a:pt x="875" y="16744"/>
                  </a:cubicBezTo>
                  <a:cubicBezTo>
                    <a:pt x="1726" y="17223"/>
                    <a:pt x="2636" y="17595"/>
                    <a:pt x="3570" y="17858"/>
                  </a:cubicBezTo>
                  <a:cubicBezTo>
                    <a:pt x="4982" y="18254"/>
                    <a:pt x="6437" y="18452"/>
                    <a:pt x="7895" y="18452"/>
                  </a:cubicBezTo>
                  <a:cubicBezTo>
                    <a:pt x="8466" y="18452"/>
                    <a:pt x="9037" y="18422"/>
                    <a:pt x="9606" y="18361"/>
                  </a:cubicBezTo>
                  <a:cubicBezTo>
                    <a:pt x="11199" y="18194"/>
                    <a:pt x="12721" y="17750"/>
                    <a:pt x="14014" y="16936"/>
                  </a:cubicBezTo>
                  <a:cubicBezTo>
                    <a:pt x="14314" y="16768"/>
                    <a:pt x="14589" y="16565"/>
                    <a:pt x="14840" y="16349"/>
                  </a:cubicBezTo>
                  <a:cubicBezTo>
                    <a:pt x="14996" y="16217"/>
                    <a:pt x="15140" y="16074"/>
                    <a:pt x="15284" y="15930"/>
                  </a:cubicBezTo>
                  <a:lnTo>
                    <a:pt x="15320" y="15882"/>
                  </a:lnTo>
                  <a:cubicBezTo>
                    <a:pt x="15188" y="15307"/>
                    <a:pt x="14960" y="14768"/>
                    <a:pt x="14625" y="14289"/>
                  </a:cubicBezTo>
                  <a:cubicBezTo>
                    <a:pt x="13894" y="13127"/>
                    <a:pt x="13152" y="11977"/>
                    <a:pt x="12397" y="10840"/>
                  </a:cubicBezTo>
                  <a:cubicBezTo>
                    <a:pt x="12313" y="10732"/>
                    <a:pt x="12253" y="10612"/>
                    <a:pt x="12218" y="10480"/>
                  </a:cubicBezTo>
                  <a:cubicBezTo>
                    <a:pt x="12206" y="10349"/>
                    <a:pt x="12218" y="10229"/>
                    <a:pt x="12265" y="10109"/>
                  </a:cubicBezTo>
                  <a:cubicBezTo>
                    <a:pt x="12792" y="7905"/>
                    <a:pt x="12637" y="5761"/>
                    <a:pt x="12146" y="3593"/>
                  </a:cubicBezTo>
                  <a:cubicBezTo>
                    <a:pt x="11990" y="2863"/>
                    <a:pt x="11714" y="2180"/>
                    <a:pt x="11319" y="1557"/>
                  </a:cubicBezTo>
                  <a:cubicBezTo>
                    <a:pt x="11140" y="1258"/>
                    <a:pt x="10936" y="958"/>
                    <a:pt x="10720" y="671"/>
                  </a:cubicBezTo>
                  <a:cubicBezTo>
                    <a:pt x="10589" y="515"/>
                    <a:pt x="10002" y="156"/>
                    <a:pt x="9954" y="0"/>
                  </a:cubicBezTo>
                  <a:close/>
                </a:path>
              </a:pathLst>
            </a:custGeom>
            <a:solidFill>
              <a:srgbClr val="E07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598;p32">
              <a:extLst>
                <a:ext uri="{FF2B5EF4-FFF2-40B4-BE49-F238E27FC236}">
                  <a16:creationId xmlns:a16="http://schemas.microsoft.com/office/drawing/2014/main" id="{66414FCD-5EE8-F823-CE88-C2200086B77B}"/>
                </a:ext>
              </a:extLst>
            </p:cNvPr>
            <p:cNvSpPr/>
            <p:nvPr/>
          </p:nvSpPr>
          <p:spPr>
            <a:xfrm>
              <a:off x="5073835" y="2169640"/>
              <a:ext cx="636354" cy="214958"/>
            </a:xfrm>
            <a:custGeom>
              <a:avLst/>
              <a:gdLst/>
              <a:ahLst/>
              <a:cxnLst/>
              <a:rect l="l" t="t" r="r" b="b"/>
              <a:pathLst>
                <a:path w="15308" h="5171" extrusionOk="0">
                  <a:moveTo>
                    <a:pt x="13978" y="1"/>
                  </a:moveTo>
                  <a:cubicBezTo>
                    <a:pt x="13080" y="767"/>
                    <a:pt x="12038" y="1330"/>
                    <a:pt x="10900" y="1654"/>
                  </a:cubicBezTo>
                  <a:cubicBezTo>
                    <a:pt x="9936" y="1933"/>
                    <a:pt x="8934" y="2052"/>
                    <a:pt x="7927" y="2052"/>
                  </a:cubicBezTo>
                  <a:cubicBezTo>
                    <a:pt x="6946" y="2052"/>
                    <a:pt x="5959" y="1939"/>
                    <a:pt x="4995" y="1750"/>
                  </a:cubicBezTo>
                  <a:cubicBezTo>
                    <a:pt x="3642" y="1486"/>
                    <a:pt x="2288" y="1043"/>
                    <a:pt x="1103" y="360"/>
                  </a:cubicBezTo>
                  <a:cubicBezTo>
                    <a:pt x="755" y="1019"/>
                    <a:pt x="432" y="1702"/>
                    <a:pt x="169" y="2396"/>
                  </a:cubicBezTo>
                  <a:cubicBezTo>
                    <a:pt x="97" y="2576"/>
                    <a:pt x="37" y="2756"/>
                    <a:pt x="1" y="2935"/>
                  </a:cubicBezTo>
                  <a:cubicBezTo>
                    <a:pt x="288" y="3127"/>
                    <a:pt x="588" y="3295"/>
                    <a:pt x="887" y="3462"/>
                  </a:cubicBezTo>
                  <a:cubicBezTo>
                    <a:pt x="1738" y="3941"/>
                    <a:pt x="2636" y="4313"/>
                    <a:pt x="3582" y="4576"/>
                  </a:cubicBezTo>
                  <a:cubicBezTo>
                    <a:pt x="4985" y="4972"/>
                    <a:pt x="6444" y="5170"/>
                    <a:pt x="7905" y="5170"/>
                  </a:cubicBezTo>
                  <a:cubicBezTo>
                    <a:pt x="8477" y="5170"/>
                    <a:pt x="9049" y="5140"/>
                    <a:pt x="9618" y="5079"/>
                  </a:cubicBezTo>
                  <a:cubicBezTo>
                    <a:pt x="11211" y="4912"/>
                    <a:pt x="12733" y="4456"/>
                    <a:pt x="14026" y="3654"/>
                  </a:cubicBezTo>
                  <a:cubicBezTo>
                    <a:pt x="14314" y="3486"/>
                    <a:pt x="14589" y="3283"/>
                    <a:pt x="14852" y="3067"/>
                  </a:cubicBezTo>
                  <a:cubicBezTo>
                    <a:pt x="14996" y="2935"/>
                    <a:pt x="15152" y="2792"/>
                    <a:pt x="15284" y="2648"/>
                  </a:cubicBezTo>
                  <a:lnTo>
                    <a:pt x="15308" y="2600"/>
                  </a:lnTo>
                  <a:cubicBezTo>
                    <a:pt x="15176" y="2025"/>
                    <a:pt x="14948" y="1486"/>
                    <a:pt x="14625" y="1007"/>
                  </a:cubicBezTo>
                  <a:cubicBezTo>
                    <a:pt x="14409" y="672"/>
                    <a:pt x="14194" y="336"/>
                    <a:pt x="1397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599;p32">
              <a:extLst>
                <a:ext uri="{FF2B5EF4-FFF2-40B4-BE49-F238E27FC236}">
                  <a16:creationId xmlns:a16="http://schemas.microsoft.com/office/drawing/2014/main" id="{776FBB54-858E-1701-1BF0-357986EA8FAD}"/>
                </a:ext>
              </a:extLst>
            </p:cNvPr>
            <p:cNvSpPr/>
            <p:nvPr/>
          </p:nvSpPr>
          <p:spPr>
            <a:xfrm>
              <a:off x="5566772" y="2221686"/>
              <a:ext cx="78027" cy="113860"/>
            </a:xfrm>
            <a:custGeom>
              <a:avLst/>
              <a:gdLst/>
              <a:ahLst/>
              <a:cxnLst/>
              <a:rect l="l" t="t" r="r" b="b"/>
              <a:pathLst>
                <a:path w="1877" h="2739" extrusionOk="0">
                  <a:moveTo>
                    <a:pt x="60" y="1"/>
                  </a:moveTo>
                  <a:cubicBezTo>
                    <a:pt x="30" y="1"/>
                    <a:pt x="0" y="19"/>
                    <a:pt x="0" y="54"/>
                  </a:cubicBezTo>
                  <a:cubicBezTo>
                    <a:pt x="84" y="665"/>
                    <a:pt x="300" y="1252"/>
                    <a:pt x="635" y="1767"/>
                  </a:cubicBezTo>
                  <a:cubicBezTo>
                    <a:pt x="898" y="2210"/>
                    <a:pt x="1258" y="2618"/>
                    <a:pt x="1773" y="2737"/>
                  </a:cubicBezTo>
                  <a:cubicBezTo>
                    <a:pt x="1777" y="2738"/>
                    <a:pt x="1781" y="2738"/>
                    <a:pt x="1785" y="2738"/>
                  </a:cubicBezTo>
                  <a:cubicBezTo>
                    <a:pt x="1859" y="2738"/>
                    <a:pt x="1877" y="2640"/>
                    <a:pt x="1809" y="2618"/>
                  </a:cubicBezTo>
                  <a:cubicBezTo>
                    <a:pt x="1282" y="2510"/>
                    <a:pt x="946" y="2079"/>
                    <a:pt x="683" y="1635"/>
                  </a:cubicBezTo>
                  <a:cubicBezTo>
                    <a:pt x="395" y="1156"/>
                    <a:pt x="192" y="617"/>
                    <a:pt x="120" y="54"/>
                  </a:cubicBezTo>
                  <a:cubicBezTo>
                    <a:pt x="120" y="19"/>
                    <a:pt x="90" y="1"/>
                    <a:pt x="60" y="1"/>
                  </a:cubicBezTo>
                  <a:close/>
                </a:path>
              </a:pathLst>
            </a:custGeom>
            <a:solidFill>
              <a:srgbClr val="5255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600;p32">
              <a:extLst>
                <a:ext uri="{FF2B5EF4-FFF2-40B4-BE49-F238E27FC236}">
                  <a16:creationId xmlns:a16="http://schemas.microsoft.com/office/drawing/2014/main" id="{C5B76364-778D-1411-CF30-560E39A7A643}"/>
                </a:ext>
              </a:extLst>
            </p:cNvPr>
            <p:cNvSpPr/>
            <p:nvPr/>
          </p:nvSpPr>
          <p:spPr>
            <a:xfrm>
              <a:off x="5266512" y="2241598"/>
              <a:ext cx="8272" cy="127869"/>
            </a:xfrm>
            <a:custGeom>
              <a:avLst/>
              <a:gdLst/>
              <a:ahLst/>
              <a:cxnLst/>
              <a:rect l="l" t="t" r="r" b="b"/>
              <a:pathLst>
                <a:path w="199" h="3076" extrusionOk="0">
                  <a:moveTo>
                    <a:pt x="103" y="1"/>
                  </a:moveTo>
                  <a:cubicBezTo>
                    <a:pt x="76" y="1"/>
                    <a:pt x="49" y="19"/>
                    <a:pt x="49" y="55"/>
                  </a:cubicBezTo>
                  <a:cubicBezTo>
                    <a:pt x="1" y="1037"/>
                    <a:pt x="13" y="2031"/>
                    <a:pt x="73" y="3013"/>
                  </a:cubicBezTo>
                  <a:cubicBezTo>
                    <a:pt x="73" y="3055"/>
                    <a:pt x="106" y="3076"/>
                    <a:pt x="137" y="3076"/>
                  </a:cubicBezTo>
                  <a:cubicBezTo>
                    <a:pt x="169" y="3076"/>
                    <a:pt x="199" y="3055"/>
                    <a:pt x="193" y="3013"/>
                  </a:cubicBezTo>
                  <a:cubicBezTo>
                    <a:pt x="133" y="2031"/>
                    <a:pt x="121" y="1037"/>
                    <a:pt x="157" y="55"/>
                  </a:cubicBezTo>
                  <a:cubicBezTo>
                    <a:pt x="157" y="19"/>
                    <a:pt x="130" y="1"/>
                    <a:pt x="103" y="1"/>
                  </a:cubicBezTo>
                  <a:close/>
                </a:path>
              </a:pathLst>
            </a:custGeom>
            <a:solidFill>
              <a:srgbClr val="5255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601;p32">
              <a:extLst>
                <a:ext uri="{FF2B5EF4-FFF2-40B4-BE49-F238E27FC236}">
                  <a16:creationId xmlns:a16="http://schemas.microsoft.com/office/drawing/2014/main" id="{78964A5F-FE5D-25E1-15F0-61402F5EFD7B}"/>
                </a:ext>
              </a:extLst>
            </p:cNvPr>
            <p:cNvSpPr/>
            <p:nvPr/>
          </p:nvSpPr>
          <p:spPr>
            <a:xfrm>
              <a:off x="5333731" y="2251575"/>
              <a:ext cx="12513" cy="135560"/>
            </a:xfrm>
            <a:custGeom>
              <a:avLst/>
              <a:gdLst/>
              <a:ahLst/>
              <a:cxnLst/>
              <a:rect l="l" t="t" r="r" b="b"/>
              <a:pathLst>
                <a:path w="301" h="3261" extrusionOk="0">
                  <a:moveTo>
                    <a:pt x="61" y="0"/>
                  </a:moveTo>
                  <a:cubicBezTo>
                    <a:pt x="31" y="0"/>
                    <a:pt x="1" y="18"/>
                    <a:pt x="1" y="54"/>
                  </a:cubicBezTo>
                  <a:cubicBezTo>
                    <a:pt x="109" y="1108"/>
                    <a:pt x="169" y="2150"/>
                    <a:pt x="193" y="3216"/>
                  </a:cubicBezTo>
                  <a:cubicBezTo>
                    <a:pt x="193" y="3246"/>
                    <a:pt x="216" y="3261"/>
                    <a:pt x="242" y="3261"/>
                  </a:cubicBezTo>
                  <a:cubicBezTo>
                    <a:pt x="267" y="3261"/>
                    <a:pt x="294" y="3246"/>
                    <a:pt x="300" y="3216"/>
                  </a:cubicBezTo>
                  <a:cubicBezTo>
                    <a:pt x="288" y="2150"/>
                    <a:pt x="228" y="1096"/>
                    <a:pt x="121" y="54"/>
                  </a:cubicBezTo>
                  <a:cubicBezTo>
                    <a:pt x="121" y="18"/>
                    <a:pt x="91" y="0"/>
                    <a:pt x="61" y="0"/>
                  </a:cubicBezTo>
                  <a:close/>
                </a:path>
              </a:pathLst>
            </a:custGeom>
            <a:solidFill>
              <a:srgbClr val="5255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602;p32">
              <a:extLst>
                <a:ext uri="{FF2B5EF4-FFF2-40B4-BE49-F238E27FC236}">
                  <a16:creationId xmlns:a16="http://schemas.microsoft.com/office/drawing/2014/main" id="{4F60C177-4CA2-8D52-C2F9-2A9A91105DBC}"/>
                </a:ext>
              </a:extLst>
            </p:cNvPr>
            <p:cNvSpPr/>
            <p:nvPr/>
          </p:nvSpPr>
          <p:spPr>
            <a:xfrm>
              <a:off x="5084809" y="2194042"/>
              <a:ext cx="37870" cy="108664"/>
            </a:xfrm>
            <a:custGeom>
              <a:avLst/>
              <a:gdLst/>
              <a:ahLst/>
              <a:cxnLst/>
              <a:rect l="l" t="t" r="r" b="b"/>
              <a:pathLst>
                <a:path w="911" h="2614" extrusionOk="0">
                  <a:moveTo>
                    <a:pt x="671" y="0"/>
                  </a:moveTo>
                  <a:cubicBezTo>
                    <a:pt x="639" y="0"/>
                    <a:pt x="604" y="30"/>
                    <a:pt x="611" y="73"/>
                  </a:cubicBezTo>
                  <a:cubicBezTo>
                    <a:pt x="791" y="935"/>
                    <a:pt x="575" y="1821"/>
                    <a:pt x="36" y="2504"/>
                  </a:cubicBezTo>
                  <a:cubicBezTo>
                    <a:pt x="1" y="2549"/>
                    <a:pt x="38" y="2614"/>
                    <a:pt x="80" y="2614"/>
                  </a:cubicBezTo>
                  <a:cubicBezTo>
                    <a:pt x="94" y="2614"/>
                    <a:pt x="108" y="2606"/>
                    <a:pt x="120" y="2588"/>
                  </a:cubicBezTo>
                  <a:cubicBezTo>
                    <a:pt x="695" y="1869"/>
                    <a:pt x="911" y="935"/>
                    <a:pt x="719" y="49"/>
                  </a:cubicBezTo>
                  <a:cubicBezTo>
                    <a:pt x="714" y="14"/>
                    <a:pt x="693" y="0"/>
                    <a:pt x="671" y="0"/>
                  </a:cubicBezTo>
                  <a:close/>
                </a:path>
              </a:pathLst>
            </a:custGeom>
            <a:solidFill>
              <a:srgbClr val="5255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603;p32">
              <a:extLst>
                <a:ext uri="{FF2B5EF4-FFF2-40B4-BE49-F238E27FC236}">
                  <a16:creationId xmlns:a16="http://schemas.microsoft.com/office/drawing/2014/main" id="{087E3A44-3D41-4AEC-8679-57E66DAA7632}"/>
                </a:ext>
              </a:extLst>
            </p:cNvPr>
            <p:cNvSpPr/>
            <p:nvPr/>
          </p:nvSpPr>
          <p:spPr>
            <a:xfrm>
              <a:off x="5111664" y="2236028"/>
              <a:ext cx="472734" cy="69422"/>
            </a:xfrm>
            <a:custGeom>
              <a:avLst/>
              <a:gdLst/>
              <a:ahLst/>
              <a:cxnLst/>
              <a:rect l="l" t="t" r="r" b="b"/>
              <a:pathLst>
                <a:path w="11372" h="1670" extrusionOk="0">
                  <a:moveTo>
                    <a:pt x="89" y="1"/>
                  </a:moveTo>
                  <a:cubicBezTo>
                    <a:pt x="34" y="1"/>
                    <a:pt x="0" y="76"/>
                    <a:pt x="61" y="117"/>
                  </a:cubicBezTo>
                  <a:lnTo>
                    <a:pt x="61" y="105"/>
                  </a:lnTo>
                  <a:cubicBezTo>
                    <a:pt x="1942" y="1208"/>
                    <a:pt x="4070" y="1669"/>
                    <a:pt x="6215" y="1669"/>
                  </a:cubicBezTo>
                  <a:cubicBezTo>
                    <a:pt x="7937" y="1669"/>
                    <a:pt x="9669" y="1372"/>
                    <a:pt x="11296" y="871"/>
                  </a:cubicBezTo>
                  <a:cubicBezTo>
                    <a:pt x="11372" y="860"/>
                    <a:pt x="11349" y="760"/>
                    <a:pt x="11290" y="760"/>
                  </a:cubicBezTo>
                  <a:cubicBezTo>
                    <a:pt x="11284" y="760"/>
                    <a:pt x="11278" y="761"/>
                    <a:pt x="11272" y="763"/>
                  </a:cubicBezTo>
                  <a:cubicBezTo>
                    <a:pt x="9655" y="1260"/>
                    <a:pt x="7934" y="1554"/>
                    <a:pt x="6224" y="1554"/>
                  </a:cubicBezTo>
                  <a:cubicBezTo>
                    <a:pt x="4096" y="1554"/>
                    <a:pt x="1987" y="1098"/>
                    <a:pt x="121" y="9"/>
                  </a:cubicBezTo>
                  <a:cubicBezTo>
                    <a:pt x="110" y="3"/>
                    <a:pt x="99" y="1"/>
                    <a:pt x="89" y="1"/>
                  </a:cubicBezTo>
                  <a:close/>
                </a:path>
              </a:pathLst>
            </a:custGeom>
            <a:solidFill>
              <a:srgbClr val="5255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604;p32">
              <a:extLst>
                <a:ext uri="{FF2B5EF4-FFF2-40B4-BE49-F238E27FC236}">
                  <a16:creationId xmlns:a16="http://schemas.microsoft.com/office/drawing/2014/main" id="{800878CD-81EF-5051-64E7-B7ABE8D443B1}"/>
                </a:ext>
              </a:extLst>
            </p:cNvPr>
            <p:cNvSpPr/>
            <p:nvPr/>
          </p:nvSpPr>
          <p:spPr>
            <a:xfrm>
              <a:off x="5304382" y="2266249"/>
              <a:ext cx="32383" cy="24942"/>
            </a:xfrm>
            <a:custGeom>
              <a:avLst/>
              <a:gdLst/>
              <a:ahLst/>
              <a:cxnLst/>
              <a:rect l="l" t="t" r="r" b="b"/>
              <a:pathLst>
                <a:path w="779" h="600" extrusionOk="0">
                  <a:moveTo>
                    <a:pt x="384" y="1"/>
                  </a:moveTo>
                  <a:cubicBezTo>
                    <a:pt x="0" y="1"/>
                    <a:pt x="0" y="599"/>
                    <a:pt x="384" y="599"/>
                  </a:cubicBezTo>
                  <a:cubicBezTo>
                    <a:pt x="779" y="599"/>
                    <a:pt x="779" y="1"/>
                    <a:pt x="384" y="1"/>
                  </a:cubicBezTo>
                  <a:close/>
                </a:path>
              </a:pathLst>
            </a:custGeom>
            <a:solidFill>
              <a:srgbClr val="5255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605;p32">
              <a:extLst>
                <a:ext uri="{FF2B5EF4-FFF2-40B4-BE49-F238E27FC236}">
                  <a16:creationId xmlns:a16="http://schemas.microsoft.com/office/drawing/2014/main" id="{609816C7-D23C-1286-1726-73E4ECD30C12}"/>
                </a:ext>
              </a:extLst>
            </p:cNvPr>
            <p:cNvSpPr/>
            <p:nvPr/>
          </p:nvSpPr>
          <p:spPr>
            <a:xfrm>
              <a:off x="5615866" y="2197908"/>
              <a:ext cx="61149" cy="113320"/>
            </a:xfrm>
            <a:custGeom>
              <a:avLst/>
              <a:gdLst/>
              <a:ahLst/>
              <a:cxnLst/>
              <a:rect l="l" t="t" r="r" b="b"/>
              <a:pathLst>
                <a:path w="1471" h="2726" extrusionOk="0">
                  <a:moveTo>
                    <a:pt x="44" y="0"/>
                  </a:moveTo>
                  <a:cubicBezTo>
                    <a:pt x="24" y="0"/>
                    <a:pt x="0" y="23"/>
                    <a:pt x="17" y="40"/>
                  </a:cubicBezTo>
                  <a:cubicBezTo>
                    <a:pt x="460" y="938"/>
                    <a:pt x="927" y="1824"/>
                    <a:pt x="1406" y="2710"/>
                  </a:cubicBezTo>
                  <a:cubicBezTo>
                    <a:pt x="1410" y="2721"/>
                    <a:pt x="1418" y="2726"/>
                    <a:pt x="1427" y="2726"/>
                  </a:cubicBezTo>
                  <a:cubicBezTo>
                    <a:pt x="1447" y="2726"/>
                    <a:pt x="1471" y="2703"/>
                    <a:pt x="1454" y="2687"/>
                  </a:cubicBezTo>
                  <a:cubicBezTo>
                    <a:pt x="975" y="1800"/>
                    <a:pt x="508" y="914"/>
                    <a:pt x="65" y="16"/>
                  </a:cubicBezTo>
                  <a:cubicBezTo>
                    <a:pt x="61" y="5"/>
                    <a:pt x="53" y="0"/>
                    <a:pt x="44" y="0"/>
                  </a:cubicBezTo>
                  <a:close/>
                </a:path>
              </a:pathLst>
            </a:custGeom>
            <a:solidFill>
              <a:srgbClr val="5255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606;p32">
              <a:extLst>
                <a:ext uri="{FF2B5EF4-FFF2-40B4-BE49-F238E27FC236}">
                  <a16:creationId xmlns:a16="http://schemas.microsoft.com/office/drawing/2014/main" id="{54D44544-D5C3-EB10-5087-915A18B9846A}"/>
                </a:ext>
              </a:extLst>
            </p:cNvPr>
            <p:cNvSpPr/>
            <p:nvPr/>
          </p:nvSpPr>
          <p:spPr>
            <a:xfrm>
              <a:off x="5187861" y="1617508"/>
              <a:ext cx="420273" cy="523449"/>
            </a:xfrm>
            <a:custGeom>
              <a:avLst/>
              <a:gdLst/>
              <a:ahLst/>
              <a:cxnLst/>
              <a:rect l="l" t="t" r="r" b="b"/>
              <a:pathLst>
                <a:path w="10110" h="12592" extrusionOk="0">
                  <a:moveTo>
                    <a:pt x="7211" y="0"/>
                  </a:moveTo>
                  <a:cubicBezTo>
                    <a:pt x="7319" y="479"/>
                    <a:pt x="7211" y="994"/>
                    <a:pt x="6899" y="1378"/>
                  </a:cubicBezTo>
                  <a:cubicBezTo>
                    <a:pt x="6600" y="1773"/>
                    <a:pt x="6241" y="2096"/>
                    <a:pt x="5821" y="2360"/>
                  </a:cubicBezTo>
                  <a:cubicBezTo>
                    <a:pt x="4672" y="3162"/>
                    <a:pt x="3438" y="3833"/>
                    <a:pt x="2145" y="4372"/>
                  </a:cubicBezTo>
                  <a:cubicBezTo>
                    <a:pt x="1737" y="4552"/>
                    <a:pt x="1282" y="4647"/>
                    <a:pt x="827" y="4647"/>
                  </a:cubicBezTo>
                  <a:cubicBezTo>
                    <a:pt x="1055" y="5234"/>
                    <a:pt x="827" y="6109"/>
                    <a:pt x="875" y="6743"/>
                  </a:cubicBezTo>
                  <a:cubicBezTo>
                    <a:pt x="911" y="7558"/>
                    <a:pt x="1031" y="8360"/>
                    <a:pt x="1222" y="9151"/>
                  </a:cubicBezTo>
                  <a:cubicBezTo>
                    <a:pt x="1246" y="9247"/>
                    <a:pt x="1258" y="9342"/>
                    <a:pt x="1258" y="9438"/>
                  </a:cubicBezTo>
                  <a:cubicBezTo>
                    <a:pt x="1222" y="9582"/>
                    <a:pt x="1138" y="9702"/>
                    <a:pt x="1043" y="9798"/>
                  </a:cubicBezTo>
                  <a:cubicBezTo>
                    <a:pt x="671" y="10193"/>
                    <a:pt x="324" y="10612"/>
                    <a:pt x="1" y="11055"/>
                  </a:cubicBezTo>
                  <a:cubicBezTo>
                    <a:pt x="300" y="11235"/>
                    <a:pt x="599" y="11403"/>
                    <a:pt x="923" y="11558"/>
                  </a:cubicBezTo>
                  <a:cubicBezTo>
                    <a:pt x="2420" y="12284"/>
                    <a:pt x="4089" y="12591"/>
                    <a:pt x="5747" y="12591"/>
                  </a:cubicBezTo>
                  <a:cubicBezTo>
                    <a:pt x="5840" y="12591"/>
                    <a:pt x="5932" y="12590"/>
                    <a:pt x="6025" y="12588"/>
                  </a:cubicBezTo>
                  <a:cubicBezTo>
                    <a:pt x="6624" y="12576"/>
                    <a:pt x="7211" y="12516"/>
                    <a:pt x="7786" y="12409"/>
                  </a:cubicBezTo>
                  <a:cubicBezTo>
                    <a:pt x="8600" y="12241"/>
                    <a:pt x="9391" y="11953"/>
                    <a:pt x="10109" y="11546"/>
                  </a:cubicBezTo>
                  <a:lnTo>
                    <a:pt x="9654" y="10840"/>
                  </a:lnTo>
                  <a:cubicBezTo>
                    <a:pt x="9570" y="10732"/>
                    <a:pt x="9510" y="10600"/>
                    <a:pt x="9475" y="10480"/>
                  </a:cubicBezTo>
                  <a:cubicBezTo>
                    <a:pt x="9463" y="10349"/>
                    <a:pt x="9475" y="10229"/>
                    <a:pt x="9522" y="10109"/>
                  </a:cubicBezTo>
                  <a:cubicBezTo>
                    <a:pt x="10049" y="7905"/>
                    <a:pt x="9894" y="5761"/>
                    <a:pt x="9403" y="3593"/>
                  </a:cubicBezTo>
                  <a:cubicBezTo>
                    <a:pt x="9247" y="2863"/>
                    <a:pt x="8971" y="2180"/>
                    <a:pt x="8576" y="1557"/>
                  </a:cubicBezTo>
                  <a:cubicBezTo>
                    <a:pt x="8397" y="1258"/>
                    <a:pt x="8193" y="958"/>
                    <a:pt x="7977" y="671"/>
                  </a:cubicBezTo>
                  <a:cubicBezTo>
                    <a:pt x="7846" y="515"/>
                    <a:pt x="7259" y="156"/>
                    <a:pt x="72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607;p32">
              <a:extLst>
                <a:ext uri="{FF2B5EF4-FFF2-40B4-BE49-F238E27FC236}">
                  <a16:creationId xmlns:a16="http://schemas.microsoft.com/office/drawing/2014/main" id="{CB465C42-AE87-A0CE-BC7A-4F750CADEBDD}"/>
                </a:ext>
              </a:extLst>
            </p:cNvPr>
            <p:cNvSpPr/>
            <p:nvPr/>
          </p:nvSpPr>
          <p:spPr>
            <a:xfrm>
              <a:off x="5277985" y="2168185"/>
              <a:ext cx="8522" cy="32383"/>
            </a:xfrm>
            <a:custGeom>
              <a:avLst/>
              <a:gdLst/>
              <a:ahLst/>
              <a:cxnLst/>
              <a:rect l="l" t="t" r="r" b="b"/>
              <a:pathLst>
                <a:path w="205" h="779" extrusionOk="0">
                  <a:moveTo>
                    <a:pt x="96" y="0"/>
                  </a:moveTo>
                  <a:cubicBezTo>
                    <a:pt x="36" y="0"/>
                    <a:pt x="0" y="180"/>
                    <a:pt x="0" y="383"/>
                  </a:cubicBezTo>
                  <a:cubicBezTo>
                    <a:pt x="0" y="599"/>
                    <a:pt x="36" y="779"/>
                    <a:pt x="96" y="779"/>
                  </a:cubicBezTo>
                  <a:cubicBezTo>
                    <a:pt x="156" y="779"/>
                    <a:pt x="204" y="599"/>
                    <a:pt x="204" y="383"/>
                  </a:cubicBezTo>
                  <a:cubicBezTo>
                    <a:pt x="204" y="180"/>
                    <a:pt x="156" y="0"/>
                    <a:pt x="96" y="0"/>
                  </a:cubicBezTo>
                  <a:close/>
                </a:path>
              </a:pathLst>
            </a:custGeom>
            <a:solidFill>
              <a:srgbClr val="B74C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608;p32">
              <a:extLst>
                <a:ext uri="{FF2B5EF4-FFF2-40B4-BE49-F238E27FC236}">
                  <a16:creationId xmlns:a16="http://schemas.microsoft.com/office/drawing/2014/main" id="{29E69E0D-8A5C-DCAC-32F6-A9D0F1F353B2}"/>
                </a:ext>
              </a:extLst>
            </p:cNvPr>
            <p:cNvSpPr/>
            <p:nvPr/>
          </p:nvSpPr>
          <p:spPr>
            <a:xfrm>
              <a:off x="3582179" y="991921"/>
              <a:ext cx="531763" cy="505948"/>
            </a:xfrm>
            <a:custGeom>
              <a:avLst/>
              <a:gdLst/>
              <a:ahLst/>
              <a:cxnLst/>
              <a:rect l="l" t="t" r="r" b="b"/>
              <a:pathLst>
                <a:path w="12792" h="12171" extrusionOk="0">
                  <a:moveTo>
                    <a:pt x="7818" y="0"/>
                  </a:moveTo>
                  <a:cubicBezTo>
                    <a:pt x="6794" y="0"/>
                    <a:pt x="5737" y="214"/>
                    <a:pt x="4911" y="425"/>
                  </a:cubicBezTo>
                  <a:cubicBezTo>
                    <a:pt x="3725" y="725"/>
                    <a:pt x="2887" y="1479"/>
                    <a:pt x="2228" y="2473"/>
                  </a:cubicBezTo>
                  <a:cubicBezTo>
                    <a:pt x="1533" y="3539"/>
                    <a:pt x="1533" y="4929"/>
                    <a:pt x="1893" y="6102"/>
                  </a:cubicBezTo>
                  <a:cubicBezTo>
                    <a:pt x="1628" y="5926"/>
                    <a:pt x="1298" y="5787"/>
                    <a:pt x="983" y="5787"/>
                  </a:cubicBezTo>
                  <a:cubicBezTo>
                    <a:pt x="828" y="5787"/>
                    <a:pt x="677" y="5820"/>
                    <a:pt x="539" y="5899"/>
                  </a:cubicBezTo>
                  <a:cubicBezTo>
                    <a:pt x="96" y="6150"/>
                    <a:pt x="0" y="6773"/>
                    <a:pt x="96" y="7276"/>
                  </a:cubicBezTo>
                  <a:cubicBezTo>
                    <a:pt x="168" y="7695"/>
                    <a:pt x="324" y="8091"/>
                    <a:pt x="563" y="8450"/>
                  </a:cubicBezTo>
                  <a:cubicBezTo>
                    <a:pt x="767" y="8797"/>
                    <a:pt x="1078" y="9073"/>
                    <a:pt x="1438" y="9240"/>
                  </a:cubicBezTo>
                  <a:cubicBezTo>
                    <a:pt x="1625" y="9317"/>
                    <a:pt x="1852" y="9377"/>
                    <a:pt x="2069" y="9377"/>
                  </a:cubicBezTo>
                  <a:cubicBezTo>
                    <a:pt x="2226" y="9377"/>
                    <a:pt x="2378" y="9345"/>
                    <a:pt x="2504" y="9264"/>
                  </a:cubicBezTo>
                  <a:lnTo>
                    <a:pt x="2504" y="9264"/>
                  </a:lnTo>
                  <a:cubicBezTo>
                    <a:pt x="2396" y="9336"/>
                    <a:pt x="3318" y="10486"/>
                    <a:pt x="3414" y="10594"/>
                  </a:cubicBezTo>
                  <a:cubicBezTo>
                    <a:pt x="4490" y="11651"/>
                    <a:pt x="5990" y="12170"/>
                    <a:pt x="7474" y="12170"/>
                  </a:cubicBezTo>
                  <a:cubicBezTo>
                    <a:pt x="7857" y="12170"/>
                    <a:pt x="8239" y="12136"/>
                    <a:pt x="8612" y="12067"/>
                  </a:cubicBezTo>
                  <a:cubicBezTo>
                    <a:pt x="9726" y="11863"/>
                    <a:pt x="10600" y="11241"/>
                    <a:pt x="11367" y="10426"/>
                  </a:cubicBezTo>
                  <a:cubicBezTo>
                    <a:pt x="11978" y="9791"/>
                    <a:pt x="12373" y="8989"/>
                    <a:pt x="12528" y="8127"/>
                  </a:cubicBezTo>
                  <a:cubicBezTo>
                    <a:pt x="12792" y="6570"/>
                    <a:pt x="12648" y="4965"/>
                    <a:pt x="12097" y="3491"/>
                  </a:cubicBezTo>
                  <a:cubicBezTo>
                    <a:pt x="11762" y="2581"/>
                    <a:pt x="11247" y="1479"/>
                    <a:pt x="10492" y="832"/>
                  </a:cubicBezTo>
                  <a:cubicBezTo>
                    <a:pt x="9803" y="208"/>
                    <a:pt x="8827" y="0"/>
                    <a:pt x="7818" y="0"/>
                  </a:cubicBezTo>
                  <a:close/>
                </a:path>
              </a:pathLst>
            </a:custGeom>
            <a:solidFill>
              <a:srgbClr val="FF9C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609;p32">
              <a:extLst>
                <a:ext uri="{FF2B5EF4-FFF2-40B4-BE49-F238E27FC236}">
                  <a16:creationId xmlns:a16="http://schemas.microsoft.com/office/drawing/2014/main" id="{6B358753-BAEE-074E-BFC7-9DB35B5D3755}"/>
                </a:ext>
              </a:extLst>
            </p:cNvPr>
            <p:cNvSpPr/>
            <p:nvPr/>
          </p:nvSpPr>
          <p:spPr>
            <a:xfrm>
              <a:off x="3617513" y="1254477"/>
              <a:ext cx="58822" cy="101181"/>
            </a:xfrm>
            <a:custGeom>
              <a:avLst/>
              <a:gdLst/>
              <a:ahLst/>
              <a:cxnLst/>
              <a:rect l="l" t="t" r="r" b="b"/>
              <a:pathLst>
                <a:path w="1415" h="2434" extrusionOk="0">
                  <a:moveTo>
                    <a:pt x="7" y="1"/>
                  </a:moveTo>
                  <a:cubicBezTo>
                    <a:pt x="4" y="1"/>
                    <a:pt x="2" y="1"/>
                    <a:pt x="1" y="2"/>
                  </a:cubicBezTo>
                  <a:cubicBezTo>
                    <a:pt x="1" y="14"/>
                    <a:pt x="133" y="110"/>
                    <a:pt x="300" y="289"/>
                  </a:cubicBezTo>
                  <a:cubicBezTo>
                    <a:pt x="540" y="529"/>
                    <a:pt x="731" y="804"/>
                    <a:pt x="887" y="1092"/>
                  </a:cubicBezTo>
                  <a:cubicBezTo>
                    <a:pt x="1031" y="1391"/>
                    <a:pt x="1151" y="1703"/>
                    <a:pt x="1246" y="2026"/>
                  </a:cubicBezTo>
                  <a:cubicBezTo>
                    <a:pt x="1282" y="2170"/>
                    <a:pt x="1330" y="2302"/>
                    <a:pt x="1402" y="2433"/>
                  </a:cubicBezTo>
                  <a:cubicBezTo>
                    <a:pt x="1414" y="2290"/>
                    <a:pt x="1390" y="2146"/>
                    <a:pt x="1354" y="2002"/>
                  </a:cubicBezTo>
                  <a:cubicBezTo>
                    <a:pt x="1282" y="1667"/>
                    <a:pt x="1163" y="1343"/>
                    <a:pt x="1007" y="1032"/>
                  </a:cubicBezTo>
                  <a:cubicBezTo>
                    <a:pt x="851" y="721"/>
                    <a:pt x="636" y="445"/>
                    <a:pt x="372" y="218"/>
                  </a:cubicBezTo>
                  <a:cubicBezTo>
                    <a:pt x="185" y="64"/>
                    <a:pt x="39" y="1"/>
                    <a:pt x="7" y="1"/>
                  </a:cubicBezTo>
                  <a:close/>
                </a:path>
              </a:pathLst>
            </a:custGeom>
            <a:solidFill>
              <a:srgbClr val="BF53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610;p32">
              <a:extLst>
                <a:ext uri="{FF2B5EF4-FFF2-40B4-BE49-F238E27FC236}">
                  <a16:creationId xmlns:a16="http://schemas.microsoft.com/office/drawing/2014/main" id="{3FA59865-39A8-D76D-38DE-3E9EF0350FF5}"/>
                </a:ext>
              </a:extLst>
            </p:cNvPr>
            <p:cNvSpPr/>
            <p:nvPr/>
          </p:nvSpPr>
          <p:spPr>
            <a:xfrm>
              <a:off x="3637425" y="1278379"/>
              <a:ext cx="24443" cy="53958"/>
            </a:xfrm>
            <a:custGeom>
              <a:avLst/>
              <a:gdLst/>
              <a:ahLst/>
              <a:cxnLst/>
              <a:rect l="l" t="t" r="r" b="b"/>
              <a:pathLst>
                <a:path w="588" h="1298" extrusionOk="0">
                  <a:moveTo>
                    <a:pt x="175" y="1"/>
                  </a:moveTo>
                  <a:cubicBezTo>
                    <a:pt x="148" y="1"/>
                    <a:pt x="93" y="71"/>
                    <a:pt x="49" y="194"/>
                  </a:cubicBezTo>
                  <a:cubicBezTo>
                    <a:pt x="1" y="373"/>
                    <a:pt x="13" y="565"/>
                    <a:pt x="85" y="733"/>
                  </a:cubicBezTo>
                  <a:cubicBezTo>
                    <a:pt x="145" y="900"/>
                    <a:pt x="252" y="1056"/>
                    <a:pt x="384" y="1176"/>
                  </a:cubicBezTo>
                  <a:cubicBezTo>
                    <a:pt x="479" y="1260"/>
                    <a:pt x="536" y="1298"/>
                    <a:pt x="565" y="1298"/>
                  </a:cubicBezTo>
                  <a:cubicBezTo>
                    <a:pt x="569" y="1298"/>
                    <a:pt x="573" y="1297"/>
                    <a:pt x="576" y="1295"/>
                  </a:cubicBezTo>
                  <a:cubicBezTo>
                    <a:pt x="588" y="1283"/>
                    <a:pt x="540" y="1212"/>
                    <a:pt x="456" y="1116"/>
                  </a:cubicBezTo>
                  <a:cubicBezTo>
                    <a:pt x="360" y="984"/>
                    <a:pt x="276" y="840"/>
                    <a:pt x="204" y="685"/>
                  </a:cubicBezTo>
                  <a:cubicBezTo>
                    <a:pt x="145" y="541"/>
                    <a:pt x="121" y="373"/>
                    <a:pt x="145" y="218"/>
                  </a:cubicBezTo>
                  <a:cubicBezTo>
                    <a:pt x="157" y="86"/>
                    <a:pt x="193" y="14"/>
                    <a:pt x="181" y="2"/>
                  </a:cubicBezTo>
                  <a:cubicBezTo>
                    <a:pt x="179" y="1"/>
                    <a:pt x="177" y="1"/>
                    <a:pt x="175" y="1"/>
                  </a:cubicBezTo>
                  <a:close/>
                </a:path>
              </a:pathLst>
            </a:custGeom>
            <a:solidFill>
              <a:srgbClr val="BF53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611;p32">
              <a:extLst>
                <a:ext uri="{FF2B5EF4-FFF2-40B4-BE49-F238E27FC236}">
                  <a16:creationId xmlns:a16="http://schemas.microsoft.com/office/drawing/2014/main" id="{CF5A60EA-234B-31AF-4538-FBA4D1E72E80}"/>
                </a:ext>
              </a:extLst>
            </p:cNvPr>
            <p:cNvSpPr/>
            <p:nvPr/>
          </p:nvSpPr>
          <p:spPr>
            <a:xfrm>
              <a:off x="3949616" y="1253521"/>
              <a:ext cx="57283" cy="58198"/>
            </a:xfrm>
            <a:custGeom>
              <a:avLst/>
              <a:gdLst/>
              <a:ahLst/>
              <a:cxnLst/>
              <a:rect l="l" t="t" r="r" b="b"/>
              <a:pathLst>
                <a:path w="1378" h="1400" extrusionOk="0">
                  <a:moveTo>
                    <a:pt x="692" y="0"/>
                  </a:moveTo>
                  <a:cubicBezTo>
                    <a:pt x="421" y="0"/>
                    <a:pt x="257" y="174"/>
                    <a:pt x="48" y="336"/>
                  </a:cubicBezTo>
                  <a:cubicBezTo>
                    <a:pt x="1" y="372"/>
                    <a:pt x="84" y="672"/>
                    <a:pt x="96" y="720"/>
                  </a:cubicBezTo>
                  <a:cubicBezTo>
                    <a:pt x="132" y="839"/>
                    <a:pt x="192" y="959"/>
                    <a:pt x="264" y="1067"/>
                  </a:cubicBezTo>
                  <a:cubicBezTo>
                    <a:pt x="348" y="1187"/>
                    <a:pt x="456" y="1271"/>
                    <a:pt x="587" y="1331"/>
                  </a:cubicBezTo>
                  <a:cubicBezTo>
                    <a:pt x="685" y="1375"/>
                    <a:pt x="796" y="1400"/>
                    <a:pt x="905" y="1400"/>
                  </a:cubicBezTo>
                  <a:cubicBezTo>
                    <a:pt x="944" y="1400"/>
                    <a:pt x="981" y="1397"/>
                    <a:pt x="1019" y="1390"/>
                  </a:cubicBezTo>
                  <a:cubicBezTo>
                    <a:pt x="1126" y="1366"/>
                    <a:pt x="1234" y="1163"/>
                    <a:pt x="1282" y="1055"/>
                  </a:cubicBezTo>
                  <a:cubicBezTo>
                    <a:pt x="1366" y="839"/>
                    <a:pt x="1378" y="600"/>
                    <a:pt x="1318" y="384"/>
                  </a:cubicBezTo>
                  <a:cubicBezTo>
                    <a:pt x="1198" y="157"/>
                    <a:pt x="971" y="1"/>
                    <a:pt x="719" y="1"/>
                  </a:cubicBezTo>
                  <a:cubicBezTo>
                    <a:pt x="710" y="1"/>
                    <a:pt x="701" y="0"/>
                    <a:pt x="692" y="0"/>
                  </a:cubicBezTo>
                  <a:close/>
                </a:path>
              </a:pathLst>
            </a:custGeom>
            <a:solidFill>
              <a:srgbClr val="FF9C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612;p32">
              <a:extLst>
                <a:ext uri="{FF2B5EF4-FFF2-40B4-BE49-F238E27FC236}">
                  <a16:creationId xmlns:a16="http://schemas.microsoft.com/office/drawing/2014/main" id="{FFD53782-DA51-3DB3-8EC7-DC714E97570A}"/>
                </a:ext>
              </a:extLst>
            </p:cNvPr>
            <p:cNvSpPr/>
            <p:nvPr/>
          </p:nvSpPr>
          <p:spPr>
            <a:xfrm>
              <a:off x="3565260" y="1754231"/>
              <a:ext cx="526775" cy="456023"/>
            </a:xfrm>
            <a:custGeom>
              <a:avLst/>
              <a:gdLst/>
              <a:ahLst/>
              <a:cxnLst/>
              <a:rect l="l" t="t" r="r" b="b"/>
              <a:pathLst>
                <a:path w="12672" h="10970" extrusionOk="0">
                  <a:moveTo>
                    <a:pt x="3578" y="0"/>
                  </a:moveTo>
                  <a:cubicBezTo>
                    <a:pt x="2515" y="0"/>
                    <a:pt x="1957" y="603"/>
                    <a:pt x="1845" y="1861"/>
                  </a:cubicBezTo>
                  <a:cubicBezTo>
                    <a:pt x="1725" y="3347"/>
                    <a:pt x="2791" y="5658"/>
                    <a:pt x="1785" y="6784"/>
                  </a:cubicBezTo>
                  <a:cubicBezTo>
                    <a:pt x="1222" y="7407"/>
                    <a:pt x="623" y="7982"/>
                    <a:pt x="0" y="8533"/>
                  </a:cubicBezTo>
                  <a:cubicBezTo>
                    <a:pt x="671" y="9072"/>
                    <a:pt x="1413" y="9503"/>
                    <a:pt x="2216" y="9838"/>
                  </a:cubicBezTo>
                  <a:cubicBezTo>
                    <a:pt x="3677" y="10437"/>
                    <a:pt x="5258" y="10713"/>
                    <a:pt x="6827" y="10856"/>
                  </a:cubicBezTo>
                  <a:cubicBezTo>
                    <a:pt x="7484" y="10925"/>
                    <a:pt x="8147" y="10970"/>
                    <a:pt x="8808" y="10970"/>
                  </a:cubicBezTo>
                  <a:cubicBezTo>
                    <a:pt x="9655" y="10970"/>
                    <a:pt x="10498" y="10896"/>
                    <a:pt x="11319" y="10701"/>
                  </a:cubicBezTo>
                  <a:cubicBezTo>
                    <a:pt x="11019" y="10365"/>
                    <a:pt x="10732" y="10030"/>
                    <a:pt x="10444" y="9706"/>
                  </a:cubicBezTo>
                  <a:cubicBezTo>
                    <a:pt x="10396" y="9659"/>
                    <a:pt x="10348" y="9587"/>
                    <a:pt x="10324" y="9515"/>
                  </a:cubicBezTo>
                  <a:cubicBezTo>
                    <a:pt x="10312" y="9431"/>
                    <a:pt x="10324" y="9347"/>
                    <a:pt x="10348" y="9275"/>
                  </a:cubicBezTo>
                  <a:cubicBezTo>
                    <a:pt x="10696" y="7970"/>
                    <a:pt x="11307" y="6784"/>
                    <a:pt x="11618" y="5479"/>
                  </a:cubicBezTo>
                  <a:cubicBezTo>
                    <a:pt x="11893" y="4401"/>
                    <a:pt x="12672" y="2784"/>
                    <a:pt x="11726" y="1814"/>
                  </a:cubicBezTo>
                  <a:cubicBezTo>
                    <a:pt x="11354" y="1442"/>
                    <a:pt x="10804" y="1323"/>
                    <a:pt x="10289" y="1215"/>
                  </a:cubicBezTo>
                  <a:cubicBezTo>
                    <a:pt x="8252" y="831"/>
                    <a:pt x="6216" y="400"/>
                    <a:pt x="4168" y="53"/>
                  </a:cubicBezTo>
                  <a:cubicBezTo>
                    <a:pt x="3957" y="18"/>
                    <a:pt x="3760" y="0"/>
                    <a:pt x="35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613;p32">
              <a:extLst>
                <a:ext uri="{FF2B5EF4-FFF2-40B4-BE49-F238E27FC236}">
                  <a16:creationId xmlns:a16="http://schemas.microsoft.com/office/drawing/2014/main" id="{D2476B72-57DA-C175-D1C6-FB0D5EFDF246}"/>
                </a:ext>
              </a:extLst>
            </p:cNvPr>
            <p:cNvSpPr/>
            <p:nvPr/>
          </p:nvSpPr>
          <p:spPr>
            <a:xfrm>
              <a:off x="4061647" y="1245581"/>
              <a:ext cx="11972" cy="50840"/>
            </a:xfrm>
            <a:custGeom>
              <a:avLst/>
              <a:gdLst/>
              <a:ahLst/>
              <a:cxnLst/>
              <a:rect l="l" t="t" r="r" b="b"/>
              <a:pathLst>
                <a:path w="288" h="1223" extrusionOk="0">
                  <a:moveTo>
                    <a:pt x="72" y="0"/>
                  </a:moveTo>
                  <a:cubicBezTo>
                    <a:pt x="12" y="12"/>
                    <a:pt x="0" y="288"/>
                    <a:pt x="36" y="635"/>
                  </a:cubicBezTo>
                  <a:cubicBezTo>
                    <a:pt x="71" y="963"/>
                    <a:pt x="152" y="1222"/>
                    <a:pt x="212" y="1222"/>
                  </a:cubicBezTo>
                  <a:cubicBezTo>
                    <a:pt x="213" y="1222"/>
                    <a:pt x="215" y="1222"/>
                    <a:pt x="216" y="1222"/>
                  </a:cubicBezTo>
                  <a:cubicBezTo>
                    <a:pt x="264" y="1222"/>
                    <a:pt x="288" y="947"/>
                    <a:pt x="240" y="599"/>
                  </a:cubicBezTo>
                  <a:cubicBezTo>
                    <a:pt x="204" y="264"/>
                    <a:pt x="120" y="0"/>
                    <a:pt x="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614;p32">
              <a:extLst>
                <a:ext uri="{FF2B5EF4-FFF2-40B4-BE49-F238E27FC236}">
                  <a16:creationId xmlns:a16="http://schemas.microsoft.com/office/drawing/2014/main" id="{A140A58D-DBEB-C50D-F0EB-6CE2C9010C8B}"/>
                </a:ext>
              </a:extLst>
            </p:cNvPr>
            <p:cNvSpPr/>
            <p:nvPr/>
          </p:nvSpPr>
          <p:spPr>
            <a:xfrm>
              <a:off x="3959593" y="1252190"/>
              <a:ext cx="47307" cy="59196"/>
            </a:xfrm>
            <a:custGeom>
              <a:avLst/>
              <a:gdLst/>
              <a:ahLst/>
              <a:cxnLst/>
              <a:rect l="l" t="t" r="r" b="b"/>
              <a:pathLst>
                <a:path w="1138" h="1424" extrusionOk="0">
                  <a:moveTo>
                    <a:pt x="476" y="0"/>
                  </a:moveTo>
                  <a:cubicBezTo>
                    <a:pt x="393" y="0"/>
                    <a:pt x="312" y="16"/>
                    <a:pt x="240" y="45"/>
                  </a:cubicBezTo>
                  <a:cubicBezTo>
                    <a:pt x="156" y="81"/>
                    <a:pt x="84" y="129"/>
                    <a:pt x="36" y="201"/>
                  </a:cubicBezTo>
                  <a:cubicBezTo>
                    <a:pt x="0" y="261"/>
                    <a:pt x="0" y="285"/>
                    <a:pt x="0" y="297"/>
                  </a:cubicBezTo>
                  <a:cubicBezTo>
                    <a:pt x="12" y="297"/>
                    <a:pt x="84" y="189"/>
                    <a:pt x="276" y="141"/>
                  </a:cubicBezTo>
                  <a:cubicBezTo>
                    <a:pt x="329" y="123"/>
                    <a:pt x="383" y="114"/>
                    <a:pt x="437" y="114"/>
                  </a:cubicBezTo>
                  <a:cubicBezTo>
                    <a:pt x="491" y="114"/>
                    <a:pt x="545" y="123"/>
                    <a:pt x="599" y="141"/>
                  </a:cubicBezTo>
                  <a:cubicBezTo>
                    <a:pt x="719" y="177"/>
                    <a:pt x="826" y="273"/>
                    <a:pt x="898" y="380"/>
                  </a:cubicBezTo>
                  <a:cubicBezTo>
                    <a:pt x="1018" y="608"/>
                    <a:pt x="1042" y="871"/>
                    <a:pt x="970" y="1111"/>
                  </a:cubicBezTo>
                  <a:cubicBezTo>
                    <a:pt x="910" y="1303"/>
                    <a:pt x="850" y="1410"/>
                    <a:pt x="862" y="1422"/>
                  </a:cubicBezTo>
                  <a:cubicBezTo>
                    <a:pt x="863" y="1423"/>
                    <a:pt x="864" y="1423"/>
                    <a:pt x="865" y="1423"/>
                  </a:cubicBezTo>
                  <a:cubicBezTo>
                    <a:pt x="885" y="1423"/>
                    <a:pt x="975" y="1328"/>
                    <a:pt x="1054" y="1147"/>
                  </a:cubicBezTo>
                  <a:cubicBezTo>
                    <a:pt x="1114" y="1027"/>
                    <a:pt x="1138" y="895"/>
                    <a:pt x="1138" y="776"/>
                  </a:cubicBezTo>
                  <a:cubicBezTo>
                    <a:pt x="1138" y="608"/>
                    <a:pt x="1102" y="452"/>
                    <a:pt x="1018" y="321"/>
                  </a:cubicBezTo>
                  <a:cubicBezTo>
                    <a:pt x="922" y="177"/>
                    <a:pt x="791" y="69"/>
                    <a:pt x="635" y="21"/>
                  </a:cubicBezTo>
                  <a:cubicBezTo>
                    <a:pt x="583" y="7"/>
                    <a:pt x="529" y="0"/>
                    <a:pt x="4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615;p32">
              <a:extLst>
                <a:ext uri="{FF2B5EF4-FFF2-40B4-BE49-F238E27FC236}">
                  <a16:creationId xmlns:a16="http://schemas.microsoft.com/office/drawing/2014/main" id="{C3DBB2EA-04BE-8954-CF01-88498FECB637}"/>
                </a:ext>
              </a:extLst>
            </p:cNvPr>
            <p:cNvSpPr/>
            <p:nvPr/>
          </p:nvSpPr>
          <p:spPr>
            <a:xfrm>
              <a:off x="3965038" y="1296130"/>
              <a:ext cx="12014" cy="7857"/>
            </a:xfrm>
            <a:custGeom>
              <a:avLst/>
              <a:gdLst/>
              <a:ahLst/>
              <a:cxnLst/>
              <a:rect l="l" t="t" r="r" b="b"/>
              <a:pathLst>
                <a:path w="289" h="189" extrusionOk="0">
                  <a:moveTo>
                    <a:pt x="62" y="0"/>
                  </a:moveTo>
                  <a:cubicBezTo>
                    <a:pt x="46" y="0"/>
                    <a:pt x="33" y="6"/>
                    <a:pt x="25" y="18"/>
                  </a:cubicBezTo>
                  <a:cubicBezTo>
                    <a:pt x="1" y="42"/>
                    <a:pt x="25" y="114"/>
                    <a:pt x="109" y="162"/>
                  </a:cubicBezTo>
                  <a:cubicBezTo>
                    <a:pt x="142" y="181"/>
                    <a:pt x="176" y="189"/>
                    <a:pt x="204" y="189"/>
                  </a:cubicBezTo>
                  <a:cubicBezTo>
                    <a:pt x="246" y="189"/>
                    <a:pt x="276" y="171"/>
                    <a:pt x="276" y="150"/>
                  </a:cubicBezTo>
                  <a:cubicBezTo>
                    <a:pt x="288" y="114"/>
                    <a:pt x="240" y="78"/>
                    <a:pt x="180" y="42"/>
                  </a:cubicBezTo>
                  <a:cubicBezTo>
                    <a:pt x="134" y="19"/>
                    <a:pt x="92" y="0"/>
                    <a:pt x="62" y="0"/>
                  </a:cubicBezTo>
                  <a:close/>
                </a:path>
              </a:pathLst>
            </a:custGeom>
            <a:solidFill>
              <a:srgbClr val="BF53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616;p32">
              <a:extLst>
                <a:ext uri="{FF2B5EF4-FFF2-40B4-BE49-F238E27FC236}">
                  <a16:creationId xmlns:a16="http://schemas.microsoft.com/office/drawing/2014/main" id="{749025F2-3978-F149-25BB-2710696ADB36}"/>
                </a:ext>
              </a:extLst>
            </p:cNvPr>
            <p:cNvSpPr/>
            <p:nvPr/>
          </p:nvSpPr>
          <p:spPr>
            <a:xfrm>
              <a:off x="3847561" y="1253562"/>
              <a:ext cx="14466" cy="50840"/>
            </a:xfrm>
            <a:custGeom>
              <a:avLst/>
              <a:gdLst/>
              <a:ahLst/>
              <a:cxnLst/>
              <a:rect l="l" t="t" r="r" b="b"/>
              <a:pathLst>
                <a:path w="348" h="1223" extrusionOk="0">
                  <a:moveTo>
                    <a:pt x="120" y="0"/>
                  </a:moveTo>
                  <a:cubicBezTo>
                    <a:pt x="60" y="0"/>
                    <a:pt x="0" y="276"/>
                    <a:pt x="48" y="635"/>
                  </a:cubicBezTo>
                  <a:cubicBezTo>
                    <a:pt x="95" y="974"/>
                    <a:pt x="245" y="1222"/>
                    <a:pt x="285" y="1222"/>
                  </a:cubicBezTo>
                  <a:cubicBezTo>
                    <a:pt x="286" y="1222"/>
                    <a:pt x="287" y="1222"/>
                    <a:pt x="288" y="1222"/>
                  </a:cubicBezTo>
                  <a:cubicBezTo>
                    <a:pt x="348" y="1198"/>
                    <a:pt x="288" y="922"/>
                    <a:pt x="252" y="599"/>
                  </a:cubicBezTo>
                  <a:cubicBezTo>
                    <a:pt x="216" y="264"/>
                    <a:pt x="180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617;p32">
              <a:extLst>
                <a:ext uri="{FF2B5EF4-FFF2-40B4-BE49-F238E27FC236}">
                  <a16:creationId xmlns:a16="http://schemas.microsoft.com/office/drawing/2014/main" id="{E981FFBF-AF70-88E9-7FF4-C2C210D2AEDB}"/>
                </a:ext>
              </a:extLst>
            </p:cNvPr>
            <p:cNvSpPr/>
            <p:nvPr/>
          </p:nvSpPr>
          <p:spPr>
            <a:xfrm>
              <a:off x="3787285" y="1173748"/>
              <a:ext cx="101140" cy="60526"/>
            </a:xfrm>
            <a:custGeom>
              <a:avLst/>
              <a:gdLst/>
              <a:ahLst/>
              <a:cxnLst/>
              <a:rect l="l" t="t" r="r" b="b"/>
              <a:pathLst>
                <a:path w="2433" h="1456" extrusionOk="0">
                  <a:moveTo>
                    <a:pt x="1912" y="1"/>
                  </a:moveTo>
                  <a:cubicBezTo>
                    <a:pt x="1774" y="1"/>
                    <a:pt x="1638" y="22"/>
                    <a:pt x="1510" y="52"/>
                  </a:cubicBezTo>
                  <a:cubicBezTo>
                    <a:pt x="1318" y="100"/>
                    <a:pt x="1127" y="171"/>
                    <a:pt x="947" y="279"/>
                  </a:cubicBezTo>
                  <a:cubicBezTo>
                    <a:pt x="779" y="375"/>
                    <a:pt x="612" y="495"/>
                    <a:pt x="468" y="639"/>
                  </a:cubicBezTo>
                  <a:cubicBezTo>
                    <a:pt x="348" y="746"/>
                    <a:pt x="252" y="878"/>
                    <a:pt x="169" y="1022"/>
                  </a:cubicBezTo>
                  <a:cubicBezTo>
                    <a:pt x="25" y="1261"/>
                    <a:pt x="1" y="1441"/>
                    <a:pt x="49" y="1453"/>
                  </a:cubicBezTo>
                  <a:cubicBezTo>
                    <a:pt x="52" y="1455"/>
                    <a:pt x="55" y="1456"/>
                    <a:pt x="59" y="1456"/>
                  </a:cubicBezTo>
                  <a:cubicBezTo>
                    <a:pt x="102" y="1456"/>
                    <a:pt x="206" y="1331"/>
                    <a:pt x="360" y="1165"/>
                  </a:cubicBezTo>
                  <a:cubicBezTo>
                    <a:pt x="468" y="1058"/>
                    <a:pt x="564" y="962"/>
                    <a:pt x="684" y="866"/>
                  </a:cubicBezTo>
                  <a:cubicBezTo>
                    <a:pt x="959" y="639"/>
                    <a:pt x="1271" y="471"/>
                    <a:pt x="1594" y="351"/>
                  </a:cubicBezTo>
                  <a:cubicBezTo>
                    <a:pt x="1738" y="303"/>
                    <a:pt x="1881" y="267"/>
                    <a:pt x="2013" y="231"/>
                  </a:cubicBezTo>
                  <a:cubicBezTo>
                    <a:pt x="2265" y="195"/>
                    <a:pt x="2420" y="171"/>
                    <a:pt x="2432" y="123"/>
                  </a:cubicBezTo>
                  <a:cubicBezTo>
                    <a:pt x="2432" y="76"/>
                    <a:pt x="2277" y="4"/>
                    <a:pt x="2001" y="4"/>
                  </a:cubicBezTo>
                  <a:cubicBezTo>
                    <a:pt x="1971" y="2"/>
                    <a:pt x="1942" y="1"/>
                    <a:pt x="19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18;p32">
              <a:extLst>
                <a:ext uri="{FF2B5EF4-FFF2-40B4-BE49-F238E27FC236}">
                  <a16:creationId xmlns:a16="http://schemas.microsoft.com/office/drawing/2014/main" id="{3FACBC73-6385-F0C9-F5A3-4646B45DB230}"/>
                </a:ext>
              </a:extLst>
            </p:cNvPr>
            <p:cNvSpPr/>
            <p:nvPr/>
          </p:nvSpPr>
          <p:spPr>
            <a:xfrm>
              <a:off x="4022322" y="1154459"/>
              <a:ext cx="83182" cy="33256"/>
            </a:xfrm>
            <a:custGeom>
              <a:avLst/>
              <a:gdLst/>
              <a:ahLst/>
              <a:cxnLst/>
              <a:rect l="l" t="t" r="r" b="b"/>
              <a:pathLst>
                <a:path w="2001" h="800" extrusionOk="0">
                  <a:moveTo>
                    <a:pt x="598" y="0"/>
                  </a:moveTo>
                  <a:cubicBezTo>
                    <a:pt x="506" y="0"/>
                    <a:pt x="414" y="8"/>
                    <a:pt x="324" y="25"/>
                  </a:cubicBezTo>
                  <a:cubicBezTo>
                    <a:pt x="120" y="60"/>
                    <a:pt x="0" y="132"/>
                    <a:pt x="24" y="180"/>
                  </a:cubicBezTo>
                  <a:cubicBezTo>
                    <a:pt x="36" y="276"/>
                    <a:pt x="503" y="240"/>
                    <a:pt x="1018" y="408"/>
                  </a:cubicBezTo>
                  <a:cubicBezTo>
                    <a:pt x="1484" y="560"/>
                    <a:pt x="1823" y="799"/>
                    <a:pt x="1936" y="799"/>
                  </a:cubicBezTo>
                  <a:cubicBezTo>
                    <a:pt x="1948" y="799"/>
                    <a:pt x="1958" y="797"/>
                    <a:pt x="1964" y="791"/>
                  </a:cubicBezTo>
                  <a:cubicBezTo>
                    <a:pt x="2000" y="755"/>
                    <a:pt x="1940" y="635"/>
                    <a:pt x="1797" y="492"/>
                  </a:cubicBezTo>
                  <a:cubicBezTo>
                    <a:pt x="1605" y="300"/>
                    <a:pt x="1378" y="156"/>
                    <a:pt x="1114" y="84"/>
                  </a:cubicBezTo>
                  <a:cubicBezTo>
                    <a:pt x="949" y="29"/>
                    <a:pt x="773" y="0"/>
                    <a:pt x="598" y="0"/>
                  </a:cubicBezTo>
                  <a:close/>
                </a:path>
              </a:pathLst>
            </a:custGeom>
            <a:solidFill>
              <a:srgbClr val="BF53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9;p32">
              <a:extLst>
                <a:ext uri="{FF2B5EF4-FFF2-40B4-BE49-F238E27FC236}">
                  <a16:creationId xmlns:a16="http://schemas.microsoft.com/office/drawing/2014/main" id="{E82D591C-74F8-EDE1-8B5C-2E65C5D4572B}"/>
                </a:ext>
              </a:extLst>
            </p:cNvPr>
            <p:cNvSpPr/>
            <p:nvPr/>
          </p:nvSpPr>
          <p:spPr>
            <a:xfrm>
              <a:off x="3939639" y="1303820"/>
              <a:ext cx="68258" cy="33464"/>
            </a:xfrm>
            <a:custGeom>
              <a:avLst/>
              <a:gdLst/>
              <a:ahLst/>
              <a:cxnLst/>
              <a:rect l="l" t="t" r="r" b="b"/>
              <a:pathLst>
                <a:path w="1642" h="805" extrusionOk="0">
                  <a:moveTo>
                    <a:pt x="25" y="1"/>
                  </a:moveTo>
                  <a:lnTo>
                    <a:pt x="25" y="1"/>
                  </a:lnTo>
                  <a:cubicBezTo>
                    <a:pt x="1" y="13"/>
                    <a:pt x="13" y="132"/>
                    <a:pt x="97" y="300"/>
                  </a:cubicBezTo>
                  <a:cubicBezTo>
                    <a:pt x="280" y="624"/>
                    <a:pt x="606" y="804"/>
                    <a:pt x="949" y="804"/>
                  </a:cubicBezTo>
                  <a:cubicBezTo>
                    <a:pt x="1101" y="804"/>
                    <a:pt x="1255" y="769"/>
                    <a:pt x="1402" y="695"/>
                  </a:cubicBezTo>
                  <a:cubicBezTo>
                    <a:pt x="1570" y="600"/>
                    <a:pt x="1642" y="504"/>
                    <a:pt x="1630" y="492"/>
                  </a:cubicBezTo>
                  <a:cubicBezTo>
                    <a:pt x="1628" y="491"/>
                    <a:pt x="1625" y="490"/>
                    <a:pt x="1622" y="490"/>
                  </a:cubicBezTo>
                  <a:cubicBezTo>
                    <a:pt x="1591" y="490"/>
                    <a:pt x="1507" y="545"/>
                    <a:pt x="1354" y="600"/>
                  </a:cubicBezTo>
                  <a:cubicBezTo>
                    <a:pt x="1244" y="645"/>
                    <a:pt x="1127" y="666"/>
                    <a:pt x="1008" y="666"/>
                  </a:cubicBezTo>
                  <a:cubicBezTo>
                    <a:pt x="908" y="666"/>
                    <a:pt x="806" y="651"/>
                    <a:pt x="708" y="624"/>
                  </a:cubicBezTo>
                  <a:cubicBezTo>
                    <a:pt x="492" y="552"/>
                    <a:pt x="312" y="420"/>
                    <a:pt x="181" y="240"/>
                  </a:cubicBezTo>
                  <a:cubicBezTo>
                    <a:pt x="85" y="109"/>
                    <a:pt x="49" y="1"/>
                    <a:pt x="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0;p32">
              <a:extLst>
                <a:ext uri="{FF2B5EF4-FFF2-40B4-BE49-F238E27FC236}">
                  <a16:creationId xmlns:a16="http://schemas.microsoft.com/office/drawing/2014/main" id="{745AB4F9-775A-628F-24FE-62C7A6290C0B}"/>
                </a:ext>
              </a:extLst>
            </p:cNvPr>
            <p:cNvSpPr/>
            <p:nvPr/>
          </p:nvSpPr>
          <p:spPr>
            <a:xfrm>
              <a:off x="4726809" y="1536986"/>
              <a:ext cx="565144" cy="350976"/>
            </a:xfrm>
            <a:custGeom>
              <a:avLst/>
              <a:gdLst/>
              <a:ahLst/>
              <a:cxnLst/>
              <a:rect l="l" t="t" r="r" b="b"/>
              <a:pathLst>
                <a:path w="13595" h="8443" extrusionOk="0">
                  <a:moveTo>
                    <a:pt x="1422" y="1"/>
                  </a:moveTo>
                  <a:cubicBezTo>
                    <a:pt x="1392" y="1"/>
                    <a:pt x="1361" y="4"/>
                    <a:pt x="1330" y="9"/>
                  </a:cubicBezTo>
                  <a:cubicBezTo>
                    <a:pt x="839" y="105"/>
                    <a:pt x="468" y="632"/>
                    <a:pt x="264" y="1051"/>
                  </a:cubicBezTo>
                  <a:cubicBezTo>
                    <a:pt x="1" y="1542"/>
                    <a:pt x="1" y="2141"/>
                    <a:pt x="264" y="2632"/>
                  </a:cubicBezTo>
                  <a:cubicBezTo>
                    <a:pt x="815" y="3710"/>
                    <a:pt x="1558" y="4608"/>
                    <a:pt x="2324" y="5530"/>
                  </a:cubicBezTo>
                  <a:cubicBezTo>
                    <a:pt x="2744" y="6033"/>
                    <a:pt x="3211" y="6477"/>
                    <a:pt x="3726" y="6872"/>
                  </a:cubicBezTo>
                  <a:cubicBezTo>
                    <a:pt x="4706" y="7652"/>
                    <a:pt x="5884" y="8442"/>
                    <a:pt x="7182" y="8442"/>
                  </a:cubicBezTo>
                  <a:cubicBezTo>
                    <a:pt x="7279" y="8442"/>
                    <a:pt x="7376" y="8438"/>
                    <a:pt x="7475" y="8429"/>
                  </a:cubicBezTo>
                  <a:cubicBezTo>
                    <a:pt x="9511" y="8237"/>
                    <a:pt x="11583" y="8118"/>
                    <a:pt x="13595" y="7734"/>
                  </a:cubicBezTo>
                  <a:lnTo>
                    <a:pt x="12756" y="5530"/>
                  </a:lnTo>
                  <a:cubicBezTo>
                    <a:pt x="12577" y="5063"/>
                    <a:pt x="12421" y="4057"/>
                    <a:pt x="11966" y="3806"/>
                  </a:cubicBezTo>
                  <a:cubicBezTo>
                    <a:pt x="11850" y="3737"/>
                    <a:pt x="11700" y="3712"/>
                    <a:pt x="11536" y="3712"/>
                  </a:cubicBezTo>
                  <a:cubicBezTo>
                    <a:pt x="11126" y="3712"/>
                    <a:pt x="10625" y="3871"/>
                    <a:pt x="10325" y="3914"/>
                  </a:cubicBezTo>
                  <a:lnTo>
                    <a:pt x="8097" y="4237"/>
                  </a:lnTo>
                  <a:cubicBezTo>
                    <a:pt x="7988" y="4271"/>
                    <a:pt x="7877" y="4288"/>
                    <a:pt x="7768" y="4288"/>
                  </a:cubicBezTo>
                  <a:cubicBezTo>
                    <a:pt x="7492" y="4288"/>
                    <a:pt x="7225" y="4183"/>
                    <a:pt x="7019" y="3985"/>
                  </a:cubicBezTo>
                  <a:cubicBezTo>
                    <a:pt x="5726" y="3063"/>
                    <a:pt x="4504" y="2057"/>
                    <a:pt x="3235" y="1123"/>
                  </a:cubicBezTo>
                  <a:cubicBezTo>
                    <a:pt x="2899" y="883"/>
                    <a:pt x="2564" y="656"/>
                    <a:pt x="2229" y="416"/>
                  </a:cubicBezTo>
                  <a:cubicBezTo>
                    <a:pt x="2000" y="253"/>
                    <a:pt x="1722" y="1"/>
                    <a:pt x="1422" y="1"/>
                  </a:cubicBezTo>
                  <a:close/>
                </a:path>
              </a:pathLst>
            </a:custGeom>
            <a:solidFill>
              <a:srgbClr val="E07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21;p32">
              <a:extLst>
                <a:ext uri="{FF2B5EF4-FFF2-40B4-BE49-F238E27FC236}">
                  <a16:creationId xmlns:a16="http://schemas.microsoft.com/office/drawing/2014/main" id="{14E65D85-753D-8926-44D9-32A717DF2E05}"/>
                </a:ext>
              </a:extLst>
            </p:cNvPr>
            <p:cNvSpPr/>
            <p:nvPr/>
          </p:nvSpPr>
          <p:spPr>
            <a:xfrm>
              <a:off x="3626492" y="1798212"/>
              <a:ext cx="136474" cy="355049"/>
            </a:xfrm>
            <a:custGeom>
              <a:avLst/>
              <a:gdLst/>
              <a:ahLst/>
              <a:cxnLst/>
              <a:rect l="l" t="t" r="r" b="b"/>
              <a:pathLst>
                <a:path w="3283" h="8541" extrusionOk="0">
                  <a:moveTo>
                    <a:pt x="1787" y="1"/>
                  </a:moveTo>
                  <a:cubicBezTo>
                    <a:pt x="1707" y="1"/>
                    <a:pt x="1634" y="64"/>
                    <a:pt x="1677" y="157"/>
                  </a:cubicBezTo>
                  <a:cubicBezTo>
                    <a:pt x="2492" y="2109"/>
                    <a:pt x="3102" y="4037"/>
                    <a:pt x="1929" y="6002"/>
                  </a:cubicBezTo>
                  <a:cubicBezTo>
                    <a:pt x="1462" y="6780"/>
                    <a:pt x="815" y="7463"/>
                    <a:pt x="228" y="8157"/>
                  </a:cubicBezTo>
                  <a:cubicBezTo>
                    <a:pt x="156" y="8253"/>
                    <a:pt x="84" y="8337"/>
                    <a:pt x="0" y="8433"/>
                  </a:cubicBezTo>
                  <a:lnTo>
                    <a:pt x="204" y="8541"/>
                  </a:lnTo>
                  <a:cubicBezTo>
                    <a:pt x="539" y="8110"/>
                    <a:pt x="959" y="7702"/>
                    <a:pt x="1258" y="7355"/>
                  </a:cubicBezTo>
                  <a:cubicBezTo>
                    <a:pt x="1761" y="6756"/>
                    <a:pt x="2264" y="6097"/>
                    <a:pt x="2563" y="5355"/>
                  </a:cubicBezTo>
                  <a:cubicBezTo>
                    <a:pt x="3282" y="3558"/>
                    <a:pt x="2635" y="1786"/>
                    <a:pt x="1929" y="97"/>
                  </a:cubicBezTo>
                  <a:cubicBezTo>
                    <a:pt x="1900" y="29"/>
                    <a:pt x="1842" y="1"/>
                    <a:pt x="1787" y="1"/>
                  </a:cubicBezTo>
                  <a:close/>
                </a:path>
              </a:pathLst>
            </a:custGeom>
            <a:solidFill>
              <a:srgbClr val="FFC0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22;p32">
              <a:extLst>
                <a:ext uri="{FF2B5EF4-FFF2-40B4-BE49-F238E27FC236}">
                  <a16:creationId xmlns:a16="http://schemas.microsoft.com/office/drawing/2014/main" id="{3096991B-9088-3D4D-2FB7-1383F3F37681}"/>
                </a:ext>
              </a:extLst>
            </p:cNvPr>
            <p:cNvSpPr/>
            <p:nvPr/>
          </p:nvSpPr>
          <p:spPr>
            <a:xfrm>
              <a:off x="3828148" y="1527883"/>
              <a:ext cx="628372" cy="385479"/>
            </a:xfrm>
            <a:custGeom>
              <a:avLst/>
              <a:gdLst/>
              <a:ahLst/>
              <a:cxnLst/>
              <a:rect l="l" t="t" r="r" b="b"/>
              <a:pathLst>
                <a:path w="15116" h="9273" extrusionOk="0">
                  <a:moveTo>
                    <a:pt x="13522" y="0"/>
                  </a:moveTo>
                  <a:cubicBezTo>
                    <a:pt x="11031" y="1210"/>
                    <a:pt x="8839" y="3198"/>
                    <a:pt x="6588" y="4815"/>
                  </a:cubicBezTo>
                  <a:cubicBezTo>
                    <a:pt x="6456" y="4935"/>
                    <a:pt x="6288" y="5019"/>
                    <a:pt x="6120" y="5079"/>
                  </a:cubicBezTo>
                  <a:cubicBezTo>
                    <a:pt x="6019" y="5097"/>
                    <a:pt x="5917" y="5106"/>
                    <a:pt x="5815" y="5106"/>
                  </a:cubicBezTo>
                  <a:cubicBezTo>
                    <a:pt x="5713" y="5106"/>
                    <a:pt x="5611" y="5097"/>
                    <a:pt x="5510" y="5079"/>
                  </a:cubicBezTo>
                  <a:lnTo>
                    <a:pt x="3282" y="4755"/>
                  </a:lnTo>
                  <a:cubicBezTo>
                    <a:pt x="2978" y="4712"/>
                    <a:pt x="2467" y="4549"/>
                    <a:pt x="2054" y="4549"/>
                  </a:cubicBezTo>
                  <a:cubicBezTo>
                    <a:pt x="1897" y="4549"/>
                    <a:pt x="1753" y="4573"/>
                    <a:pt x="1641" y="4636"/>
                  </a:cubicBezTo>
                  <a:cubicBezTo>
                    <a:pt x="1186" y="4899"/>
                    <a:pt x="1030" y="5905"/>
                    <a:pt x="850" y="6360"/>
                  </a:cubicBezTo>
                  <a:cubicBezTo>
                    <a:pt x="563" y="7091"/>
                    <a:pt x="288" y="7833"/>
                    <a:pt x="0" y="8564"/>
                  </a:cubicBezTo>
                  <a:cubicBezTo>
                    <a:pt x="2012" y="8947"/>
                    <a:pt x="4084" y="9067"/>
                    <a:pt x="6132" y="9259"/>
                  </a:cubicBezTo>
                  <a:cubicBezTo>
                    <a:pt x="6230" y="9268"/>
                    <a:pt x="6328" y="9273"/>
                    <a:pt x="6425" y="9273"/>
                  </a:cubicBezTo>
                  <a:cubicBezTo>
                    <a:pt x="8191" y="9273"/>
                    <a:pt x="9809" y="7774"/>
                    <a:pt x="11103" y="6684"/>
                  </a:cubicBezTo>
                  <a:cubicBezTo>
                    <a:pt x="12648" y="5354"/>
                    <a:pt x="14001" y="3809"/>
                    <a:pt x="15115" y="2096"/>
                  </a:cubicBezTo>
                  <a:cubicBezTo>
                    <a:pt x="14612" y="1378"/>
                    <a:pt x="14085" y="671"/>
                    <a:pt x="13522" y="0"/>
                  </a:cubicBezTo>
                  <a:close/>
                </a:path>
              </a:pathLst>
            </a:custGeom>
            <a:solidFill>
              <a:srgbClr val="FF9C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23;p32">
              <a:extLst>
                <a:ext uri="{FF2B5EF4-FFF2-40B4-BE49-F238E27FC236}">
                  <a16:creationId xmlns:a16="http://schemas.microsoft.com/office/drawing/2014/main" id="{559EC17E-1F41-98FC-0449-33FF393C080C}"/>
                </a:ext>
              </a:extLst>
            </p:cNvPr>
            <p:cNvSpPr/>
            <p:nvPr/>
          </p:nvSpPr>
          <p:spPr>
            <a:xfrm>
              <a:off x="3611569" y="952055"/>
              <a:ext cx="506364" cy="267669"/>
            </a:xfrm>
            <a:custGeom>
              <a:avLst/>
              <a:gdLst/>
              <a:ahLst/>
              <a:cxnLst/>
              <a:rect l="l" t="t" r="r" b="b"/>
              <a:pathLst>
                <a:path w="12181" h="6439" extrusionOk="0">
                  <a:moveTo>
                    <a:pt x="7275" y="1"/>
                  </a:moveTo>
                  <a:cubicBezTo>
                    <a:pt x="6596" y="1"/>
                    <a:pt x="5898" y="107"/>
                    <a:pt x="5246" y="246"/>
                  </a:cubicBezTo>
                  <a:cubicBezTo>
                    <a:pt x="4300" y="462"/>
                    <a:pt x="3342" y="726"/>
                    <a:pt x="2527" y="1241"/>
                  </a:cubicBezTo>
                  <a:cubicBezTo>
                    <a:pt x="826" y="2378"/>
                    <a:pt x="0" y="4450"/>
                    <a:pt x="467" y="6439"/>
                  </a:cubicBezTo>
                  <a:cubicBezTo>
                    <a:pt x="1413" y="6319"/>
                    <a:pt x="2372" y="6235"/>
                    <a:pt x="3342" y="6199"/>
                  </a:cubicBezTo>
                  <a:lnTo>
                    <a:pt x="3785" y="3840"/>
                  </a:lnTo>
                  <a:cubicBezTo>
                    <a:pt x="3917" y="4606"/>
                    <a:pt x="3964" y="5373"/>
                    <a:pt x="3929" y="6151"/>
                  </a:cubicBezTo>
                  <a:lnTo>
                    <a:pt x="6899" y="6031"/>
                  </a:lnTo>
                  <a:lnTo>
                    <a:pt x="7138" y="3899"/>
                  </a:lnTo>
                  <a:cubicBezTo>
                    <a:pt x="7366" y="4522"/>
                    <a:pt x="7534" y="5157"/>
                    <a:pt x="7653" y="5804"/>
                  </a:cubicBezTo>
                  <a:cubicBezTo>
                    <a:pt x="9175" y="5720"/>
                    <a:pt x="10684" y="5552"/>
                    <a:pt x="12181" y="5289"/>
                  </a:cubicBezTo>
                  <a:cubicBezTo>
                    <a:pt x="11774" y="3372"/>
                    <a:pt x="10720" y="1648"/>
                    <a:pt x="9198" y="402"/>
                  </a:cubicBezTo>
                  <a:lnTo>
                    <a:pt x="9198" y="402"/>
                  </a:lnTo>
                  <a:lnTo>
                    <a:pt x="9845" y="833"/>
                  </a:lnTo>
                  <a:cubicBezTo>
                    <a:pt x="9146" y="211"/>
                    <a:pt x="8229" y="1"/>
                    <a:pt x="7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24;p32">
              <a:extLst>
                <a:ext uri="{FF2B5EF4-FFF2-40B4-BE49-F238E27FC236}">
                  <a16:creationId xmlns:a16="http://schemas.microsoft.com/office/drawing/2014/main" id="{B6C2863D-ADEB-AB45-1FF7-EB6389F8C510}"/>
                </a:ext>
              </a:extLst>
            </p:cNvPr>
            <p:cNvSpPr/>
            <p:nvPr/>
          </p:nvSpPr>
          <p:spPr>
            <a:xfrm>
              <a:off x="3563264" y="1580593"/>
              <a:ext cx="405307" cy="350601"/>
            </a:xfrm>
            <a:custGeom>
              <a:avLst/>
              <a:gdLst/>
              <a:ahLst/>
              <a:cxnLst/>
              <a:rect l="l" t="t" r="r" b="b"/>
              <a:pathLst>
                <a:path w="9750" h="8434" extrusionOk="0">
                  <a:moveTo>
                    <a:pt x="2802" y="0"/>
                  </a:moveTo>
                  <a:cubicBezTo>
                    <a:pt x="1835" y="0"/>
                    <a:pt x="686" y="921"/>
                    <a:pt x="336" y="1763"/>
                  </a:cubicBezTo>
                  <a:cubicBezTo>
                    <a:pt x="0" y="2601"/>
                    <a:pt x="300" y="3499"/>
                    <a:pt x="707" y="4194"/>
                  </a:cubicBezTo>
                  <a:cubicBezTo>
                    <a:pt x="1988" y="6410"/>
                    <a:pt x="4599" y="7488"/>
                    <a:pt x="7055" y="8434"/>
                  </a:cubicBezTo>
                  <a:cubicBezTo>
                    <a:pt x="8444" y="6817"/>
                    <a:pt x="9378" y="4865"/>
                    <a:pt x="9750" y="2769"/>
                  </a:cubicBezTo>
                  <a:cubicBezTo>
                    <a:pt x="8564" y="2098"/>
                    <a:pt x="7342" y="1499"/>
                    <a:pt x="6097" y="972"/>
                  </a:cubicBezTo>
                  <a:cubicBezTo>
                    <a:pt x="5162" y="601"/>
                    <a:pt x="3893" y="38"/>
                    <a:pt x="2875" y="2"/>
                  </a:cubicBezTo>
                  <a:cubicBezTo>
                    <a:pt x="2851" y="1"/>
                    <a:pt x="2827" y="0"/>
                    <a:pt x="28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25;p32">
              <a:extLst>
                <a:ext uri="{FF2B5EF4-FFF2-40B4-BE49-F238E27FC236}">
                  <a16:creationId xmlns:a16="http://schemas.microsoft.com/office/drawing/2014/main" id="{A16737E9-C421-DF7C-EA1A-36C60D161756}"/>
                </a:ext>
              </a:extLst>
            </p:cNvPr>
            <p:cNvSpPr/>
            <p:nvPr/>
          </p:nvSpPr>
          <p:spPr>
            <a:xfrm>
              <a:off x="3425335" y="2178619"/>
              <a:ext cx="705069" cy="205688"/>
            </a:xfrm>
            <a:custGeom>
              <a:avLst/>
              <a:gdLst/>
              <a:ahLst/>
              <a:cxnLst/>
              <a:rect l="l" t="t" r="r" b="b"/>
              <a:pathLst>
                <a:path w="16961" h="4948" extrusionOk="0">
                  <a:moveTo>
                    <a:pt x="1486" y="1"/>
                  </a:moveTo>
                  <a:cubicBezTo>
                    <a:pt x="1246" y="228"/>
                    <a:pt x="1031" y="456"/>
                    <a:pt x="815" y="707"/>
                  </a:cubicBezTo>
                  <a:cubicBezTo>
                    <a:pt x="552" y="1007"/>
                    <a:pt x="300" y="1318"/>
                    <a:pt x="84" y="1641"/>
                  </a:cubicBezTo>
                  <a:cubicBezTo>
                    <a:pt x="37" y="1701"/>
                    <a:pt x="1" y="1773"/>
                    <a:pt x="1" y="1845"/>
                  </a:cubicBezTo>
                  <a:cubicBezTo>
                    <a:pt x="13" y="1917"/>
                    <a:pt x="49" y="1989"/>
                    <a:pt x="108" y="2037"/>
                  </a:cubicBezTo>
                  <a:cubicBezTo>
                    <a:pt x="1234" y="3222"/>
                    <a:pt x="3139" y="3857"/>
                    <a:pt x="4720" y="3929"/>
                  </a:cubicBezTo>
                  <a:cubicBezTo>
                    <a:pt x="5630" y="3977"/>
                    <a:pt x="6516" y="4444"/>
                    <a:pt x="7402" y="4636"/>
                  </a:cubicBezTo>
                  <a:cubicBezTo>
                    <a:pt x="8061" y="4767"/>
                    <a:pt x="8720" y="4863"/>
                    <a:pt x="9379" y="4911"/>
                  </a:cubicBezTo>
                  <a:cubicBezTo>
                    <a:pt x="9906" y="4911"/>
                    <a:pt x="10421" y="4947"/>
                    <a:pt x="10948" y="4947"/>
                  </a:cubicBezTo>
                  <a:lnTo>
                    <a:pt x="11044" y="4947"/>
                  </a:lnTo>
                  <a:cubicBezTo>
                    <a:pt x="11235" y="4947"/>
                    <a:pt x="11427" y="4947"/>
                    <a:pt x="11618" y="4935"/>
                  </a:cubicBezTo>
                  <a:cubicBezTo>
                    <a:pt x="11810" y="4935"/>
                    <a:pt x="12002" y="4923"/>
                    <a:pt x="12193" y="4923"/>
                  </a:cubicBezTo>
                  <a:lnTo>
                    <a:pt x="12313" y="4923"/>
                  </a:lnTo>
                  <a:cubicBezTo>
                    <a:pt x="12493" y="4911"/>
                    <a:pt x="12684" y="4899"/>
                    <a:pt x="12864" y="4875"/>
                  </a:cubicBezTo>
                  <a:lnTo>
                    <a:pt x="12972" y="4875"/>
                  </a:lnTo>
                  <a:cubicBezTo>
                    <a:pt x="13163" y="4851"/>
                    <a:pt x="13355" y="4827"/>
                    <a:pt x="13547" y="4815"/>
                  </a:cubicBezTo>
                  <a:cubicBezTo>
                    <a:pt x="13511" y="4815"/>
                    <a:pt x="13930" y="4743"/>
                    <a:pt x="13978" y="4743"/>
                  </a:cubicBezTo>
                  <a:cubicBezTo>
                    <a:pt x="14182" y="4696"/>
                    <a:pt x="14385" y="4660"/>
                    <a:pt x="14577" y="4612"/>
                  </a:cubicBezTo>
                  <a:cubicBezTo>
                    <a:pt x="14960" y="4516"/>
                    <a:pt x="15343" y="4408"/>
                    <a:pt x="15715" y="4264"/>
                  </a:cubicBezTo>
                  <a:cubicBezTo>
                    <a:pt x="15786" y="4240"/>
                    <a:pt x="15894" y="4181"/>
                    <a:pt x="16026" y="4121"/>
                  </a:cubicBezTo>
                  <a:lnTo>
                    <a:pt x="16182" y="4025"/>
                  </a:lnTo>
                  <a:cubicBezTo>
                    <a:pt x="16325" y="3953"/>
                    <a:pt x="16481" y="3869"/>
                    <a:pt x="16625" y="3773"/>
                  </a:cubicBezTo>
                  <a:cubicBezTo>
                    <a:pt x="16745" y="3701"/>
                    <a:pt x="16852" y="3630"/>
                    <a:pt x="16960" y="3570"/>
                  </a:cubicBezTo>
                  <a:cubicBezTo>
                    <a:pt x="16864" y="3402"/>
                    <a:pt x="16769" y="3246"/>
                    <a:pt x="16661" y="3091"/>
                  </a:cubicBezTo>
                  <a:cubicBezTo>
                    <a:pt x="16625" y="3043"/>
                    <a:pt x="16601" y="2995"/>
                    <a:pt x="16565" y="2935"/>
                  </a:cubicBezTo>
                  <a:cubicBezTo>
                    <a:pt x="16481" y="2827"/>
                    <a:pt x="16409" y="2707"/>
                    <a:pt x="16325" y="2600"/>
                  </a:cubicBezTo>
                  <a:cubicBezTo>
                    <a:pt x="16289" y="2540"/>
                    <a:pt x="16254" y="2492"/>
                    <a:pt x="16218" y="2444"/>
                  </a:cubicBezTo>
                  <a:cubicBezTo>
                    <a:pt x="16122" y="2300"/>
                    <a:pt x="16014" y="2156"/>
                    <a:pt x="15906" y="2013"/>
                  </a:cubicBezTo>
                  <a:cubicBezTo>
                    <a:pt x="14436" y="2546"/>
                    <a:pt x="12852" y="2767"/>
                    <a:pt x="11255" y="2767"/>
                  </a:cubicBezTo>
                  <a:cubicBezTo>
                    <a:pt x="10056" y="2767"/>
                    <a:pt x="8849" y="2643"/>
                    <a:pt x="7678" y="2432"/>
                  </a:cubicBezTo>
                  <a:cubicBezTo>
                    <a:pt x="6468" y="2228"/>
                    <a:pt x="5283" y="1893"/>
                    <a:pt x="4133" y="1450"/>
                  </a:cubicBezTo>
                  <a:cubicBezTo>
                    <a:pt x="3570" y="1222"/>
                    <a:pt x="3031" y="971"/>
                    <a:pt x="2504" y="671"/>
                  </a:cubicBezTo>
                  <a:cubicBezTo>
                    <a:pt x="2288" y="540"/>
                    <a:pt x="1845" y="144"/>
                    <a:pt x="1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26;p32">
              <a:extLst>
                <a:ext uri="{FF2B5EF4-FFF2-40B4-BE49-F238E27FC236}">
                  <a16:creationId xmlns:a16="http://schemas.microsoft.com/office/drawing/2014/main" id="{6305470F-5B16-C183-B2F3-820F1EEA8FFB}"/>
                </a:ext>
              </a:extLst>
            </p:cNvPr>
            <p:cNvSpPr/>
            <p:nvPr/>
          </p:nvSpPr>
          <p:spPr>
            <a:xfrm>
              <a:off x="3601592" y="1250195"/>
              <a:ext cx="79191" cy="105172"/>
            </a:xfrm>
            <a:custGeom>
              <a:avLst/>
              <a:gdLst/>
              <a:ahLst/>
              <a:cxnLst/>
              <a:rect l="l" t="t" r="r" b="b"/>
              <a:pathLst>
                <a:path w="1905" h="2530" extrusionOk="0">
                  <a:moveTo>
                    <a:pt x="309" y="0"/>
                  </a:moveTo>
                  <a:cubicBezTo>
                    <a:pt x="269" y="0"/>
                    <a:pt x="229" y="10"/>
                    <a:pt x="192" y="33"/>
                  </a:cubicBezTo>
                  <a:cubicBezTo>
                    <a:pt x="132" y="93"/>
                    <a:pt x="84" y="165"/>
                    <a:pt x="72" y="249"/>
                  </a:cubicBezTo>
                  <a:cubicBezTo>
                    <a:pt x="1" y="620"/>
                    <a:pt x="48" y="1015"/>
                    <a:pt x="192" y="1363"/>
                  </a:cubicBezTo>
                  <a:cubicBezTo>
                    <a:pt x="324" y="1734"/>
                    <a:pt x="504" y="2117"/>
                    <a:pt x="827" y="2345"/>
                  </a:cubicBezTo>
                  <a:cubicBezTo>
                    <a:pt x="988" y="2463"/>
                    <a:pt x="1198" y="2529"/>
                    <a:pt x="1401" y="2529"/>
                  </a:cubicBezTo>
                  <a:cubicBezTo>
                    <a:pt x="1589" y="2529"/>
                    <a:pt x="1772" y="2472"/>
                    <a:pt x="1905" y="2345"/>
                  </a:cubicBezTo>
                  <a:lnTo>
                    <a:pt x="1833" y="2249"/>
                  </a:lnTo>
                  <a:cubicBezTo>
                    <a:pt x="1593" y="1482"/>
                    <a:pt x="1198" y="788"/>
                    <a:pt x="659" y="201"/>
                  </a:cubicBezTo>
                  <a:cubicBezTo>
                    <a:pt x="568" y="101"/>
                    <a:pt x="435" y="0"/>
                    <a:pt x="309" y="0"/>
                  </a:cubicBezTo>
                  <a:close/>
                </a:path>
              </a:pathLst>
            </a:custGeom>
            <a:solidFill>
              <a:srgbClr val="FF9C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27;p32">
              <a:extLst>
                <a:ext uri="{FF2B5EF4-FFF2-40B4-BE49-F238E27FC236}">
                  <a16:creationId xmlns:a16="http://schemas.microsoft.com/office/drawing/2014/main" id="{5DBED4EB-3E3A-AFD1-55F9-E14E590CCA92}"/>
                </a:ext>
              </a:extLst>
            </p:cNvPr>
            <p:cNvSpPr/>
            <p:nvPr/>
          </p:nvSpPr>
          <p:spPr>
            <a:xfrm>
              <a:off x="3480623" y="1069823"/>
              <a:ext cx="352514" cy="718039"/>
            </a:xfrm>
            <a:custGeom>
              <a:avLst/>
              <a:gdLst/>
              <a:ahLst/>
              <a:cxnLst/>
              <a:rect l="l" t="t" r="r" b="b"/>
              <a:pathLst>
                <a:path w="8480" h="17273" extrusionOk="0">
                  <a:moveTo>
                    <a:pt x="4911" y="1"/>
                  </a:moveTo>
                  <a:lnTo>
                    <a:pt x="4120" y="1486"/>
                  </a:lnTo>
                  <a:cubicBezTo>
                    <a:pt x="3713" y="1917"/>
                    <a:pt x="3605" y="2564"/>
                    <a:pt x="3665" y="3150"/>
                  </a:cubicBezTo>
                  <a:cubicBezTo>
                    <a:pt x="3725" y="3749"/>
                    <a:pt x="3953" y="4312"/>
                    <a:pt x="4120" y="4887"/>
                  </a:cubicBezTo>
                  <a:cubicBezTo>
                    <a:pt x="5270" y="8888"/>
                    <a:pt x="3581" y="13163"/>
                    <a:pt x="0" y="15307"/>
                  </a:cubicBezTo>
                  <a:cubicBezTo>
                    <a:pt x="1111" y="16563"/>
                    <a:pt x="2697" y="17272"/>
                    <a:pt x="4356" y="17272"/>
                  </a:cubicBezTo>
                  <a:cubicBezTo>
                    <a:pt x="4484" y="17272"/>
                    <a:pt x="4614" y="17268"/>
                    <a:pt x="4743" y="17260"/>
                  </a:cubicBezTo>
                  <a:cubicBezTo>
                    <a:pt x="5869" y="17188"/>
                    <a:pt x="7007" y="16733"/>
                    <a:pt x="7677" y="15834"/>
                  </a:cubicBezTo>
                  <a:cubicBezTo>
                    <a:pt x="8228" y="15104"/>
                    <a:pt x="8408" y="14145"/>
                    <a:pt x="8444" y="13223"/>
                  </a:cubicBezTo>
                  <a:cubicBezTo>
                    <a:pt x="8480" y="12157"/>
                    <a:pt x="8324" y="11103"/>
                    <a:pt x="7989" y="10097"/>
                  </a:cubicBezTo>
                  <a:cubicBezTo>
                    <a:pt x="7438" y="8384"/>
                    <a:pt x="6384" y="6863"/>
                    <a:pt x="5593" y="5235"/>
                  </a:cubicBezTo>
                  <a:cubicBezTo>
                    <a:pt x="4815" y="3606"/>
                    <a:pt x="4312" y="1701"/>
                    <a:pt x="49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628;p32">
              <a:extLst>
                <a:ext uri="{FF2B5EF4-FFF2-40B4-BE49-F238E27FC236}">
                  <a16:creationId xmlns:a16="http://schemas.microsoft.com/office/drawing/2014/main" id="{2E83EFFC-4350-8311-1421-B66BBEF898BA}"/>
                </a:ext>
              </a:extLst>
            </p:cNvPr>
            <p:cNvSpPr/>
            <p:nvPr/>
          </p:nvSpPr>
          <p:spPr>
            <a:xfrm>
              <a:off x="4299635" y="1367797"/>
              <a:ext cx="288787" cy="303004"/>
            </a:xfrm>
            <a:custGeom>
              <a:avLst/>
              <a:gdLst/>
              <a:ahLst/>
              <a:cxnLst/>
              <a:rect l="l" t="t" r="r" b="b"/>
              <a:pathLst>
                <a:path w="6947" h="7289" extrusionOk="0">
                  <a:moveTo>
                    <a:pt x="5239" y="0"/>
                  </a:moveTo>
                  <a:cubicBezTo>
                    <a:pt x="5193" y="0"/>
                    <a:pt x="5148" y="2"/>
                    <a:pt x="5103" y="7"/>
                  </a:cubicBezTo>
                  <a:cubicBezTo>
                    <a:pt x="4288" y="79"/>
                    <a:pt x="3522" y="594"/>
                    <a:pt x="2971" y="1169"/>
                  </a:cubicBezTo>
                  <a:cubicBezTo>
                    <a:pt x="2384" y="1767"/>
                    <a:pt x="2324" y="2654"/>
                    <a:pt x="1905" y="3348"/>
                  </a:cubicBezTo>
                  <a:cubicBezTo>
                    <a:pt x="1426" y="4151"/>
                    <a:pt x="779" y="4846"/>
                    <a:pt x="0" y="5373"/>
                  </a:cubicBezTo>
                  <a:lnTo>
                    <a:pt x="2707" y="7289"/>
                  </a:lnTo>
                  <a:cubicBezTo>
                    <a:pt x="3043" y="6954"/>
                    <a:pt x="3306" y="6439"/>
                    <a:pt x="3665" y="6139"/>
                  </a:cubicBezTo>
                  <a:cubicBezTo>
                    <a:pt x="3757" y="6062"/>
                    <a:pt x="3854" y="6031"/>
                    <a:pt x="3954" y="6031"/>
                  </a:cubicBezTo>
                  <a:cubicBezTo>
                    <a:pt x="4194" y="6031"/>
                    <a:pt x="4448" y="6211"/>
                    <a:pt x="4660" y="6355"/>
                  </a:cubicBezTo>
                  <a:cubicBezTo>
                    <a:pt x="5043" y="6606"/>
                    <a:pt x="5462" y="6798"/>
                    <a:pt x="5917" y="6906"/>
                  </a:cubicBezTo>
                  <a:cubicBezTo>
                    <a:pt x="6010" y="6932"/>
                    <a:pt x="6085" y="6944"/>
                    <a:pt x="6144" y="6944"/>
                  </a:cubicBezTo>
                  <a:cubicBezTo>
                    <a:pt x="6617" y="6944"/>
                    <a:pt x="6082" y="6171"/>
                    <a:pt x="5869" y="5947"/>
                  </a:cubicBezTo>
                  <a:cubicBezTo>
                    <a:pt x="5522" y="5588"/>
                    <a:pt x="5091" y="5313"/>
                    <a:pt x="4743" y="4953"/>
                  </a:cubicBezTo>
                  <a:cubicBezTo>
                    <a:pt x="3845" y="4067"/>
                    <a:pt x="3821" y="2654"/>
                    <a:pt x="4444" y="1588"/>
                  </a:cubicBezTo>
                  <a:cubicBezTo>
                    <a:pt x="4516" y="1456"/>
                    <a:pt x="4612" y="1348"/>
                    <a:pt x="4731" y="1264"/>
                  </a:cubicBezTo>
                  <a:cubicBezTo>
                    <a:pt x="4888" y="1153"/>
                    <a:pt x="5071" y="1085"/>
                    <a:pt x="5247" y="1085"/>
                  </a:cubicBezTo>
                  <a:cubicBezTo>
                    <a:pt x="5392" y="1085"/>
                    <a:pt x="5534" y="1132"/>
                    <a:pt x="5654" y="1240"/>
                  </a:cubicBezTo>
                  <a:lnTo>
                    <a:pt x="6061" y="1612"/>
                  </a:lnTo>
                  <a:cubicBezTo>
                    <a:pt x="6229" y="1791"/>
                    <a:pt x="6444" y="1923"/>
                    <a:pt x="6684" y="1983"/>
                  </a:cubicBezTo>
                  <a:cubicBezTo>
                    <a:pt x="6687" y="1983"/>
                    <a:pt x="6691" y="1984"/>
                    <a:pt x="6694" y="1984"/>
                  </a:cubicBezTo>
                  <a:cubicBezTo>
                    <a:pt x="6947" y="1984"/>
                    <a:pt x="6491" y="688"/>
                    <a:pt x="6384" y="558"/>
                  </a:cubicBezTo>
                  <a:cubicBezTo>
                    <a:pt x="6112" y="210"/>
                    <a:pt x="5683" y="0"/>
                    <a:pt x="5239" y="0"/>
                  </a:cubicBezTo>
                  <a:close/>
                </a:path>
              </a:pathLst>
            </a:custGeom>
            <a:solidFill>
              <a:srgbClr val="FF9C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629;p32">
              <a:extLst>
                <a:ext uri="{FF2B5EF4-FFF2-40B4-BE49-F238E27FC236}">
                  <a16:creationId xmlns:a16="http://schemas.microsoft.com/office/drawing/2014/main" id="{A9D18C7D-C30B-6B33-EC57-93111BBFF59B}"/>
                </a:ext>
              </a:extLst>
            </p:cNvPr>
            <p:cNvSpPr/>
            <p:nvPr/>
          </p:nvSpPr>
          <p:spPr>
            <a:xfrm>
              <a:off x="4611826" y="1399930"/>
              <a:ext cx="72706" cy="72041"/>
            </a:xfrm>
            <a:custGeom>
              <a:avLst/>
              <a:gdLst/>
              <a:ahLst/>
              <a:cxnLst/>
              <a:rect l="l" t="t" r="r" b="b"/>
              <a:pathLst>
                <a:path w="1749" h="1733" extrusionOk="0">
                  <a:moveTo>
                    <a:pt x="359" y="0"/>
                  </a:moveTo>
                  <a:cubicBezTo>
                    <a:pt x="72" y="443"/>
                    <a:pt x="0" y="982"/>
                    <a:pt x="156" y="1474"/>
                  </a:cubicBezTo>
                  <a:cubicBezTo>
                    <a:pt x="168" y="1593"/>
                    <a:pt x="252" y="1677"/>
                    <a:pt x="359" y="1725"/>
                  </a:cubicBezTo>
                  <a:cubicBezTo>
                    <a:pt x="377" y="1730"/>
                    <a:pt x="394" y="1733"/>
                    <a:pt x="411" y="1733"/>
                  </a:cubicBezTo>
                  <a:cubicBezTo>
                    <a:pt x="510" y="1733"/>
                    <a:pt x="599" y="1651"/>
                    <a:pt x="671" y="1569"/>
                  </a:cubicBezTo>
                  <a:cubicBezTo>
                    <a:pt x="1066" y="1102"/>
                    <a:pt x="1270" y="479"/>
                    <a:pt x="1749" y="108"/>
                  </a:cubicBezTo>
                  <a:lnTo>
                    <a:pt x="359" y="0"/>
                  </a:lnTo>
                  <a:close/>
                </a:path>
              </a:pathLst>
            </a:custGeom>
            <a:solidFill>
              <a:srgbClr val="D063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630;p32">
              <a:extLst>
                <a:ext uri="{FF2B5EF4-FFF2-40B4-BE49-F238E27FC236}">
                  <a16:creationId xmlns:a16="http://schemas.microsoft.com/office/drawing/2014/main" id="{79F0B72A-08F8-B1A1-5B23-A91FB2A889D5}"/>
                </a:ext>
              </a:extLst>
            </p:cNvPr>
            <p:cNvSpPr/>
            <p:nvPr/>
          </p:nvSpPr>
          <p:spPr>
            <a:xfrm>
              <a:off x="4577988" y="1367797"/>
              <a:ext cx="288787" cy="303004"/>
            </a:xfrm>
            <a:custGeom>
              <a:avLst/>
              <a:gdLst/>
              <a:ahLst/>
              <a:cxnLst/>
              <a:rect l="l" t="t" r="r" b="b"/>
              <a:pathLst>
                <a:path w="6947" h="7289" extrusionOk="0">
                  <a:moveTo>
                    <a:pt x="1705" y="0"/>
                  </a:moveTo>
                  <a:cubicBezTo>
                    <a:pt x="1254" y="0"/>
                    <a:pt x="833" y="210"/>
                    <a:pt x="551" y="558"/>
                  </a:cubicBezTo>
                  <a:cubicBezTo>
                    <a:pt x="456" y="688"/>
                    <a:pt x="0" y="1984"/>
                    <a:pt x="253" y="1984"/>
                  </a:cubicBezTo>
                  <a:cubicBezTo>
                    <a:pt x="256" y="1984"/>
                    <a:pt x="259" y="1983"/>
                    <a:pt x="263" y="1983"/>
                  </a:cubicBezTo>
                  <a:cubicBezTo>
                    <a:pt x="503" y="1923"/>
                    <a:pt x="718" y="1791"/>
                    <a:pt x="886" y="1612"/>
                  </a:cubicBezTo>
                  <a:lnTo>
                    <a:pt x="1293" y="1240"/>
                  </a:lnTo>
                  <a:cubicBezTo>
                    <a:pt x="1413" y="1132"/>
                    <a:pt x="1554" y="1085"/>
                    <a:pt x="1700" y="1085"/>
                  </a:cubicBezTo>
                  <a:cubicBezTo>
                    <a:pt x="1876" y="1085"/>
                    <a:pt x="2058" y="1153"/>
                    <a:pt x="2215" y="1264"/>
                  </a:cubicBezTo>
                  <a:cubicBezTo>
                    <a:pt x="2335" y="1348"/>
                    <a:pt x="2419" y="1456"/>
                    <a:pt x="2491" y="1588"/>
                  </a:cubicBezTo>
                  <a:cubicBezTo>
                    <a:pt x="3114" y="2654"/>
                    <a:pt x="3090" y="4067"/>
                    <a:pt x="2203" y="4953"/>
                  </a:cubicBezTo>
                  <a:cubicBezTo>
                    <a:pt x="1844" y="5313"/>
                    <a:pt x="1425" y="5588"/>
                    <a:pt x="1066" y="5947"/>
                  </a:cubicBezTo>
                  <a:cubicBezTo>
                    <a:pt x="853" y="6171"/>
                    <a:pt x="318" y="6944"/>
                    <a:pt x="800" y="6944"/>
                  </a:cubicBezTo>
                  <a:cubicBezTo>
                    <a:pt x="860" y="6944"/>
                    <a:pt x="936" y="6932"/>
                    <a:pt x="1030" y="6906"/>
                  </a:cubicBezTo>
                  <a:cubicBezTo>
                    <a:pt x="1473" y="6798"/>
                    <a:pt x="1904" y="6606"/>
                    <a:pt x="2287" y="6355"/>
                  </a:cubicBezTo>
                  <a:cubicBezTo>
                    <a:pt x="2499" y="6211"/>
                    <a:pt x="2752" y="6031"/>
                    <a:pt x="2993" y="6031"/>
                  </a:cubicBezTo>
                  <a:cubicBezTo>
                    <a:pt x="3093" y="6031"/>
                    <a:pt x="3190" y="6062"/>
                    <a:pt x="3281" y="6139"/>
                  </a:cubicBezTo>
                  <a:cubicBezTo>
                    <a:pt x="3641" y="6439"/>
                    <a:pt x="3892" y="6954"/>
                    <a:pt x="4240" y="7289"/>
                  </a:cubicBezTo>
                  <a:lnTo>
                    <a:pt x="6946" y="5373"/>
                  </a:lnTo>
                  <a:cubicBezTo>
                    <a:pt x="6168" y="4846"/>
                    <a:pt x="5521" y="4151"/>
                    <a:pt x="5042" y="3348"/>
                  </a:cubicBezTo>
                  <a:cubicBezTo>
                    <a:pt x="4623" y="2654"/>
                    <a:pt x="4563" y="1767"/>
                    <a:pt x="3976" y="1169"/>
                  </a:cubicBezTo>
                  <a:cubicBezTo>
                    <a:pt x="3425" y="594"/>
                    <a:pt x="2647" y="79"/>
                    <a:pt x="1844" y="7"/>
                  </a:cubicBezTo>
                  <a:cubicBezTo>
                    <a:pt x="1798" y="2"/>
                    <a:pt x="1751" y="0"/>
                    <a:pt x="1705" y="0"/>
                  </a:cubicBezTo>
                  <a:close/>
                </a:path>
              </a:pathLst>
            </a:custGeom>
            <a:solidFill>
              <a:srgbClr val="E07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631;p32">
              <a:extLst>
                <a:ext uri="{FF2B5EF4-FFF2-40B4-BE49-F238E27FC236}">
                  <a16:creationId xmlns:a16="http://schemas.microsoft.com/office/drawing/2014/main" id="{B2DE87BD-E06C-3BAE-0CFA-1A70342F6B5D}"/>
                </a:ext>
              </a:extLst>
            </p:cNvPr>
            <p:cNvSpPr/>
            <p:nvPr/>
          </p:nvSpPr>
          <p:spPr>
            <a:xfrm>
              <a:off x="5274992" y="1396937"/>
              <a:ext cx="141463" cy="182783"/>
            </a:xfrm>
            <a:custGeom>
              <a:avLst/>
              <a:gdLst/>
              <a:ahLst/>
              <a:cxnLst/>
              <a:rect l="l" t="t" r="r" b="b"/>
              <a:pathLst>
                <a:path w="3403" h="4397" extrusionOk="0">
                  <a:moveTo>
                    <a:pt x="2240" y="0"/>
                  </a:moveTo>
                  <a:lnTo>
                    <a:pt x="1" y="863"/>
                  </a:lnTo>
                  <a:cubicBezTo>
                    <a:pt x="324" y="2025"/>
                    <a:pt x="587" y="3210"/>
                    <a:pt x="779" y="4396"/>
                  </a:cubicBezTo>
                  <a:cubicBezTo>
                    <a:pt x="1114" y="4300"/>
                    <a:pt x="1450" y="4192"/>
                    <a:pt x="1773" y="4073"/>
                  </a:cubicBezTo>
                  <a:cubicBezTo>
                    <a:pt x="1965" y="4001"/>
                    <a:pt x="2145" y="3941"/>
                    <a:pt x="2324" y="3857"/>
                  </a:cubicBezTo>
                  <a:lnTo>
                    <a:pt x="2456" y="3809"/>
                  </a:lnTo>
                  <a:lnTo>
                    <a:pt x="2528" y="3785"/>
                  </a:lnTo>
                  <a:cubicBezTo>
                    <a:pt x="2827" y="3642"/>
                    <a:pt x="3115" y="3510"/>
                    <a:pt x="3402" y="3354"/>
                  </a:cubicBezTo>
                  <a:lnTo>
                    <a:pt x="2240" y="0"/>
                  </a:lnTo>
                  <a:close/>
                </a:path>
              </a:pathLst>
            </a:custGeom>
            <a:solidFill>
              <a:srgbClr val="E07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632;p32">
              <a:extLst>
                <a:ext uri="{FF2B5EF4-FFF2-40B4-BE49-F238E27FC236}">
                  <a16:creationId xmlns:a16="http://schemas.microsoft.com/office/drawing/2014/main" id="{186F99A2-B677-F2FE-EE07-522E3A63C89F}"/>
                </a:ext>
              </a:extLst>
            </p:cNvPr>
            <p:cNvSpPr/>
            <p:nvPr/>
          </p:nvSpPr>
          <p:spPr>
            <a:xfrm>
              <a:off x="5029022" y="1023306"/>
              <a:ext cx="551218" cy="501334"/>
            </a:xfrm>
            <a:custGeom>
              <a:avLst/>
              <a:gdLst/>
              <a:ahLst/>
              <a:cxnLst/>
              <a:rect l="l" t="t" r="r" b="b"/>
              <a:pathLst>
                <a:path w="13260" h="12060" extrusionOk="0">
                  <a:moveTo>
                    <a:pt x="5505" y="0"/>
                  </a:moveTo>
                  <a:cubicBezTo>
                    <a:pt x="4789" y="0"/>
                    <a:pt x="4075" y="128"/>
                    <a:pt x="3414" y="413"/>
                  </a:cubicBezTo>
                  <a:cubicBezTo>
                    <a:pt x="2672" y="724"/>
                    <a:pt x="1989" y="1167"/>
                    <a:pt x="1402" y="1718"/>
                  </a:cubicBezTo>
                  <a:cubicBezTo>
                    <a:pt x="815" y="2281"/>
                    <a:pt x="480" y="3072"/>
                    <a:pt x="252" y="3850"/>
                  </a:cubicBezTo>
                  <a:cubicBezTo>
                    <a:pt x="61" y="4557"/>
                    <a:pt x="1" y="5288"/>
                    <a:pt x="97" y="6018"/>
                  </a:cubicBezTo>
                  <a:cubicBezTo>
                    <a:pt x="228" y="7132"/>
                    <a:pt x="612" y="8222"/>
                    <a:pt x="1043" y="9264"/>
                  </a:cubicBezTo>
                  <a:cubicBezTo>
                    <a:pt x="1498" y="10378"/>
                    <a:pt x="2277" y="11468"/>
                    <a:pt x="3474" y="11815"/>
                  </a:cubicBezTo>
                  <a:cubicBezTo>
                    <a:pt x="4046" y="11983"/>
                    <a:pt x="4616" y="12060"/>
                    <a:pt x="5183" y="12060"/>
                  </a:cubicBezTo>
                  <a:cubicBezTo>
                    <a:pt x="6113" y="12060"/>
                    <a:pt x="7034" y="11853"/>
                    <a:pt x="7942" y="11504"/>
                  </a:cubicBezTo>
                  <a:cubicBezTo>
                    <a:pt x="9583" y="10857"/>
                    <a:pt x="10996" y="9647"/>
                    <a:pt x="10936" y="7827"/>
                  </a:cubicBezTo>
                  <a:cubicBezTo>
                    <a:pt x="12158" y="7611"/>
                    <a:pt x="13260" y="6557"/>
                    <a:pt x="13020" y="5216"/>
                  </a:cubicBezTo>
                  <a:cubicBezTo>
                    <a:pt x="12948" y="4784"/>
                    <a:pt x="12709" y="4353"/>
                    <a:pt x="12301" y="4210"/>
                  </a:cubicBezTo>
                  <a:cubicBezTo>
                    <a:pt x="12204" y="4174"/>
                    <a:pt x="12103" y="4158"/>
                    <a:pt x="12001" y="4158"/>
                  </a:cubicBezTo>
                  <a:cubicBezTo>
                    <a:pt x="11725" y="4158"/>
                    <a:pt x="11442" y="4277"/>
                    <a:pt x="11223" y="4461"/>
                  </a:cubicBezTo>
                  <a:cubicBezTo>
                    <a:pt x="10936" y="4725"/>
                    <a:pt x="10696" y="5036"/>
                    <a:pt x="10529" y="5383"/>
                  </a:cubicBezTo>
                  <a:cubicBezTo>
                    <a:pt x="10421" y="4437"/>
                    <a:pt x="10193" y="3515"/>
                    <a:pt x="9858" y="2641"/>
                  </a:cubicBezTo>
                  <a:cubicBezTo>
                    <a:pt x="9642" y="2078"/>
                    <a:pt x="9379" y="1539"/>
                    <a:pt x="8960" y="1120"/>
                  </a:cubicBezTo>
                  <a:cubicBezTo>
                    <a:pt x="8517" y="676"/>
                    <a:pt x="7918" y="425"/>
                    <a:pt x="7307" y="257"/>
                  </a:cubicBezTo>
                  <a:cubicBezTo>
                    <a:pt x="6724" y="92"/>
                    <a:pt x="6113" y="0"/>
                    <a:pt x="5505" y="0"/>
                  </a:cubicBezTo>
                  <a:close/>
                </a:path>
              </a:pathLst>
            </a:custGeom>
            <a:solidFill>
              <a:srgbClr val="E07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633;p32">
              <a:extLst>
                <a:ext uri="{FF2B5EF4-FFF2-40B4-BE49-F238E27FC236}">
                  <a16:creationId xmlns:a16="http://schemas.microsoft.com/office/drawing/2014/main" id="{EFF70149-AF68-FFFC-0699-EDF3F6709C42}"/>
                </a:ext>
              </a:extLst>
            </p:cNvPr>
            <p:cNvSpPr/>
            <p:nvPr/>
          </p:nvSpPr>
          <p:spPr>
            <a:xfrm>
              <a:off x="5484089" y="1218145"/>
              <a:ext cx="44355" cy="111657"/>
            </a:xfrm>
            <a:custGeom>
              <a:avLst/>
              <a:gdLst/>
              <a:ahLst/>
              <a:cxnLst/>
              <a:rect l="l" t="t" r="r" b="b"/>
              <a:pathLst>
                <a:path w="1067" h="2686" extrusionOk="0">
                  <a:moveTo>
                    <a:pt x="1050" y="1"/>
                  </a:moveTo>
                  <a:cubicBezTo>
                    <a:pt x="1016" y="1"/>
                    <a:pt x="889" y="97"/>
                    <a:pt x="720" y="289"/>
                  </a:cubicBezTo>
                  <a:cubicBezTo>
                    <a:pt x="480" y="553"/>
                    <a:pt x="300" y="864"/>
                    <a:pt x="181" y="1211"/>
                  </a:cubicBezTo>
                  <a:cubicBezTo>
                    <a:pt x="49" y="1547"/>
                    <a:pt x="1" y="1906"/>
                    <a:pt x="25" y="2265"/>
                  </a:cubicBezTo>
                  <a:cubicBezTo>
                    <a:pt x="59" y="2542"/>
                    <a:pt x="160" y="2685"/>
                    <a:pt x="179" y="2685"/>
                  </a:cubicBezTo>
                  <a:cubicBezTo>
                    <a:pt x="180" y="2685"/>
                    <a:pt x="180" y="2685"/>
                    <a:pt x="181" y="2685"/>
                  </a:cubicBezTo>
                  <a:cubicBezTo>
                    <a:pt x="205" y="2673"/>
                    <a:pt x="133" y="2529"/>
                    <a:pt x="133" y="2265"/>
                  </a:cubicBezTo>
                  <a:cubicBezTo>
                    <a:pt x="133" y="1918"/>
                    <a:pt x="193" y="1583"/>
                    <a:pt x="312" y="1259"/>
                  </a:cubicBezTo>
                  <a:cubicBezTo>
                    <a:pt x="420" y="936"/>
                    <a:pt x="588" y="624"/>
                    <a:pt x="791" y="349"/>
                  </a:cubicBezTo>
                  <a:cubicBezTo>
                    <a:pt x="947" y="133"/>
                    <a:pt x="1067" y="14"/>
                    <a:pt x="1055" y="2"/>
                  </a:cubicBezTo>
                  <a:cubicBezTo>
                    <a:pt x="1054" y="1"/>
                    <a:pt x="1052" y="1"/>
                    <a:pt x="10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634;p32">
              <a:extLst>
                <a:ext uri="{FF2B5EF4-FFF2-40B4-BE49-F238E27FC236}">
                  <a16:creationId xmlns:a16="http://schemas.microsoft.com/office/drawing/2014/main" id="{E5122F7D-9294-22E8-F782-706C32214917}"/>
                </a:ext>
              </a:extLst>
            </p:cNvPr>
            <p:cNvSpPr/>
            <p:nvPr/>
          </p:nvSpPr>
          <p:spPr>
            <a:xfrm>
              <a:off x="5497059" y="1251567"/>
              <a:ext cx="14466" cy="58780"/>
            </a:xfrm>
            <a:custGeom>
              <a:avLst/>
              <a:gdLst/>
              <a:ahLst/>
              <a:cxnLst/>
              <a:rect l="l" t="t" r="r" b="b"/>
              <a:pathLst>
                <a:path w="348" h="1414" extrusionOk="0">
                  <a:moveTo>
                    <a:pt x="96" y="0"/>
                  </a:moveTo>
                  <a:lnTo>
                    <a:pt x="96" y="0"/>
                  </a:lnTo>
                  <a:cubicBezTo>
                    <a:pt x="84" y="12"/>
                    <a:pt x="180" y="324"/>
                    <a:pt x="156" y="707"/>
                  </a:cubicBezTo>
                  <a:cubicBezTo>
                    <a:pt x="144" y="1090"/>
                    <a:pt x="0" y="1389"/>
                    <a:pt x="36" y="1413"/>
                  </a:cubicBezTo>
                  <a:cubicBezTo>
                    <a:pt x="48" y="1413"/>
                    <a:pt x="108" y="1354"/>
                    <a:pt x="168" y="1234"/>
                  </a:cubicBezTo>
                  <a:cubicBezTo>
                    <a:pt x="324" y="910"/>
                    <a:pt x="348" y="527"/>
                    <a:pt x="216" y="192"/>
                  </a:cubicBezTo>
                  <a:cubicBezTo>
                    <a:pt x="168" y="60"/>
                    <a:pt x="108" y="0"/>
                    <a:pt x="96" y="0"/>
                  </a:cubicBezTo>
                  <a:close/>
                </a:path>
              </a:pathLst>
            </a:custGeom>
            <a:solidFill>
              <a:srgbClr val="B74C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635;p32">
              <a:extLst>
                <a:ext uri="{FF2B5EF4-FFF2-40B4-BE49-F238E27FC236}">
                  <a16:creationId xmlns:a16="http://schemas.microsoft.com/office/drawing/2014/main" id="{B6F8D195-28B9-36E3-AC7D-4EF7FC3BB1D8}"/>
                </a:ext>
              </a:extLst>
            </p:cNvPr>
            <p:cNvSpPr/>
            <p:nvPr/>
          </p:nvSpPr>
          <p:spPr>
            <a:xfrm>
              <a:off x="5264558" y="1229244"/>
              <a:ext cx="97606" cy="75657"/>
            </a:xfrm>
            <a:custGeom>
              <a:avLst/>
              <a:gdLst/>
              <a:ahLst/>
              <a:cxnLst/>
              <a:rect l="l" t="t" r="r" b="b"/>
              <a:pathLst>
                <a:path w="2348" h="1820" extrusionOk="0">
                  <a:moveTo>
                    <a:pt x="1085" y="0"/>
                  </a:moveTo>
                  <a:cubicBezTo>
                    <a:pt x="803" y="0"/>
                    <a:pt x="531" y="123"/>
                    <a:pt x="347" y="357"/>
                  </a:cubicBezTo>
                  <a:cubicBezTo>
                    <a:pt x="264" y="453"/>
                    <a:pt x="204" y="561"/>
                    <a:pt x="144" y="669"/>
                  </a:cubicBezTo>
                  <a:cubicBezTo>
                    <a:pt x="60" y="861"/>
                    <a:pt x="0" y="1064"/>
                    <a:pt x="0" y="1268"/>
                  </a:cubicBezTo>
                  <a:cubicBezTo>
                    <a:pt x="0" y="1617"/>
                    <a:pt x="91" y="1819"/>
                    <a:pt x="118" y="1819"/>
                  </a:cubicBezTo>
                  <a:cubicBezTo>
                    <a:pt x="118" y="1819"/>
                    <a:pt x="119" y="1819"/>
                    <a:pt x="120" y="1819"/>
                  </a:cubicBezTo>
                  <a:cubicBezTo>
                    <a:pt x="144" y="1807"/>
                    <a:pt x="96" y="1603"/>
                    <a:pt x="144" y="1292"/>
                  </a:cubicBezTo>
                  <a:cubicBezTo>
                    <a:pt x="168" y="1100"/>
                    <a:pt x="228" y="920"/>
                    <a:pt x="311" y="753"/>
                  </a:cubicBezTo>
                  <a:cubicBezTo>
                    <a:pt x="419" y="561"/>
                    <a:pt x="563" y="393"/>
                    <a:pt x="755" y="286"/>
                  </a:cubicBezTo>
                  <a:cubicBezTo>
                    <a:pt x="868" y="239"/>
                    <a:pt x="989" y="214"/>
                    <a:pt x="1109" y="214"/>
                  </a:cubicBezTo>
                  <a:cubicBezTo>
                    <a:pt x="1205" y="214"/>
                    <a:pt x="1299" y="230"/>
                    <a:pt x="1389" y="262"/>
                  </a:cubicBezTo>
                  <a:cubicBezTo>
                    <a:pt x="1569" y="310"/>
                    <a:pt x="1737" y="393"/>
                    <a:pt x="1880" y="513"/>
                  </a:cubicBezTo>
                  <a:cubicBezTo>
                    <a:pt x="2136" y="691"/>
                    <a:pt x="2288" y="827"/>
                    <a:pt x="2328" y="827"/>
                  </a:cubicBezTo>
                  <a:cubicBezTo>
                    <a:pt x="2331" y="827"/>
                    <a:pt x="2334" y="826"/>
                    <a:pt x="2336" y="825"/>
                  </a:cubicBezTo>
                  <a:cubicBezTo>
                    <a:pt x="2348" y="813"/>
                    <a:pt x="2228" y="633"/>
                    <a:pt x="1976" y="393"/>
                  </a:cubicBezTo>
                  <a:cubicBezTo>
                    <a:pt x="1821" y="262"/>
                    <a:pt x="1641" y="142"/>
                    <a:pt x="1449" y="70"/>
                  </a:cubicBezTo>
                  <a:cubicBezTo>
                    <a:pt x="1330" y="23"/>
                    <a:pt x="1206" y="0"/>
                    <a:pt x="10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636;p32">
              <a:extLst>
                <a:ext uri="{FF2B5EF4-FFF2-40B4-BE49-F238E27FC236}">
                  <a16:creationId xmlns:a16="http://schemas.microsoft.com/office/drawing/2014/main" id="{1F059274-425A-F204-276C-51C07B233841}"/>
                </a:ext>
              </a:extLst>
            </p:cNvPr>
            <p:cNvSpPr/>
            <p:nvPr/>
          </p:nvSpPr>
          <p:spPr>
            <a:xfrm>
              <a:off x="5150033" y="1277756"/>
              <a:ext cx="43856" cy="72082"/>
            </a:xfrm>
            <a:custGeom>
              <a:avLst/>
              <a:gdLst/>
              <a:ahLst/>
              <a:cxnLst/>
              <a:rect l="l" t="t" r="r" b="b"/>
              <a:pathLst>
                <a:path w="1055" h="1734" extrusionOk="0">
                  <a:moveTo>
                    <a:pt x="972" y="0"/>
                  </a:moveTo>
                  <a:cubicBezTo>
                    <a:pt x="909" y="0"/>
                    <a:pt x="807" y="18"/>
                    <a:pt x="683" y="77"/>
                  </a:cubicBezTo>
                  <a:cubicBezTo>
                    <a:pt x="96" y="364"/>
                    <a:pt x="0" y="1167"/>
                    <a:pt x="503" y="1586"/>
                  </a:cubicBezTo>
                  <a:cubicBezTo>
                    <a:pt x="651" y="1704"/>
                    <a:pt x="782" y="1733"/>
                    <a:pt x="825" y="1733"/>
                  </a:cubicBezTo>
                  <a:cubicBezTo>
                    <a:pt x="834" y="1733"/>
                    <a:pt x="839" y="1732"/>
                    <a:pt x="839" y="1730"/>
                  </a:cubicBezTo>
                  <a:cubicBezTo>
                    <a:pt x="839" y="1706"/>
                    <a:pt x="719" y="1658"/>
                    <a:pt x="575" y="1514"/>
                  </a:cubicBezTo>
                  <a:cubicBezTo>
                    <a:pt x="168" y="1119"/>
                    <a:pt x="252" y="448"/>
                    <a:pt x="743" y="161"/>
                  </a:cubicBezTo>
                  <a:cubicBezTo>
                    <a:pt x="911" y="53"/>
                    <a:pt x="1054" y="41"/>
                    <a:pt x="1042" y="17"/>
                  </a:cubicBezTo>
                  <a:cubicBezTo>
                    <a:pt x="1038" y="8"/>
                    <a:pt x="1013" y="0"/>
                    <a:pt x="9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637;p32">
              <a:extLst>
                <a:ext uri="{FF2B5EF4-FFF2-40B4-BE49-F238E27FC236}">
                  <a16:creationId xmlns:a16="http://schemas.microsoft.com/office/drawing/2014/main" id="{D100DD53-83BF-702B-AC96-053D04E5E556}"/>
                </a:ext>
              </a:extLst>
            </p:cNvPr>
            <p:cNvSpPr/>
            <p:nvPr/>
          </p:nvSpPr>
          <p:spPr>
            <a:xfrm>
              <a:off x="5196841" y="1328430"/>
              <a:ext cx="10476" cy="10600"/>
            </a:xfrm>
            <a:custGeom>
              <a:avLst/>
              <a:gdLst/>
              <a:ahLst/>
              <a:cxnLst/>
              <a:rect l="l" t="t" r="r" b="b"/>
              <a:pathLst>
                <a:path w="252" h="255" extrusionOk="0">
                  <a:moveTo>
                    <a:pt x="200" y="0"/>
                  </a:moveTo>
                  <a:cubicBezTo>
                    <a:pt x="162" y="0"/>
                    <a:pt x="110" y="32"/>
                    <a:pt x="72" y="79"/>
                  </a:cubicBezTo>
                  <a:cubicBezTo>
                    <a:pt x="24" y="151"/>
                    <a:pt x="0" y="223"/>
                    <a:pt x="36" y="247"/>
                  </a:cubicBezTo>
                  <a:cubicBezTo>
                    <a:pt x="41" y="252"/>
                    <a:pt x="49" y="255"/>
                    <a:pt x="57" y="255"/>
                  </a:cubicBezTo>
                  <a:cubicBezTo>
                    <a:pt x="90" y="255"/>
                    <a:pt x="142" y="222"/>
                    <a:pt x="180" y="175"/>
                  </a:cubicBezTo>
                  <a:cubicBezTo>
                    <a:pt x="240" y="103"/>
                    <a:pt x="252" y="32"/>
                    <a:pt x="228" y="8"/>
                  </a:cubicBezTo>
                  <a:cubicBezTo>
                    <a:pt x="220" y="2"/>
                    <a:pt x="211" y="0"/>
                    <a:pt x="200" y="0"/>
                  </a:cubicBezTo>
                  <a:close/>
                </a:path>
              </a:pathLst>
            </a:custGeom>
            <a:solidFill>
              <a:srgbClr val="994B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638;p32">
              <a:extLst>
                <a:ext uri="{FF2B5EF4-FFF2-40B4-BE49-F238E27FC236}">
                  <a16:creationId xmlns:a16="http://schemas.microsoft.com/office/drawing/2014/main" id="{43D0316D-3788-AF70-A762-FDCA0AE35BA9}"/>
                </a:ext>
              </a:extLst>
            </p:cNvPr>
            <p:cNvSpPr/>
            <p:nvPr/>
          </p:nvSpPr>
          <p:spPr>
            <a:xfrm>
              <a:off x="5057415" y="1288897"/>
              <a:ext cx="79690" cy="60318"/>
            </a:xfrm>
            <a:custGeom>
              <a:avLst/>
              <a:gdLst/>
              <a:ahLst/>
              <a:cxnLst/>
              <a:rect l="l" t="t" r="r" b="b"/>
              <a:pathLst>
                <a:path w="1917" h="1451" extrusionOk="0">
                  <a:moveTo>
                    <a:pt x="851" y="0"/>
                  </a:moveTo>
                  <a:cubicBezTo>
                    <a:pt x="731" y="0"/>
                    <a:pt x="623" y="24"/>
                    <a:pt x="528" y="72"/>
                  </a:cubicBezTo>
                  <a:cubicBezTo>
                    <a:pt x="372" y="156"/>
                    <a:pt x="240" y="288"/>
                    <a:pt x="144" y="444"/>
                  </a:cubicBezTo>
                  <a:cubicBezTo>
                    <a:pt x="1" y="707"/>
                    <a:pt x="1" y="899"/>
                    <a:pt x="25" y="899"/>
                  </a:cubicBezTo>
                  <a:cubicBezTo>
                    <a:pt x="49" y="899"/>
                    <a:pt x="108" y="743"/>
                    <a:pt x="264" y="527"/>
                  </a:cubicBezTo>
                  <a:cubicBezTo>
                    <a:pt x="360" y="408"/>
                    <a:pt x="480" y="312"/>
                    <a:pt x="611" y="252"/>
                  </a:cubicBezTo>
                  <a:cubicBezTo>
                    <a:pt x="683" y="219"/>
                    <a:pt x="759" y="204"/>
                    <a:pt x="836" y="204"/>
                  </a:cubicBezTo>
                  <a:cubicBezTo>
                    <a:pt x="927" y="204"/>
                    <a:pt x="1018" y="225"/>
                    <a:pt x="1102" y="264"/>
                  </a:cubicBezTo>
                  <a:cubicBezTo>
                    <a:pt x="1270" y="336"/>
                    <a:pt x="1402" y="468"/>
                    <a:pt x="1510" y="611"/>
                  </a:cubicBezTo>
                  <a:cubicBezTo>
                    <a:pt x="1594" y="743"/>
                    <a:pt x="1653" y="887"/>
                    <a:pt x="1713" y="1030"/>
                  </a:cubicBezTo>
                  <a:cubicBezTo>
                    <a:pt x="1806" y="1285"/>
                    <a:pt x="1854" y="1450"/>
                    <a:pt x="1889" y="1450"/>
                  </a:cubicBezTo>
                  <a:cubicBezTo>
                    <a:pt x="1891" y="1450"/>
                    <a:pt x="1892" y="1450"/>
                    <a:pt x="1893" y="1450"/>
                  </a:cubicBezTo>
                  <a:cubicBezTo>
                    <a:pt x="1917" y="1450"/>
                    <a:pt x="1917" y="1270"/>
                    <a:pt x="1857" y="995"/>
                  </a:cubicBezTo>
                  <a:cubicBezTo>
                    <a:pt x="1821" y="827"/>
                    <a:pt x="1749" y="659"/>
                    <a:pt x="1665" y="515"/>
                  </a:cubicBezTo>
                  <a:cubicBezTo>
                    <a:pt x="1558" y="324"/>
                    <a:pt x="1390" y="168"/>
                    <a:pt x="1186" y="72"/>
                  </a:cubicBezTo>
                  <a:cubicBezTo>
                    <a:pt x="1079" y="24"/>
                    <a:pt x="971" y="0"/>
                    <a:pt x="8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639;p32">
              <a:extLst>
                <a:ext uri="{FF2B5EF4-FFF2-40B4-BE49-F238E27FC236}">
                  <a16:creationId xmlns:a16="http://schemas.microsoft.com/office/drawing/2014/main" id="{0F734670-3FC0-0EA8-11BD-3D2017BC6CFB}"/>
                </a:ext>
              </a:extLst>
            </p:cNvPr>
            <p:cNvSpPr/>
            <p:nvPr/>
          </p:nvSpPr>
          <p:spPr>
            <a:xfrm>
              <a:off x="5022579" y="1214944"/>
              <a:ext cx="69214" cy="62521"/>
            </a:xfrm>
            <a:custGeom>
              <a:avLst/>
              <a:gdLst/>
              <a:ahLst/>
              <a:cxnLst/>
              <a:rect l="l" t="t" r="r" b="b"/>
              <a:pathLst>
                <a:path w="1665" h="1504" extrusionOk="0">
                  <a:moveTo>
                    <a:pt x="1421" y="0"/>
                  </a:moveTo>
                  <a:cubicBezTo>
                    <a:pt x="1386" y="0"/>
                    <a:pt x="1347" y="2"/>
                    <a:pt x="1306" y="7"/>
                  </a:cubicBezTo>
                  <a:cubicBezTo>
                    <a:pt x="695" y="79"/>
                    <a:pt x="192" y="534"/>
                    <a:pt x="48" y="1133"/>
                  </a:cubicBezTo>
                  <a:cubicBezTo>
                    <a:pt x="0" y="1348"/>
                    <a:pt x="36" y="1492"/>
                    <a:pt x="84" y="1504"/>
                  </a:cubicBezTo>
                  <a:cubicBezTo>
                    <a:pt x="132" y="1504"/>
                    <a:pt x="192" y="1384"/>
                    <a:pt x="288" y="1217"/>
                  </a:cubicBezTo>
                  <a:cubicBezTo>
                    <a:pt x="395" y="1001"/>
                    <a:pt x="551" y="797"/>
                    <a:pt x="731" y="630"/>
                  </a:cubicBezTo>
                  <a:cubicBezTo>
                    <a:pt x="922" y="474"/>
                    <a:pt x="1126" y="342"/>
                    <a:pt x="1366" y="246"/>
                  </a:cubicBezTo>
                  <a:cubicBezTo>
                    <a:pt x="1545" y="174"/>
                    <a:pt x="1665" y="127"/>
                    <a:pt x="1665" y="79"/>
                  </a:cubicBezTo>
                  <a:cubicBezTo>
                    <a:pt x="1665" y="40"/>
                    <a:pt x="1577" y="0"/>
                    <a:pt x="14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640;p32">
              <a:extLst>
                <a:ext uri="{FF2B5EF4-FFF2-40B4-BE49-F238E27FC236}">
                  <a16:creationId xmlns:a16="http://schemas.microsoft.com/office/drawing/2014/main" id="{9F07B045-B904-D6B4-43C2-77FF876453A6}"/>
                </a:ext>
              </a:extLst>
            </p:cNvPr>
            <p:cNvSpPr/>
            <p:nvPr/>
          </p:nvSpPr>
          <p:spPr>
            <a:xfrm>
              <a:off x="5226189" y="1149180"/>
              <a:ext cx="120054" cy="27228"/>
            </a:xfrm>
            <a:custGeom>
              <a:avLst/>
              <a:gdLst/>
              <a:ahLst/>
              <a:cxnLst/>
              <a:rect l="l" t="t" r="r" b="b"/>
              <a:pathLst>
                <a:path w="2888" h="655" extrusionOk="0">
                  <a:moveTo>
                    <a:pt x="1588" y="0"/>
                  </a:moveTo>
                  <a:cubicBezTo>
                    <a:pt x="1323" y="0"/>
                    <a:pt x="1061" y="38"/>
                    <a:pt x="803" y="116"/>
                  </a:cubicBezTo>
                  <a:cubicBezTo>
                    <a:pt x="648" y="176"/>
                    <a:pt x="504" y="235"/>
                    <a:pt x="360" y="319"/>
                  </a:cubicBezTo>
                  <a:cubicBezTo>
                    <a:pt x="121" y="475"/>
                    <a:pt x="1" y="607"/>
                    <a:pt x="25" y="643"/>
                  </a:cubicBezTo>
                  <a:cubicBezTo>
                    <a:pt x="33" y="651"/>
                    <a:pt x="48" y="655"/>
                    <a:pt x="68" y="655"/>
                  </a:cubicBezTo>
                  <a:cubicBezTo>
                    <a:pt x="137" y="655"/>
                    <a:pt x="271" y="611"/>
                    <a:pt x="456" y="547"/>
                  </a:cubicBezTo>
                  <a:cubicBezTo>
                    <a:pt x="600" y="499"/>
                    <a:pt x="743" y="463"/>
                    <a:pt x="899" y="427"/>
                  </a:cubicBezTo>
                  <a:cubicBezTo>
                    <a:pt x="1079" y="391"/>
                    <a:pt x="1258" y="367"/>
                    <a:pt x="1438" y="355"/>
                  </a:cubicBezTo>
                  <a:cubicBezTo>
                    <a:pt x="1522" y="349"/>
                    <a:pt x="1606" y="346"/>
                    <a:pt x="1691" y="346"/>
                  </a:cubicBezTo>
                  <a:cubicBezTo>
                    <a:pt x="1935" y="346"/>
                    <a:pt x="2183" y="371"/>
                    <a:pt x="2432" y="415"/>
                  </a:cubicBezTo>
                  <a:cubicBezTo>
                    <a:pt x="2608" y="440"/>
                    <a:pt x="2743" y="471"/>
                    <a:pt x="2812" y="471"/>
                  </a:cubicBezTo>
                  <a:cubicBezTo>
                    <a:pt x="2842" y="471"/>
                    <a:pt x="2860" y="465"/>
                    <a:pt x="2863" y="451"/>
                  </a:cubicBezTo>
                  <a:cubicBezTo>
                    <a:pt x="2887" y="403"/>
                    <a:pt x="2756" y="283"/>
                    <a:pt x="2492" y="176"/>
                  </a:cubicBezTo>
                  <a:cubicBezTo>
                    <a:pt x="2336" y="116"/>
                    <a:pt x="2181" y="68"/>
                    <a:pt x="2013" y="32"/>
                  </a:cubicBezTo>
                  <a:cubicBezTo>
                    <a:pt x="1871" y="11"/>
                    <a:pt x="1729" y="0"/>
                    <a:pt x="1588" y="0"/>
                  </a:cubicBezTo>
                  <a:close/>
                </a:path>
              </a:pathLst>
            </a:custGeom>
            <a:solidFill>
              <a:srgbClr val="994B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641;p32">
              <a:extLst>
                <a:ext uri="{FF2B5EF4-FFF2-40B4-BE49-F238E27FC236}">
                  <a16:creationId xmlns:a16="http://schemas.microsoft.com/office/drawing/2014/main" id="{DEF01FF6-A503-F88E-A81B-24956CE79D31}"/>
                </a:ext>
              </a:extLst>
            </p:cNvPr>
            <p:cNvSpPr/>
            <p:nvPr/>
          </p:nvSpPr>
          <p:spPr>
            <a:xfrm>
              <a:off x="5164956" y="1331215"/>
              <a:ext cx="68757" cy="42360"/>
            </a:xfrm>
            <a:custGeom>
              <a:avLst/>
              <a:gdLst/>
              <a:ahLst/>
              <a:cxnLst/>
              <a:rect l="l" t="t" r="r" b="b"/>
              <a:pathLst>
                <a:path w="1654" h="1019" extrusionOk="0">
                  <a:moveTo>
                    <a:pt x="1654" y="0"/>
                  </a:moveTo>
                  <a:lnTo>
                    <a:pt x="1654" y="0"/>
                  </a:lnTo>
                  <a:cubicBezTo>
                    <a:pt x="1630" y="0"/>
                    <a:pt x="1582" y="120"/>
                    <a:pt x="1510" y="300"/>
                  </a:cubicBezTo>
                  <a:cubicBezTo>
                    <a:pt x="1474" y="408"/>
                    <a:pt x="1414" y="516"/>
                    <a:pt x="1342" y="599"/>
                  </a:cubicBezTo>
                  <a:cubicBezTo>
                    <a:pt x="1246" y="707"/>
                    <a:pt x="1138" y="779"/>
                    <a:pt x="1007" y="839"/>
                  </a:cubicBezTo>
                  <a:cubicBezTo>
                    <a:pt x="914" y="871"/>
                    <a:pt x="817" y="888"/>
                    <a:pt x="721" y="888"/>
                  </a:cubicBezTo>
                  <a:cubicBezTo>
                    <a:pt x="570" y="888"/>
                    <a:pt x="420" y="848"/>
                    <a:pt x="288" y="767"/>
                  </a:cubicBezTo>
                  <a:cubicBezTo>
                    <a:pt x="137" y="680"/>
                    <a:pt x="53" y="584"/>
                    <a:pt x="30" y="584"/>
                  </a:cubicBezTo>
                  <a:cubicBezTo>
                    <a:pt x="28" y="584"/>
                    <a:pt x="26" y="585"/>
                    <a:pt x="25" y="587"/>
                  </a:cubicBezTo>
                  <a:cubicBezTo>
                    <a:pt x="1" y="599"/>
                    <a:pt x="61" y="719"/>
                    <a:pt x="228" y="851"/>
                  </a:cubicBezTo>
                  <a:cubicBezTo>
                    <a:pt x="336" y="935"/>
                    <a:pt x="456" y="983"/>
                    <a:pt x="588" y="1007"/>
                  </a:cubicBezTo>
                  <a:cubicBezTo>
                    <a:pt x="637" y="1014"/>
                    <a:pt x="687" y="1018"/>
                    <a:pt x="738" y="1018"/>
                  </a:cubicBezTo>
                  <a:cubicBezTo>
                    <a:pt x="847" y="1018"/>
                    <a:pt x="956" y="1000"/>
                    <a:pt x="1055" y="959"/>
                  </a:cubicBezTo>
                  <a:cubicBezTo>
                    <a:pt x="1330" y="851"/>
                    <a:pt x="1534" y="623"/>
                    <a:pt x="1606" y="336"/>
                  </a:cubicBezTo>
                  <a:cubicBezTo>
                    <a:pt x="1642" y="228"/>
                    <a:pt x="1654" y="120"/>
                    <a:pt x="16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642;p32">
              <a:extLst>
                <a:ext uri="{FF2B5EF4-FFF2-40B4-BE49-F238E27FC236}">
                  <a16:creationId xmlns:a16="http://schemas.microsoft.com/office/drawing/2014/main" id="{32684521-DE96-38D6-625F-F255B46B50AE}"/>
                </a:ext>
              </a:extLst>
            </p:cNvPr>
            <p:cNvSpPr/>
            <p:nvPr/>
          </p:nvSpPr>
          <p:spPr>
            <a:xfrm>
              <a:off x="5487581" y="1217687"/>
              <a:ext cx="65764" cy="111158"/>
            </a:xfrm>
            <a:custGeom>
              <a:avLst/>
              <a:gdLst/>
              <a:ahLst/>
              <a:cxnLst/>
              <a:rect l="l" t="t" r="r" b="b"/>
              <a:pathLst>
                <a:path w="1582" h="2674" extrusionOk="0">
                  <a:moveTo>
                    <a:pt x="1127" y="1"/>
                  </a:moveTo>
                  <a:cubicBezTo>
                    <a:pt x="1031" y="1"/>
                    <a:pt x="947" y="37"/>
                    <a:pt x="875" y="97"/>
                  </a:cubicBezTo>
                  <a:cubicBezTo>
                    <a:pt x="684" y="252"/>
                    <a:pt x="528" y="456"/>
                    <a:pt x="432" y="695"/>
                  </a:cubicBezTo>
                  <a:cubicBezTo>
                    <a:pt x="276" y="1019"/>
                    <a:pt x="157" y="1366"/>
                    <a:pt x="73" y="1725"/>
                  </a:cubicBezTo>
                  <a:cubicBezTo>
                    <a:pt x="1" y="2001"/>
                    <a:pt x="1" y="2300"/>
                    <a:pt x="73" y="2588"/>
                  </a:cubicBezTo>
                  <a:cubicBezTo>
                    <a:pt x="73" y="2600"/>
                    <a:pt x="85" y="2624"/>
                    <a:pt x="97" y="2636"/>
                  </a:cubicBezTo>
                  <a:cubicBezTo>
                    <a:pt x="127" y="2662"/>
                    <a:pt x="165" y="2673"/>
                    <a:pt x="210" y="2673"/>
                  </a:cubicBezTo>
                  <a:cubicBezTo>
                    <a:pt x="536" y="2673"/>
                    <a:pt x="1189" y="2053"/>
                    <a:pt x="1294" y="1905"/>
                  </a:cubicBezTo>
                  <a:cubicBezTo>
                    <a:pt x="1318" y="1869"/>
                    <a:pt x="1342" y="1833"/>
                    <a:pt x="1366" y="1785"/>
                  </a:cubicBezTo>
                  <a:cubicBezTo>
                    <a:pt x="1582" y="1390"/>
                    <a:pt x="1570" y="731"/>
                    <a:pt x="1462" y="360"/>
                  </a:cubicBezTo>
                  <a:cubicBezTo>
                    <a:pt x="1414" y="192"/>
                    <a:pt x="1306" y="13"/>
                    <a:pt x="1127" y="1"/>
                  </a:cubicBezTo>
                  <a:close/>
                </a:path>
              </a:pathLst>
            </a:custGeom>
            <a:solidFill>
              <a:srgbClr val="E07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643;p32">
              <a:extLst>
                <a:ext uri="{FF2B5EF4-FFF2-40B4-BE49-F238E27FC236}">
                  <a16:creationId xmlns:a16="http://schemas.microsoft.com/office/drawing/2014/main" id="{F7432BD8-51BD-35B7-AABB-F82DDCC51B7A}"/>
                </a:ext>
              </a:extLst>
            </p:cNvPr>
            <p:cNvSpPr/>
            <p:nvPr/>
          </p:nvSpPr>
          <p:spPr>
            <a:xfrm>
              <a:off x="5157016" y="1275677"/>
              <a:ext cx="65722" cy="73246"/>
            </a:xfrm>
            <a:custGeom>
              <a:avLst/>
              <a:gdLst/>
              <a:ahLst/>
              <a:cxnLst/>
              <a:rect l="l" t="t" r="r" b="b"/>
              <a:pathLst>
                <a:path w="1581" h="1762" extrusionOk="0">
                  <a:moveTo>
                    <a:pt x="1000" y="0"/>
                  </a:moveTo>
                  <a:cubicBezTo>
                    <a:pt x="803" y="0"/>
                    <a:pt x="586" y="116"/>
                    <a:pt x="455" y="247"/>
                  </a:cubicBezTo>
                  <a:cubicBezTo>
                    <a:pt x="156" y="546"/>
                    <a:pt x="0" y="798"/>
                    <a:pt x="168" y="1217"/>
                  </a:cubicBezTo>
                  <a:cubicBezTo>
                    <a:pt x="216" y="1372"/>
                    <a:pt x="311" y="1516"/>
                    <a:pt x="443" y="1624"/>
                  </a:cubicBezTo>
                  <a:cubicBezTo>
                    <a:pt x="543" y="1714"/>
                    <a:pt x="675" y="1762"/>
                    <a:pt x="814" y="1762"/>
                  </a:cubicBezTo>
                  <a:cubicBezTo>
                    <a:pt x="842" y="1762"/>
                    <a:pt x="870" y="1760"/>
                    <a:pt x="898" y="1756"/>
                  </a:cubicBezTo>
                  <a:cubicBezTo>
                    <a:pt x="1126" y="1696"/>
                    <a:pt x="1306" y="1540"/>
                    <a:pt x="1389" y="1336"/>
                  </a:cubicBezTo>
                  <a:cubicBezTo>
                    <a:pt x="1521" y="1109"/>
                    <a:pt x="1581" y="845"/>
                    <a:pt x="1557" y="582"/>
                  </a:cubicBezTo>
                  <a:cubicBezTo>
                    <a:pt x="1533" y="342"/>
                    <a:pt x="1389" y="127"/>
                    <a:pt x="1162" y="31"/>
                  </a:cubicBezTo>
                  <a:cubicBezTo>
                    <a:pt x="1111" y="10"/>
                    <a:pt x="1057" y="0"/>
                    <a:pt x="1000" y="0"/>
                  </a:cubicBezTo>
                  <a:close/>
                </a:path>
              </a:pathLst>
            </a:custGeom>
            <a:solidFill>
              <a:srgbClr val="E07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644;p32">
              <a:extLst>
                <a:ext uri="{FF2B5EF4-FFF2-40B4-BE49-F238E27FC236}">
                  <a16:creationId xmlns:a16="http://schemas.microsoft.com/office/drawing/2014/main" id="{8E30C6CA-4CFB-190C-C0A3-B066FD3EFA92}"/>
                </a:ext>
              </a:extLst>
            </p:cNvPr>
            <p:cNvSpPr/>
            <p:nvPr/>
          </p:nvSpPr>
          <p:spPr>
            <a:xfrm>
              <a:off x="5502920" y="1693082"/>
              <a:ext cx="63893" cy="427340"/>
            </a:xfrm>
            <a:custGeom>
              <a:avLst/>
              <a:gdLst/>
              <a:ahLst/>
              <a:cxnLst/>
              <a:rect l="l" t="t" r="r" b="b"/>
              <a:pathLst>
                <a:path w="1537" h="10280" extrusionOk="0">
                  <a:moveTo>
                    <a:pt x="183" y="1"/>
                  </a:moveTo>
                  <a:cubicBezTo>
                    <a:pt x="96" y="1"/>
                    <a:pt x="1" y="98"/>
                    <a:pt x="51" y="206"/>
                  </a:cubicBezTo>
                  <a:cubicBezTo>
                    <a:pt x="973" y="2302"/>
                    <a:pt x="1009" y="4386"/>
                    <a:pt x="626" y="6602"/>
                  </a:cubicBezTo>
                  <a:cubicBezTo>
                    <a:pt x="482" y="7441"/>
                    <a:pt x="542" y="8291"/>
                    <a:pt x="830" y="9081"/>
                  </a:cubicBezTo>
                  <a:cubicBezTo>
                    <a:pt x="961" y="9501"/>
                    <a:pt x="1129" y="9884"/>
                    <a:pt x="1285" y="10279"/>
                  </a:cubicBezTo>
                  <a:cubicBezTo>
                    <a:pt x="1369" y="10255"/>
                    <a:pt x="1452" y="10219"/>
                    <a:pt x="1536" y="10183"/>
                  </a:cubicBezTo>
                  <a:cubicBezTo>
                    <a:pt x="1452" y="9932"/>
                    <a:pt x="1333" y="9680"/>
                    <a:pt x="1237" y="9405"/>
                  </a:cubicBezTo>
                  <a:cubicBezTo>
                    <a:pt x="758" y="8219"/>
                    <a:pt x="782" y="7213"/>
                    <a:pt x="1009" y="5967"/>
                  </a:cubicBezTo>
                  <a:cubicBezTo>
                    <a:pt x="1357" y="3967"/>
                    <a:pt x="1105" y="1919"/>
                    <a:pt x="279" y="63"/>
                  </a:cubicBezTo>
                  <a:cubicBezTo>
                    <a:pt x="257" y="19"/>
                    <a:pt x="221" y="1"/>
                    <a:pt x="1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645;p32">
              <a:extLst>
                <a:ext uri="{FF2B5EF4-FFF2-40B4-BE49-F238E27FC236}">
                  <a16:creationId xmlns:a16="http://schemas.microsoft.com/office/drawing/2014/main" id="{01657E8C-5E68-F38F-A2CD-B031FD0C634D}"/>
                </a:ext>
              </a:extLst>
            </p:cNvPr>
            <p:cNvSpPr/>
            <p:nvPr/>
          </p:nvSpPr>
          <p:spPr>
            <a:xfrm>
              <a:off x="5153525" y="1580053"/>
              <a:ext cx="411792" cy="321295"/>
            </a:xfrm>
            <a:custGeom>
              <a:avLst/>
              <a:gdLst/>
              <a:ahLst/>
              <a:cxnLst/>
              <a:rect l="l" t="t" r="r" b="b"/>
              <a:pathLst>
                <a:path w="9906" h="7729" extrusionOk="0">
                  <a:moveTo>
                    <a:pt x="7661" y="0"/>
                  </a:moveTo>
                  <a:cubicBezTo>
                    <a:pt x="6911" y="0"/>
                    <a:pt x="6148" y="300"/>
                    <a:pt x="5486" y="518"/>
                  </a:cubicBezTo>
                  <a:lnTo>
                    <a:pt x="96" y="2255"/>
                  </a:lnTo>
                  <a:cubicBezTo>
                    <a:pt x="72" y="2267"/>
                    <a:pt x="36" y="2279"/>
                    <a:pt x="0" y="2291"/>
                  </a:cubicBezTo>
                  <a:cubicBezTo>
                    <a:pt x="120" y="3620"/>
                    <a:pt x="515" y="4997"/>
                    <a:pt x="958" y="6183"/>
                  </a:cubicBezTo>
                  <a:cubicBezTo>
                    <a:pt x="1150" y="6710"/>
                    <a:pt x="1390" y="7225"/>
                    <a:pt x="1653" y="7728"/>
                  </a:cubicBezTo>
                  <a:cubicBezTo>
                    <a:pt x="3186" y="7620"/>
                    <a:pt x="4695" y="7285"/>
                    <a:pt x="6120" y="6710"/>
                  </a:cubicBezTo>
                  <a:cubicBezTo>
                    <a:pt x="7079" y="6327"/>
                    <a:pt x="8013" y="5824"/>
                    <a:pt x="8720" y="5093"/>
                  </a:cubicBezTo>
                  <a:cubicBezTo>
                    <a:pt x="9438" y="4363"/>
                    <a:pt x="9905" y="3369"/>
                    <a:pt x="9821" y="2363"/>
                  </a:cubicBezTo>
                  <a:cubicBezTo>
                    <a:pt x="9762" y="1584"/>
                    <a:pt x="9282" y="458"/>
                    <a:pt x="8492" y="147"/>
                  </a:cubicBezTo>
                  <a:cubicBezTo>
                    <a:pt x="8221" y="42"/>
                    <a:pt x="7942" y="0"/>
                    <a:pt x="76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646;p32">
              <a:extLst>
                <a:ext uri="{FF2B5EF4-FFF2-40B4-BE49-F238E27FC236}">
                  <a16:creationId xmlns:a16="http://schemas.microsoft.com/office/drawing/2014/main" id="{DBB3173A-36A4-FFB0-EFE6-0FC873B4B06E}"/>
                </a:ext>
              </a:extLst>
            </p:cNvPr>
            <p:cNvSpPr/>
            <p:nvPr/>
          </p:nvSpPr>
          <p:spPr>
            <a:xfrm>
              <a:off x="5209769" y="2045180"/>
              <a:ext cx="384398" cy="62646"/>
            </a:xfrm>
            <a:custGeom>
              <a:avLst/>
              <a:gdLst/>
              <a:ahLst/>
              <a:cxnLst/>
              <a:rect l="l" t="t" r="r" b="b"/>
              <a:pathLst>
                <a:path w="9247" h="1507" extrusionOk="0">
                  <a:moveTo>
                    <a:pt x="84" y="1"/>
                  </a:moveTo>
                  <a:lnTo>
                    <a:pt x="1" y="108"/>
                  </a:lnTo>
                  <a:cubicBezTo>
                    <a:pt x="1342" y="1091"/>
                    <a:pt x="3210" y="1342"/>
                    <a:pt x="4815" y="1462"/>
                  </a:cubicBezTo>
                  <a:cubicBezTo>
                    <a:pt x="5160" y="1490"/>
                    <a:pt x="5509" y="1507"/>
                    <a:pt x="5859" y="1507"/>
                  </a:cubicBezTo>
                  <a:cubicBezTo>
                    <a:pt x="6703" y="1507"/>
                    <a:pt x="7553" y="1409"/>
                    <a:pt x="8349" y="1138"/>
                  </a:cubicBezTo>
                  <a:cubicBezTo>
                    <a:pt x="8660" y="1031"/>
                    <a:pt x="8959" y="899"/>
                    <a:pt x="9247" y="743"/>
                  </a:cubicBezTo>
                  <a:lnTo>
                    <a:pt x="9175" y="623"/>
                  </a:lnTo>
                  <a:cubicBezTo>
                    <a:pt x="8888" y="767"/>
                    <a:pt x="8600" y="899"/>
                    <a:pt x="8313" y="1007"/>
                  </a:cubicBezTo>
                  <a:cubicBezTo>
                    <a:pt x="7532" y="1287"/>
                    <a:pt x="6687" y="1369"/>
                    <a:pt x="5848" y="1369"/>
                  </a:cubicBezTo>
                  <a:cubicBezTo>
                    <a:pt x="5542" y="1369"/>
                    <a:pt x="5236" y="1358"/>
                    <a:pt x="4935" y="1342"/>
                  </a:cubicBezTo>
                  <a:cubicBezTo>
                    <a:pt x="3342" y="1234"/>
                    <a:pt x="1438" y="983"/>
                    <a:pt x="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647;p32">
              <a:extLst>
                <a:ext uri="{FF2B5EF4-FFF2-40B4-BE49-F238E27FC236}">
                  <a16:creationId xmlns:a16="http://schemas.microsoft.com/office/drawing/2014/main" id="{398DCF63-A458-26AB-FCAA-B6D38B1635C5}"/>
                </a:ext>
              </a:extLst>
            </p:cNvPr>
            <p:cNvSpPr/>
            <p:nvPr/>
          </p:nvSpPr>
          <p:spPr>
            <a:xfrm>
              <a:off x="3588165" y="2084006"/>
              <a:ext cx="415783" cy="84512"/>
            </a:xfrm>
            <a:custGeom>
              <a:avLst/>
              <a:gdLst/>
              <a:ahLst/>
              <a:cxnLst/>
              <a:rect l="l" t="t" r="r" b="b"/>
              <a:pathLst>
                <a:path w="10002" h="2033" extrusionOk="0">
                  <a:moveTo>
                    <a:pt x="108" y="1"/>
                  </a:moveTo>
                  <a:lnTo>
                    <a:pt x="0" y="97"/>
                  </a:lnTo>
                  <a:cubicBezTo>
                    <a:pt x="2424" y="1375"/>
                    <a:pt x="5118" y="2032"/>
                    <a:pt x="7839" y="2032"/>
                  </a:cubicBezTo>
                  <a:cubicBezTo>
                    <a:pt x="8559" y="2032"/>
                    <a:pt x="9281" y="1986"/>
                    <a:pt x="10001" y="1893"/>
                  </a:cubicBezTo>
                  <a:lnTo>
                    <a:pt x="9893" y="1773"/>
                  </a:lnTo>
                  <a:cubicBezTo>
                    <a:pt x="9210" y="1859"/>
                    <a:pt x="8525" y="1901"/>
                    <a:pt x="7841" y="1901"/>
                  </a:cubicBezTo>
                  <a:cubicBezTo>
                    <a:pt x="5158" y="1901"/>
                    <a:pt x="2504" y="1251"/>
                    <a:pt x="108" y="1"/>
                  </a:cubicBezTo>
                  <a:close/>
                </a:path>
              </a:pathLst>
            </a:custGeom>
            <a:solidFill>
              <a:srgbClr val="FFC0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648;p32">
              <a:extLst>
                <a:ext uri="{FF2B5EF4-FFF2-40B4-BE49-F238E27FC236}">
                  <a16:creationId xmlns:a16="http://schemas.microsoft.com/office/drawing/2014/main" id="{3931D2D5-C74D-A89B-FBBE-5837F72C17BF}"/>
                </a:ext>
              </a:extLst>
            </p:cNvPr>
            <p:cNvSpPr/>
            <p:nvPr/>
          </p:nvSpPr>
          <p:spPr>
            <a:xfrm>
              <a:off x="5116652" y="1003061"/>
              <a:ext cx="370472" cy="231794"/>
            </a:xfrm>
            <a:custGeom>
              <a:avLst/>
              <a:gdLst/>
              <a:ahLst/>
              <a:cxnLst/>
              <a:rect l="l" t="t" r="r" b="b"/>
              <a:pathLst>
                <a:path w="8912" h="5576" extrusionOk="0">
                  <a:moveTo>
                    <a:pt x="3741" y="0"/>
                  </a:moveTo>
                  <a:cubicBezTo>
                    <a:pt x="2983" y="0"/>
                    <a:pt x="2201" y="187"/>
                    <a:pt x="1450" y="600"/>
                  </a:cubicBezTo>
                  <a:lnTo>
                    <a:pt x="61" y="840"/>
                  </a:lnTo>
                  <a:cubicBezTo>
                    <a:pt x="1" y="1523"/>
                    <a:pt x="288" y="2205"/>
                    <a:pt x="731" y="2744"/>
                  </a:cubicBezTo>
                  <a:cubicBezTo>
                    <a:pt x="1187" y="3271"/>
                    <a:pt x="1726" y="3702"/>
                    <a:pt x="2324" y="4050"/>
                  </a:cubicBezTo>
                  <a:cubicBezTo>
                    <a:pt x="3852" y="4958"/>
                    <a:pt x="5612" y="5576"/>
                    <a:pt x="7377" y="5576"/>
                  </a:cubicBezTo>
                  <a:cubicBezTo>
                    <a:pt x="7729" y="5576"/>
                    <a:pt x="8082" y="5551"/>
                    <a:pt x="8433" y="5499"/>
                  </a:cubicBezTo>
                  <a:cubicBezTo>
                    <a:pt x="8911" y="2441"/>
                    <a:pt x="6480" y="0"/>
                    <a:pt x="3741" y="0"/>
                  </a:cubicBez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649;p32">
              <a:extLst>
                <a:ext uri="{FF2B5EF4-FFF2-40B4-BE49-F238E27FC236}">
                  <a16:creationId xmlns:a16="http://schemas.microsoft.com/office/drawing/2014/main" id="{DDD5C26D-E3FF-962A-21F9-2A57CA8CF452}"/>
                </a:ext>
              </a:extLst>
            </p:cNvPr>
            <p:cNvSpPr/>
            <p:nvPr/>
          </p:nvSpPr>
          <p:spPr>
            <a:xfrm>
              <a:off x="5342710" y="1129060"/>
              <a:ext cx="302754" cy="710223"/>
            </a:xfrm>
            <a:custGeom>
              <a:avLst/>
              <a:gdLst/>
              <a:ahLst/>
              <a:cxnLst/>
              <a:rect l="l" t="t" r="r" b="b"/>
              <a:pathLst>
                <a:path w="7283" h="17085" extrusionOk="0">
                  <a:moveTo>
                    <a:pt x="432" y="1"/>
                  </a:moveTo>
                  <a:lnTo>
                    <a:pt x="432" y="1"/>
                  </a:lnTo>
                  <a:cubicBezTo>
                    <a:pt x="1581" y="1055"/>
                    <a:pt x="2085" y="2684"/>
                    <a:pt x="2096" y="4241"/>
                  </a:cubicBezTo>
                  <a:cubicBezTo>
                    <a:pt x="2120" y="5810"/>
                    <a:pt x="1713" y="7343"/>
                    <a:pt x="1306" y="8852"/>
                  </a:cubicBezTo>
                  <a:cubicBezTo>
                    <a:pt x="635" y="11415"/>
                    <a:pt x="0" y="14050"/>
                    <a:pt x="2300" y="16050"/>
                  </a:cubicBezTo>
                  <a:cubicBezTo>
                    <a:pt x="2959" y="16649"/>
                    <a:pt x="3809" y="17008"/>
                    <a:pt x="4707" y="17080"/>
                  </a:cubicBezTo>
                  <a:cubicBezTo>
                    <a:pt x="4762" y="17083"/>
                    <a:pt x="4817" y="17085"/>
                    <a:pt x="4872" y="17085"/>
                  </a:cubicBezTo>
                  <a:cubicBezTo>
                    <a:pt x="5717" y="17085"/>
                    <a:pt x="6562" y="16738"/>
                    <a:pt x="7091" y="16086"/>
                  </a:cubicBezTo>
                  <a:cubicBezTo>
                    <a:pt x="7175" y="15990"/>
                    <a:pt x="7247" y="15870"/>
                    <a:pt x="7271" y="15739"/>
                  </a:cubicBezTo>
                  <a:cubicBezTo>
                    <a:pt x="7283" y="15559"/>
                    <a:pt x="7247" y="15367"/>
                    <a:pt x="7151" y="15200"/>
                  </a:cubicBezTo>
                  <a:cubicBezTo>
                    <a:pt x="6851" y="14469"/>
                    <a:pt x="6624" y="13727"/>
                    <a:pt x="6480" y="12948"/>
                  </a:cubicBezTo>
                  <a:cubicBezTo>
                    <a:pt x="6336" y="12182"/>
                    <a:pt x="6025" y="11858"/>
                    <a:pt x="5582" y="11211"/>
                  </a:cubicBezTo>
                  <a:cubicBezTo>
                    <a:pt x="4672" y="9882"/>
                    <a:pt x="3785" y="8481"/>
                    <a:pt x="3570" y="6852"/>
                  </a:cubicBezTo>
                  <a:cubicBezTo>
                    <a:pt x="3438" y="5810"/>
                    <a:pt x="3570" y="4744"/>
                    <a:pt x="3438" y="3690"/>
                  </a:cubicBezTo>
                  <a:cubicBezTo>
                    <a:pt x="3294" y="2624"/>
                    <a:pt x="2863" y="1606"/>
                    <a:pt x="2180" y="767"/>
                  </a:cubicBezTo>
                  <a:lnTo>
                    <a:pt x="432" y="1"/>
                  </a:lnTo>
                  <a:close/>
                </a:path>
              </a:pathLst>
            </a:custGeom>
            <a:solidFill>
              <a:srgbClr val="FCE5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650;p32">
              <a:extLst>
                <a:ext uri="{FF2B5EF4-FFF2-40B4-BE49-F238E27FC236}">
                  <a16:creationId xmlns:a16="http://schemas.microsoft.com/office/drawing/2014/main" id="{3CDBF78D-2309-F2FC-2E47-8161CDEBADB9}"/>
                </a:ext>
              </a:extLst>
            </p:cNvPr>
            <p:cNvSpPr/>
            <p:nvPr/>
          </p:nvSpPr>
          <p:spPr>
            <a:xfrm>
              <a:off x="3395452" y="2178725"/>
              <a:ext cx="2420820" cy="587426"/>
            </a:xfrm>
            <a:custGeom>
              <a:avLst/>
              <a:gdLst/>
              <a:ahLst/>
              <a:cxnLst/>
              <a:rect l="l" t="t" r="r" b="b"/>
              <a:pathLst>
                <a:path w="37932" h="14131" extrusionOk="0">
                  <a:moveTo>
                    <a:pt x="12004" y="0"/>
                  </a:moveTo>
                  <a:cubicBezTo>
                    <a:pt x="8040" y="0"/>
                    <a:pt x="4198" y="883"/>
                    <a:pt x="372" y="2069"/>
                  </a:cubicBezTo>
                  <a:cubicBezTo>
                    <a:pt x="0" y="5051"/>
                    <a:pt x="144" y="8069"/>
                    <a:pt x="779" y="11016"/>
                  </a:cubicBezTo>
                  <a:cubicBezTo>
                    <a:pt x="1581" y="10393"/>
                    <a:pt x="2575" y="10069"/>
                    <a:pt x="3557" y="9818"/>
                  </a:cubicBezTo>
                  <a:cubicBezTo>
                    <a:pt x="5487" y="9323"/>
                    <a:pt x="7458" y="9078"/>
                    <a:pt x="9425" y="9078"/>
                  </a:cubicBezTo>
                  <a:cubicBezTo>
                    <a:pt x="12317" y="9078"/>
                    <a:pt x="15200" y="9608"/>
                    <a:pt x="17930" y="10656"/>
                  </a:cubicBezTo>
                  <a:cubicBezTo>
                    <a:pt x="19224" y="11159"/>
                    <a:pt x="20469" y="11770"/>
                    <a:pt x="21739" y="12321"/>
                  </a:cubicBezTo>
                  <a:cubicBezTo>
                    <a:pt x="23715" y="13171"/>
                    <a:pt x="25787" y="13854"/>
                    <a:pt x="27931" y="14070"/>
                  </a:cubicBezTo>
                  <a:cubicBezTo>
                    <a:pt x="28337" y="14111"/>
                    <a:pt x="28736" y="14131"/>
                    <a:pt x="29128" y="14131"/>
                  </a:cubicBezTo>
                  <a:cubicBezTo>
                    <a:pt x="31949" y="14131"/>
                    <a:pt x="34418" y="13091"/>
                    <a:pt x="36710" y="11303"/>
                  </a:cubicBezTo>
                  <a:cubicBezTo>
                    <a:pt x="37932" y="10357"/>
                    <a:pt x="37644" y="9459"/>
                    <a:pt x="37309" y="8045"/>
                  </a:cubicBezTo>
                  <a:cubicBezTo>
                    <a:pt x="37201" y="7578"/>
                    <a:pt x="35956" y="2692"/>
                    <a:pt x="36051" y="2656"/>
                  </a:cubicBezTo>
                  <a:lnTo>
                    <a:pt x="36051" y="2656"/>
                  </a:lnTo>
                  <a:cubicBezTo>
                    <a:pt x="34531" y="3219"/>
                    <a:pt x="32930" y="3441"/>
                    <a:pt x="31316" y="3441"/>
                  </a:cubicBezTo>
                  <a:cubicBezTo>
                    <a:pt x="29191" y="3441"/>
                    <a:pt x="27042" y="3057"/>
                    <a:pt x="25020" y="2560"/>
                  </a:cubicBezTo>
                  <a:cubicBezTo>
                    <a:pt x="21655" y="1745"/>
                    <a:pt x="18361" y="572"/>
                    <a:pt x="14912" y="164"/>
                  </a:cubicBezTo>
                  <a:cubicBezTo>
                    <a:pt x="13934" y="52"/>
                    <a:pt x="12965" y="0"/>
                    <a:pt x="120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id="{8AE82105-10ED-A748-70E0-28F0BA978798}"/>
              </a:ext>
            </a:extLst>
          </p:cNvPr>
          <p:cNvSpPr txBox="1"/>
          <p:nvPr/>
        </p:nvSpPr>
        <p:spPr>
          <a:xfrm>
            <a:off x="1052376" y="3277446"/>
            <a:ext cx="7655111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>
                <a:solidFill>
                  <a:schemeClr val="accent3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CHÀO TẠM BIỆT</a:t>
            </a:r>
            <a:endParaRPr lang="en-US" sz="4000" dirty="0">
              <a:solidFill>
                <a:schemeClr val="accent3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Hình ảnh 1" descr="Ảnh có chứa văn bản, mẫu họa&#10;&#10;Mô tả được tạo tự động">
            <a:extLst>
              <a:ext uri="{FF2B5EF4-FFF2-40B4-BE49-F238E27FC236}">
                <a16:creationId xmlns:a16="http://schemas.microsoft.com/office/drawing/2014/main" id="{4685F59D-75F7-8E75-7C75-C301CE219E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410" y="0"/>
            <a:ext cx="1241590" cy="59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92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1136;p43">
            <a:extLst>
              <a:ext uri="{FF2B5EF4-FFF2-40B4-BE49-F238E27FC236}">
                <a16:creationId xmlns:a16="http://schemas.microsoft.com/office/drawing/2014/main" id="{347C38BC-2F05-77C8-7090-C4B269587AAA}"/>
              </a:ext>
            </a:extLst>
          </p:cNvPr>
          <p:cNvGrpSpPr/>
          <p:nvPr/>
        </p:nvGrpSpPr>
        <p:grpSpPr>
          <a:xfrm>
            <a:off x="3846237" y="-102371"/>
            <a:ext cx="1703810" cy="1451856"/>
            <a:chOff x="-1951025" y="-194294"/>
            <a:chExt cx="4985512" cy="4648320"/>
          </a:xfrm>
        </p:grpSpPr>
        <p:sp>
          <p:nvSpPr>
            <p:cNvPr id="41" name="Google Shape;1137;p43">
              <a:extLst>
                <a:ext uri="{FF2B5EF4-FFF2-40B4-BE49-F238E27FC236}">
                  <a16:creationId xmlns:a16="http://schemas.microsoft.com/office/drawing/2014/main" id="{1015C6A2-579D-89C6-B0CB-B34A7303C49C}"/>
                </a:ext>
              </a:extLst>
            </p:cNvPr>
            <p:cNvSpPr/>
            <p:nvPr/>
          </p:nvSpPr>
          <p:spPr>
            <a:xfrm rot="-4117159">
              <a:off x="-1168354" y="122419"/>
              <a:ext cx="3420172" cy="4014895"/>
            </a:xfrm>
            <a:custGeom>
              <a:avLst/>
              <a:gdLst/>
              <a:ahLst/>
              <a:cxnLst/>
              <a:rect l="l" t="t" r="r" b="b"/>
              <a:pathLst>
                <a:path w="148216" h="113628" extrusionOk="0">
                  <a:moveTo>
                    <a:pt x="56349" y="339"/>
                  </a:moveTo>
                  <a:cubicBezTo>
                    <a:pt x="33013" y="-1963"/>
                    <a:pt x="13090" y="10897"/>
                    <a:pt x="5867" y="27486"/>
                  </a:cubicBezTo>
                  <a:cubicBezTo>
                    <a:pt x="-1356" y="44076"/>
                    <a:pt x="-4611" y="86382"/>
                    <a:pt x="13010" y="99876"/>
                  </a:cubicBezTo>
                  <a:cubicBezTo>
                    <a:pt x="30631" y="113370"/>
                    <a:pt x="89448" y="118211"/>
                    <a:pt x="111594" y="108448"/>
                  </a:cubicBezTo>
                  <a:cubicBezTo>
                    <a:pt x="133740" y="98685"/>
                    <a:pt x="155092" y="59315"/>
                    <a:pt x="145884" y="41297"/>
                  </a:cubicBezTo>
                  <a:cubicBezTo>
                    <a:pt x="136677" y="23279"/>
                    <a:pt x="79685" y="2641"/>
                    <a:pt x="56349" y="339"/>
                  </a:cubicBezTo>
                  <a:close/>
                </a:path>
              </a:pathLst>
            </a:custGeom>
            <a:solidFill>
              <a:srgbClr val="FFC900">
                <a:alpha val="42700"/>
              </a:srgbClr>
            </a:solidFill>
            <a:ln>
              <a:noFill/>
            </a:ln>
          </p:spPr>
        </p:sp>
        <p:sp>
          <p:nvSpPr>
            <p:cNvPr id="42" name="Google Shape;1138;p43">
              <a:extLst>
                <a:ext uri="{FF2B5EF4-FFF2-40B4-BE49-F238E27FC236}">
                  <a16:creationId xmlns:a16="http://schemas.microsoft.com/office/drawing/2014/main" id="{62130A4C-FF45-45AE-E449-622A9B22C5C9}"/>
                </a:ext>
              </a:extLst>
            </p:cNvPr>
            <p:cNvSpPr/>
            <p:nvPr/>
          </p:nvSpPr>
          <p:spPr>
            <a:xfrm>
              <a:off x="-1201747" y="498093"/>
              <a:ext cx="3420084" cy="3482698"/>
            </a:xfrm>
            <a:custGeom>
              <a:avLst/>
              <a:gdLst/>
              <a:ahLst/>
              <a:cxnLst/>
              <a:rect l="l" t="t" r="r" b="b"/>
              <a:pathLst>
                <a:path w="148216" h="113628" extrusionOk="0">
                  <a:moveTo>
                    <a:pt x="56349" y="339"/>
                  </a:moveTo>
                  <a:cubicBezTo>
                    <a:pt x="33013" y="-1963"/>
                    <a:pt x="13090" y="10897"/>
                    <a:pt x="5867" y="27486"/>
                  </a:cubicBezTo>
                  <a:cubicBezTo>
                    <a:pt x="-1356" y="44076"/>
                    <a:pt x="-4611" y="86382"/>
                    <a:pt x="13010" y="99876"/>
                  </a:cubicBezTo>
                  <a:cubicBezTo>
                    <a:pt x="30631" y="113370"/>
                    <a:pt x="89448" y="118211"/>
                    <a:pt x="111594" y="108448"/>
                  </a:cubicBezTo>
                  <a:cubicBezTo>
                    <a:pt x="133740" y="98685"/>
                    <a:pt x="155092" y="59315"/>
                    <a:pt x="145884" y="41297"/>
                  </a:cubicBezTo>
                  <a:cubicBezTo>
                    <a:pt x="136677" y="23279"/>
                    <a:pt x="79685" y="2641"/>
                    <a:pt x="56349" y="3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grpSp>
        <p:nvGrpSpPr>
          <p:cNvPr id="738" name="Google Shape;738;p36"/>
          <p:cNvGrpSpPr/>
          <p:nvPr/>
        </p:nvGrpSpPr>
        <p:grpSpPr>
          <a:xfrm>
            <a:off x="2084132" y="2866983"/>
            <a:ext cx="4975735" cy="2276280"/>
            <a:chOff x="4696500" y="4417225"/>
            <a:chExt cx="2289800" cy="1047625"/>
          </a:xfrm>
        </p:grpSpPr>
        <p:sp>
          <p:nvSpPr>
            <p:cNvPr id="739" name="Google Shape;739;p36"/>
            <p:cNvSpPr/>
            <p:nvPr/>
          </p:nvSpPr>
          <p:spPr>
            <a:xfrm>
              <a:off x="6089350" y="5093450"/>
              <a:ext cx="468325" cy="240875"/>
            </a:xfrm>
            <a:custGeom>
              <a:avLst/>
              <a:gdLst/>
              <a:ahLst/>
              <a:cxnLst/>
              <a:rect l="l" t="t" r="r" b="b"/>
              <a:pathLst>
                <a:path w="18733" h="9635" extrusionOk="0">
                  <a:moveTo>
                    <a:pt x="17848" y="0"/>
                  </a:moveTo>
                  <a:cubicBezTo>
                    <a:pt x="17848" y="0"/>
                    <a:pt x="13829" y="911"/>
                    <a:pt x="13855" y="1184"/>
                  </a:cubicBezTo>
                  <a:cubicBezTo>
                    <a:pt x="13881" y="1457"/>
                    <a:pt x="14622" y="3786"/>
                    <a:pt x="14622" y="3786"/>
                  </a:cubicBezTo>
                  <a:cubicBezTo>
                    <a:pt x="12476" y="4163"/>
                    <a:pt x="5972" y="6257"/>
                    <a:pt x="5972" y="6257"/>
                  </a:cubicBezTo>
                  <a:cubicBezTo>
                    <a:pt x="5498" y="5652"/>
                    <a:pt x="4058" y="4814"/>
                    <a:pt x="3506" y="4814"/>
                  </a:cubicBezTo>
                  <a:cubicBezTo>
                    <a:pt x="3406" y="4814"/>
                    <a:pt x="3335" y="4842"/>
                    <a:pt x="3305" y="4904"/>
                  </a:cubicBezTo>
                  <a:cubicBezTo>
                    <a:pt x="3097" y="5321"/>
                    <a:pt x="4619" y="5815"/>
                    <a:pt x="4202" y="6088"/>
                  </a:cubicBezTo>
                  <a:cubicBezTo>
                    <a:pt x="4144" y="6124"/>
                    <a:pt x="4037" y="6139"/>
                    <a:pt x="3895" y="6139"/>
                  </a:cubicBezTo>
                  <a:cubicBezTo>
                    <a:pt x="3181" y="6139"/>
                    <a:pt x="1592" y="5760"/>
                    <a:pt x="891" y="5760"/>
                  </a:cubicBezTo>
                  <a:cubicBezTo>
                    <a:pt x="717" y="5760"/>
                    <a:pt x="598" y="5783"/>
                    <a:pt x="560" y="5841"/>
                  </a:cubicBezTo>
                  <a:cubicBezTo>
                    <a:pt x="326" y="6179"/>
                    <a:pt x="2707" y="6947"/>
                    <a:pt x="2707" y="6947"/>
                  </a:cubicBezTo>
                  <a:cubicBezTo>
                    <a:pt x="2707" y="6947"/>
                    <a:pt x="1" y="7064"/>
                    <a:pt x="53" y="7480"/>
                  </a:cubicBezTo>
                  <a:cubicBezTo>
                    <a:pt x="78" y="7691"/>
                    <a:pt x="742" y="7745"/>
                    <a:pt x="1408" y="7745"/>
                  </a:cubicBezTo>
                  <a:cubicBezTo>
                    <a:pt x="2094" y="7745"/>
                    <a:pt x="2784" y="7688"/>
                    <a:pt x="2785" y="7688"/>
                  </a:cubicBezTo>
                  <a:lnTo>
                    <a:pt x="2785" y="7688"/>
                  </a:lnTo>
                  <a:cubicBezTo>
                    <a:pt x="2784" y="7688"/>
                    <a:pt x="365" y="8638"/>
                    <a:pt x="443" y="8872"/>
                  </a:cubicBezTo>
                  <a:cubicBezTo>
                    <a:pt x="457" y="8915"/>
                    <a:pt x="560" y="8932"/>
                    <a:pt x="719" y="8932"/>
                  </a:cubicBezTo>
                  <a:cubicBezTo>
                    <a:pt x="1424" y="8932"/>
                    <a:pt x="3226" y="8586"/>
                    <a:pt x="3227" y="8586"/>
                  </a:cubicBezTo>
                  <a:lnTo>
                    <a:pt x="3227" y="8586"/>
                  </a:lnTo>
                  <a:cubicBezTo>
                    <a:pt x="3227" y="8586"/>
                    <a:pt x="1328" y="9275"/>
                    <a:pt x="1432" y="9587"/>
                  </a:cubicBezTo>
                  <a:cubicBezTo>
                    <a:pt x="1443" y="9620"/>
                    <a:pt x="1496" y="9635"/>
                    <a:pt x="1584" y="9635"/>
                  </a:cubicBezTo>
                  <a:cubicBezTo>
                    <a:pt x="2333" y="9635"/>
                    <a:pt x="5568" y="8560"/>
                    <a:pt x="5568" y="8560"/>
                  </a:cubicBezTo>
                  <a:cubicBezTo>
                    <a:pt x="12398" y="7883"/>
                    <a:pt x="17432" y="6661"/>
                    <a:pt x="17926" y="6205"/>
                  </a:cubicBezTo>
                  <a:cubicBezTo>
                    <a:pt x="18733" y="5412"/>
                    <a:pt x="17848" y="0"/>
                    <a:pt x="17848" y="0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6"/>
            <p:cNvSpPr/>
            <p:nvPr/>
          </p:nvSpPr>
          <p:spPr>
            <a:xfrm>
              <a:off x="6011300" y="4425850"/>
              <a:ext cx="206550" cy="520200"/>
            </a:xfrm>
            <a:custGeom>
              <a:avLst/>
              <a:gdLst/>
              <a:ahLst/>
              <a:cxnLst/>
              <a:rect l="l" t="t" r="r" b="b"/>
              <a:pathLst>
                <a:path w="8262" h="20808" extrusionOk="0">
                  <a:moveTo>
                    <a:pt x="1401" y="0"/>
                  </a:moveTo>
                  <a:cubicBezTo>
                    <a:pt x="1388" y="0"/>
                    <a:pt x="1377" y="4"/>
                    <a:pt x="1367" y="11"/>
                  </a:cubicBezTo>
                  <a:cubicBezTo>
                    <a:pt x="1067" y="206"/>
                    <a:pt x="2147" y="2977"/>
                    <a:pt x="2147" y="2977"/>
                  </a:cubicBezTo>
                  <a:cubicBezTo>
                    <a:pt x="2147" y="2977"/>
                    <a:pt x="691" y="957"/>
                    <a:pt x="401" y="957"/>
                  </a:cubicBezTo>
                  <a:cubicBezTo>
                    <a:pt x="385" y="957"/>
                    <a:pt x="373" y="962"/>
                    <a:pt x="365" y="974"/>
                  </a:cubicBezTo>
                  <a:cubicBezTo>
                    <a:pt x="196" y="1195"/>
                    <a:pt x="1484" y="3485"/>
                    <a:pt x="1484" y="3485"/>
                  </a:cubicBezTo>
                  <a:cubicBezTo>
                    <a:pt x="1484" y="3485"/>
                    <a:pt x="435" y="2416"/>
                    <a:pt x="148" y="2416"/>
                  </a:cubicBezTo>
                  <a:cubicBezTo>
                    <a:pt x="112" y="2416"/>
                    <a:pt x="88" y="2432"/>
                    <a:pt x="79" y="2470"/>
                  </a:cubicBezTo>
                  <a:cubicBezTo>
                    <a:pt x="1" y="2795"/>
                    <a:pt x="2303" y="5761"/>
                    <a:pt x="2303" y="5761"/>
                  </a:cubicBezTo>
                  <a:cubicBezTo>
                    <a:pt x="2056" y="6594"/>
                    <a:pt x="2394" y="14437"/>
                    <a:pt x="2355" y="15049"/>
                  </a:cubicBezTo>
                  <a:cubicBezTo>
                    <a:pt x="2329" y="15660"/>
                    <a:pt x="3305" y="19186"/>
                    <a:pt x="4150" y="20330"/>
                  </a:cubicBezTo>
                  <a:cubicBezTo>
                    <a:pt x="4412" y="20686"/>
                    <a:pt x="4915" y="20808"/>
                    <a:pt x="5481" y="20808"/>
                  </a:cubicBezTo>
                  <a:cubicBezTo>
                    <a:pt x="6719" y="20808"/>
                    <a:pt x="8261" y="20226"/>
                    <a:pt x="8261" y="20226"/>
                  </a:cubicBezTo>
                  <a:cubicBezTo>
                    <a:pt x="7910" y="19316"/>
                    <a:pt x="5633" y="14151"/>
                    <a:pt x="5633" y="14151"/>
                  </a:cubicBezTo>
                  <a:cubicBezTo>
                    <a:pt x="5633" y="14151"/>
                    <a:pt x="4385" y="6984"/>
                    <a:pt x="4137" y="5254"/>
                  </a:cubicBezTo>
                  <a:cubicBezTo>
                    <a:pt x="4137" y="4967"/>
                    <a:pt x="4176" y="4681"/>
                    <a:pt x="4255" y="4408"/>
                  </a:cubicBezTo>
                  <a:cubicBezTo>
                    <a:pt x="4450" y="3563"/>
                    <a:pt x="4866" y="1819"/>
                    <a:pt x="4541" y="1806"/>
                  </a:cubicBezTo>
                  <a:cubicBezTo>
                    <a:pt x="4539" y="1806"/>
                    <a:pt x="4538" y="1806"/>
                    <a:pt x="4537" y="1806"/>
                  </a:cubicBezTo>
                  <a:cubicBezTo>
                    <a:pt x="4212" y="1806"/>
                    <a:pt x="3786" y="3341"/>
                    <a:pt x="3786" y="3341"/>
                  </a:cubicBezTo>
                  <a:cubicBezTo>
                    <a:pt x="3786" y="3341"/>
                    <a:pt x="3279" y="128"/>
                    <a:pt x="3032" y="128"/>
                  </a:cubicBezTo>
                  <a:cubicBezTo>
                    <a:pt x="2785" y="141"/>
                    <a:pt x="2928" y="2626"/>
                    <a:pt x="2928" y="2626"/>
                  </a:cubicBezTo>
                  <a:cubicBezTo>
                    <a:pt x="2928" y="2626"/>
                    <a:pt x="1742" y="0"/>
                    <a:pt x="1401" y="0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6"/>
            <p:cNvSpPr/>
            <p:nvPr/>
          </p:nvSpPr>
          <p:spPr>
            <a:xfrm>
              <a:off x="6264475" y="4898650"/>
              <a:ext cx="133525" cy="91975"/>
            </a:xfrm>
            <a:custGeom>
              <a:avLst/>
              <a:gdLst/>
              <a:ahLst/>
              <a:cxnLst/>
              <a:rect l="l" t="t" r="r" b="b"/>
              <a:pathLst>
                <a:path w="5341" h="3679" extrusionOk="0">
                  <a:moveTo>
                    <a:pt x="1347" y="0"/>
                  </a:moveTo>
                  <a:cubicBezTo>
                    <a:pt x="1646" y="1314"/>
                    <a:pt x="1555" y="2446"/>
                    <a:pt x="645" y="2888"/>
                  </a:cubicBezTo>
                  <a:cubicBezTo>
                    <a:pt x="0" y="3192"/>
                    <a:pt x="1597" y="3678"/>
                    <a:pt x="3171" y="3678"/>
                  </a:cubicBezTo>
                  <a:cubicBezTo>
                    <a:pt x="3821" y="3678"/>
                    <a:pt x="4468" y="3595"/>
                    <a:pt x="4950" y="3382"/>
                  </a:cubicBezTo>
                  <a:cubicBezTo>
                    <a:pt x="4950" y="3382"/>
                    <a:pt x="4118" y="1795"/>
                    <a:pt x="4729" y="1145"/>
                  </a:cubicBezTo>
                  <a:cubicBezTo>
                    <a:pt x="5341" y="495"/>
                    <a:pt x="1347" y="0"/>
                    <a:pt x="1347" y="0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6"/>
            <p:cNvSpPr/>
            <p:nvPr/>
          </p:nvSpPr>
          <p:spPr>
            <a:xfrm>
              <a:off x="6091625" y="4882150"/>
              <a:ext cx="458250" cy="582375"/>
            </a:xfrm>
            <a:custGeom>
              <a:avLst/>
              <a:gdLst/>
              <a:ahLst/>
              <a:cxnLst/>
              <a:rect l="l" t="t" r="r" b="b"/>
              <a:pathLst>
                <a:path w="18330" h="23295" extrusionOk="0">
                  <a:moveTo>
                    <a:pt x="4385" y="0"/>
                  </a:moveTo>
                  <a:cubicBezTo>
                    <a:pt x="4333" y="0"/>
                    <a:pt x="4281" y="3"/>
                    <a:pt x="4229" y="10"/>
                  </a:cubicBezTo>
                  <a:cubicBezTo>
                    <a:pt x="3253" y="114"/>
                    <a:pt x="1952" y="1259"/>
                    <a:pt x="1055" y="2195"/>
                  </a:cubicBezTo>
                  <a:cubicBezTo>
                    <a:pt x="430" y="2833"/>
                    <a:pt x="1" y="3366"/>
                    <a:pt x="1" y="3366"/>
                  </a:cubicBezTo>
                  <a:cubicBezTo>
                    <a:pt x="820" y="5695"/>
                    <a:pt x="3812" y="7060"/>
                    <a:pt x="3812" y="7060"/>
                  </a:cubicBezTo>
                  <a:cubicBezTo>
                    <a:pt x="3149" y="8023"/>
                    <a:pt x="2563" y="9545"/>
                    <a:pt x="2095" y="11288"/>
                  </a:cubicBezTo>
                  <a:cubicBezTo>
                    <a:pt x="1978" y="11704"/>
                    <a:pt x="1861" y="12121"/>
                    <a:pt x="1770" y="12550"/>
                  </a:cubicBezTo>
                  <a:lnTo>
                    <a:pt x="1705" y="12784"/>
                  </a:lnTo>
                  <a:cubicBezTo>
                    <a:pt x="1588" y="13265"/>
                    <a:pt x="1484" y="13760"/>
                    <a:pt x="1380" y="14254"/>
                  </a:cubicBezTo>
                  <a:cubicBezTo>
                    <a:pt x="1341" y="14462"/>
                    <a:pt x="1302" y="14670"/>
                    <a:pt x="1263" y="14891"/>
                  </a:cubicBezTo>
                  <a:cubicBezTo>
                    <a:pt x="1224" y="15099"/>
                    <a:pt x="1185" y="15295"/>
                    <a:pt x="1146" y="15516"/>
                  </a:cubicBezTo>
                  <a:cubicBezTo>
                    <a:pt x="1107" y="15750"/>
                    <a:pt x="1068" y="15945"/>
                    <a:pt x="1029" y="16192"/>
                  </a:cubicBezTo>
                  <a:cubicBezTo>
                    <a:pt x="976" y="16426"/>
                    <a:pt x="937" y="16673"/>
                    <a:pt x="898" y="16921"/>
                  </a:cubicBezTo>
                  <a:cubicBezTo>
                    <a:pt x="872" y="17077"/>
                    <a:pt x="859" y="17233"/>
                    <a:pt x="833" y="17376"/>
                  </a:cubicBezTo>
                  <a:cubicBezTo>
                    <a:pt x="807" y="17519"/>
                    <a:pt x="781" y="17662"/>
                    <a:pt x="755" y="17805"/>
                  </a:cubicBezTo>
                  <a:cubicBezTo>
                    <a:pt x="417" y="20030"/>
                    <a:pt x="196" y="22059"/>
                    <a:pt x="79" y="23295"/>
                  </a:cubicBezTo>
                  <a:lnTo>
                    <a:pt x="13712" y="23295"/>
                  </a:lnTo>
                  <a:cubicBezTo>
                    <a:pt x="13516" y="22007"/>
                    <a:pt x="13425" y="20706"/>
                    <a:pt x="13360" y="19444"/>
                  </a:cubicBezTo>
                  <a:cubicBezTo>
                    <a:pt x="13308" y="18247"/>
                    <a:pt x="13295" y="17090"/>
                    <a:pt x="13308" y="16023"/>
                  </a:cubicBezTo>
                  <a:lnTo>
                    <a:pt x="13308" y="15893"/>
                  </a:lnTo>
                  <a:cubicBezTo>
                    <a:pt x="13334" y="14579"/>
                    <a:pt x="13399" y="13421"/>
                    <a:pt x="13477" y="12472"/>
                  </a:cubicBezTo>
                  <a:cubicBezTo>
                    <a:pt x="13555" y="11379"/>
                    <a:pt x="13647" y="10586"/>
                    <a:pt x="13699" y="10208"/>
                  </a:cubicBezTo>
                  <a:lnTo>
                    <a:pt x="13725" y="9974"/>
                  </a:lnTo>
                  <a:lnTo>
                    <a:pt x="13777" y="10169"/>
                  </a:lnTo>
                  <a:lnTo>
                    <a:pt x="14180" y="11769"/>
                  </a:lnTo>
                  <a:lnTo>
                    <a:pt x="14362" y="11730"/>
                  </a:lnTo>
                  <a:lnTo>
                    <a:pt x="16014" y="11392"/>
                  </a:lnTo>
                  <a:lnTo>
                    <a:pt x="18082" y="10963"/>
                  </a:lnTo>
                  <a:lnTo>
                    <a:pt x="18329" y="10924"/>
                  </a:lnTo>
                  <a:cubicBezTo>
                    <a:pt x="18290" y="10156"/>
                    <a:pt x="18186" y="9415"/>
                    <a:pt x="17978" y="8686"/>
                  </a:cubicBezTo>
                  <a:cubicBezTo>
                    <a:pt x="16977" y="5187"/>
                    <a:pt x="14102" y="3834"/>
                    <a:pt x="11669" y="3548"/>
                  </a:cubicBezTo>
                  <a:cubicBezTo>
                    <a:pt x="11344" y="3508"/>
                    <a:pt x="11019" y="3487"/>
                    <a:pt x="10694" y="3487"/>
                  </a:cubicBezTo>
                  <a:cubicBezTo>
                    <a:pt x="10499" y="3487"/>
                    <a:pt x="10303" y="3495"/>
                    <a:pt x="10108" y="3509"/>
                  </a:cubicBezTo>
                  <a:cubicBezTo>
                    <a:pt x="9979" y="3521"/>
                    <a:pt x="9849" y="3527"/>
                    <a:pt x="9720" y="3527"/>
                  </a:cubicBezTo>
                  <a:cubicBezTo>
                    <a:pt x="9136" y="3527"/>
                    <a:pt x="8560" y="3408"/>
                    <a:pt x="8027" y="3184"/>
                  </a:cubicBezTo>
                  <a:cubicBezTo>
                    <a:pt x="6453" y="2521"/>
                    <a:pt x="5581" y="1025"/>
                    <a:pt x="4541" y="10"/>
                  </a:cubicBezTo>
                  <a:cubicBezTo>
                    <a:pt x="4489" y="3"/>
                    <a:pt x="4437" y="0"/>
                    <a:pt x="4385" y="0"/>
                  </a:cubicBezTo>
                  <a:close/>
                </a:path>
              </a:pathLst>
            </a:custGeom>
            <a:solidFill>
              <a:srgbClr val="FFC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6"/>
            <p:cNvSpPr/>
            <p:nvPr/>
          </p:nvSpPr>
          <p:spPr>
            <a:xfrm>
              <a:off x="6234725" y="4713275"/>
              <a:ext cx="246850" cy="242325"/>
            </a:xfrm>
            <a:custGeom>
              <a:avLst/>
              <a:gdLst/>
              <a:ahLst/>
              <a:cxnLst/>
              <a:rect l="l" t="t" r="r" b="b"/>
              <a:pathLst>
                <a:path w="9874" h="9693" extrusionOk="0">
                  <a:moveTo>
                    <a:pt x="1649" y="0"/>
                  </a:moveTo>
                  <a:cubicBezTo>
                    <a:pt x="947" y="0"/>
                    <a:pt x="521" y="1049"/>
                    <a:pt x="573" y="1770"/>
                  </a:cubicBezTo>
                  <a:cubicBezTo>
                    <a:pt x="92" y="2212"/>
                    <a:pt x="0" y="2940"/>
                    <a:pt x="365" y="3487"/>
                  </a:cubicBezTo>
                  <a:cubicBezTo>
                    <a:pt x="495" y="3682"/>
                    <a:pt x="638" y="3851"/>
                    <a:pt x="820" y="3994"/>
                  </a:cubicBezTo>
                  <a:cubicBezTo>
                    <a:pt x="495" y="4541"/>
                    <a:pt x="638" y="5139"/>
                    <a:pt x="781" y="5724"/>
                  </a:cubicBezTo>
                  <a:cubicBezTo>
                    <a:pt x="989" y="6648"/>
                    <a:pt x="1106" y="7493"/>
                    <a:pt x="1718" y="8248"/>
                  </a:cubicBezTo>
                  <a:cubicBezTo>
                    <a:pt x="1978" y="8573"/>
                    <a:pt x="2303" y="8846"/>
                    <a:pt x="2667" y="9041"/>
                  </a:cubicBezTo>
                  <a:cubicBezTo>
                    <a:pt x="3051" y="9257"/>
                    <a:pt x="3483" y="9391"/>
                    <a:pt x="3894" y="9391"/>
                  </a:cubicBezTo>
                  <a:cubicBezTo>
                    <a:pt x="4053" y="9391"/>
                    <a:pt x="4209" y="9371"/>
                    <a:pt x="4358" y="9328"/>
                  </a:cubicBezTo>
                  <a:cubicBezTo>
                    <a:pt x="4488" y="9432"/>
                    <a:pt x="4631" y="9510"/>
                    <a:pt x="4788" y="9575"/>
                  </a:cubicBezTo>
                  <a:cubicBezTo>
                    <a:pt x="4952" y="9653"/>
                    <a:pt x="5128" y="9693"/>
                    <a:pt x="5306" y="9693"/>
                  </a:cubicBezTo>
                  <a:cubicBezTo>
                    <a:pt x="5451" y="9693"/>
                    <a:pt x="5597" y="9666"/>
                    <a:pt x="5737" y="9614"/>
                  </a:cubicBezTo>
                  <a:cubicBezTo>
                    <a:pt x="5932" y="9523"/>
                    <a:pt x="6101" y="9354"/>
                    <a:pt x="6192" y="9158"/>
                  </a:cubicBezTo>
                  <a:cubicBezTo>
                    <a:pt x="6537" y="9388"/>
                    <a:pt x="6917" y="9571"/>
                    <a:pt x="7310" y="9571"/>
                  </a:cubicBezTo>
                  <a:cubicBezTo>
                    <a:pt x="7542" y="9571"/>
                    <a:pt x="7778" y="9508"/>
                    <a:pt x="8014" y="9354"/>
                  </a:cubicBezTo>
                  <a:cubicBezTo>
                    <a:pt x="8573" y="9002"/>
                    <a:pt x="8573" y="8521"/>
                    <a:pt x="8378" y="8040"/>
                  </a:cubicBezTo>
                  <a:lnTo>
                    <a:pt x="8378" y="8040"/>
                  </a:lnTo>
                  <a:cubicBezTo>
                    <a:pt x="8423" y="8044"/>
                    <a:pt x="8467" y="8047"/>
                    <a:pt x="8510" y="8047"/>
                  </a:cubicBezTo>
                  <a:cubicBezTo>
                    <a:pt x="8834" y="8047"/>
                    <a:pt x="9109" y="7912"/>
                    <a:pt x="9132" y="7545"/>
                  </a:cubicBezTo>
                  <a:cubicBezTo>
                    <a:pt x="9184" y="6973"/>
                    <a:pt x="8417" y="6648"/>
                    <a:pt x="8326" y="6115"/>
                  </a:cubicBezTo>
                  <a:cubicBezTo>
                    <a:pt x="8209" y="5386"/>
                    <a:pt x="9041" y="4632"/>
                    <a:pt x="9405" y="4072"/>
                  </a:cubicBezTo>
                  <a:cubicBezTo>
                    <a:pt x="9809" y="3435"/>
                    <a:pt x="9874" y="2342"/>
                    <a:pt x="9106" y="1926"/>
                  </a:cubicBezTo>
                  <a:cubicBezTo>
                    <a:pt x="8923" y="1824"/>
                    <a:pt x="8716" y="1770"/>
                    <a:pt x="8510" y="1770"/>
                  </a:cubicBezTo>
                  <a:cubicBezTo>
                    <a:pt x="8453" y="1770"/>
                    <a:pt x="8395" y="1774"/>
                    <a:pt x="8339" y="1783"/>
                  </a:cubicBezTo>
                  <a:cubicBezTo>
                    <a:pt x="8027" y="924"/>
                    <a:pt x="7389" y="196"/>
                    <a:pt x="6440" y="118"/>
                  </a:cubicBezTo>
                  <a:cubicBezTo>
                    <a:pt x="6306" y="102"/>
                    <a:pt x="6172" y="94"/>
                    <a:pt x="6039" y="94"/>
                  </a:cubicBezTo>
                  <a:cubicBezTo>
                    <a:pt x="5512" y="94"/>
                    <a:pt x="4995" y="217"/>
                    <a:pt x="4527" y="456"/>
                  </a:cubicBezTo>
                  <a:cubicBezTo>
                    <a:pt x="4186" y="654"/>
                    <a:pt x="3854" y="1030"/>
                    <a:pt x="3436" y="1030"/>
                  </a:cubicBezTo>
                  <a:cubicBezTo>
                    <a:pt x="3361" y="1030"/>
                    <a:pt x="3282" y="1017"/>
                    <a:pt x="3201" y="989"/>
                  </a:cubicBezTo>
                  <a:cubicBezTo>
                    <a:pt x="2823" y="872"/>
                    <a:pt x="2524" y="430"/>
                    <a:pt x="2212" y="209"/>
                  </a:cubicBezTo>
                  <a:cubicBezTo>
                    <a:pt x="2010" y="63"/>
                    <a:pt x="1821" y="0"/>
                    <a:pt x="1649" y="0"/>
                  </a:cubicBezTo>
                  <a:close/>
                </a:path>
              </a:pathLst>
            </a:custGeom>
            <a:solidFill>
              <a:srgbClr val="FF0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6"/>
            <p:cNvSpPr/>
            <p:nvPr/>
          </p:nvSpPr>
          <p:spPr>
            <a:xfrm>
              <a:off x="4696500" y="5100600"/>
              <a:ext cx="403775" cy="364250"/>
            </a:xfrm>
            <a:custGeom>
              <a:avLst/>
              <a:gdLst/>
              <a:ahLst/>
              <a:cxnLst/>
              <a:rect l="l" t="t" r="r" b="b"/>
              <a:pathLst>
                <a:path w="16151" h="14570" extrusionOk="0">
                  <a:moveTo>
                    <a:pt x="2849" y="0"/>
                  </a:moveTo>
                  <a:cubicBezTo>
                    <a:pt x="2849" y="0"/>
                    <a:pt x="1926" y="1366"/>
                    <a:pt x="1158" y="2771"/>
                  </a:cubicBezTo>
                  <a:cubicBezTo>
                    <a:pt x="534" y="3929"/>
                    <a:pt x="0" y="5126"/>
                    <a:pt x="183" y="5607"/>
                  </a:cubicBezTo>
                  <a:cubicBezTo>
                    <a:pt x="391" y="6140"/>
                    <a:pt x="3383" y="8560"/>
                    <a:pt x="7936" y="11422"/>
                  </a:cubicBezTo>
                  <a:cubicBezTo>
                    <a:pt x="8716" y="11916"/>
                    <a:pt x="9549" y="12423"/>
                    <a:pt x="10420" y="12944"/>
                  </a:cubicBezTo>
                  <a:cubicBezTo>
                    <a:pt x="10420" y="12944"/>
                    <a:pt x="11344" y="13815"/>
                    <a:pt x="12215" y="14570"/>
                  </a:cubicBezTo>
                  <a:lnTo>
                    <a:pt x="13113" y="14570"/>
                  </a:lnTo>
                  <a:cubicBezTo>
                    <a:pt x="12827" y="14258"/>
                    <a:pt x="12566" y="13984"/>
                    <a:pt x="12527" y="13958"/>
                  </a:cubicBezTo>
                  <a:lnTo>
                    <a:pt x="12527" y="13958"/>
                  </a:lnTo>
                  <a:cubicBezTo>
                    <a:pt x="12579" y="13984"/>
                    <a:pt x="12957" y="14258"/>
                    <a:pt x="13412" y="14570"/>
                  </a:cubicBezTo>
                  <a:lnTo>
                    <a:pt x="14427" y="14570"/>
                  </a:lnTo>
                  <a:cubicBezTo>
                    <a:pt x="13945" y="13984"/>
                    <a:pt x="13295" y="13321"/>
                    <a:pt x="13295" y="13321"/>
                  </a:cubicBezTo>
                  <a:lnTo>
                    <a:pt x="13295" y="13321"/>
                  </a:lnTo>
                  <a:cubicBezTo>
                    <a:pt x="13295" y="13321"/>
                    <a:pt x="15105" y="14347"/>
                    <a:pt x="15701" y="14347"/>
                  </a:cubicBezTo>
                  <a:cubicBezTo>
                    <a:pt x="15783" y="14347"/>
                    <a:pt x="15842" y="14327"/>
                    <a:pt x="15871" y="14284"/>
                  </a:cubicBezTo>
                  <a:cubicBezTo>
                    <a:pt x="16092" y="13919"/>
                    <a:pt x="13698" y="12684"/>
                    <a:pt x="13698" y="12684"/>
                  </a:cubicBezTo>
                  <a:lnTo>
                    <a:pt x="13698" y="12684"/>
                  </a:lnTo>
                  <a:cubicBezTo>
                    <a:pt x="13698" y="12684"/>
                    <a:pt x="14548" y="12776"/>
                    <a:pt x="15241" y="12776"/>
                  </a:cubicBezTo>
                  <a:cubicBezTo>
                    <a:pt x="15736" y="12776"/>
                    <a:pt x="16150" y="12729"/>
                    <a:pt x="16118" y="12566"/>
                  </a:cubicBezTo>
                  <a:cubicBezTo>
                    <a:pt x="16053" y="12163"/>
                    <a:pt x="12996" y="11682"/>
                    <a:pt x="12710" y="11266"/>
                  </a:cubicBezTo>
                  <a:cubicBezTo>
                    <a:pt x="12423" y="10849"/>
                    <a:pt x="14023" y="11031"/>
                    <a:pt x="14010" y="10576"/>
                  </a:cubicBezTo>
                  <a:cubicBezTo>
                    <a:pt x="14005" y="10380"/>
                    <a:pt x="13598" y="10295"/>
                    <a:pt x="13073" y="10295"/>
                  </a:cubicBezTo>
                  <a:cubicBezTo>
                    <a:pt x="12379" y="10295"/>
                    <a:pt x="11477" y="10443"/>
                    <a:pt x="11018" y="10680"/>
                  </a:cubicBezTo>
                  <a:cubicBezTo>
                    <a:pt x="11018" y="10680"/>
                    <a:pt x="9145" y="8950"/>
                    <a:pt x="7285" y="7324"/>
                  </a:cubicBezTo>
                  <a:cubicBezTo>
                    <a:pt x="6088" y="6283"/>
                    <a:pt x="4892" y="5295"/>
                    <a:pt x="4189" y="4801"/>
                  </a:cubicBezTo>
                  <a:cubicBezTo>
                    <a:pt x="4189" y="4801"/>
                    <a:pt x="4436" y="4527"/>
                    <a:pt x="4748" y="4176"/>
                  </a:cubicBezTo>
                  <a:cubicBezTo>
                    <a:pt x="5243" y="3630"/>
                    <a:pt x="5893" y="2901"/>
                    <a:pt x="5971" y="2771"/>
                  </a:cubicBezTo>
                  <a:cubicBezTo>
                    <a:pt x="6114" y="2537"/>
                    <a:pt x="2849" y="0"/>
                    <a:pt x="2849" y="0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6"/>
            <p:cNvSpPr/>
            <p:nvPr/>
          </p:nvSpPr>
          <p:spPr>
            <a:xfrm>
              <a:off x="5037000" y="4417225"/>
              <a:ext cx="139200" cy="530950"/>
            </a:xfrm>
            <a:custGeom>
              <a:avLst/>
              <a:gdLst/>
              <a:ahLst/>
              <a:cxnLst/>
              <a:rect l="l" t="t" r="r" b="b"/>
              <a:pathLst>
                <a:path w="5568" h="21238" extrusionOk="0">
                  <a:moveTo>
                    <a:pt x="3788" y="0"/>
                  </a:moveTo>
                  <a:cubicBezTo>
                    <a:pt x="3448" y="0"/>
                    <a:pt x="2654" y="2828"/>
                    <a:pt x="2654" y="2828"/>
                  </a:cubicBezTo>
                  <a:cubicBezTo>
                    <a:pt x="2654" y="2828"/>
                    <a:pt x="2423" y="382"/>
                    <a:pt x="2178" y="382"/>
                  </a:cubicBezTo>
                  <a:cubicBezTo>
                    <a:pt x="2176" y="382"/>
                    <a:pt x="2174" y="382"/>
                    <a:pt x="2172" y="382"/>
                  </a:cubicBezTo>
                  <a:cubicBezTo>
                    <a:pt x="1938" y="408"/>
                    <a:pt x="1912" y="3660"/>
                    <a:pt x="1912" y="3660"/>
                  </a:cubicBezTo>
                  <a:cubicBezTo>
                    <a:pt x="1912" y="3660"/>
                    <a:pt x="1290" y="2253"/>
                    <a:pt x="958" y="2253"/>
                  </a:cubicBezTo>
                  <a:cubicBezTo>
                    <a:pt x="951" y="2253"/>
                    <a:pt x="944" y="2254"/>
                    <a:pt x="937" y="2256"/>
                  </a:cubicBezTo>
                  <a:cubicBezTo>
                    <a:pt x="612" y="2321"/>
                    <a:pt x="1301" y="3986"/>
                    <a:pt x="1613" y="4792"/>
                  </a:cubicBezTo>
                  <a:cubicBezTo>
                    <a:pt x="1730" y="5052"/>
                    <a:pt x="1808" y="5325"/>
                    <a:pt x="1847" y="5612"/>
                  </a:cubicBezTo>
                  <a:cubicBezTo>
                    <a:pt x="1873" y="7355"/>
                    <a:pt x="1704" y="14626"/>
                    <a:pt x="1704" y="14626"/>
                  </a:cubicBezTo>
                  <a:cubicBezTo>
                    <a:pt x="1704" y="14626"/>
                    <a:pt x="234" y="20077"/>
                    <a:pt x="0" y="21026"/>
                  </a:cubicBezTo>
                  <a:cubicBezTo>
                    <a:pt x="0" y="21026"/>
                    <a:pt x="996" y="21238"/>
                    <a:pt x="2019" y="21238"/>
                  </a:cubicBezTo>
                  <a:cubicBezTo>
                    <a:pt x="2895" y="21238"/>
                    <a:pt x="3792" y="21082"/>
                    <a:pt x="4098" y="20506"/>
                  </a:cubicBezTo>
                  <a:cubicBezTo>
                    <a:pt x="4748" y="19257"/>
                    <a:pt x="5190" y="15628"/>
                    <a:pt x="5073" y="15030"/>
                  </a:cubicBezTo>
                  <a:cubicBezTo>
                    <a:pt x="4943" y="14431"/>
                    <a:pt x="4098" y="6626"/>
                    <a:pt x="3733" y="5846"/>
                  </a:cubicBezTo>
                  <a:cubicBezTo>
                    <a:pt x="3733" y="5846"/>
                    <a:pt x="5568" y="2568"/>
                    <a:pt x="5438" y="2243"/>
                  </a:cubicBezTo>
                  <a:cubicBezTo>
                    <a:pt x="5425" y="2211"/>
                    <a:pt x="5404" y="2197"/>
                    <a:pt x="5375" y="2197"/>
                  </a:cubicBezTo>
                  <a:cubicBezTo>
                    <a:pt x="5108" y="2197"/>
                    <a:pt x="4215" y="3452"/>
                    <a:pt x="4215" y="3452"/>
                  </a:cubicBezTo>
                  <a:cubicBezTo>
                    <a:pt x="4215" y="3452"/>
                    <a:pt x="5138" y="1007"/>
                    <a:pt x="4943" y="812"/>
                  </a:cubicBezTo>
                  <a:cubicBezTo>
                    <a:pt x="4935" y="803"/>
                    <a:pt x="4925" y="799"/>
                    <a:pt x="4913" y="799"/>
                  </a:cubicBezTo>
                  <a:cubicBezTo>
                    <a:pt x="4635" y="799"/>
                    <a:pt x="3473" y="3062"/>
                    <a:pt x="3473" y="3062"/>
                  </a:cubicBezTo>
                  <a:cubicBezTo>
                    <a:pt x="3473" y="3062"/>
                    <a:pt x="4124" y="161"/>
                    <a:pt x="3812" y="5"/>
                  </a:cubicBezTo>
                  <a:cubicBezTo>
                    <a:pt x="3804" y="2"/>
                    <a:pt x="3796" y="0"/>
                    <a:pt x="3788" y="0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6"/>
            <p:cNvSpPr/>
            <p:nvPr/>
          </p:nvSpPr>
          <p:spPr>
            <a:xfrm>
              <a:off x="4856175" y="4922375"/>
              <a:ext cx="145425" cy="99750"/>
            </a:xfrm>
            <a:custGeom>
              <a:avLst/>
              <a:gdLst/>
              <a:ahLst/>
              <a:cxnLst/>
              <a:rect l="l" t="t" r="r" b="b"/>
              <a:pathLst>
                <a:path w="5817" h="3990" extrusionOk="0">
                  <a:moveTo>
                    <a:pt x="3877" y="1"/>
                  </a:moveTo>
                  <a:lnTo>
                    <a:pt x="3877" y="1"/>
                  </a:lnTo>
                  <a:cubicBezTo>
                    <a:pt x="3877" y="1"/>
                    <a:pt x="1" y="1094"/>
                    <a:pt x="690" y="1640"/>
                  </a:cubicBezTo>
                  <a:cubicBezTo>
                    <a:pt x="1392" y="2186"/>
                    <a:pt x="807" y="3890"/>
                    <a:pt x="807" y="3890"/>
                  </a:cubicBezTo>
                  <a:cubicBezTo>
                    <a:pt x="1064" y="3960"/>
                    <a:pt x="1358" y="3990"/>
                    <a:pt x="1669" y="3990"/>
                  </a:cubicBezTo>
                  <a:cubicBezTo>
                    <a:pt x="3461" y="3990"/>
                    <a:pt x="5816" y="2990"/>
                    <a:pt x="4996" y="2746"/>
                  </a:cubicBezTo>
                  <a:cubicBezTo>
                    <a:pt x="4033" y="2459"/>
                    <a:pt x="3773" y="1354"/>
                    <a:pt x="3877" y="1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6"/>
            <p:cNvSpPr/>
            <p:nvPr/>
          </p:nvSpPr>
          <p:spPr>
            <a:xfrm>
              <a:off x="4808375" y="4764975"/>
              <a:ext cx="172375" cy="229125"/>
            </a:xfrm>
            <a:custGeom>
              <a:avLst/>
              <a:gdLst/>
              <a:ahLst/>
              <a:cxnLst/>
              <a:rect l="l" t="t" r="r" b="b"/>
              <a:pathLst>
                <a:path w="6895" h="9165" extrusionOk="0">
                  <a:moveTo>
                    <a:pt x="5399" y="1"/>
                  </a:moveTo>
                  <a:cubicBezTo>
                    <a:pt x="5360" y="1"/>
                    <a:pt x="5321" y="40"/>
                    <a:pt x="5334" y="92"/>
                  </a:cubicBezTo>
                  <a:cubicBezTo>
                    <a:pt x="5373" y="209"/>
                    <a:pt x="5451" y="313"/>
                    <a:pt x="5503" y="430"/>
                  </a:cubicBezTo>
                  <a:cubicBezTo>
                    <a:pt x="5555" y="612"/>
                    <a:pt x="5568" y="794"/>
                    <a:pt x="5516" y="977"/>
                  </a:cubicBezTo>
                  <a:cubicBezTo>
                    <a:pt x="5295" y="560"/>
                    <a:pt x="5113" y="235"/>
                    <a:pt x="4592" y="105"/>
                  </a:cubicBezTo>
                  <a:cubicBezTo>
                    <a:pt x="4587" y="103"/>
                    <a:pt x="4582" y="102"/>
                    <a:pt x="4577" y="102"/>
                  </a:cubicBezTo>
                  <a:cubicBezTo>
                    <a:pt x="4543" y="102"/>
                    <a:pt x="4512" y="136"/>
                    <a:pt x="4501" y="170"/>
                  </a:cubicBezTo>
                  <a:cubicBezTo>
                    <a:pt x="4514" y="261"/>
                    <a:pt x="4540" y="352"/>
                    <a:pt x="4579" y="443"/>
                  </a:cubicBezTo>
                  <a:cubicBezTo>
                    <a:pt x="4605" y="495"/>
                    <a:pt x="4631" y="560"/>
                    <a:pt x="4644" y="625"/>
                  </a:cubicBezTo>
                  <a:cubicBezTo>
                    <a:pt x="4618" y="755"/>
                    <a:pt x="4540" y="872"/>
                    <a:pt x="4423" y="938"/>
                  </a:cubicBezTo>
                  <a:cubicBezTo>
                    <a:pt x="4374" y="954"/>
                    <a:pt x="4320" y="960"/>
                    <a:pt x="4263" y="960"/>
                  </a:cubicBezTo>
                  <a:cubicBezTo>
                    <a:pt x="4091" y="960"/>
                    <a:pt x="3896" y="902"/>
                    <a:pt x="3760" y="872"/>
                  </a:cubicBezTo>
                  <a:cubicBezTo>
                    <a:pt x="3603" y="838"/>
                    <a:pt x="3450" y="824"/>
                    <a:pt x="3297" y="824"/>
                  </a:cubicBezTo>
                  <a:cubicBezTo>
                    <a:pt x="2928" y="824"/>
                    <a:pt x="2567" y="907"/>
                    <a:pt x="2199" y="990"/>
                  </a:cubicBezTo>
                  <a:cubicBezTo>
                    <a:pt x="1704" y="1107"/>
                    <a:pt x="1275" y="1419"/>
                    <a:pt x="989" y="1848"/>
                  </a:cubicBezTo>
                  <a:cubicBezTo>
                    <a:pt x="924" y="1939"/>
                    <a:pt x="885" y="2043"/>
                    <a:pt x="872" y="2160"/>
                  </a:cubicBezTo>
                  <a:cubicBezTo>
                    <a:pt x="807" y="2121"/>
                    <a:pt x="742" y="2095"/>
                    <a:pt x="690" y="2056"/>
                  </a:cubicBezTo>
                  <a:cubicBezTo>
                    <a:pt x="638" y="1978"/>
                    <a:pt x="586" y="1913"/>
                    <a:pt x="547" y="1861"/>
                  </a:cubicBezTo>
                  <a:cubicBezTo>
                    <a:pt x="532" y="1850"/>
                    <a:pt x="516" y="1846"/>
                    <a:pt x="500" y="1846"/>
                  </a:cubicBezTo>
                  <a:cubicBezTo>
                    <a:pt x="459" y="1846"/>
                    <a:pt x="420" y="1879"/>
                    <a:pt x="430" y="1926"/>
                  </a:cubicBezTo>
                  <a:cubicBezTo>
                    <a:pt x="469" y="2004"/>
                    <a:pt x="521" y="2082"/>
                    <a:pt x="599" y="2134"/>
                  </a:cubicBezTo>
                  <a:cubicBezTo>
                    <a:pt x="612" y="2147"/>
                    <a:pt x="625" y="2173"/>
                    <a:pt x="651" y="2199"/>
                  </a:cubicBezTo>
                  <a:cubicBezTo>
                    <a:pt x="495" y="2199"/>
                    <a:pt x="339" y="2225"/>
                    <a:pt x="182" y="2264"/>
                  </a:cubicBezTo>
                  <a:cubicBezTo>
                    <a:pt x="117" y="2290"/>
                    <a:pt x="143" y="2394"/>
                    <a:pt x="221" y="2394"/>
                  </a:cubicBezTo>
                  <a:cubicBezTo>
                    <a:pt x="316" y="2363"/>
                    <a:pt x="420" y="2346"/>
                    <a:pt x="525" y="2346"/>
                  </a:cubicBezTo>
                  <a:cubicBezTo>
                    <a:pt x="593" y="2346"/>
                    <a:pt x="662" y="2353"/>
                    <a:pt x="729" y="2368"/>
                  </a:cubicBezTo>
                  <a:lnTo>
                    <a:pt x="807" y="2394"/>
                  </a:lnTo>
                  <a:cubicBezTo>
                    <a:pt x="0" y="3344"/>
                    <a:pt x="78" y="4840"/>
                    <a:pt x="391" y="5959"/>
                  </a:cubicBezTo>
                  <a:cubicBezTo>
                    <a:pt x="755" y="7247"/>
                    <a:pt x="1418" y="8430"/>
                    <a:pt x="2862" y="8560"/>
                  </a:cubicBezTo>
                  <a:cubicBezTo>
                    <a:pt x="2914" y="8664"/>
                    <a:pt x="2901" y="8782"/>
                    <a:pt x="2836" y="8886"/>
                  </a:cubicBezTo>
                  <a:cubicBezTo>
                    <a:pt x="2801" y="8932"/>
                    <a:pt x="2850" y="8979"/>
                    <a:pt x="2907" y="8979"/>
                  </a:cubicBezTo>
                  <a:cubicBezTo>
                    <a:pt x="2913" y="8979"/>
                    <a:pt x="2920" y="8978"/>
                    <a:pt x="2927" y="8977"/>
                  </a:cubicBezTo>
                  <a:cubicBezTo>
                    <a:pt x="3057" y="8912"/>
                    <a:pt x="3174" y="8821"/>
                    <a:pt x="3252" y="8690"/>
                  </a:cubicBezTo>
                  <a:cubicBezTo>
                    <a:pt x="3265" y="8860"/>
                    <a:pt x="3317" y="9016"/>
                    <a:pt x="3421" y="9146"/>
                  </a:cubicBezTo>
                  <a:cubicBezTo>
                    <a:pt x="3434" y="9159"/>
                    <a:pt x="3450" y="9165"/>
                    <a:pt x="3466" y="9165"/>
                  </a:cubicBezTo>
                  <a:cubicBezTo>
                    <a:pt x="3498" y="9165"/>
                    <a:pt x="3530" y="9141"/>
                    <a:pt x="3539" y="9107"/>
                  </a:cubicBezTo>
                  <a:cubicBezTo>
                    <a:pt x="3565" y="8912"/>
                    <a:pt x="3513" y="8729"/>
                    <a:pt x="3539" y="8547"/>
                  </a:cubicBezTo>
                  <a:lnTo>
                    <a:pt x="3539" y="8547"/>
                  </a:lnTo>
                  <a:cubicBezTo>
                    <a:pt x="3591" y="8638"/>
                    <a:pt x="3682" y="8716"/>
                    <a:pt x="3786" y="8755"/>
                  </a:cubicBezTo>
                  <a:cubicBezTo>
                    <a:pt x="3884" y="8800"/>
                    <a:pt x="3987" y="8820"/>
                    <a:pt x="4097" y="8820"/>
                  </a:cubicBezTo>
                  <a:cubicBezTo>
                    <a:pt x="4148" y="8820"/>
                    <a:pt x="4200" y="8816"/>
                    <a:pt x="4254" y="8808"/>
                  </a:cubicBezTo>
                  <a:cubicBezTo>
                    <a:pt x="4293" y="8795"/>
                    <a:pt x="4306" y="8729"/>
                    <a:pt x="4280" y="8690"/>
                  </a:cubicBezTo>
                  <a:cubicBezTo>
                    <a:pt x="4215" y="8651"/>
                    <a:pt x="4163" y="8586"/>
                    <a:pt x="4111" y="8534"/>
                  </a:cubicBezTo>
                  <a:cubicBezTo>
                    <a:pt x="4098" y="8508"/>
                    <a:pt x="4072" y="8469"/>
                    <a:pt x="4072" y="8443"/>
                  </a:cubicBezTo>
                  <a:cubicBezTo>
                    <a:pt x="4904" y="8222"/>
                    <a:pt x="5594" y="7637"/>
                    <a:pt x="5958" y="6856"/>
                  </a:cubicBezTo>
                  <a:cubicBezTo>
                    <a:pt x="6192" y="6310"/>
                    <a:pt x="6257" y="5699"/>
                    <a:pt x="6166" y="5113"/>
                  </a:cubicBezTo>
                  <a:cubicBezTo>
                    <a:pt x="6088" y="4580"/>
                    <a:pt x="5971" y="4047"/>
                    <a:pt x="5841" y="3526"/>
                  </a:cubicBezTo>
                  <a:cubicBezTo>
                    <a:pt x="6088" y="3396"/>
                    <a:pt x="6296" y="3201"/>
                    <a:pt x="6452" y="2980"/>
                  </a:cubicBezTo>
                  <a:cubicBezTo>
                    <a:pt x="6661" y="2694"/>
                    <a:pt x="6895" y="2381"/>
                    <a:pt x="6856" y="2017"/>
                  </a:cubicBezTo>
                  <a:cubicBezTo>
                    <a:pt x="6856" y="1973"/>
                    <a:pt x="6820" y="1947"/>
                    <a:pt x="6784" y="1947"/>
                  </a:cubicBezTo>
                  <a:cubicBezTo>
                    <a:pt x="6768" y="1947"/>
                    <a:pt x="6751" y="1953"/>
                    <a:pt x="6739" y="1965"/>
                  </a:cubicBezTo>
                  <a:cubicBezTo>
                    <a:pt x="6582" y="2056"/>
                    <a:pt x="6439" y="2160"/>
                    <a:pt x="6296" y="2251"/>
                  </a:cubicBezTo>
                  <a:cubicBezTo>
                    <a:pt x="6700" y="1484"/>
                    <a:pt x="6283" y="131"/>
                    <a:pt x="5399" y="1"/>
                  </a:cubicBez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6"/>
            <p:cNvSpPr/>
            <p:nvPr/>
          </p:nvSpPr>
          <p:spPr>
            <a:xfrm>
              <a:off x="4713725" y="4891450"/>
              <a:ext cx="529150" cy="573400"/>
            </a:xfrm>
            <a:custGeom>
              <a:avLst/>
              <a:gdLst/>
              <a:ahLst/>
              <a:cxnLst/>
              <a:rect l="l" t="t" r="r" b="b"/>
              <a:pathLst>
                <a:path w="21166" h="22936" extrusionOk="0">
                  <a:moveTo>
                    <a:pt x="13524" y="1"/>
                  </a:moveTo>
                  <a:cubicBezTo>
                    <a:pt x="13504" y="1"/>
                    <a:pt x="13484" y="1"/>
                    <a:pt x="13464" y="2"/>
                  </a:cubicBezTo>
                  <a:cubicBezTo>
                    <a:pt x="13360" y="15"/>
                    <a:pt x="13256" y="28"/>
                    <a:pt x="13152" y="54"/>
                  </a:cubicBezTo>
                  <a:cubicBezTo>
                    <a:pt x="12281" y="1212"/>
                    <a:pt x="11643" y="2825"/>
                    <a:pt x="10186" y="3723"/>
                  </a:cubicBezTo>
                  <a:cubicBezTo>
                    <a:pt x="9575" y="4087"/>
                    <a:pt x="8886" y="4295"/>
                    <a:pt x="8170" y="4347"/>
                  </a:cubicBezTo>
                  <a:cubicBezTo>
                    <a:pt x="7663" y="4373"/>
                    <a:pt x="7155" y="4438"/>
                    <a:pt x="6661" y="4529"/>
                  </a:cubicBezTo>
                  <a:cubicBezTo>
                    <a:pt x="4229" y="4984"/>
                    <a:pt x="2030" y="6285"/>
                    <a:pt x="1" y="10812"/>
                  </a:cubicBezTo>
                  <a:cubicBezTo>
                    <a:pt x="1" y="10812"/>
                    <a:pt x="170" y="10942"/>
                    <a:pt x="469" y="11137"/>
                  </a:cubicBezTo>
                  <a:cubicBezTo>
                    <a:pt x="1159" y="11579"/>
                    <a:pt x="2538" y="12360"/>
                    <a:pt x="4059" y="12555"/>
                  </a:cubicBezTo>
                  <a:cubicBezTo>
                    <a:pt x="4190" y="12568"/>
                    <a:pt x="4307" y="12581"/>
                    <a:pt x="4437" y="12581"/>
                  </a:cubicBezTo>
                  <a:lnTo>
                    <a:pt x="5542" y="11267"/>
                  </a:lnTo>
                  <a:cubicBezTo>
                    <a:pt x="5542" y="11267"/>
                    <a:pt x="6076" y="13062"/>
                    <a:pt x="6596" y="15703"/>
                  </a:cubicBezTo>
                  <a:cubicBezTo>
                    <a:pt x="6830" y="16913"/>
                    <a:pt x="7064" y="18305"/>
                    <a:pt x="7247" y="19788"/>
                  </a:cubicBezTo>
                  <a:cubicBezTo>
                    <a:pt x="7364" y="20802"/>
                    <a:pt x="7455" y="21856"/>
                    <a:pt x="7507" y="22936"/>
                  </a:cubicBezTo>
                  <a:lnTo>
                    <a:pt x="21165" y="22936"/>
                  </a:lnTo>
                  <a:cubicBezTo>
                    <a:pt x="20476" y="20100"/>
                    <a:pt x="17809" y="9966"/>
                    <a:pt x="14921" y="6910"/>
                  </a:cubicBezTo>
                  <a:cubicBezTo>
                    <a:pt x="14921" y="6910"/>
                    <a:pt x="17679" y="5114"/>
                    <a:pt x="18147" y="2682"/>
                  </a:cubicBezTo>
                  <a:cubicBezTo>
                    <a:pt x="18147" y="2682"/>
                    <a:pt x="17640" y="2227"/>
                    <a:pt x="16925" y="1680"/>
                  </a:cubicBezTo>
                  <a:cubicBezTo>
                    <a:pt x="15931" y="916"/>
                    <a:pt x="14499" y="1"/>
                    <a:pt x="13524" y="1"/>
                  </a:cubicBezTo>
                  <a:close/>
                </a:path>
              </a:pathLst>
            </a:custGeom>
            <a:solidFill>
              <a:srgbClr val="FFC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6"/>
            <p:cNvSpPr/>
            <p:nvPr/>
          </p:nvSpPr>
          <p:spPr>
            <a:xfrm>
              <a:off x="5250650" y="5102550"/>
              <a:ext cx="393850" cy="362300"/>
            </a:xfrm>
            <a:custGeom>
              <a:avLst/>
              <a:gdLst/>
              <a:ahLst/>
              <a:cxnLst/>
              <a:rect l="l" t="t" r="r" b="b"/>
              <a:pathLst>
                <a:path w="15754" h="14492" extrusionOk="0">
                  <a:moveTo>
                    <a:pt x="12931" y="1"/>
                  </a:moveTo>
                  <a:lnTo>
                    <a:pt x="3422" y="1978"/>
                  </a:lnTo>
                  <a:lnTo>
                    <a:pt x="3253" y="2004"/>
                  </a:lnTo>
                  <a:cubicBezTo>
                    <a:pt x="3162" y="2368"/>
                    <a:pt x="3057" y="2732"/>
                    <a:pt x="2953" y="3083"/>
                  </a:cubicBezTo>
                  <a:cubicBezTo>
                    <a:pt x="2303" y="5373"/>
                    <a:pt x="1718" y="7415"/>
                    <a:pt x="1236" y="9210"/>
                  </a:cubicBezTo>
                  <a:cubicBezTo>
                    <a:pt x="638" y="11422"/>
                    <a:pt x="196" y="13217"/>
                    <a:pt x="1" y="14492"/>
                  </a:cubicBezTo>
                  <a:lnTo>
                    <a:pt x="15754" y="14492"/>
                  </a:lnTo>
                  <a:cubicBezTo>
                    <a:pt x="15571" y="13087"/>
                    <a:pt x="15272" y="11318"/>
                    <a:pt x="14934" y="9523"/>
                  </a:cubicBezTo>
                  <a:lnTo>
                    <a:pt x="14869" y="9132"/>
                  </a:lnTo>
                  <a:cubicBezTo>
                    <a:pt x="14674" y="8157"/>
                    <a:pt x="14479" y="7181"/>
                    <a:pt x="14297" y="6257"/>
                  </a:cubicBezTo>
                  <a:cubicBezTo>
                    <a:pt x="13581" y="2849"/>
                    <a:pt x="12931" y="1"/>
                    <a:pt x="12931" y="1"/>
                  </a:cubicBez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6"/>
            <p:cNvSpPr/>
            <p:nvPr/>
          </p:nvSpPr>
          <p:spPr>
            <a:xfrm>
              <a:off x="5187875" y="4541225"/>
              <a:ext cx="123625" cy="451425"/>
            </a:xfrm>
            <a:custGeom>
              <a:avLst/>
              <a:gdLst/>
              <a:ahLst/>
              <a:cxnLst/>
              <a:rect l="l" t="t" r="r" b="b"/>
              <a:pathLst>
                <a:path w="4945" h="18057" extrusionOk="0">
                  <a:moveTo>
                    <a:pt x="2171" y="0"/>
                  </a:moveTo>
                  <a:cubicBezTo>
                    <a:pt x="2167" y="0"/>
                    <a:pt x="2164" y="1"/>
                    <a:pt x="2160" y="1"/>
                  </a:cubicBezTo>
                  <a:cubicBezTo>
                    <a:pt x="1835" y="53"/>
                    <a:pt x="2082" y="2837"/>
                    <a:pt x="2082" y="2837"/>
                  </a:cubicBezTo>
                  <a:cubicBezTo>
                    <a:pt x="2082" y="2837"/>
                    <a:pt x="1197" y="492"/>
                    <a:pt x="989" y="492"/>
                  </a:cubicBezTo>
                  <a:cubicBezTo>
                    <a:pt x="984" y="492"/>
                    <a:pt x="980" y="493"/>
                    <a:pt x="977" y="496"/>
                  </a:cubicBezTo>
                  <a:cubicBezTo>
                    <a:pt x="794" y="613"/>
                    <a:pt x="1198" y="2902"/>
                    <a:pt x="1198" y="2902"/>
                  </a:cubicBezTo>
                  <a:cubicBezTo>
                    <a:pt x="1198" y="2902"/>
                    <a:pt x="356" y="1584"/>
                    <a:pt x="173" y="1584"/>
                  </a:cubicBezTo>
                  <a:cubicBezTo>
                    <a:pt x="167" y="1584"/>
                    <a:pt x="162" y="1585"/>
                    <a:pt x="157" y="1588"/>
                  </a:cubicBezTo>
                  <a:cubicBezTo>
                    <a:pt x="1" y="1679"/>
                    <a:pt x="300" y="2642"/>
                    <a:pt x="794" y="3526"/>
                  </a:cubicBezTo>
                  <a:cubicBezTo>
                    <a:pt x="1120" y="4086"/>
                    <a:pt x="1536" y="4593"/>
                    <a:pt x="2043" y="5009"/>
                  </a:cubicBezTo>
                  <a:lnTo>
                    <a:pt x="157" y="14050"/>
                  </a:lnTo>
                  <a:lnTo>
                    <a:pt x="612" y="17380"/>
                  </a:lnTo>
                  <a:lnTo>
                    <a:pt x="4658" y="18057"/>
                  </a:lnTo>
                  <a:lnTo>
                    <a:pt x="4658" y="18057"/>
                  </a:lnTo>
                  <a:lnTo>
                    <a:pt x="3357" y="14141"/>
                  </a:lnTo>
                  <a:lnTo>
                    <a:pt x="3409" y="5205"/>
                  </a:lnTo>
                  <a:cubicBezTo>
                    <a:pt x="4840" y="4086"/>
                    <a:pt x="4944" y="3526"/>
                    <a:pt x="4840" y="3409"/>
                  </a:cubicBezTo>
                  <a:cubicBezTo>
                    <a:pt x="4829" y="3400"/>
                    <a:pt x="4813" y="3395"/>
                    <a:pt x="4792" y="3395"/>
                  </a:cubicBezTo>
                  <a:cubicBezTo>
                    <a:pt x="4589" y="3395"/>
                    <a:pt x="3950" y="3826"/>
                    <a:pt x="3643" y="4086"/>
                  </a:cubicBezTo>
                  <a:cubicBezTo>
                    <a:pt x="3594" y="4131"/>
                    <a:pt x="3555" y="4150"/>
                    <a:pt x="3522" y="4150"/>
                  </a:cubicBezTo>
                  <a:cubicBezTo>
                    <a:pt x="3340" y="4150"/>
                    <a:pt x="3396" y="3540"/>
                    <a:pt x="3396" y="3540"/>
                  </a:cubicBezTo>
                  <a:cubicBezTo>
                    <a:pt x="3396" y="3540"/>
                    <a:pt x="3942" y="704"/>
                    <a:pt x="3786" y="652"/>
                  </a:cubicBezTo>
                  <a:cubicBezTo>
                    <a:pt x="3785" y="651"/>
                    <a:pt x="3784" y="651"/>
                    <a:pt x="3782" y="651"/>
                  </a:cubicBezTo>
                  <a:cubicBezTo>
                    <a:pt x="3603" y="651"/>
                    <a:pt x="2746" y="2980"/>
                    <a:pt x="2746" y="2980"/>
                  </a:cubicBezTo>
                  <a:cubicBezTo>
                    <a:pt x="2746" y="2980"/>
                    <a:pt x="2491" y="0"/>
                    <a:pt x="2171" y="0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6"/>
            <p:cNvSpPr/>
            <p:nvPr/>
          </p:nvSpPr>
          <p:spPr>
            <a:xfrm>
              <a:off x="5161875" y="4901025"/>
              <a:ext cx="197750" cy="281225"/>
            </a:xfrm>
            <a:custGeom>
              <a:avLst/>
              <a:gdLst/>
              <a:ahLst/>
              <a:cxnLst/>
              <a:rect l="l" t="t" r="r" b="b"/>
              <a:pathLst>
                <a:path w="7910" h="11249" extrusionOk="0">
                  <a:moveTo>
                    <a:pt x="4236" y="0"/>
                  </a:moveTo>
                  <a:cubicBezTo>
                    <a:pt x="2578" y="0"/>
                    <a:pt x="534" y="1063"/>
                    <a:pt x="534" y="1063"/>
                  </a:cubicBezTo>
                  <a:cubicBezTo>
                    <a:pt x="534" y="1063"/>
                    <a:pt x="0" y="7281"/>
                    <a:pt x="6674" y="11249"/>
                  </a:cubicBezTo>
                  <a:lnTo>
                    <a:pt x="7909" y="6071"/>
                  </a:lnTo>
                  <a:cubicBezTo>
                    <a:pt x="5581" y="4250"/>
                    <a:pt x="5152" y="139"/>
                    <a:pt x="5152" y="139"/>
                  </a:cubicBezTo>
                  <a:cubicBezTo>
                    <a:pt x="4874" y="41"/>
                    <a:pt x="4563" y="0"/>
                    <a:pt x="4236" y="0"/>
                  </a:cubicBez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6"/>
            <p:cNvSpPr/>
            <p:nvPr/>
          </p:nvSpPr>
          <p:spPr>
            <a:xfrm>
              <a:off x="5643500" y="4509000"/>
              <a:ext cx="150275" cy="444950"/>
            </a:xfrm>
            <a:custGeom>
              <a:avLst/>
              <a:gdLst/>
              <a:ahLst/>
              <a:cxnLst/>
              <a:rect l="l" t="t" r="r" b="b"/>
              <a:pathLst>
                <a:path w="6011" h="17798" extrusionOk="0">
                  <a:moveTo>
                    <a:pt x="3980" y="0"/>
                  </a:moveTo>
                  <a:cubicBezTo>
                    <a:pt x="3666" y="0"/>
                    <a:pt x="3161" y="2916"/>
                    <a:pt x="3161" y="2916"/>
                  </a:cubicBezTo>
                  <a:cubicBezTo>
                    <a:pt x="3161" y="2916"/>
                    <a:pt x="2496" y="522"/>
                    <a:pt x="2320" y="522"/>
                  </a:cubicBezTo>
                  <a:cubicBezTo>
                    <a:pt x="2319" y="522"/>
                    <a:pt x="2317" y="522"/>
                    <a:pt x="2316" y="523"/>
                  </a:cubicBezTo>
                  <a:cubicBezTo>
                    <a:pt x="2147" y="549"/>
                    <a:pt x="2459" y="3424"/>
                    <a:pt x="2459" y="3424"/>
                  </a:cubicBezTo>
                  <a:cubicBezTo>
                    <a:pt x="2459" y="3424"/>
                    <a:pt x="2468" y="4026"/>
                    <a:pt x="2291" y="4026"/>
                  </a:cubicBezTo>
                  <a:cubicBezTo>
                    <a:pt x="2259" y="4026"/>
                    <a:pt x="2219" y="4006"/>
                    <a:pt x="2173" y="3957"/>
                  </a:cubicBezTo>
                  <a:cubicBezTo>
                    <a:pt x="1887" y="3659"/>
                    <a:pt x="1272" y="3164"/>
                    <a:pt x="1082" y="3164"/>
                  </a:cubicBezTo>
                  <a:cubicBezTo>
                    <a:pt x="1065" y="3164"/>
                    <a:pt x="1051" y="3168"/>
                    <a:pt x="1041" y="3176"/>
                  </a:cubicBezTo>
                  <a:cubicBezTo>
                    <a:pt x="924" y="3281"/>
                    <a:pt x="989" y="3853"/>
                    <a:pt x="2316" y="5089"/>
                  </a:cubicBezTo>
                  <a:lnTo>
                    <a:pt x="1627" y="13999"/>
                  </a:lnTo>
                  <a:lnTo>
                    <a:pt x="0" y="17798"/>
                  </a:lnTo>
                  <a:lnTo>
                    <a:pt x="4085" y="17447"/>
                  </a:lnTo>
                  <a:lnTo>
                    <a:pt x="4814" y="14168"/>
                  </a:lnTo>
                  <a:lnTo>
                    <a:pt x="3708" y="5011"/>
                  </a:lnTo>
                  <a:cubicBezTo>
                    <a:pt x="4228" y="4620"/>
                    <a:pt x="4696" y="4165"/>
                    <a:pt x="5074" y="3632"/>
                  </a:cubicBezTo>
                  <a:cubicBezTo>
                    <a:pt x="5633" y="2799"/>
                    <a:pt x="6010" y="1863"/>
                    <a:pt x="5867" y="1746"/>
                  </a:cubicBezTo>
                  <a:cubicBezTo>
                    <a:pt x="5862" y="1742"/>
                    <a:pt x="5855" y="1740"/>
                    <a:pt x="5847" y="1740"/>
                  </a:cubicBezTo>
                  <a:cubicBezTo>
                    <a:pt x="5649" y="1740"/>
                    <a:pt x="4709" y="2968"/>
                    <a:pt x="4709" y="2968"/>
                  </a:cubicBezTo>
                  <a:cubicBezTo>
                    <a:pt x="4709" y="2968"/>
                    <a:pt x="5308" y="731"/>
                    <a:pt x="5126" y="601"/>
                  </a:cubicBezTo>
                  <a:cubicBezTo>
                    <a:pt x="5121" y="597"/>
                    <a:pt x="5116" y="596"/>
                    <a:pt x="5110" y="596"/>
                  </a:cubicBezTo>
                  <a:cubicBezTo>
                    <a:pt x="4897" y="596"/>
                    <a:pt x="3825" y="2838"/>
                    <a:pt x="3825" y="2838"/>
                  </a:cubicBezTo>
                  <a:cubicBezTo>
                    <a:pt x="3825" y="2838"/>
                    <a:pt x="4306" y="80"/>
                    <a:pt x="3994" y="2"/>
                  </a:cubicBezTo>
                  <a:cubicBezTo>
                    <a:pt x="3989" y="1"/>
                    <a:pt x="3985" y="0"/>
                    <a:pt x="3980" y="0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6"/>
            <p:cNvSpPr/>
            <p:nvPr/>
          </p:nvSpPr>
          <p:spPr>
            <a:xfrm>
              <a:off x="5583325" y="4865225"/>
              <a:ext cx="194175" cy="275400"/>
            </a:xfrm>
            <a:custGeom>
              <a:avLst/>
              <a:gdLst/>
              <a:ahLst/>
              <a:cxnLst/>
              <a:rect l="l" t="t" r="r" b="b"/>
              <a:pathLst>
                <a:path w="7767" h="11016" extrusionOk="0">
                  <a:moveTo>
                    <a:pt x="3884" y="0"/>
                  </a:moveTo>
                  <a:cubicBezTo>
                    <a:pt x="3664" y="0"/>
                    <a:pt x="3452" y="23"/>
                    <a:pt x="3253" y="76"/>
                  </a:cubicBezTo>
                  <a:cubicBezTo>
                    <a:pt x="3253" y="76"/>
                    <a:pt x="2473" y="4134"/>
                    <a:pt x="1" y="5760"/>
                  </a:cubicBezTo>
                  <a:lnTo>
                    <a:pt x="807" y="11015"/>
                  </a:lnTo>
                  <a:cubicBezTo>
                    <a:pt x="7767" y="7607"/>
                    <a:pt x="7767" y="1376"/>
                    <a:pt x="7767" y="1376"/>
                  </a:cubicBezTo>
                  <a:cubicBezTo>
                    <a:pt x="7767" y="1376"/>
                    <a:pt x="5585" y="0"/>
                    <a:pt x="3884" y="0"/>
                  </a:cubicBez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6"/>
            <p:cNvSpPr/>
            <p:nvPr/>
          </p:nvSpPr>
          <p:spPr>
            <a:xfrm>
              <a:off x="5254225" y="4811275"/>
              <a:ext cx="399375" cy="592225"/>
            </a:xfrm>
            <a:custGeom>
              <a:avLst/>
              <a:gdLst/>
              <a:ahLst/>
              <a:cxnLst/>
              <a:rect l="l" t="t" r="r" b="b"/>
              <a:pathLst>
                <a:path w="15975" h="23689" extrusionOk="0">
                  <a:moveTo>
                    <a:pt x="7068" y="1"/>
                  </a:moveTo>
                  <a:cubicBezTo>
                    <a:pt x="6817" y="1"/>
                    <a:pt x="6575" y="20"/>
                    <a:pt x="6349" y="61"/>
                  </a:cubicBezTo>
                  <a:cubicBezTo>
                    <a:pt x="5373" y="217"/>
                    <a:pt x="4514" y="751"/>
                    <a:pt x="3955" y="1544"/>
                  </a:cubicBezTo>
                  <a:cubicBezTo>
                    <a:pt x="3175" y="2195"/>
                    <a:pt x="2667" y="3118"/>
                    <a:pt x="2550" y="4120"/>
                  </a:cubicBezTo>
                  <a:cubicBezTo>
                    <a:pt x="2472" y="4809"/>
                    <a:pt x="2472" y="5512"/>
                    <a:pt x="2550" y="6201"/>
                  </a:cubicBezTo>
                  <a:cubicBezTo>
                    <a:pt x="2602" y="6721"/>
                    <a:pt x="2745" y="7294"/>
                    <a:pt x="2732" y="7827"/>
                  </a:cubicBezTo>
                  <a:cubicBezTo>
                    <a:pt x="2732" y="7970"/>
                    <a:pt x="2706" y="8113"/>
                    <a:pt x="2680" y="8256"/>
                  </a:cubicBezTo>
                  <a:cubicBezTo>
                    <a:pt x="2407" y="9479"/>
                    <a:pt x="768" y="9791"/>
                    <a:pt x="248" y="10949"/>
                  </a:cubicBezTo>
                  <a:cubicBezTo>
                    <a:pt x="1" y="11534"/>
                    <a:pt x="14" y="12185"/>
                    <a:pt x="274" y="12757"/>
                  </a:cubicBezTo>
                  <a:cubicBezTo>
                    <a:pt x="339" y="12939"/>
                    <a:pt x="443" y="13108"/>
                    <a:pt x="547" y="13265"/>
                  </a:cubicBezTo>
                  <a:cubicBezTo>
                    <a:pt x="742" y="13512"/>
                    <a:pt x="963" y="13733"/>
                    <a:pt x="1210" y="13915"/>
                  </a:cubicBezTo>
                  <a:cubicBezTo>
                    <a:pt x="1340" y="14006"/>
                    <a:pt x="1822" y="14201"/>
                    <a:pt x="1965" y="14370"/>
                  </a:cubicBezTo>
                  <a:cubicBezTo>
                    <a:pt x="1963" y="14369"/>
                    <a:pt x="1960" y="14368"/>
                    <a:pt x="1958" y="14368"/>
                  </a:cubicBezTo>
                  <a:cubicBezTo>
                    <a:pt x="1926" y="14368"/>
                    <a:pt x="1924" y="14558"/>
                    <a:pt x="1887" y="14656"/>
                  </a:cubicBezTo>
                  <a:cubicBezTo>
                    <a:pt x="1757" y="14943"/>
                    <a:pt x="1601" y="15229"/>
                    <a:pt x="1432" y="15489"/>
                  </a:cubicBezTo>
                  <a:cubicBezTo>
                    <a:pt x="976" y="16204"/>
                    <a:pt x="573" y="16855"/>
                    <a:pt x="378" y="17687"/>
                  </a:cubicBezTo>
                  <a:cubicBezTo>
                    <a:pt x="144" y="18806"/>
                    <a:pt x="391" y="19964"/>
                    <a:pt x="1093" y="20874"/>
                  </a:cubicBezTo>
                  <a:cubicBezTo>
                    <a:pt x="1432" y="21343"/>
                    <a:pt x="1900" y="21720"/>
                    <a:pt x="2420" y="21967"/>
                  </a:cubicBezTo>
                  <a:cubicBezTo>
                    <a:pt x="2785" y="22128"/>
                    <a:pt x="3179" y="22218"/>
                    <a:pt x="3587" y="22218"/>
                  </a:cubicBezTo>
                  <a:cubicBezTo>
                    <a:pt x="4166" y="22218"/>
                    <a:pt x="4772" y="22036"/>
                    <a:pt x="5360" y="21616"/>
                  </a:cubicBezTo>
                  <a:cubicBezTo>
                    <a:pt x="5412" y="21577"/>
                    <a:pt x="5529" y="21512"/>
                    <a:pt x="5620" y="21447"/>
                  </a:cubicBezTo>
                  <a:cubicBezTo>
                    <a:pt x="5698" y="21603"/>
                    <a:pt x="5763" y="21772"/>
                    <a:pt x="5854" y="21941"/>
                  </a:cubicBezTo>
                  <a:cubicBezTo>
                    <a:pt x="6101" y="22383"/>
                    <a:pt x="6440" y="22774"/>
                    <a:pt x="6856" y="23060"/>
                  </a:cubicBezTo>
                  <a:cubicBezTo>
                    <a:pt x="7380" y="23444"/>
                    <a:pt x="8023" y="23688"/>
                    <a:pt x="8664" y="23688"/>
                  </a:cubicBezTo>
                  <a:cubicBezTo>
                    <a:pt x="8976" y="23688"/>
                    <a:pt x="9289" y="23630"/>
                    <a:pt x="9588" y="23502"/>
                  </a:cubicBezTo>
                  <a:cubicBezTo>
                    <a:pt x="10147" y="23242"/>
                    <a:pt x="10589" y="22787"/>
                    <a:pt x="10823" y="22214"/>
                  </a:cubicBezTo>
                  <a:cubicBezTo>
                    <a:pt x="10902" y="22058"/>
                    <a:pt x="10967" y="21902"/>
                    <a:pt x="11019" y="21733"/>
                  </a:cubicBezTo>
                  <a:cubicBezTo>
                    <a:pt x="11045" y="21629"/>
                    <a:pt x="11097" y="21512"/>
                    <a:pt x="11123" y="21408"/>
                  </a:cubicBezTo>
                  <a:cubicBezTo>
                    <a:pt x="11240" y="21473"/>
                    <a:pt x="11370" y="21551"/>
                    <a:pt x="11383" y="21551"/>
                  </a:cubicBezTo>
                  <a:cubicBezTo>
                    <a:pt x="11721" y="21720"/>
                    <a:pt x="12098" y="21811"/>
                    <a:pt x="12476" y="21824"/>
                  </a:cubicBezTo>
                  <a:cubicBezTo>
                    <a:pt x="12517" y="21826"/>
                    <a:pt x="12558" y="21827"/>
                    <a:pt x="12599" y="21827"/>
                  </a:cubicBezTo>
                  <a:cubicBezTo>
                    <a:pt x="13089" y="21827"/>
                    <a:pt x="13563" y="21685"/>
                    <a:pt x="13971" y="21421"/>
                  </a:cubicBezTo>
                  <a:cubicBezTo>
                    <a:pt x="14245" y="21252"/>
                    <a:pt x="14505" y="21043"/>
                    <a:pt x="14713" y="20796"/>
                  </a:cubicBezTo>
                  <a:cubicBezTo>
                    <a:pt x="14869" y="20627"/>
                    <a:pt x="15012" y="20445"/>
                    <a:pt x="15142" y="20250"/>
                  </a:cubicBezTo>
                  <a:cubicBezTo>
                    <a:pt x="15871" y="19105"/>
                    <a:pt x="15975" y="17765"/>
                    <a:pt x="15702" y="16504"/>
                  </a:cubicBezTo>
                  <a:cubicBezTo>
                    <a:pt x="15637" y="16230"/>
                    <a:pt x="15558" y="15970"/>
                    <a:pt x="15454" y="15710"/>
                  </a:cubicBezTo>
                  <a:cubicBezTo>
                    <a:pt x="15220" y="15060"/>
                    <a:pt x="14817" y="14487"/>
                    <a:pt x="14492" y="13876"/>
                  </a:cubicBezTo>
                  <a:cubicBezTo>
                    <a:pt x="14401" y="13707"/>
                    <a:pt x="14349" y="13473"/>
                    <a:pt x="14245" y="13317"/>
                  </a:cubicBezTo>
                  <a:cubicBezTo>
                    <a:pt x="14232" y="13304"/>
                    <a:pt x="14219" y="13278"/>
                    <a:pt x="14206" y="13265"/>
                  </a:cubicBezTo>
                  <a:cubicBezTo>
                    <a:pt x="14310" y="13147"/>
                    <a:pt x="14401" y="13030"/>
                    <a:pt x="14492" y="12900"/>
                  </a:cubicBezTo>
                  <a:cubicBezTo>
                    <a:pt x="14583" y="12770"/>
                    <a:pt x="14687" y="12640"/>
                    <a:pt x="14765" y="12510"/>
                  </a:cubicBezTo>
                  <a:cubicBezTo>
                    <a:pt x="15832" y="10897"/>
                    <a:pt x="15493" y="9206"/>
                    <a:pt x="14115" y="7918"/>
                  </a:cubicBezTo>
                  <a:cubicBezTo>
                    <a:pt x="13958" y="7775"/>
                    <a:pt x="13802" y="7658"/>
                    <a:pt x="13672" y="7528"/>
                  </a:cubicBezTo>
                  <a:cubicBezTo>
                    <a:pt x="13477" y="7359"/>
                    <a:pt x="13334" y="7151"/>
                    <a:pt x="13256" y="6916"/>
                  </a:cubicBezTo>
                  <a:cubicBezTo>
                    <a:pt x="13074" y="6331"/>
                    <a:pt x="13022" y="5681"/>
                    <a:pt x="12892" y="5082"/>
                  </a:cubicBezTo>
                  <a:cubicBezTo>
                    <a:pt x="12567" y="3690"/>
                    <a:pt x="12111" y="2312"/>
                    <a:pt x="10980" y="1362"/>
                  </a:cubicBezTo>
                  <a:cubicBezTo>
                    <a:pt x="10036" y="561"/>
                    <a:pt x="8418" y="1"/>
                    <a:pt x="7068" y="1"/>
                  </a:cubicBezTo>
                  <a:close/>
                </a:path>
              </a:pathLst>
            </a:custGeom>
            <a:solidFill>
              <a:srgbClr val="FF0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6"/>
            <p:cNvSpPr/>
            <p:nvPr/>
          </p:nvSpPr>
          <p:spPr>
            <a:xfrm>
              <a:off x="5344300" y="5289550"/>
              <a:ext cx="350" cy="350"/>
            </a:xfrm>
            <a:custGeom>
              <a:avLst/>
              <a:gdLst/>
              <a:ahLst/>
              <a:cxnLst/>
              <a:rect l="l" t="t" r="r" b="b"/>
              <a:pathLst>
                <a:path w="14" h="14" extrusionOk="0">
                  <a:moveTo>
                    <a:pt x="14" y="13"/>
                  </a:move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0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6"/>
            <p:cNvSpPr/>
            <p:nvPr/>
          </p:nvSpPr>
          <p:spPr>
            <a:xfrm>
              <a:off x="5281875" y="5175075"/>
              <a:ext cx="469625" cy="248450"/>
            </a:xfrm>
            <a:custGeom>
              <a:avLst/>
              <a:gdLst/>
              <a:ahLst/>
              <a:cxnLst/>
              <a:rect l="l" t="t" r="r" b="b"/>
              <a:pathLst>
                <a:path w="18785" h="9938" extrusionOk="0">
                  <a:moveTo>
                    <a:pt x="14973" y="0"/>
                  </a:moveTo>
                  <a:cubicBezTo>
                    <a:pt x="15142" y="404"/>
                    <a:pt x="14270" y="2953"/>
                    <a:pt x="14270" y="2953"/>
                  </a:cubicBezTo>
                  <a:cubicBezTo>
                    <a:pt x="12163" y="3526"/>
                    <a:pt x="5867" y="6192"/>
                    <a:pt x="5867" y="6192"/>
                  </a:cubicBezTo>
                  <a:cubicBezTo>
                    <a:pt x="5366" y="5649"/>
                    <a:pt x="3930" y="4965"/>
                    <a:pt x="3335" y="4965"/>
                  </a:cubicBezTo>
                  <a:cubicBezTo>
                    <a:pt x="3204" y="4965"/>
                    <a:pt x="3114" y="4998"/>
                    <a:pt x="3083" y="5074"/>
                  </a:cubicBezTo>
                  <a:cubicBezTo>
                    <a:pt x="2927" y="5503"/>
                    <a:pt x="4488" y="5867"/>
                    <a:pt x="4085" y="6166"/>
                  </a:cubicBezTo>
                  <a:cubicBezTo>
                    <a:pt x="3997" y="6237"/>
                    <a:pt x="3771" y="6262"/>
                    <a:pt x="3473" y="6262"/>
                  </a:cubicBezTo>
                  <a:cubicBezTo>
                    <a:pt x="2780" y="6262"/>
                    <a:pt x="1693" y="6128"/>
                    <a:pt x="1024" y="6128"/>
                  </a:cubicBezTo>
                  <a:cubicBezTo>
                    <a:pt x="710" y="6128"/>
                    <a:pt x="488" y="6157"/>
                    <a:pt x="443" y="6244"/>
                  </a:cubicBezTo>
                  <a:cubicBezTo>
                    <a:pt x="247" y="6609"/>
                    <a:pt x="2680" y="7168"/>
                    <a:pt x="2680" y="7168"/>
                  </a:cubicBezTo>
                  <a:cubicBezTo>
                    <a:pt x="2680" y="7168"/>
                    <a:pt x="0" y="7519"/>
                    <a:pt x="91" y="7935"/>
                  </a:cubicBezTo>
                  <a:cubicBezTo>
                    <a:pt x="116" y="8066"/>
                    <a:pt x="394" y="8111"/>
                    <a:pt x="764" y="8111"/>
                  </a:cubicBezTo>
                  <a:cubicBezTo>
                    <a:pt x="1573" y="8111"/>
                    <a:pt x="2823" y="7896"/>
                    <a:pt x="2823" y="7896"/>
                  </a:cubicBezTo>
                  <a:lnTo>
                    <a:pt x="2823" y="7896"/>
                  </a:lnTo>
                  <a:cubicBezTo>
                    <a:pt x="2823" y="7896"/>
                    <a:pt x="495" y="9054"/>
                    <a:pt x="599" y="9288"/>
                  </a:cubicBezTo>
                  <a:cubicBezTo>
                    <a:pt x="610" y="9317"/>
                    <a:pt x="664" y="9329"/>
                    <a:pt x="748" y="9329"/>
                  </a:cubicBezTo>
                  <a:cubicBezTo>
                    <a:pt x="1325" y="9329"/>
                    <a:pt x="3343" y="8755"/>
                    <a:pt x="3343" y="8755"/>
                  </a:cubicBezTo>
                  <a:lnTo>
                    <a:pt x="3343" y="8755"/>
                  </a:lnTo>
                  <a:cubicBezTo>
                    <a:pt x="3343" y="8755"/>
                    <a:pt x="1522" y="9600"/>
                    <a:pt x="1652" y="9900"/>
                  </a:cubicBezTo>
                  <a:cubicBezTo>
                    <a:pt x="1663" y="9926"/>
                    <a:pt x="1701" y="9938"/>
                    <a:pt x="1760" y="9938"/>
                  </a:cubicBezTo>
                  <a:cubicBezTo>
                    <a:pt x="2408" y="9938"/>
                    <a:pt x="5672" y="8508"/>
                    <a:pt x="5672" y="8508"/>
                  </a:cubicBezTo>
                  <a:cubicBezTo>
                    <a:pt x="12410" y="7233"/>
                    <a:pt x="17340" y="5568"/>
                    <a:pt x="17770" y="5074"/>
                  </a:cubicBezTo>
                  <a:cubicBezTo>
                    <a:pt x="18095" y="4696"/>
                    <a:pt x="18784" y="2433"/>
                    <a:pt x="18602" y="1184"/>
                  </a:cubicBezTo>
                  <a:lnTo>
                    <a:pt x="14973" y="0"/>
                  </a:ln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6"/>
            <p:cNvSpPr/>
            <p:nvPr/>
          </p:nvSpPr>
          <p:spPr>
            <a:xfrm>
              <a:off x="5839925" y="4910600"/>
              <a:ext cx="126200" cy="128400"/>
            </a:xfrm>
            <a:custGeom>
              <a:avLst/>
              <a:gdLst/>
              <a:ahLst/>
              <a:cxnLst/>
              <a:rect l="l" t="t" r="r" b="b"/>
              <a:pathLst>
                <a:path w="5048" h="5136" extrusionOk="0">
                  <a:moveTo>
                    <a:pt x="3466" y="1"/>
                  </a:moveTo>
                  <a:cubicBezTo>
                    <a:pt x="2158" y="1"/>
                    <a:pt x="92" y="1252"/>
                    <a:pt x="92" y="1252"/>
                  </a:cubicBezTo>
                  <a:cubicBezTo>
                    <a:pt x="417" y="2657"/>
                    <a:pt x="352" y="4140"/>
                    <a:pt x="0" y="4791"/>
                  </a:cubicBezTo>
                  <a:cubicBezTo>
                    <a:pt x="0" y="4791"/>
                    <a:pt x="863" y="5136"/>
                    <a:pt x="2247" y="5136"/>
                  </a:cubicBezTo>
                  <a:cubicBezTo>
                    <a:pt x="2430" y="5136"/>
                    <a:pt x="2623" y="5130"/>
                    <a:pt x="2823" y="5116"/>
                  </a:cubicBezTo>
                  <a:cubicBezTo>
                    <a:pt x="4527" y="4999"/>
                    <a:pt x="5048" y="4687"/>
                    <a:pt x="5048" y="4687"/>
                  </a:cubicBezTo>
                  <a:cubicBezTo>
                    <a:pt x="5048" y="4687"/>
                    <a:pt x="4436" y="3685"/>
                    <a:pt x="4514" y="1109"/>
                  </a:cubicBezTo>
                  <a:cubicBezTo>
                    <a:pt x="4535" y="281"/>
                    <a:pt x="4086" y="1"/>
                    <a:pt x="3466" y="1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6"/>
            <p:cNvSpPr/>
            <p:nvPr/>
          </p:nvSpPr>
          <p:spPr>
            <a:xfrm>
              <a:off x="5804150" y="4753775"/>
              <a:ext cx="239800" cy="265350"/>
            </a:xfrm>
            <a:custGeom>
              <a:avLst/>
              <a:gdLst/>
              <a:ahLst/>
              <a:cxnLst/>
              <a:rect l="l" t="t" r="r" b="b"/>
              <a:pathLst>
                <a:path w="9592" h="10614" extrusionOk="0">
                  <a:moveTo>
                    <a:pt x="3742" y="1"/>
                  </a:moveTo>
                  <a:cubicBezTo>
                    <a:pt x="3432" y="1"/>
                    <a:pt x="3128" y="62"/>
                    <a:pt x="2849" y="215"/>
                  </a:cubicBezTo>
                  <a:cubicBezTo>
                    <a:pt x="2355" y="488"/>
                    <a:pt x="1913" y="1216"/>
                    <a:pt x="2030" y="1802"/>
                  </a:cubicBezTo>
                  <a:cubicBezTo>
                    <a:pt x="1937" y="1788"/>
                    <a:pt x="1843" y="1781"/>
                    <a:pt x="1751" y="1781"/>
                  </a:cubicBezTo>
                  <a:cubicBezTo>
                    <a:pt x="1225" y="1781"/>
                    <a:pt x="731" y="2006"/>
                    <a:pt x="443" y="2504"/>
                  </a:cubicBezTo>
                  <a:cubicBezTo>
                    <a:pt x="14" y="3246"/>
                    <a:pt x="1" y="4299"/>
                    <a:pt x="196" y="5093"/>
                  </a:cubicBezTo>
                  <a:cubicBezTo>
                    <a:pt x="443" y="6121"/>
                    <a:pt x="1093" y="6992"/>
                    <a:pt x="1523" y="7942"/>
                  </a:cubicBezTo>
                  <a:cubicBezTo>
                    <a:pt x="1575" y="8072"/>
                    <a:pt x="1627" y="8202"/>
                    <a:pt x="1666" y="8332"/>
                  </a:cubicBezTo>
                  <a:cubicBezTo>
                    <a:pt x="1913" y="9034"/>
                    <a:pt x="2017" y="9789"/>
                    <a:pt x="2680" y="10244"/>
                  </a:cubicBezTo>
                  <a:cubicBezTo>
                    <a:pt x="2694" y="10254"/>
                    <a:pt x="2711" y="10259"/>
                    <a:pt x="2728" y="10259"/>
                  </a:cubicBezTo>
                  <a:cubicBezTo>
                    <a:pt x="2777" y="10259"/>
                    <a:pt x="2826" y="10220"/>
                    <a:pt x="2797" y="10153"/>
                  </a:cubicBezTo>
                  <a:cubicBezTo>
                    <a:pt x="2680" y="9919"/>
                    <a:pt x="2602" y="9659"/>
                    <a:pt x="2576" y="9399"/>
                  </a:cubicBezTo>
                  <a:lnTo>
                    <a:pt x="2576" y="9399"/>
                  </a:lnTo>
                  <a:cubicBezTo>
                    <a:pt x="2836" y="9516"/>
                    <a:pt x="3044" y="9828"/>
                    <a:pt x="3240" y="10010"/>
                  </a:cubicBezTo>
                  <a:cubicBezTo>
                    <a:pt x="3448" y="10218"/>
                    <a:pt x="3669" y="10400"/>
                    <a:pt x="3890" y="10569"/>
                  </a:cubicBezTo>
                  <a:lnTo>
                    <a:pt x="3955" y="10608"/>
                  </a:lnTo>
                  <a:cubicBezTo>
                    <a:pt x="3965" y="10612"/>
                    <a:pt x="3975" y="10613"/>
                    <a:pt x="3984" y="10613"/>
                  </a:cubicBezTo>
                  <a:cubicBezTo>
                    <a:pt x="4012" y="10613"/>
                    <a:pt x="4036" y="10599"/>
                    <a:pt x="4046" y="10569"/>
                  </a:cubicBezTo>
                  <a:cubicBezTo>
                    <a:pt x="4059" y="10556"/>
                    <a:pt x="4059" y="10543"/>
                    <a:pt x="4046" y="10530"/>
                  </a:cubicBezTo>
                  <a:cubicBezTo>
                    <a:pt x="4046" y="10348"/>
                    <a:pt x="4072" y="10166"/>
                    <a:pt x="4137" y="9997"/>
                  </a:cubicBezTo>
                  <a:cubicBezTo>
                    <a:pt x="4267" y="10088"/>
                    <a:pt x="4371" y="10231"/>
                    <a:pt x="4488" y="10335"/>
                  </a:cubicBezTo>
                  <a:cubicBezTo>
                    <a:pt x="4502" y="10344"/>
                    <a:pt x="4518" y="10349"/>
                    <a:pt x="4533" y="10349"/>
                  </a:cubicBezTo>
                  <a:cubicBezTo>
                    <a:pt x="4561" y="10349"/>
                    <a:pt x="4589" y="10334"/>
                    <a:pt x="4605" y="10309"/>
                  </a:cubicBezTo>
                  <a:cubicBezTo>
                    <a:pt x="4684" y="10127"/>
                    <a:pt x="4710" y="9724"/>
                    <a:pt x="4866" y="9620"/>
                  </a:cubicBezTo>
                  <a:cubicBezTo>
                    <a:pt x="4886" y="9606"/>
                    <a:pt x="4906" y="9600"/>
                    <a:pt x="4925" y="9600"/>
                  </a:cubicBezTo>
                  <a:cubicBezTo>
                    <a:pt x="5095" y="9600"/>
                    <a:pt x="5239" y="10062"/>
                    <a:pt x="5321" y="10179"/>
                  </a:cubicBezTo>
                  <a:cubicBezTo>
                    <a:pt x="5339" y="10197"/>
                    <a:pt x="5363" y="10207"/>
                    <a:pt x="5386" y="10207"/>
                  </a:cubicBezTo>
                  <a:cubicBezTo>
                    <a:pt x="5412" y="10207"/>
                    <a:pt x="5437" y="10194"/>
                    <a:pt x="5451" y="10166"/>
                  </a:cubicBezTo>
                  <a:cubicBezTo>
                    <a:pt x="5555" y="9815"/>
                    <a:pt x="5685" y="9477"/>
                    <a:pt x="5828" y="9138"/>
                  </a:cubicBezTo>
                  <a:cubicBezTo>
                    <a:pt x="5880" y="9203"/>
                    <a:pt x="5919" y="9256"/>
                    <a:pt x="5971" y="9321"/>
                  </a:cubicBezTo>
                  <a:cubicBezTo>
                    <a:pt x="5984" y="9334"/>
                    <a:pt x="6004" y="9340"/>
                    <a:pt x="6025" y="9340"/>
                  </a:cubicBezTo>
                  <a:cubicBezTo>
                    <a:pt x="6046" y="9340"/>
                    <a:pt x="6069" y="9334"/>
                    <a:pt x="6088" y="9321"/>
                  </a:cubicBezTo>
                  <a:cubicBezTo>
                    <a:pt x="6232" y="9138"/>
                    <a:pt x="6362" y="8956"/>
                    <a:pt x="6479" y="8761"/>
                  </a:cubicBezTo>
                  <a:cubicBezTo>
                    <a:pt x="6609" y="8605"/>
                    <a:pt x="6739" y="8449"/>
                    <a:pt x="6843" y="8280"/>
                  </a:cubicBezTo>
                  <a:cubicBezTo>
                    <a:pt x="7129" y="7825"/>
                    <a:pt x="7272" y="7265"/>
                    <a:pt x="7454" y="6784"/>
                  </a:cubicBezTo>
                  <a:cubicBezTo>
                    <a:pt x="7597" y="6381"/>
                    <a:pt x="7649" y="5964"/>
                    <a:pt x="7597" y="5548"/>
                  </a:cubicBezTo>
                  <a:cubicBezTo>
                    <a:pt x="7597" y="5405"/>
                    <a:pt x="7584" y="5262"/>
                    <a:pt x="7571" y="5119"/>
                  </a:cubicBezTo>
                  <a:cubicBezTo>
                    <a:pt x="8183" y="5002"/>
                    <a:pt x="8807" y="4742"/>
                    <a:pt x="9002" y="4169"/>
                  </a:cubicBezTo>
                  <a:cubicBezTo>
                    <a:pt x="9145" y="3779"/>
                    <a:pt x="9067" y="3350"/>
                    <a:pt x="8833" y="3025"/>
                  </a:cubicBezTo>
                  <a:cubicBezTo>
                    <a:pt x="8742" y="2921"/>
                    <a:pt x="8625" y="2829"/>
                    <a:pt x="8482" y="2777"/>
                  </a:cubicBezTo>
                  <a:cubicBezTo>
                    <a:pt x="8950" y="2543"/>
                    <a:pt x="9301" y="2127"/>
                    <a:pt x="9445" y="1633"/>
                  </a:cubicBezTo>
                  <a:cubicBezTo>
                    <a:pt x="9591" y="1033"/>
                    <a:pt x="9358" y="192"/>
                    <a:pt x="8669" y="192"/>
                  </a:cubicBezTo>
                  <a:cubicBezTo>
                    <a:pt x="8626" y="192"/>
                    <a:pt x="8581" y="195"/>
                    <a:pt x="8534" y="202"/>
                  </a:cubicBezTo>
                  <a:cubicBezTo>
                    <a:pt x="8131" y="254"/>
                    <a:pt x="7806" y="527"/>
                    <a:pt x="7428" y="670"/>
                  </a:cubicBezTo>
                  <a:cubicBezTo>
                    <a:pt x="7210" y="764"/>
                    <a:pt x="6987" y="804"/>
                    <a:pt x="6764" y="804"/>
                  </a:cubicBezTo>
                  <a:cubicBezTo>
                    <a:pt x="6311" y="804"/>
                    <a:pt x="5857" y="641"/>
                    <a:pt x="5438" y="449"/>
                  </a:cubicBezTo>
                  <a:cubicBezTo>
                    <a:pt x="4936" y="219"/>
                    <a:pt x="4328" y="1"/>
                    <a:pt x="3742" y="1"/>
                  </a:cubicBezTo>
                  <a:close/>
                </a:path>
              </a:pathLst>
            </a:custGeom>
            <a:solidFill>
              <a:srgbClr val="FFC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6"/>
            <p:cNvSpPr/>
            <p:nvPr/>
          </p:nvSpPr>
          <p:spPr>
            <a:xfrm>
              <a:off x="6054875" y="5019275"/>
              <a:ext cx="441025" cy="313550"/>
            </a:xfrm>
            <a:custGeom>
              <a:avLst/>
              <a:gdLst/>
              <a:ahLst/>
              <a:cxnLst/>
              <a:rect l="l" t="t" r="r" b="b"/>
              <a:pathLst>
                <a:path w="17641" h="12542" extrusionOk="0">
                  <a:moveTo>
                    <a:pt x="15232" y="0"/>
                  </a:moveTo>
                  <a:cubicBezTo>
                    <a:pt x="14810" y="0"/>
                    <a:pt x="13394" y="2695"/>
                    <a:pt x="12918" y="2811"/>
                  </a:cubicBezTo>
                  <a:cubicBezTo>
                    <a:pt x="12897" y="2817"/>
                    <a:pt x="12878" y="2819"/>
                    <a:pt x="12861" y="2819"/>
                  </a:cubicBezTo>
                  <a:cubicBezTo>
                    <a:pt x="12481" y="2819"/>
                    <a:pt x="13095" y="1479"/>
                    <a:pt x="12684" y="1354"/>
                  </a:cubicBezTo>
                  <a:cubicBezTo>
                    <a:pt x="12670" y="1350"/>
                    <a:pt x="12655" y="1347"/>
                    <a:pt x="12640" y="1347"/>
                  </a:cubicBezTo>
                  <a:cubicBezTo>
                    <a:pt x="12206" y="1347"/>
                    <a:pt x="11687" y="3348"/>
                    <a:pt x="11825" y="4216"/>
                  </a:cubicBezTo>
                  <a:cubicBezTo>
                    <a:pt x="11825" y="4216"/>
                    <a:pt x="5816" y="7494"/>
                    <a:pt x="4073" y="8795"/>
                  </a:cubicBezTo>
                  <a:cubicBezTo>
                    <a:pt x="4073" y="8795"/>
                    <a:pt x="3110" y="6805"/>
                    <a:pt x="2889" y="6427"/>
                  </a:cubicBezTo>
                  <a:lnTo>
                    <a:pt x="1" y="8001"/>
                  </a:lnTo>
                  <a:cubicBezTo>
                    <a:pt x="312" y="9336"/>
                    <a:pt x="2055" y="12542"/>
                    <a:pt x="2558" y="12542"/>
                  </a:cubicBezTo>
                  <a:cubicBezTo>
                    <a:pt x="2560" y="12542"/>
                    <a:pt x="2562" y="12541"/>
                    <a:pt x="2564" y="12541"/>
                  </a:cubicBezTo>
                  <a:cubicBezTo>
                    <a:pt x="3227" y="12515"/>
                    <a:pt x="8586" y="9992"/>
                    <a:pt x="13777" y="5504"/>
                  </a:cubicBezTo>
                  <a:cubicBezTo>
                    <a:pt x="13777" y="5504"/>
                    <a:pt x="17523" y="3527"/>
                    <a:pt x="17354" y="3227"/>
                  </a:cubicBezTo>
                  <a:cubicBezTo>
                    <a:pt x="17332" y="3185"/>
                    <a:pt x="17277" y="3167"/>
                    <a:pt x="17200" y="3167"/>
                  </a:cubicBezTo>
                  <a:cubicBezTo>
                    <a:pt x="16727" y="3167"/>
                    <a:pt x="15403" y="3839"/>
                    <a:pt x="15403" y="3839"/>
                  </a:cubicBezTo>
                  <a:cubicBezTo>
                    <a:pt x="15403" y="3839"/>
                    <a:pt x="17640" y="2239"/>
                    <a:pt x="17523" y="2018"/>
                  </a:cubicBezTo>
                  <a:cubicBezTo>
                    <a:pt x="17512" y="1998"/>
                    <a:pt x="17483" y="1988"/>
                    <a:pt x="17439" y="1988"/>
                  </a:cubicBezTo>
                  <a:cubicBezTo>
                    <a:pt x="16997" y="1988"/>
                    <a:pt x="15051" y="2902"/>
                    <a:pt x="15051" y="2902"/>
                  </a:cubicBezTo>
                  <a:cubicBezTo>
                    <a:pt x="15051" y="2902"/>
                    <a:pt x="17055" y="1107"/>
                    <a:pt x="16782" y="769"/>
                  </a:cubicBezTo>
                  <a:cubicBezTo>
                    <a:pt x="16760" y="743"/>
                    <a:pt x="16727" y="731"/>
                    <a:pt x="16686" y="731"/>
                  </a:cubicBezTo>
                  <a:cubicBezTo>
                    <a:pt x="16211" y="731"/>
                    <a:pt x="14570" y="2317"/>
                    <a:pt x="14570" y="2317"/>
                  </a:cubicBezTo>
                  <a:cubicBezTo>
                    <a:pt x="14570" y="2317"/>
                    <a:pt x="15637" y="79"/>
                    <a:pt x="15247" y="1"/>
                  </a:cubicBezTo>
                  <a:cubicBezTo>
                    <a:pt x="15242" y="1"/>
                    <a:pt x="15237" y="0"/>
                    <a:pt x="15232" y="0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6"/>
            <p:cNvSpPr/>
            <p:nvPr/>
          </p:nvSpPr>
          <p:spPr>
            <a:xfrm>
              <a:off x="5644800" y="5018175"/>
              <a:ext cx="509300" cy="446675"/>
            </a:xfrm>
            <a:custGeom>
              <a:avLst/>
              <a:gdLst/>
              <a:ahLst/>
              <a:cxnLst/>
              <a:rect l="l" t="t" r="r" b="b"/>
              <a:pathLst>
                <a:path w="20372" h="17867" extrusionOk="0">
                  <a:moveTo>
                    <a:pt x="8649" y="1"/>
                  </a:moveTo>
                  <a:cubicBezTo>
                    <a:pt x="8410" y="1"/>
                    <a:pt x="8183" y="2"/>
                    <a:pt x="7975" y="6"/>
                  </a:cubicBezTo>
                  <a:cubicBezTo>
                    <a:pt x="7363" y="6"/>
                    <a:pt x="6908" y="19"/>
                    <a:pt x="6804" y="19"/>
                  </a:cubicBezTo>
                  <a:cubicBezTo>
                    <a:pt x="4020" y="267"/>
                    <a:pt x="2420" y="2751"/>
                    <a:pt x="1" y="6497"/>
                  </a:cubicBezTo>
                  <a:cubicBezTo>
                    <a:pt x="1" y="6497"/>
                    <a:pt x="144" y="6680"/>
                    <a:pt x="404" y="6953"/>
                  </a:cubicBezTo>
                  <a:cubicBezTo>
                    <a:pt x="1080" y="7668"/>
                    <a:pt x="2485" y="8969"/>
                    <a:pt x="3981" y="9164"/>
                  </a:cubicBezTo>
                  <a:cubicBezTo>
                    <a:pt x="4046" y="9164"/>
                    <a:pt x="4111" y="9177"/>
                    <a:pt x="4176" y="9177"/>
                  </a:cubicBezTo>
                  <a:lnTo>
                    <a:pt x="4254" y="8358"/>
                  </a:lnTo>
                  <a:cubicBezTo>
                    <a:pt x="4254" y="8299"/>
                    <a:pt x="4296" y="8270"/>
                    <a:pt x="4339" y="8270"/>
                  </a:cubicBezTo>
                  <a:cubicBezTo>
                    <a:pt x="4381" y="8270"/>
                    <a:pt x="4423" y="8299"/>
                    <a:pt x="4423" y="8358"/>
                  </a:cubicBezTo>
                  <a:cubicBezTo>
                    <a:pt x="4475" y="9893"/>
                    <a:pt x="3734" y="14576"/>
                    <a:pt x="3175" y="17867"/>
                  </a:cubicBezTo>
                  <a:lnTo>
                    <a:pt x="17197" y="17867"/>
                  </a:lnTo>
                  <a:cubicBezTo>
                    <a:pt x="16638" y="14576"/>
                    <a:pt x="15897" y="9906"/>
                    <a:pt x="15936" y="8358"/>
                  </a:cubicBezTo>
                  <a:cubicBezTo>
                    <a:pt x="15936" y="8299"/>
                    <a:pt x="15981" y="8270"/>
                    <a:pt x="16027" y="8270"/>
                  </a:cubicBezTo>
                  <a:cubicBezTo>
                    <a:pt x="16072" y="8270"/>
                    <a:pt x="16118" y="8299"/>
                    <a:pt x="16118" y="8358"/>
                  </a:cubicBezTo>
                  <a:lnTo>
                    <a:pt x="16196" y="9177"/>
                  </a:lnTo>
                  <a:cubicBezTo>
                    <a:pt x="16378" y="9164"/>
                    <a:pt x="16573" y="9138"/>
                    <a:pt x="16755" y="9086"/>
                  </a:cubicBezTo>
                  <a:cubicBezTo>
                    <a:pt x="17874" y="8813"/>
                    <a:pt x="18902" y="7993"/>
                    <a:pt x="19578" y="7343"/>
                  </a:cubicBezTo>
                  <a:lnTo>
                    <a:pt x="19695" y="7226"/>
                  </a:lnTo>
                  <a:cubicBezTo>
                    <a:pt x="19929" y="7005"/>
                    <a:pt x="20150" y="6758"/>
                    <a:pt x="20371" y="6497"/>
                  </a:cubicBezTo>
                  <a:lnTo>
                    <a:pt x="19942" y="5860"/>
                  </a:lnTo>
                  <a:cubicBezTo>
                    <a:pt x="17744" y="2465"/>
                    <a:pt x="16183" y="254"/>
                    <a:pt x="13555" y="32"/>
                  </a:cubicBezTo>
                  <a:cubicBezTo>
                    <a:pt x="13464" y="19"/>
                    <a:pt x="13139" y="6"/>
                    <a:pt x="12684" y="6"/>
                  </a:cubicBezTo>
                  <a:lnTo>
                    <a:pt x="10186" y="6"/>
                  </a:lnTo>
                  <a:cubicBezTo>
                    <a:pt x="9657" y="6"/>
                    <a:pt x="9128" y="1"/>
                    <a:pt x="8649" y="1"/>
                  </a:cubicBezTo>
                  <a:close/>
                </a:path>
              </a:pathLst>
            </a:custGeom>
            <a:solidFill>
              <a:srgbClr val="FF0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6"/>
            <p:cNvSpPr/>
            <p:nvPr/>
          </p:nvSpPr>
          <p:spPr>
            <a:xfrm>
              <a:off x="6106275" y="5196200"/>
              <a:ext cx="469950" cy="248725"/>
            </a:xfrm>
            <a:custGeom>
              <a:avLst/>
              <a:gdLst/>
              <a:ahLst/>
              <a:cxnLst/>
              <a:rect l="l" t="t" r="r" b="b"/>
              <a:pathLst>
                <a:path w="18798" h="9949" extrusionOk="0">
                  <a:moveTo>
                    <a:pt x="14986" y="1"/>
                  </a:moveTo>
                  <a:lnTo>
                    <a:pt x="14986" y="1"/>
                  </a:lnTo>
                  <a:cubicBezTo>
                    <a:pt x="15142" y="404"/>
                    <a:pt x="14270" y="2967"/>
                    <a:pt x="14270" y="2967"/>
                  </a:cubicBezTo>
                  <a:cubicBezTo>
                    <a:pt x="12163" y="3526"/>
                    <a:pt x="5867" y="6193"/>
                    <a:pt x="5867" y="6193"/>
                  </a:cubicBezTo>
                  <a:cubicBezTo>
                    <a:pt x="5369" y="5652"/>
                    <a:pt x="3945" y="4973"/>
                    <a:pt x="3352" y="4973"/>
                  </a:cubicBezTo>
                  <a:cubicBezTo>
                    <a:pt x="3217" y="4973"/>
                    <a:pt x="3125" y="5008"/>
                    <a:pt x="3096" y="5087"/>
                  </a:cubicBezTo>
                  <a:cubicBezTo>
                    <a:pt x="2927" y="5516"/>
                    <a:pt x="4488" y="5881"/>
                    <a:pt x="4098" y="6180"/>
                  </a:cubicBezTo>
                  <a:cubicBezTo>
                    <a:pt x="4010" y="6245"/>
                    <a:pt x="3794" y="6268"/>
                    <a:pt x="3510" y="6268"/>
                  </a:cubicBezTo>
                  <a:cubicBezTo>
                    <a:pt x="2825" y="6268"/>
                    <a:pt x="1737" y="6134"/>
                    <a:pt x="1055" y="6134"/>
                  </a:cubicBezTo>
                  <a:cubicBezTo>
                    <a:pt x="727" y="6134"/>
                    <a:pt x="492" y="6165"/>
                    <a:pt x="443" y="6258"/>
                  </a:cubicBezTo>
                  <a:cubicBezTo>
                    <a:pt x="247" y="6609"/>
                    <a:pt x="2680" y="7168"/>
                    <a:pt x="2680" y="7168"/>
                  </a:cubicBezTo>
                  <a:cubicBezTo>
                    <a:pt x="2680" y="7168"/>
                    <a:pt x="0" y="7520"/>
                    <a:pt x="91" y="7936"/>
                  </a:cubicBezTo>
                  <a:cubicBezTo>
                    <a:pt x="120" y="8069"/>
                    <a:pt x="412" y="8114"/>
                    <a:pt x="795" y="8114"/>
                  </a:cubicBezTo>
                  <a:cubicBezTo>
                    <a:pt x="1609" y="8114"/>
                    <a:pt x="2836" y="7910"/>
                    <a:pt x="2836" y="7910"/>
                  </a:cubicBezTo>
                  <a:lnTo>
                    <a:pt x="2836" y="7910"/>
                  </a:lnTo>
                  <a:cubicBezTo>
                    <a:pt x="2836" y="7910"/>
                    <a:pt x="508" y="9055"/>
                    <a:pt x="599" y="9289"/>
                  </a:cubicBezTo>
                  <a:cubicBezTo>
                    <a:pt x="612" y="9317"/>
                    <a:pt x="667" y="9329"/>
                    <a:pt x="752" y="9329"/>
                  </a:cubicBezTo>
                  <a:cubicBezTo>
                    <a:pt x="1335" y="9329"/>
                    <a:pt x="3343" y="8756"/>
                    <a:pt x="3343" y="8755"/>
                  </a:cubicBezTo>
                  <a:lnTo>
                    <a:pt x="3343" y="8755"/>
                  </a:lnTo>
                  <a:cubicBezTo>
                    <a:pt x="3343" y="8756"/>
                    <a:pt x="1522" y="9601"/>
                    <a:pt x="1652" y="9913"/>
                  </a:cubicBezTo>
                  <a:cubicBezTo>
                    <a:pt x="1663" y="9937"/>
                    <a:pt x="1698" y="9949"/>
                    <a:pt x="1754" y="9949"/>
                  </a:cubicBezTo>
                  <a:cubicBezTo>
                    <a:pt x="2389" y="9949"/>
                    <a:pt x="5672" y="8521"/>
                    <a:pt x="5672" y="8521"/>
                  </a:cubicBezTo>
                  <a:cubicBezTo>
                    <a:pt x="12410" y="7246"/>
                    <a:pt x="17340" y="5581"/>
                    <a:pt x="17782" y="5074"/>
                  </a:cubicBezTo>
                  <a:cubicBezTo>
                    <a:pt x="18108" y="4697"/>
                    <a:pt x="18797" y="2433"/>
                    <a:pt x="18602" y="1198"/>
                  </a:cubicBezTo>
                  <a:lnTo>
                    <a:pt x="14986" y="1"/>
                  </a:ln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6"/>
            <p:cNvSpPr/>
            <p:nvPr/>
          </p:nvSpPr>
          <p:spPr>
            <a:xfrm>
              <a:off x="6664325" y="4931975"/>
              <a:ext cx="126200" cy="128475"/>
            </a:xfrm>
            <a:custGeom>
              <a:avLst/>
              <a:gdLst/>
              <a:ahLst/>
              <a:cxnLst/>
              <a:rect l="l" t="t" r="r" b="b"/>
              <a:pathLst>
                <a:path w="5048" h="5139" extrusionOk="0">
                  <a:moveTo>
                    <a:pt x="3481" y="0"/>
                  </a:moveTo>
                  <a:cubicBezTo>
                    <a:pt x="2178" y="0"/>
                    <a:pt x="104" y="1256"/>
                    <a:pt x="104" y="1256"/>
                  </a:cubicBezTo>
                  <a:cubicBezTo>
                    <a:pt x="430" y="2648"/>
                    <a:pt x="352" y="4131"/>
                    <a:pt x="0" y="4781"/>
                  </a:cubicBezTo>
                  <a:cubicBezTo>
                    <a:pt x="0" y="4781"/>
                    <a:pt x="868" y="5139"/>
                    <a:pt x="2261" y="5139"/>
                  </a:cubicBezTo>
                  <a:cubicBezTo>
                    <a:pt x="2440" y="5139"/>
                    <a:pt x="2628" y="5133"/>
                    <a:pt x="2823" y="5119"/>
                  </a:cubicBezTo>
                  <a:cubicBezTo>
                    <a:pt x="4540" y="4989"/>
                    <a:pt x="5048" y="4677"/>
                    <a:pt x="5048" y="4677"/>
                  </a:cubicBezTo>
                  <a:cubicBezTo>
                    <a:pt x="5048" y="4677"/>
                    <a:pt x="4449" y="3676"/>
                    <a:pt x="4514" y="1100"/>
                  </a:cubicBezTo>
                  <a:cubicBezTo>
                    <a:pt x="4539" y="279"/>
                    <a:pt x="4096" y="0"/>
                    <a:pt x="3481" y="0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6"/>
            <p:cNvSpPr/>
            <p:nvPr/>
          </p:nvSpPr>
          <p:spPr>
            <a:xfrm>
              <a:off x="6836350" y="4564300"/>
              <a:ext cx="149950" cy="444950"/>
            </a:xfrm>
            <a:custGeom>
              <a:avLst/>
              <a:gdLst/>
              <a:ahLst/>
              <a:cxnLst/>
              <a:rect l="l" t="t" r="r" b="b"/>
              <a:pathLst>
                <a:path w="5998" h="17798" extrusionOk="0">
                  <a:moveTo>
                    <a:pt x="3982" y="0"/>
                  </a:moveTo>
                  <a:cubicBezTo>
                    <a:pt x="3656" y="0"/>
                    <a:pt x="3162" y="2929"/>
                    <a:pt x="3162" y="2929"/>
                  </a:cubicBezTo>
                  <a:cubicBezTo>
                    <a:pt x="3162" y="2929"/>
                    <a:pt x="2496" y="535"/>
                    <a:pt x="2320" y="535"/>
                  </a:cubicBezTo>
                  <a:cubicBezTo>
                    <a:pt x="2319" y="535"/>
                    <a:pt x="2318" y="535"/>
                    <a:pt x="2316" y="535"/>
                  </a:cubicBezTo>
                  <a:cubicBezTo>
                    <a:pt x="2147" y="574"/>
                    <a:pt x="2459" y="3436"/>
                    <a:pt x="2459" y="3436"/>
                  </a:cubicBezTo>
                  <a:cubicBezTo>
                    <a:pt x="2459" y="3436"/>
                    <a:pt x="2469" y="4039"/>
                    <a:pt x="2284" y="4039"/>
                  </a:cubicBezTo>
                  <a:cubicBezTo>
                    <a:pt x="2250" y="4039"/>
                    <a:pt x="2209" y="4018"/>
                    <a:pt x="2160" y="3969"/>
                  </a:cubicBezTo>
                  <a:cubicBezTo>
                    <a:pt x="1883" y="3669"/>
                    <a:pt x="1262" y="3179"/>
                    <a:pt x="1067" y="3179"/>
                  </a:cubicBezTo>
                  <a:cubicBezTo>
                    <a:pt x="1051" y="3179"/>
                    <a:pt x="1038" y="3182"/>
                    <a:pt x="1028" y="3189"/>
                  </a:cubicBezTo>
                  <a:cubicBezTo>
                    <a:pt x="898" y="3293"/>
                    <a:pt x="976" y="3865"/>
                    <a:pt x="2316" y="5088"/>
                  </a:cubicBezTo>
                  <a:lnTo>
                    <a:pt x="1627" y="13999"/>
                  </a:lnTo>
                  <a:lnTo>
                    <a:pt x="1" y="17797"/>
                  </a:lnTo>
                  <a:lnTo>
                    <a:pt x="4085" y="17459"/>
                  </a:lnTo>
                  <a:lnTo>
                    <a:pt x="4814" y="14181"/>
                  </a:lnTo>
                  <a:lnTo>
                    <a:pt x="3695" y="5010"/>
                  </a:lnTo>
                  <a:cubicBezTo>
                    <a:pt x="4228" y="4633"/>
                    <a:pt x="4684" y="4164"/>
                    <a:pt x="5061" y="3631"/>
                  </a:cubicBezTo>
                  <a:cubicBezTo>
                    <a:pt x="5633" y="2799"/>
                    <a:pt x="5998" y="1862"/>
                    <a:pt x="5854" y="1758"/>
                  </a:cubicBezTo>
                  <a:cubicBezTo>
                    <a:pt x="5849" y="1754"/>
                    <a:pt x="5842" y="1752"/>
                    <a:pt x="5835" y="1752"/>
                  </a:cubicBezTo>
                  <a:cubicBezTo>
                    <a:pt x="5637" y="1752"/>
                    <a:pt x="4710" y="2981"/>
                    <a:pt x="4710" y="2981"/>
                  </a:cubicBezTo>
                  <a:cubicBezTo>
                    <a:pt x="4710" y="2981"/>
                    <a:pt x="5295" y="730"/>
                    <a:pt x="5126" y="600"/>
                  </a:cubicBezTo>
                  <a:cubicBezTo>
                    <a:pt x="5122" y="597"/>
                    <a:pt x="5117" y="596"/>
                    <a:pt x="5112" y="596"/>
                  </a:cubicBezTo>
                  <a:cubicBezTo>
                    <a:pt x="4903" y="596"/>
                    <a:pt x="3825" y="2838"/>
                    <a:pt x="3825" y="2838"/>
                  </a:cubicBezTo>
                  <a:cubicBezTo>
                    <a:pt x="3825" y="2838"/>
                    <a:pt x="4306" y="93"/>
                    <a:pt x="3994" y="2"/>
                  </a:cubicBezTo>
                  <a:cubicBezTo>
                    <a:pt x="3990" y="1"/>
                    <a:pt x="3986" y="0"/>
                    <a:pt x="3982" y="0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6"/>
            <p:cNvSpPr/>
            <p:nvPr/>
          </p:nvSpPr>
          <p:spPr>
            <a:xfrm>
              <a:off x="6469525" y="4921075"/>
              <a:ext cx="500850" cy="543775"/>
            </a:xfrm>
            <a:custGeom>
              <a:avLst/>
              <a:gdLst/>
              <a:ahLst/>
              <a:cxnLst/>
              <a:rect l="l" t="t" r="r" b="b"/>
              <a:pathLst>
                <a:path w="20034" h="21751" extrusionOk="0">
                  <a:moveTo>
                    <a:pt x="16196" y="1"/>
                  </a:moveTo>
                  <a:cubicBezTo>
                    <a:pt x="15962" y="1"/>
                    <a:pt x="15727" y="14"/>
                    <a:pt x="15506" y="79"/>
                  </a:cubicBezTo>
                  <a:cubicBezTo>
                    <a:pt x="15506" y="79"/>
                    <a:pt x="15116" y="2160"/>
                    <a:pt x="13984" y="3929"/>
                  </a:cubicBezTo>
                  <a:cubicBezTo>
                    <a:pt x="13802" y="4229"/>
                    <a:pt x="13594" y="4502"/>
                    <a:pt x="13373" y="4762"/>
                  </a:cubicBezTo>
                  <a:lnTo>
                    <a:pt x="12683" y="4749"/>
                  </a:lnTo>
                  <a:cubicBezTo>
                    <a:pt x="12098" y="4736"/>
                    <a:pt x="11266" y="4736"/>
                    <a:pt x="10433" y="4736"/>
                  </a:cubicBezTo>
                  <a:lnTo>
                    <a:pt x="7974" y="4736"/>
                  </a:lnTo>
                  <a:cubicBezTo>
                    <a:pt x="7363" y="4749"/>
                    <a:pt x="6908" y="4749"/>
                    <a:pt x="6804" y="4762"/>
                  </a:cubicBezTo>
                  <a:cubicBezTo>
                    <a:pt x="5230" y="4905"/>
                    <a:pt x="4033" y="5751"/>
                    <a:pt x="2862" y="7142"/>
                  </a:cubicBezTo>
                  <a:cubicBezTo>
                    <a:pt x="2810" y="7194"/>
                    <a:pt x="2771" y="7246"/>
                    <a:pt x="2719" y="7312"/>
                  </a:cubicBezTo>
                  <a:cubicBezTo>
                    <a:pt x="2069" y="8118"/>
                    <a:pt x="1470" y="8964"/>
                    <a:pt x="911" y="9835"/>
                  </a:cubicBezTo>
                  <a:cubicBezTo>
                    <a:pt x="612" y="10277"/>
                    <a:pt x="313" y="10746"/>
                    <a:pt x="0" y="11240"/>
                  </a:cubicBezTo>
                  <a:cubicBezTo>
                    <a:pt x="0" y="11240"/>
                    <a:pt x="144" y="11422"/>
                    <a:pt x="404" y="11695"/>
                  </a:cubicBezTo>
                  <a:cubicBezTo>
                    <a:pt x="976" y="12320"/>
                    <a:pt x="1639" y="12853"/>
                    <a:pt x="2355" y="13295"/>
                  </a:cubicBezTo>
                  <a:cubicBezTo>
                    <a:pt x="2849" y="13608"/>
                    <a:pt x="3409" y="13803"/>
                    <a:pt x="3981" y="13894"/>
                  </a:cubicBezTo>
                  <a:cubicBezTo>
                    <a:pt x="4046" y="13907"/>
                    <a:pt x="4111" y="13920"/>
                    <a:pt x="4176" y="13920"/>
                  </a:cubicBezTo>
                  <a:lnTo>
                    <a:pt x="4254" y="13087"/>
                  </a:lnTo>
                  <a:cubicBezTo>
                    <a:pt x="4261" y="13035"/>
                    <a:pt x="4300" y="13009"/>
                    <a:pt x="4339" y="13009"/>
                  </a:cubicBezTo>
                  <a:cubicBezTo>
                    <a:pt x="4378" y="13009"/>
                    <a:pt x="4417" y="13035"/>
                    <a:pt x="4423" y="13087"/>
                  </a:cubicBezTo>
                  <a:cubicBezTo>
                    <a:pt x="4462" y="14505"/>
                    <a:pt x="3851" y="18551"/>
                    <a:pt x="3318" y="21751"/>
                  </a:cubicBezTo>
                  <a:lnTo>
                    <a:pt x="17054" y="21751"/>
                  </a:lnTo>
                  <a:cubicBezTo>
                    <a:pt x="16846" y="20528"/>
                    <a:pt x="16638" y="19201"/>
                    <a:pt x="16456" y="17939"/>
                  </a:cubicBezTo>
                  <a:cubicBezTo>
                    <a:pt x="16144" y="15871"/>
                    <a:pt x="15910" y="13972"/>
                    <a:pt x="15936" y="13100"/>
                  </a:cubicBezTo>
                  <a:cubicBezTo>
                    <a:pt x="15988" y="11825"/>
                    <a:pt x="15949" y="10538"/>
                    <a:pt x="15831" y="9263"/>
                  </a:cubicBezTo>
                  <a:cubicBezTo>
                    <a:pt x="16053" y="9094"/>
                    <a:pt x="16261" y="8912"/>
                    <a:pt x="16456" y="8716"/>
                  </a:cubicBezTo>
                  <a:cubicBezTo>
                    <a:pt x="20033" y="5386"/>
                    <a:pt x="20033" y="1380"/>
                    <a:pt x="20033" y="1380"/>
                  </a:cubicBezTo>
                  <a:cubicBezTo>
                    <a:pt x="20033" y="1380"/>
                    <a:pt x="19734" y="1198"/>
                    <a:pt x="19266" y="951"/>
                  </a:cubicBezTo>
                  <a:cubicBezTo>
                    <a:pt x="18485" y="547"/>
                    <a:pt x="17249" y="27"/>
                    <a:pt x="16196" y="1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6"/>
            <p:cNvSpPr/>
            <p:nvPr/>
          </p:nvSpPr>
          <p:spPr>
            <a:xfrm>
              <a:off x="6602200" y="4761050"/>
              <a:ext cx="335975" cy="618950"/>
            </a:xfrm>
            <a:custGeom>
              <a:avLst/>
              <a:gdLst/>
              <a:ahLst/>
              <a:cxnLst/>
              <a:rect l="l" t="t" r="r" b="b"/>
              <a:pathLst>
                <a:path w="13439" h="24758" extrusionOk="0">
                  <a:moveTo>
                    <a:pt x="4649" y="0"/>
                  </a:moveTo>
                  <a:cubicBezTo>
                    <a:pt x="4182" y="0"/>
                    <a:pt x="3705" y="94"/>
                    <a:pt x="3227" y="301"/>
                  </a:cubicBezTo>
                  <a:cubicBezTo>
                    <a:pt x="1015" y="1251"/>
                    <a:pt x="1" y="4047"/>
                    <a:pt x="586" y="6428"/>
                  </a:cubicBezTo>
                  <a:cubicBezTo>
                    <a:pt x="599" y="6480"/>
                    <a:pt x="612" y="6532"/>
                    <a:pt x="625" y="6584"/>
                  </a:cubicBezTo>
                  <a:cubicBezTo>
                    <a:pt x="612" y="6844"/>
                    <a:pt x="612" y="7104"/>
                    <a:pt x="651" y="7365"/>
                  </a:cubicBezTo>
                  <a:cubicBezTo>
                    <a:pt x="833" y="8496"/>
                    <a:pt x="1679" y="9394"/>
                    <a:pt x="2785" y="9641"/>
                  </a:cubicBezTo>
                  <a:cubicBezTo>
                    <a:pt x="2850" y="9654"/>
                    <a:pt x="2915" y="9680"/>
                    <a:pt x="2980" y="9680"/>
                  </a:cubicBezTo>
                  <a:cubicBezTo>
                    <a:pt x="3311" y="9752"/>
                    <a:pt x="3646" y="9787"/>
                    <a:pt x="3980" y="9787"/>
                  </a:cubicBezTo>
                  <a:cubicBezTo>
                    <a:pt x="4313" y="9787"/>
                    <a:pt x="4645" y="9752"/>
                    <a:pt x="4970" y="9680"/>
                  </a:cubicBezTo>
                  <a:lnTo>
                    <a:pt x="4983" y="9680"/>
                  </a:lnTo>
                  <a:cubicBezTo>
                    <a:pt x="5126" y="10148"/>
                    <a:pt x="5165" y="10643"/>
                    <a:pt x="5113" y="11124"/>
                  </a:cubicBezTo>
                  <a:cubicBezTo>
                    <a:pt x="5087" y="11293"/>
                    <a:pt x="5061" y="11449"/>
                    <a:pt x="5022" y="11618"/>
                  </a:cubicBezTo>
                  <a:cubicBezTo>
                    <a:pt x="4996" y="11735"/>
                    <a:pt x="4957" y="11852"/>
                    <a:pt x="4931" y="11969"/>
                  </a:cubicBezTo>
                  <a:cubicBezTo>
                    <a:pt x="4723" y="12750"/>
                    <a:pt x="4463" y="13478"/>
                    <a:pt x="4476" y="14311"/>
                  </a:cubicBezTo>
                  <a:cubicBezTo>
                    <a:pt x="4476" y="14805"/>
                    <a:pt x="4593" y="15300"/>
                    <a:pt x="4593" y="15794"/>
                  </a:cubicBezTo>
                  <a:cubicBezTo>
                    <a:pt x="4606" y="16353"/>
                    <a:pt x="4424" y="16887"/>
                    <a:pt x="4307" y="17433"/>
                  </a:cubicBezTo>
                  <a:cubicBezTo>
                    <a:pt x="4085" y="18487"/>
                    <a:pt x="3864" y="19592"/>
                    <a:pt x="3929" y="20672"/>
                  </a:cubicBezTo>
                  <a:cubicBezTo>
                    <a:pt x="4007" y="22298"/>
                    <a:pt x="5035" y="23729"/>
                    <a:pt x="6544" y="24327"/>
                  </a:cubicBezTo>
                  <a:cubicBezTo>
                    <a:pt x="7350" y="24613"/>
                    <a:pt x="8196" y="24757"/>
                    <a:pt x="9042" y="24757"/>
                  </a:cubicBezTo>
                  <a:cubicBezTo>
                    <a:pt x="9089" y="24757"/>
                    <a:pt x="9138" y="24758"/>
                    <a:pt x="9186" y="24758"/>
                  </a:cubicBezTo>
                  <a:cubicBezTo>
                    <a:pt x="9857" y="24758"/>
                    <a:pt x="10553" y="24668"/>
                    <a:pt x="11136" y="24340"/>
                  </a:cubicBezTo>
                  <a:cubicBezTo>
                    <a:pt x="11201" y="24314"/>
                    <a:pt x="11266" y="24275"/>
                    <a:pt x="11318" y="24236"/>
                  </a:cubicBezTo>
                  <a:cubicBezTo>
                    <a:pt x="12072" y="23729"/>
                    <a:pt x="12489" y="22870"/>
                    <a:pt x="12411" y="21973"/>
                  </a:cubicBezTo>
                  <a:cubicBezTo>
                    <a:pt x="12359" y="21530"/>
                    <a:pt x="12229" y="21088"/>
                    <a:pt x="12020" y="20698"/>
                  </a:cubicBezTo>
                  <a:cubicBezTo>
                    <a:pt x="12905" y="19748"/>
                    <a:pt x="13438" y="18435"/>
                    <a:pt x="12996" y="17173"/>
                  </a:cubicBezTo>
                  <a:cubicBezTo>
                    <a:pt x="12762" y="16509"/>
                    <a:pt x="12333" y="15924"/>
                    <a:pt x="11760" y="15508"/>
                  </a:cubicBezTo>
                  <a:cubicBezTo>
                    <a:pt x="11565" y="15365"/>
                    <a:pt x="11357" y="15235"/>
                    <a:pt x="11149" y="15104"/>
                  </a:cubicBezTo>
                  <a:cubicBezTo>
                    <a:pt x="10941" y="14974"/>
                    <a:pt x="10759" y="14818"/>
                    <a:pt x="10603" y="14649"/>
                  </a:cubicBezTo>
                  <a:cubicBezTo>
                    <a:pt x="10420" y="14441"/>
                    <a:pt x="10290" y="14207"/>
                    <a:pt x="10186" y="13960"/>
                  </a:cubicBezTo>
                  <a:cubicBezTo>
                    <a:pt x="10290" y="13791"/>
                    <a:pt x="10368" y="13621"/>
                    <a:pt x="10433" y="13439"/>
                  </a:cubicBezTo>
                  <a:cubicBezTo>
                    <a:pt x="10616" y="12841"/>
                    <a:pt x="10694" y="12139"/>
                    <a:pt x="10472" y="11540"/>
                  </a:cubicBezTo>
                  <a:cubicBezTo>
                    <a:pt x="10303" y="11111"/>
                    <a:pt x="9952" y="10773"/>
                    <a:pt x="9510" y="10617"/>
                  </a:cubicBezTo>
                  <a:cubicBezTo>
                    <a:pt x="9250" y="10513"/>
                    <a:pt x="8937" y="10434"/>
                    <a:pt x="8677" y="10317"/>
                  </a:cubicBezTo>
                  <a:cubicBezTo>
                    <a:pt x="8352" y="10187"/>
                    <a:pt x="8053" y="9979"/>
                    <a:pt x="7936" y="9589"/>
                  </a:cubicBezTo>
                  <a:cubicBezTo>
                    <a:pt x="7910" y="9524"/>
                    <a:pt x="7897" y="9459"/>
                    <a:pt x="7897" y="9381"/>
                  </a:cubicBezTo>
                  <a:cubicBezTo>
                    <a:pt x="7884" y="9303"/>
                    <a:pt x="7871" y="9225"/>
                    <a:pt x="7858" y="9134"/>
                  </a:cubicBezTo>
                  <a:cubicBezTo>
                    <a:pt x="7923" y="9108"/>
                    <a:pt x="7975" y="9082"/>
                    <a:pt x="8027" y="9056"/>
                  </a:cubicBezTo>
                  <a:cubicBezTo>
                    <a:pt x="8716" y="8717"/>
                    <a:pt x="9224" y="8093"/>
                    <a:pt x="9445" y="7156"/>
                  </a:cubicBezTo>
                  <a:cubicBezTo>
                    <a:pt x="9731" y="5908"/>
                    <a:pt x="9601" y="4607"/>
                    <a:pt x="9081" y="3436"/>
                  </a:cubicBezTo>
                  <a:cubicBezTo>
                    <a:pt x="8286" y="1575"/>
                    <a:pt x="6559" y="0"/>
                    <a:pt x="4649" y="0"/>
                  </a:cubicBez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6"/>
            <p:cNvSpPr/>
            <p:nvPr/>
          </p:nvSpPr>
          <p:spPr>
            <a:xfrm>
              <a:off x="6722525" y="4965425"/>
              <a:ext cx="81325" cy="43925"/>
            </a:xfrm>
            <a:custGeom>
              <a:avLst/>
              <a:gdLst/>
              <a:ahLst/>
              <a:cxnLst/>
              <a:rect l="l" t="t" r="r" b="b"/>
              <a:pathLst>
                <a:path w="3253" h="1757" extrusionOk="0">
                  <a:moveTo>
                    <a:pt x="1597" y="1"/>
                  </a:moveTo>
                  <a:cubicBezTo>
                    <a:pt x="1258" y="1"/>
                    <a:pt x="927" y="79"/>
                    <a:pt x="664" y="243"/>
                  </a:cubicBezTo>
                  <a:cubicBezTo>
                    <a:pt x="352" y="425"/>
                    <a:pt x="1" y="790"/>
                    <a:pt x="40" y="1180"/>
                  </a:cubicBezTo>
                  <a:cubicBezTo>
                    <a:pt x="92" y="1622"/>
                    <a:pt x="482" y="1739"/>
                    <a:pt x="859" y="1752"/>
                  </a:cubicBezTo>
                  <a:cubicBezTo>
                    <a:pt x="924" y="1754"/>
                    <a:pt x="1019" y="1757"/>
                    <a:pt x="1133" y="1757"/>
                  </a:cubicBezTo>
                  <a:cubicBezTo>
                    <a:pt x="1751" y="1757"/>
                    <a:pt x="2943" y="1688"/>
                    <a:pt x="3097" y="1128"/>
                  </a:cubicBezTo>
                  <a:cubicBezTo>
                    <a:pt x="3227" y="1024"/>
                    <a:pt x="3253" y="816"/>
                    <a:pt x="3136" y="685"/>
                  </a:cubicBezTo>
                  <a:cubicBezTo>
                    <a:pt x="2820" y="245"/>
                    <a:pt x="2196" y="1"/>
                    <a:pt x="1597" y="1"/>
                  </a:cubicBezTo>
                  <a:close/>
                </a:path>
              </a:pathLst>
            </a:custGeom>
            <a:solidFill>
              <a:srgbClr val="FF0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Title 1">
            <a:extLst>
              <a:ext uri="{FF2B5EF4-FFF2-40B4-BE49-F238E27FC236}">
                <a16:creationId xmlns:a16="http://schemas.microsoft.com/office/drawing/2014/main" id="{22D97719-04A1-8238-4E6D-F32733F02342}"/>
              </a:ext>
            </a:extLst>
          </p:cNvPr>
          <p:cNvSpPr txBox="1">
            <a:spLocks/>
          </p:cNvSpPr>
          <p:nvPr/>
        </p:nvSpPr>
        <p:spPr>
          <a:xfrm>
            <a:off x="2267609" y="1762103"/>
            <a:ext cx="4687683" cy="1212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en-US" sz="7200" dirty="0">
                <a:solidFill>
                  <a:srgbClr val="FF0000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KHÁM PHÁ</a:t>
            </a: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CB155DFE-85FD-70C8-9FEB-247E19EF39C6}"/>
              </a:ext>
            </a:extLst>
          </p:cNvPr>
          <p:cNvSpPr txBox="1">
            <a:spLocks/>
          </p:cNvSpPr>
          <p:nvPr/>
        </p:nvSpPr>
        <p:spPr>
          <a:xfrm>
            <a:off x="3428592" y="1183580"/>
            <a:ext cx="2646009" cy="731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ibeye"/>
              <a:buNone/>
              <a:defRPr sz="5600" b="1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ibeye"/>
              <a:buNone/>
              <a:defRPr sz="6000" b="1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ibeye"/>
              <a:buNone/>
              <a:defRPr sz="6000" b="1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ibeye"/>
              <a:buNone/>
              <a:defRPr sz="6000" b="1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ibeye"/>
              <a:buNone/>
              <a:defRPr sz="6000" b="1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ibeye"/>
              <a:buNone/>
              <a:defRPr sz="6000" b="1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ibeye"/>
              <a:buNone/>
              <a:defRPr sz="6000" b="1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ibeye"/>
              <a:buNone/>
              <a:defRPr sz="6000" b="1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ibeye"/>
              <a:buNone/>
              <a:defRPr sz="6000" b="1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HOẠT </a:t>
            </a:r>
            <a:r>
              <a:rPr lang="en-US" sz="3200" dirty="0" err="1">
                <a:solidFill>
                  <a:schemeClr val="bg1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ĐỘNG</a:t>
            </a:r>
            <a:r>
              <a:rPr lang="en-US" sz="3200" dirty="0">
                <a:solidFill>
                  <a:schemeClr val="bg1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761B1C87-DA7F-3034-1DD5-C7BA9DD13D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238" y="251757"/>
            <a:ext cx="845343" cy="845343"/>
          </a:xfrm>
          <a:prstGeom prst="rect">
            <a:avLst/>
          </a:prstGeom>
        </p:spPr>
      </p:pic>
      <p:pic>
        <p:nvPicPr>
          <p:cNvPr id="2" name="Hình ảnh 1" descr="Ảnh có chứa văn bản, mẫu họa&#10;&#10;Mô tả được tạo tự động">
            <a:extLst>
              <a:ext uri="{FF2B5EF4-FFF2-40B4-BE49-F238E27FC236}">
                <a16:creationId xmlns:a16="http://schemas.microsoft.com/office/drawing/2014/main" id="{9F0C2C4E-3841-22FB-3E3C-52C7F5970D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9" y="-13533"/>
            <a:ext cx="1241590" cy="59909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mages (2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2259" y="13189"/>
            <a:ext cx="10549890" cy="5130311"/>
          </a:xfrm>
          <a:prstGeom prst="rect">
            <a:avLst/>
          </a:prstGeom>
        </p:spPr>
      </p:pic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7047" y="349373"/>
            <a:ext cx="8442678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en-US" sz="1800" b="1" u="sng" dirty="0" err="1">
                <a:solidFill>
                  <a:srgbClr val="FF0000"/>
                </a:solidFill>
                <a:latin typeface="Times New Roman" pitchFamily="18" charset="0"/>
              </a:rPr>
              <a:t>Ví</a:t>
            </a:r>
            <a:r>
              <a:rPr lang="en-US" sz="1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800" b="1" u="sng" dirty="0" err="1">
                <a:solidFill>
                  <a:srgbClr val="FF0000"/>
                </a:solidFill>
                <a:latin typeface="Times New Roman" pitchFamily="18" charset="0"/>
              </a:rPr>
              <a:t>dụ</a:t>
            </a:r>
            <a:r>
              <a:rPr lang="en-US" sz="1800" b="1" u="sng" dirty="0">
                <a:solidFill>
                  <a:srgbClr val="FF0000"/>
                </a:solidFill>
                <a:latin typeface="Times New Roman" pitchFamily="18" charset="0"/>
              </a:rPr>
              <a:t> 1</a:t>
            </a: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  <a:r>
              <a:rPr lang="en-US" sz="1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00CC"/>
                </a:solidFill>
                <a:latin typeface="Times New Roman" pitchFamily="18" charset="0"/>
              </a:rPr>
              <a:t>Có</a:t>
            </a:r>
            <a:r>
              <a:rPr lang="en-US" sz="1800" b="1" dirty="0">
                <a:solidFill>
                  <a:srgbClr val="0000CC"/>
                </a:solidFill>
                <a:latin typeface="Times New Roman" pitchFamily="18" charset="0"/>
              </a:rPr>
              <a:t> 2 </a:t>
            </a:r>
            <a:r>
              <a:rPr lang="en-US" sz="1800" b="1" dirty="0" err="1">
                <a:solidFill>
                  <a:srgbClr val="0000CC"/>
                </a:solidFill>
                <a:latin typeface="Times New Roman" pitchFamily="18" charset="0"/>
              </a:rPr>
              <a:t>quả</a:t>
            </a:r>
            <a:r>
              <a:rPr lang="en-US" sz="1800" b="1" dirty="0">
                <a:solidFill>
                  <a:srgbClr val="0000CC"/>
                </a:solidFill>
                <a:latin typeface="Times New Roman" pitchFamily="18" charset="0"/>
              </a:rPr>
              <a:t> cam, chia </a:t>
            </a:r>
            <a:r>
              <a:rPr lang="en-US" sz="1800" b="1" dirty="0" err="1">
                <a:solidFill>
                  <a:srgbClr val="0000CC"/>
                </a:solidFill>
                <a:latin typeface="Times New Roman" pitchFamily="18" charset="0"/>
              </a:rPr>
              <a:t>mỗi</a:t>
            </a:r>
            <a:r>
              <a:rPr lang="en-US" sz="1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00CC"/>
                </a:solidFill>
                <a:latin typeface="Times New Roman" pitchFamily="18" charset="0"/>
              </a:rPr>
              <a:t>quả</a:t>
            </a:r>
            <a:r>
              <a:rPr lang="en-US" sz="1800" b="1" dirty="0">
                <a:solidFill>
                  <a:srgbClr val="0000CC"/>
                </a:solidFill>
                <a:latin typeface="Times New Roman" pitchFamily="18" charset="0"/>
              </a:rPr>
              <a:t> cam </a:t>
            </a:r>
            <a:r>
              <a:rPr lang="en-US" sz="1800" b="1" dirty="0" err="1">
                <a:solidFill>
                  <a:srgbClr val="0000CC"/>
                </a:solidFill>
                <a:latin typeface="Times New Roman" pitchFamily="18" charset="0"/>
              </a:rPr>
              <a:t>thành</a:t>
            </a:r>
            <a:r>
              <a:rPr lang="en-US" sz="1800" b="1" dirty="0">
                <a:solidFill>
                  <a:srgbClr val="0000CC"/>
                </a:solidFill>
                <a:latin typeface="Times New Roman" pitchFamily="18" charset="0"/>
              </a:rPr>
              <a:t> 4 </a:t>
            </a:r>
            <a:r>
              <a:rPr lang="en-US" sz="1800" b="1" dirty="0" err="1">
                <a:solidFill>
                  <a:srgbClr val="0000CC"/>
                </a:solidFill>
                <a:latin typeface="Times New Roman" pitchFamily="18" charset="0"/>
              </a:rPr>
              <a:t>phần</a:t>
            </a:r>
            <a:r>
              <a:rPr lang="en-US" sz="1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00CC"/>
                </a:solidFill>
                <a:latin typeface="Times New Roman" pitchFamily="18" charset="0"/>
              </a:rPr>
              <a:t>bằng</a:t>
            </a:r>
            <a:r>
              <a:rPr lang="en-US" sz="1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00CC"/>
                </a:solidFill>
                <a:latin typeface="Times New Roman" pitchFamily="18" charset="0"/>
              </a:rPr>
              <a:t>nhau</a:t>
            </a:r>
            <a:r>
              <a:rPr lang="en-US" sz="1800" b="1" dirty="0">
                <a:solidFill>
                  <a:srgbClr val="0000CC"/>
                </a:solidFill>
                <a:latin typeface="Times New Roman" pitchFamily="18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sz="1800" b="1" dirty="0">
                <a:solidFill>
                  <a:srgbClr val="0000CC"/>
                </a:solidFill>
                <a:latin typeface="Times New Roman" pitchFamily="18" charset="0"/>
              </a:rPr>
              <a:t>              Mai </a:t>
            </a:r>
            <a:r>
              <a:rPr lang="en-US" sz="1800" b="1" dirty="0" err="1">
                <a:solidFill>
                  <a:srgbClr val="0000CC"/>
                </a:solidFill>
                <a:latin typeface="Times New Roman" pitchFamily="18" charset="0"/>
              </a:rPr>
              <a:t>ăn</a:t>
            </a:r>
            <a:r>
              <a:rPr lang="en-US" sz="1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00CC"/>
                </a:solidFill>
                <a:latin typeface="Times New Roman" pitchFamily="18" charset="0"/>
              </a:rPr>
              <a:t>một</a:t>
            </a:r>
            <a:r>
              <a:rPr lang="en-US" sz="1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00CC"/>
                </a:solidFill>
                <a:latin typeface="Times New Roman" pitchFamily="18" charset="0"/>
              </a:rPr>
              <a:t>quả</a:t>
            </a:r>
            <a:r>
              <a:rPr lang="en-US" sz="1800" b="1" dirty="0">
                <a:solidFill>
                  <a:srgbClr val="0000CC"/>
                </a:solidFill>
                <a:latin typeface="Times New Roman" pitchFamily="18" charset="0"/>
              </a:rPr>
              <a:t> cam </a:t>
            </a:r>
            <a:r>
              <a:rPr lang="en-US" sz="1800" b="1" dirty="0" err="1">
                <a:solidFill>
                  <a:srgbClr val="0000CC"/>
                </a:solidFill>
                <a:latin typeface="Times New Roman" pitchFamily="18" charset="0"/>
              </a:rPr>
              <a:t>và</a:t>
            </a:r>
            <a:r>
              <a:rPr lang="en-US" sz="1800" b="1" dirty="0">
                <a:solidFill>
                  <a:srgbClr val="0000CC"/>
                </a:solidFill>
                <a:latin typeface="Times New Roman" pitchFamily="18" charset="0"/>
              </a:rPr>
              <a:t>        </a:t>
            </a:r>
            <a:r>
              <a:rPr lang="en-US" sz="1800" b="1" dirty="0" err="1">
                <a:solidFill>
                  <a:srgbClr val="0000CC"/>
                </a:solidFill>
                <a:latin typeface="Times New Roman" pitchFamily="18" charset="0"/>
              </a:rPr>
              <a:t>quả</a:t>
            </a:r>
            <a:r>
              <a:rPr lang="en-US" sz="1800" b="1" dirty="0">
                <a:solidFill>
                  <a:srgbClr val="0000CC"/>
                </a:solidFill>
                <a:latin typeface="Times New Roman" pitchFamily="18" charset="0"/>
              </a:rPr>
              <a:t> cam. </a:t>
            </a:r>
            <a:r>
              <a:rPr lang="en-US" sz="1800" b="1" dirty="0" err="1">
                <a:solidFill>
                  <a:srgbClr val="0000CC"/>
                </a:solidFill>
                <a:latin typeface="Times New Roman" pitchFamily="18" charset="0"/>
              </a:rPr>
              <a:t>Viết</a:t>
            </a:r>
            <a:r>
              <a:rPr lang="en-US" sz="1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00CC"/>
                </a:solidFill>
                <a:latin typeface="Times New Roman" pitchFamily="18" charset="0"/>
              </a:rPr>
              <a:t>phân</a:t>
            </a:r>
            <a:r>
              <a:rPr lang="en-US" sz="1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00CC"/>
                </a:solidFill>
                <a:latin typeface="Times New Roman" pitchFamily="18" charset="0"/>
              </a:rPr>
              <a:t>số</a:t>
            </a:r>
            <a:r>
              <a:rPr lang="en-US" sz="1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00CC"/>
                </a:solidFill>
                <a:latin typeface="Times New Roman" pitchFamily="18" charset="0"/>
              </a:rPr>
              <a:t>chỉ</a:t>
            </a:r>
            <a:r>
              <a:rPr lang="en-US" sz="1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00CC"/>
                </a:solidFill>
                <a:latin typeface="Times New Roman" pitchFamily="18" charset="0"/>
              </a:rPr>
              <a:t>số</a:t>
            </a:r>
            <a:endParaRPr lang="en-US" sz="1800" b="1" dirty="0">
              <a:solidFill>
                <a:srgbClr val="0000CC"/>
              </a:solidFill>
              <a:latin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rgbClr val="0000CC"/>
                </a:solidFill>
                <a:latin typeface="Times New Roman" pitchFamily="18" charset="0"/>
              </a:rPr>
              <a:t>              </a:t>
            </a:r>
            <a:r>
              <a:rPr lang="en-US" sz="1800" b="1" dirty="0" err="1">
                <a:solidFill>
                  <a:srgbClr val="0000CC"/>
                </a:solidFill>
                <a:latin typeface="Times New Roman" pitchFamily="18" charset="0"/>
              </a:rPr>
              <a:t>phần</a:t>
            </a:r>
            <a:r>
              <a:rPr lang="en-US" sz="1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00CC"/>
                </a:solidFill>
                <a:latin typeface="Times New Roman" pitchFamily="18" charset="0"/>
              </a:rPr>
              <a:t>quả</a:t>
            </a:r>
            <a:r>
              <a:rPr lang="en-US" sz="1800" b="1" dirty="0">
                <a:solidFill>
                  <a:srgbClr val="0000CC"/>
                </a:solidFill>
                <a:latin typeface="Times New Roman" pitchFamily="18" charset="0"/>
              </a:rPr>
              <a:t> cam Mai </a:t>
            </a:r>
            <a:r>
              <a:rPr lang="en-US" sz="1800" b="1" dirty="0" err="1">
                <a:solidFill>
                  <a:srgbClr val="0000CC"/>
                </a:solidFill>
                <a:latin typeface="Times New Roman" pitchFamily="18" charset="0"/>
              </a:rPr>
              <a:t>đã</a:t>
            </a:r>
            <a:r>
              <a:rPr lang="en-US" sz="1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00CC"/>
                </a:solidFill>
                <a:latin typeface="Times New Roman" pitchFamily="18" charset="0"/>
              </a:rPr>
              <a:t>ăn</a:t>
            </a:r>
            <a:r>
              <a:rPr lang="en-US" sz="1800" b="1" dirty="0">
                <a:solidFill>
                  <a:srgbClr val="0000CC"/>
                </a:solidFill>
                <a:latin typeface="Times New Roman" pitchFamily="18" charset="0"/>
              </a:rPr>
              <a:t>.    </a:t>
            </a:r>
          </a:p>
        </p:txBody>
      </p:sp>
      <p:grpSp>
        <p:nvGrpSpPr>
          <p:cNvPr id="2" name="Group 65"/>
          <p:cNvGrpSpPr>
            <a:grpSpLocks/>
          </p:cNvGrpSpPr>
          <p:nvPr/>
        </p:nvGrpSpPr>
        <p:grpSpPr bwMode="auto">
          <a:xfrm>
            <a:off x="3253514" y="690770"/>
            <a:ext cx="594360" cy="806053"/>
            <a:chOff x="2784" y="1008"/>
            <a:chExt cx="384" cy="677"/>
          </a:xfrm>
        </p:grpSpPr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2784" y="1008"/>
              <a:ext cx="329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1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1</a:t>
              </a:r>
            </a:p>
          </p:txBody>
        </p:sp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2784" y="1336"/>
              <a:ext cx="384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1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4</a:t>
              </a:r>
            </a:p>
          </p:txBody>
        </p:sp>
        <p:sp>
          <p:nvSpPr>
            <p:cNvPr id="8" name="Line 63"/>
            <p:cNvSpPr>
              <a:spLocks noChangeShapeType="1"/>
            </p:cNvSpPr>
            <p:nvPr/>
          </p:nvSpPr>
          <p:spPr bwMode="auto">
            <a:xfrm flipH="1" flipV="1">
              <a:off x="2822" y="1341"/>
              <a:ext cx="154" cy="0"/>
            </a:xfrm>
            <a:prstGeom prst="line">
              <a:avLst/>
            </a:prstGeom>
            <a:noFill/>
            <a:ln w="3175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 sz="2100"/>
            </a:p>
          </p:txBody>
        </p:sp>
      </p:grpSp>
      <p:sp>
        <p:nvSpPr>
          <p:cNvPr id="10" name="Oval 121"/>
          <p:cNvSpPr>
            <a:spLocks noChangeArrowheads="1"/>
          </p:cNvSpPr>
          <p:nvPr/>
        </p:nvSpPr>
        <p:spPr bwMode="auto">
          <a:xfrm>
            <a:off x="2863216" y="1627275"/>
            <a:ext cx="1114425" cy="857250"/>
          </a:xfrm>
          <a:prstGeom prst="ellipse">
            <a:avLst/>
          </a:prstGeom>
          <a:solidFill>
            <a:srgbClr val="FFC000"/>
          </a:solidFill>
          <a:ln w="9525" algn="ctr">
            <a:solidFill>
              <a:srgbClr val="8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txBody>
          <a:bodyPr wrap="none" anchor="ctr"/>
          <a:lstStyle/>
          <a:p>
            <a:endParaRPr lang="vi-VN" sz="2100" dirty="0">
              <a:solidFill>
                <a:srgbClr val="FFC00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3406498" y="1627278"/>
            <a:ext cx="0" cy="85725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0" idx="2"/>
            <a:endCxn id="10" idx="6"/>
          </p:cNvCxnSpPr>
          <p:nvPr/>
        </p:nvCxnSpPr>
        <p:spPr>
          <a:xfrm>
            <a:off x="2863216" y="2055900"/>
            <a:ext cx="11144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121"/>
          <p:cNvSpPr>
            <a:spLocks noChangeArrowheads="1"/>
          </p:cNvSpPr>
          <p:nvPr/>
        </p:nvSpPr>
        <p:spPr bwMode="auto">
          <a:xfrm>
            <a:off x="4324002" y="1608359"/>
            <a:ext cx="1114425" cy="857250"/>
          </a:xfrm>
          <a:prstGeom prst="ellipse">
            <a:avLst/>
          </a:prstGeom>
          <a:solidFill>
            <a:srgbClr val="FFC000"/>
          </a:solidFill>
          <a:ln w="9525" algn="ctr">
            <a:solidFill>
              <a:srgbClr val="8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txBody>
          <a:bodyPr wrap="none" anchor="ctr"/>
          <a:lstStyle/>
          <a:p>
            <a:endParaRPr lang="vi-VN" sz="2100" dirty="0">
              <a:solidFill>
                <a:srgbClr val="FFC000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4891146" y="1610001"/>
            <a:ext cx="1" cy="86562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4343400" y="2046334"/>
            <a:ext cx="1114425" cy="300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8"/>
          <p:cNvGrpSpPr/>
          <p:nvPr/>
        </p:nvGrpSpPr>
        <p:grpSpPr>
          <a:xfrm>
            <a:off x="4324084" y="1613162"/>
            <a:ext cx="1122482" cy="854819"/>
            <a:chOff x="7162800" y="3429000"/>
            <a:chExt cx="1151264" cy="1139758"/>
          </a:xfrm>
        </p:grpSpPr>
        <p:sp>
          <p:nvSpPr>
            <p:cNvPr id="21" name="Pie 20"/>
            <p:cNvSpPr/>
            <p:nvPr/>
          </p:nvSpPr>
          <p:spPr>
            <a:xfrm rot="16200000">
              <a:off x="7168553" y="3423247"/>
              <a:ext cx="1139758" cy="1151264"/>
            </a:xfrm>
            <a:prstGeom prst="pie">
              <a:avLst>
                <a:gd name="adj1" fmla="val 70618"/>
                <a:gd name="adj2" fmla="val 16200000"/>
              </a:avLst>
            </a:prstGeom>
            <a:solidFill>
              <a:schemeClr val="bg1"/>
            </a:solidFill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100">
                <a:solidFill>
                  <a:schemeClr val="tx1"/>
                </a:solidFill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 rot="5400000">
              <a:off x="7476804" y="4298568"/>
              <a:ext cx="533400" cy="1588"/>
            </a:xfrm>
            <a:prstGeom prst="line">
              <a:avLst/>
            </a:prstGeom>
            <a:ln w="254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7766462" y="3992090"/>
              <a:ext cx="533400" cy="1588"/>
            </a:xfrm>
            <a:prstGeom prst="line">
              <a:avLst/>
            </a:prstGeom>
            <a:ln w="25400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30" name="Rectangle 88"/>
          <p:cNvSpPr>
            <a:spLocks noChangeArrowheads="1"/>
          </p:cNvSpPr>
          <p:nvPr/>
        </p:nvSpPr>
        <p:spPr bwMode="auto">
          <a:xfrm>
            <a:off x="3011806" y="2651522"/>
            <a:ext cx="891540" cy="308372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</a:rPr>
              <a:t>1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</a:rPr>
              <a:t>quả</a:t>
            </a:r>
            <a:endParaRPr lang="en-US" sz="21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 useBgFill="1">
        <p:nvSpPr>
          <p:cNvPr id="31" name="Rectangle 88"/>
          <p:cNvSpPr>
            <a:spLocks noChangeArrowheads="1"/>
          </p:cNvSpPr>
          <p:nvPr/>
        </p:nvSpPr>
        <p:spPr bwMode="auto">
          <a:xfrm>
            <a:off x="4943476" y="2651522"/>
            <a:ext cx="668655" cy="308372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</a:rPr>
              <a:t>quả</a:t>
            </a:r>
            <a:endParaRPr lang="en-US" sz="21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grpSp>
        <p:nvGrpSpPr>
          <p:cNvPr id="5" name="Group 93"/>
          <p:cNvGrpSpPr>
            <a:grpSpLocks/>
          </p:cNvGrpSpPr>
          <p:nvPr/>
        </p:nvGrpSpPr>
        <p:grpSpPr bwMode="auto">
          <a:xfrm>
            <a:off x="4497706" y="2480074"/>
            <a:ext cx="594360" cy="701278"/>
            <a:chOff x="2784" y="1008"/>
            <a:chExt cx="384" cy="589"/>
          </a:xfrm>
        </p:grpSpPr>
        <p:sp>
          <p:nvSpPr>
            <p:cNvPr id="33" name="Text Box 4"/>
            <p:cNvSpPr txBox="1">
              <a:spLocks noChangeArrowheads="1"/>
            </p:cNvSpPr>
            <p:nvPr/>
          </p:nvSpPr>
          <p:spPr bwMode="auto">
            <a:xfrm>
              <a:off x="2784" y="1008"/>
              <a:ext cx="329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1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1</a:t>
              </a:r>
            </a:p>
          </p:txBody>
        </p:sp>
        <p:sp>
          <p:nvSpPr>
            <p:cNvPr id="34" name="Text Box 4"/>
            <p:cNvSpPr txBox="1">
              <a:spLocks noChangeArrowheads="1"/>
            </p:cNvSpPr>
            <p:nvPr/>
          </p:nvSpPr>
          <p:spPr bwMode="auto">
            <a:xfrm>
              <a:off x="2784" y="1248"/>
              <a:ext cx="384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1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4</a:t>
              </a:r>
            </a:p>
          </p:txBody>
        </p:sp>
        <p:sp>
          <p:nvSpPr>
            <p:cNvPr id="35" name="Line 96"/>
            <p:cNvSpPr>
              <a:spLocks noChangeShapeType="1"/>
            </p:cNvSpPr>
            <p:nvPr/>
          </p:nvSpPr>
          <p:spPr bwMode="auto">
            <a:xfrm flipH="1" flipV="1">
              <a:off x="2822" y="1309"/>
              <a:ext cx="172" cy="0"/>
            </a:xfrm>
            <a:prstGeom prst="line">
              <a:avLst/>
            </a:prstGeom>
            <a:noFill/>
            <a:ln w="3175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 sz="2100"/>
            </a:p>
          </p:txBody>
        </p:sp>
      </p:grpSp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974776" y="4213878"/>
            <a:ext cx="3875375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</a:rPr>
              <a:t>Mai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endParaRPr lang="en-US" sz="21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 Box 4"/>
          <p:cNvSpPr txBox="1">
            <a:spLocks noChangeArrowheads="1"/>
          </p:cNvSpPr>
          <p:nvPr/>
        </p:nvSpPr>
        <p:spPr bwMode="auto">
          <a:xfrm>
            <a:off x="3863937" y="4213878"/>
            <a:ext cx="2285999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hay       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cam. </a:t>
            </a:r>
            <a:endParaRPr lang="en-US" sz="21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77"/>
          <p:cNvGrpSpPr>
            <a:grpSpLocks/>
          </p:cNvGrpSpPr>
          <p:nvPr/>
        </p:nvGrpSpPr>
        <p:grpSpPr bwMode="auto">
          <a:xfrm>
            <a:off x="4318160" y="4102426"/>
            <a:ext cx="619125" cy="722709"/>
            <a:chOff x="2916" y="1014"/>
            <a:chExt cx="400" cy="607"/>
          </a:xfrm>
        </p:grpSpPr>
        <p:sp>
          <p:nvSpPr>
            <p:cNvPr id="52" name="Text Box 4"/>
            <p:cNvSpPr txBox="1">
              <a:spLocks noChangeArrowheads="1"/>
            </p:cNvSpPr>
            <p:nvPr/>
          </p:nvSpPr>
          <p:spPr bwMode="auto">
            <a:xfrm>
              <a:off x="2916" y="1014"/>
              <a:ext cx="329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1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5</a:t>
              </a:r>
            </a:p>
          </p:txBody>
        </p:sp>
        <p:sp>
          <p:nvSpPr>
            <p:cNvPr id="53" name="Text Box 4"/>
            <p:cNvSpPr txBox="1">
              <a:spLocks noChangeArrowheads="1"/>
            </p:cNvSpPr>
            <p:nvPr/>
          </p:nvSpPr>
          <p:spPr bwMode="auto">
            <a:xfrm>
              <a:off x="2932" y="1272"/>
              <a:ext cx="384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1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4</a:t>
              </a:r>
            </a:p>
          </p:txBody>
        </p:sp>
        <p:sp>
          <p:nvSpPr>
            <p:cNvPr id="54" name="Line 80"/>
            <p:cNvSpPr>
              <a:spLocks noChangeShapeType="1"/>
            </p:cNvSpPr>
            <p:nvPr/>
          </p:nvSpPr>
          <p:spPr bwMode="auto">
            <a:xfrm flipH="1" flipV="1">
              <a:off x="2954" y="1296"/>
              <a:ext cx="232" cy="0"/>
            </a:xfrm>
            <a:prstGeom prst="line">
              <a:avLst/>
            </a:prstGeom>
            <a:noFill/>
            <a:ln w="3175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 sz="2100"/>
            </a:p>
          </p:txBody>
        </p:sp>
      </p:grpSp>
      <p:sp>
        <p:nvSpPr>
          <p:cNvPr id="55" name="AutoShape 146"/>
          <p:cNvSpPr>
            <a:spLocks/>
          </p:cNvSpPr>
          <p:nvPr/>
        </p:nvSpPr>
        <p:spPr bwMode="auto">
          <a:xfrm rot="5400000" flipV="1">
            <a:off x="4209702" y="2136228"/>
            <a:ext cx="228600" cy="2377440"/>
          </a:xfrm>
          <a:prstGeom prst="rightBrace">
            <a:avLst>
              <a:gd name="adj1" fmla="val 66667"/>
              <a:gd name="adj2" fmla="val 49995"/>
            </a:avLst>
          </a:prstGeom>
          <a:noFill/>
          <a:ln w="1905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 sz="2100"/>
          </a:p>
        </p:txBody>
      </p:sp>
      <p:sp useBgFill="1">
        <p:nvSpPr>
          <p:cNvPr id="56" name="Rectangle 88"/>
          <p:cNvSpPr>
            <a:spLocks noChangeArrowheads="1"/>
          </p:cNvSpPr>
          <p:nvPr/>
        </p:nvSpPr>
        <p:spPr bwMode="auto">
          <a:xfrm>
            <a:off x="4497706" y="3521401"/>
            <a:ext cx="742950" cy="308372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2100" b="1" dirty="0" err="1">
                <a:solidFill>
                  <a:srgbClr val="C00000"/>
                </a:solidFill>
                <a:latin typeface="Times New Roman" pitchFamily="18" charset="0"/>
              </a:rPr>
              <a:t>quả</a:t>
            </a:r>
            <a:endParaRPr lang="en-US" sz="21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grpSp>
        <p:nvGrpSpPr>
          <p:cNvPr id="16" name="Group 148"/>
          <p:cNvGrpSpPr>
            <a:grpSpLocks/>
          </p:cNvGrpSpPr>
          <p:nvPr/>
        </p:nvGrpSpPr>
        <p:grpSpPr bwMode="auto">
          <a:xfrm>
            <a:off x="3977641" y="3324947"/>
            <a:ext cx="668655" cy="800100"/>
            <a:chOff x="2784" y="1008"/>
            <a:chExt cx="384" cy="672"/>
          </a:xfrm>
        </p:grpSpPr>
        <p:sp>
          <p:nvSpPr>
            <p:cNvPr id="58" name="Text Box 4"/>
            <p:cNvSpPr txBox="1">
              <a:spLocks noChangeArrowheads="1"/>
            </p:cNvSpPr>
            <p:nvPr/>
          </p:nvSpPr>
          <p:spPr bwMode="auto">
            <a:xfrm>
              <a:off x="2784" y="1008"/>
              <a:ext cx="329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1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5</a:t>
              </a:r>
            </a:p>
          </p:txBody>
        </p:sp>
        <p:sp>
          <p:nvSpPr>
            <p:cNvPr id="59" name="Text Box 4"/>
            <p:cNvSpPr txBox="1">
              <a:spLocks noChangeArrowheads="1"/>
            </p:cNvSpPr>
            <p:nvPr/>
          </p:nvSpPr>
          <p:spPr bwMode="auto">
            <a:xfrm>
              <a:off x="2784" y="1331"/>
              <a:ext cx="384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1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4</a:t>
              </a:r>
            </a:p>
          </p:txBody>
        </p:sp>
        <p:sp>
          <p:nvSpPr>
            <p:cNvPr id="60" name="Line 151"/>
            <p:cNvSpPr>
              <a:spLocks noChangeShapeType="1"/>
            </p:cNvSpPr>
            <p:nvPr/>
          </p:nvSpPr>
          <p:spPr bwMode="auto">
            <a:xfrm flipH="1" flipV="1">
              <a:off x="2840" y="1341"/>
              <a:ext cx="176" cy="0"/>
            </a:xfrm>
            <a:prstGeom prst="line">
              <a:avLst/>
            </a:prstGeom>
            <a:noFill/>
            <a:ln w="31750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 sz="2100">
                <a:solidFill>
                  <a:srgbClr val="C00000"/>
                </a:solidFill>
              </a:endParaRPr>
            </a:p>
          </p:txBody>
        </p:sp>
      </p:grpSp>
      <p:pic>
        <p:nvPicPr>
          <p:cNvPr id="9" name="Hình ảnh 8" descr="Ảnh có chứa văn bản, mẫu họa&#10;&#10;Mô tả được tạo tự động">
            <a:extLst>
              <a:ext uri="{FF2B5EF4-FFF2-40B4-BE49-F238E27FC236}">
                <a16:creationId xmlns:a16="http://schemas.microsoft.com/office/drawing/2014/main" id="{3F9FFBDF-1FD1-D6BF-4AB2-B06D082AAB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410" y="0"/>
            <a:ext cx="1241590" cy="59909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2" grpId="0" animBg="1"/>
      <p:bldP spid="30" grpId="0" animBg="1"/>
      <p:bldP spid="31" grpId="0" animBg="1"/>
      <p:bldP spid="49" grpId="0"/>
      <p:bldP spid="50" grpId="0"/>
      <p:bldP spid="55" grpId="0" animBg="1"/>
      <p:bldP spid="5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9" name="Rectangle 6"/>
          <p:cNvSpPr>
            <a:spLocks noChangeArrowheads="1"/>
          </p:cNvSpPr>
          <p:nvPr/>
        </p:nvSpPr>
        <p:spPr bwMode="auto">
          <a:xfrm>
            <a:off x="262890" y="1828800"/>
            <a:ext cx="3491865" cy="5143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marL="257175" indent="-257175">
              <a:spcBef>
                <a:spcPct val="20000"/>
              </a:spcBef>
            </a:pPr>
            <a:r>
              <a:rPr lang="en-US" altLang="zh-CN" sz="2400" b="1">
                <a:solidFill>
                  <a:srgbClr val="CC6600"/>
                </a:solidFill>
                <a:latin typeface="Times New Roman" pitchFamily="18" charset="0"/>
                <a:ea typeface="SimSun" pitchFamily="2" charset="-122"/>
              </a:rPr>
              <a:t> </a:t>
            </a:r>
            <a:r>
              <a:rPr lang="en-US" altLang="zh-CN" sz="3000" b="1">
                <a:solidFill>
                  <a:srgbClr val="CC6600"/>
                </a:solidFill>
                <a:latin typeface="Times New Roman" pitchFamily="18" charset="0"/>
                <a:ea typeface="SimSun" pitchFamily="2" charset="-122"/>
              </a:rPr>
              <a:t>*</a:t>
            </a:r>
            <a:r>
              <a:rPr lang="en-US" altLang="zh-CN" sz="2100" b="1">
                <a:solidFill>
                  <a:srgbClr val="339966"/>
                </a:solidFill>
                <a:latin typeface="Times New Roman" pitchFamily="18" charset="0"/>
                <a:ea typeface="SimSun" pitchFamily="2" charset="-122"/>
              </a:rPr>
              <a:t>THẢO LUẬN</a:t>
            </a:r>
            <a:r>
              <a:rPr lang="en-US" altLang="zh-CN" sz="2400">
                <a:solidFill>
                  <a:srgbClr val="CC6600"/>
                </a:solidFill>
                <a:latin typeface="Times New Roman" pitchFamily="18" charset="0"/>
                <a:ea typeface="SimSun" pitchFamily="2" charset="-122"/>
              </a:rPr>
              <a:t>:</a:t>
            </a:r>
            <a:endParaRPr lang="en-US" altLang="zh-CN" sz="2400">
              <a:solidFill>
                <a:srgbClr val="CC6600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5180" name="Oval 20"/>
          <p:cNvSpPr>
            <a:spLocks noChangeArrowheads="1"/>
          </p:cNvSpPr>
          <p:nvPr/>
        </p:nvSpPr>
        <p:spPr bwMode="auto">
          <a:xfrm>
            <a:off x="7395210" y="914400"/>
            <a:ext cx="1040130" cy="914400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zh-CN" sz="1050">
              <a:ea typeface="SimSun" pitchFamily="2" charset="-122"/>
            </a:endParaRPr>
          </a:p>
        </p:txBody>
      </p:sp>
      <p:sp>
        <p:nvSpPr>
          <p:cNvPr id="5181" name="Oval 20"/>
          <p:cNvSpPr>
            <a:spLocks noChangeArrowheads="1"/>
          </p:cNvSpPr>
          <p:nvPr/>
        </p:nvSpPr>
        <p:spPr bwMode="auto">
          <a:xfrm>
            <a:off x="5646420" y="914400"/>
            <a:ext cx="1040130" cy="914400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zh-CN" sz="1050">
              <a:ea typeface="SimSun" pitchFamily="2" charset="-122"/>
            </a:endParaRPr>
          </a:p>
        </p:txBody>
      </p:sp>
      <p:sp>
        <p:nvSpPr>
          <p:cNvPr id="5182" name="Oval 20"/>
          <p:cNvSpPr>
            <a:spLocks noChangeArrowheads="1"/>
          </p:cNvSpPr>
          <p:nvPr/>
        </p:nvSpPr>
        <p:spPr bwMode="auto">
          <a:xfrm>
            <a:off x="4114800" y="914400"/>
            <a:ext cx="1040130" cy="914400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zh-CN" sz="1050">
              <a:ea typeface="SimSun" pitchFamily="2" charset="-122"/>
            </a:endParaRPr>
          </a:p>
        </p:txBody>
      </p:sp>
      <p:sp>
        <p:nvSpPr>
          <p:cNvPr id="5183" name="Oval 20"/>
          <p:cNvSpPr>
            <a:spLocks noChangeArrowheads="1"/>
          </p:cNvSpPr>
          <p:nvPr/>
        </p:nvSpPr>
        <p:spPr bwMode="auto">
          <a:xfrm>
            <a:off x="2457450" y="914400"/>
            <a:ext cx="1040130" cy="914400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zh-CN" sz="1050">
              <a:ea typeface="SimSun" pitchFamily="2" charset="-122"/>
            </a:endParaRPr>
          </a:p>
        </p:txBody>
      </p:sp>
      <p:sp>
        <p:nvSpPr>
          <p:cNvPr id="5184" name="Oval 20"/>
          <p:cNvSpPr>
            <a:spLocks noChangeArrowheads="1"/>
          </p:cNvSpPr>
          <p:nvPr/>
        </p:nvSpPr>
        <p:spPr bwMode="auto">
          <a:xfrm>
            <a:off x="800101" y="857250"/>
            <a:ext cx="1040130" cy="914400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zh-CN" sz="1050">
              <a:ea typeface="SimSun" pitchFamily="2" charset="-122"/>
            </a:endParaRPr>
          </a:p>
        </p:txBody>
      </p:sp>
      <p:sp>
        <p:nvSpPr>
          <p:cNvPr id="5247" name="Oval 20"/>
          <p:cNvSpPr>
            <a:spLocks noChangeArrowheads="1"/>
          </p:cNvSpPr>
          <p:nvPr/>
        </p:nvSpPr>
        <p:spPr bwMode="auto">
          <a:xfrm>
            <a:off x="857250" y="2343150"/>
            <a:ext cx="1040130" cy="914400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zh-CN" sz="1050">
              <a:ea typeface="SimSun" pitchFamily="2" charset="-122"/>
            </a:endParaRPr>
          </a:p>
        </p:txBody>
      </p:sp>
      <p:sp>
        <p:nvSpPr>
          <p:cNvPr id="5248" name="Straight Connector 5247"/>
          <p:cNvSpPr>
            <a:spLocks noChangeShapeType="1"/>
          </p:cNvSpPr>
          <p:nvPr/>
        </p:nvSpPr>
        <p:spPr bwMode="auto">
          <a:xfrm flipV="1">
            <a:off x="857250" y="2800350"/>
            <a:ext cx="104013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5249" name="Straight Connector 5248"/>
          <p:cNvSpPr>
            <a:spLocks noChangeShapeType="1"/>
          </p:cNvSpPr>
          <p:nvPr/>
        </p:nvSpPr>
        <p:spPr bwMode="auto">
          <a:xfrm flipV="1">
            <a:off x="1377315" y="2343150"/>
            <a:ext cx="0" cy="914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5251" name="Oval 20"/>
          <p:cNvSpPr>
            <a:spLocks noChangeArrowheads="1"/>
          </p:cNvSpPr>
          <p:nvPr/>
        </p:nvSpPr>
        <p:spPr bwMode="auto">
          <a:xfrm>
            <a:off x="2491740" y="2343150"/>
            <a:ext cx="1040130" cy="914400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zh-CN" sz="1050">
              <a:ea typeface="SimSun" pitchFamily="2" charset="-122"/>
            </a:endParaRPr>
          </a:p>
        </p:txBody>
      </p:sp>
      <p:sp>
        <p:nvSpPr>
          <p:cNvPr id="5252" name="Oval 20"/>
          <p:cNvSpPr>
            <a:spLocks noChangeArrowheads="1"/>
          </p:cNvSpPr>
          <p:nvPr/>
        </p:nvSpPr>
        <p:spPr bwMode="auto">
          <a:xfrm>
            <a:off x="4200525" y="2343150"/>
            <a:ext cx="1040130" cy="914400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zh-CN" sz="1050">
              <a:ea typeface="SimSun" pitchFamily="2" charset="-122"/>
            </a:endParaRPr>
          </a:p>
        </p:txBody>
      </p:sp>
      <p:sp>
        <p:nvSpPr>
          <p:cNvPr id="5253" name="Oval 20"/>
          <p:cNvSpPr>
            <a:spLocks noChangeArrowheads="1"/>
          </p:cNvSpPr>
          <p:nvPr/>
        </p:nvSpPr>
        <p:spPr bwMode="auto">
          <a:xfrm>
            <a:off x="5686425" y="2343150"/>
            <a:ext cx="1040130" cy="914400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zh-CN" sz="1050">
              <a:ea typeface="SimSun" pitchFamily="2" charset="-122"/>
            </a:endParaRPr>
          </a:p>
        </p:txBody>
      </p:sp>
      <p:sp>
        <p:nvSpPr>
          <p:cNvPr id="5254" name="Oval 20"/>
          <p:cNvSpPr>
            <a:spLocks noChangeArrowheads="1"/>
          </p:cNvSpPr>
          <p:nvPr/>
        </p:nvSpPr>
        <p:spPr bwMode="auto">
          <a:xfrm>
            <a:off x="7469505" y="2286000"/>
            <a:ext cx="1040130" cy="914400"/>
          </a:xfrm>
          <a:prstGeom prst="ellipse">
            <a:avLst/>
          </a:prstGeom>
          <a:solidFill>
            <a:srgbClr val="FFC000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zh-CN" sz="1050">
              <a:ea typeface="SimSun" pitchFamily="2" charset="-122"/>
            </a:endParaRPr>
          </a:p>
        </p:txBody>
      </p:sp>
      <p:sp>
        <p:nvSpPr>
          <p:cNvPr id="5255" name="Straight Connector 5254"/>
          <p:cNvSpPr>
            <a:spLocks noChangeShapeType="1"/>
          </p:cNvSpPr>
          <p:nvPr/>
        </p:nvSpPr>
        <p:spPr bwMode="auto">
          <a:xfrm flipV="1">
            <a:off x="4200525" y="2800350"/>
            <a:ext cx="104013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5256" name="Straight Connector 5255"/>
          <p:cNvSpPr>
            <a:spLocks noChangeShapeType="1"/>
          </p:cNvSpPr>
          <p:nvPr/>
        </p:nvSpPr>
        <p:spPr bwMode="auto">
          <a:xfrm flipV="1">
            <a:off x="2491740" y="2800350"/>
            <a:ext cx="104013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5257" name="Straight Connector 5256"/>
          <p:cNvSpPr>
            <a:spLocks noChangeShapeType="1"/>
          </p:cNvSpPr>
          <p:nvPr/>
        </p:nvSpPr>
        <p:spPr bwMode="auto">
          <a:xfrm flipV="1">
            <a:off x="7469505" y="2743200"/>
            <a:ext cx="104013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5258" name="Straight Connector 5257"/>
          <p:cNvSpPr>
            <a:spLocks noChangeShapeType="1"/>
          </p:cNvSpPr>
          <p:nvPr/>
        </p:nvSpPr>
        <p:spPr bwMode="auto">
          <a:xfrm flipV="1">
            <a:off x="5686425" y="2800350"/>
            <a:ext cx="104013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5259" name="Straight Connector 5258"/>
          <p:cNvSpPr>
            <a:spLocks noChangeShapeType="1"/>
          </p:cNvSpPr>
          <p:nvPr/>
        </p:nvSpPr>
        <p:spPr bwMode="auto">
          <a:xfrm flipV="1">
            <a:off x="3011805" y="2343150"/>
            <a:ext cx="0" cy="914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5260" name="Straight Connector 5259"/>
          <p:cNvSpPr>
            <a:spLocks noChangeShapeType="1"/>
          </p:cNvSpPr>
          <p:nvPr/>
        </p:nvSpPr>
        <p:spPr bwMode="auto">
          <a:xfrm flipV="1">
            <a:off x="4720590" y="2343150"/>
            <a:ext cx="0" cy="914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5261" name="Straight Connector 5260"/>
          <p:cNvSpPr>
            <a:spLocks noChangeShapeType="1"/>
          </p:cNvSpPr>
          <p:nvPr/>
        </p:nvSpPr>
        <p:spPr bwMode="auto">
          <a:xfrm flipV="1">
            <a:off x="6206490" y="2343150"/>
            <a:ext cx="0" cy="914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5262" name="Straight Connector 5261"/>
          <p:cNvSpPr>
            <a:spLocks noChangeShapeType="1"/>
          </p:cNvSpPr>
          <p:nvPr/>
        </p:nvSpPr>
        <p:spPr bwMode="auto">
          <a:xfrm flipV="1">
            <a:off x="7989570" y="2286000"/>
            <a:ext cx="0" cy="914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050"/>
          </a:p>
        </p:txBody>
      </p:sp>
      <p:sp>
        <p:nvSpPr>
          <p:cNvPr id="26" name="TextBox 25"/>
          <p:cNvSpPr txBox="1"/>
          <p:nvPr/>
        </p:nvSpPr>
        <p:spPr>
          <a:xfrm>
            <a:off x="628650" y="-374"/>
            <a:ext cx="73552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Ví dụ 2: Chia đều 5 quả cam cho 4 người. Tìm phần cam của mỗi người.</a:t>
            </a:r>
            <a:endParaRPr lang="vi-VN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00101" y="3638064"/>
            <a:ext cx="5646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Mỗi người được 5 phần </a:t>
            </a:r>
            <a:r>
              <a:rPr lang="en-US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hay        quả 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cam</a:t>
            </a:r>
            <a:endParaRPr lang="vi-VN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8" name="Group 148"/>
          <p:cNvGrpSpPr>
            <a:grpSpLocks/>
          </p:cNvGrpSpPr>
          <p:nvPr/>
        </p:nvGrpSpPr>
        <p:grpSpPr bwMode="auto">
          <a:xfrm>
            <a:off x="4531995" y="3543303"/>
            <a:ext cx="594360" cy="770336"/>
            <a:chOff x="2784" y="1008"/>
            <a:chExt cx="384" cy="647"/>
          </a:xfrm>
        </p:grpSpPr>
        <p:sp>
          <p:nvSpPr>
            <p:cNvPr id="29" name="Text Box 4"/>
            <p:cNvSpPr txBox="1">
              <a:spLocks noChangeArrowheads="1"/>
            </p:cNvSpPr>
            <p:nvPr/>
          </p:nvSpPr>
          <p:spPr bwMode="auto">
            <a:xfrm>
              <a:off x="2784" y="1008"/>
              <a:ext cx="329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5</a:t>
              </a:r>
            </a:p>
          </p:txBody>
        </p:sp>
        <p:sp>
          <p:nvSpPr>
            <p:cNvPr id="30" name="Text Box 4"/>
            <p:cNvSpPr txBox="1">
              <a:spLocks noChangeArrowheads="1"/>
            </p:cNvSpPr>
            <p:nvPr/>
          </p:nvSpPr>
          <p:spPr bwMode="auto">
            <a:xfrm>
              <a:off x="2784" y="1267"/>
              <a:ext cx="384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4</a:t>
              </a:r>
            </a:p>
          </p:txBody>
        </p:sp>
        <p:sp>
          <p:nvSpPr>
            <p:cNvPr id="31" name="Line 151"/>
            <p:cNvSpPr>
              <a:spLocks noChangeShapeType="1"/>
            </p:cNvSpPr>
            <p:nvPr/>
          </p:nvSpPr>
          <p:spPr bwMode="auto">
            <a:xfrm flipH="1" flipV="1">
              <a:off x="2822" y="1341"/>
              <a:ext cx="221" cy="0"/>
            </a:xfrm>
            <a:prstGeom prst="line">
              <a:avLst/>
            </a:prstGeom>
            <a:noFill/>
            <a:ln w="31750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 sz="2400">
                <a:solidFill>
                  <a:srgbClr val="C00000"/>
                </a:solidFill>
              </a:endParaRPr>
            </a:p>
          </p:txBody>
        </p:sp>
      </p:grp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1448515" y="4360961"/>
            <a:ext cx="39376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Vậy  5 : 4 </a:t>
            </a:r>
            <a:r>
              <a:rPr 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 cam)</a:t>
            </a:r>
            <a:endParaRPr lang="en-US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3" name="Group 148"/>
          <p:cNvGrpSpPr>
            <a:grpSpLocks/>
          </p:cNvGrpSpPr>
          <p:nvPr/>
        </p:nvGrpSpPr>
        <p:grpSpPr bwMode="auto">
          <a:xfrm>
            <a:off x="3028951" y="4205204"/>
            <a:ext cx="594360" cy="777479"/>
            <a:chOff x="2762" y="1008"/>
            <a:chExt cx="384" cy="653"/>
          </a:xfrm>
        </p:grpSpPr>
        <p:sp>
          <p:nvSpPr>
            <p:cNvPr id="34" name="Text Box 4"/>
            <p:cNvSpPr txBox="1">
              <a:spLocks noChangeArrowheads="1"/>
            </p:cNvSpPr>
            <p:nvPr/>
          </p:nvSpPr>
          <p:spPr bwMode="auto">
            <a:xfrm>
              <a:off x="2762" y="1008"/>
              <a:ext cx="329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5</a:t>
              </a:r>
            </a:p>
          </p:txBody>
        </p:sp>
        <p:sp>
          <p:nvSpPr>
            <p:cNvPr id="35" name="Text Box 4"/>
            <p:cNvSpPr txBox="1">
              <a:spLocks noChangeArrowheads="1"/>
            </p:cNvSpPr>
            <p:nvPr/>
          </p:nvSpPr>
          <p:spPr bwMode="auto">
            <a:xfrm>
              <a:off x="2762" y="1273"/>
              <a:ext cx="384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4</a:t>
              </a:r>
            </a:p>
          </p:txBody>
        </p:sp>
        <p:sp>
          <p:nvSpPr>
            <p:cNvPr id="36" name="Line 151"/>
            <p:cNvSpPr>
              <a:spLocks noChangeShapeType="1"/>
            </p:cNvSpPr>
            <p:nvPr/>
          </p:nvSpPr>
          <p:spPr bwMode="auto">
            <a:xfrm flipH="1" flipV="1">
              <a:off x="2822" y="1341"/>
              <a:ext cx="154" cy="0"/>
            </a:xfrm>
            <a:prstGeom prst="line">
              <a:avLst/>
            </a:prstGeom>
            <a:noFill/>
            <a:ln w="31750">
              <a:solidFill>
                <a:srgbClr val="C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 sz="2400">
                <a:solidFill>
                  <a:srgbClr val="C00000"/>
                </a:solidFill>
              </a:endParaRPr>
            </a:p>
          </p:txBody>
        </p:sp>
      </p:grpSp>
      <p:sp>
        <p:nvSpPr>
          <p:cNvPr id="69" name="Arc 62"/>
          <p:cNvSpPr>
            <a:spLocks/>
          </p:cNvSpPr>
          <p:nvPr/>
        </p:nvSpPr>
        <p:spPr bwMode="auto">
          <a:xfrm flipH="1">
            <a:off x="857250" y="2343154"/>
            <a:ext cx="520065" cy="457199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solidFill>
            <a:srgbClr val="CC66FF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 sz="1050">
              <a:solidFill>
                <a:srgbClr val="002060"/>
              </a:solidFill>
            </a:endParaRPr>
          </a:p>
        </p:txBody>
      </p:sp>
      <p:sp>
        <p:nvSpPr>
          <p:cNvPr id="74" name="Arc 62"/>
          <p:cNvSpPr>
            <a:spLocks/>
          </p:cNvSpPr>
          <p:nvPr/>
        </p:nvSpPr>
        <p:spPr bwMode="auto">
          <a:xfrm flipH="1">
            <a:off x="2491740" y="2343154"/>
            <a:ext cx="520065" cy="457199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solidFill>
            <a:srgbClr val="CC66FF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 sz="1050">
              <a:solidFill>
                <a:srgbClr val="002060"/>
              </a:solidFill>
            </a:endParaRPr>
          </a:p>
        </p:txBody>
      </p:sp>
      <p:sp>
        <p:nvSpPr>
          <p:cNvPr id="75" name="Arc 62"/>
          <p:cNvSpPr>
            <a:spLocks/>
          </p:cNvSpPr>
          <p:nvPr/>
        </p:nvSpPr>
        <p:spPr bwMode="auto">
          <a:xfrm flipH="1">
            <a:off x="4200525" y="2342751"/>
            <a:ext cx="520065" cy="457199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solidFill>
            <a:srgbClr val="CC66FF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 sz="1050">
              <a:solidFill>
                <a:srgbClr val="002060"/>
              </a:solidFill>
            </a:endParaRPr>
          </a:p>
        </p:txBody>
      </p:sp>
      <p:sp>
        <p:nvSpPr>
          <p:cNvPr id="76" name="Arc 62"/>
          <p:cNvSpPr>
            <a:spLocks/>
          </p:cNvSpPr>
          <p:nvPr/>
        </p:nvSpPr>
        <p:spPr bwMode="auto">
          <a:xfrm flipH="1">
            <a:off x="5686425" y="2343154"/>
            <a:ext cx="520065" cy="457199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solidFill>
            <a:srgbClr val="CC66FF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 sz="1050">
              <a:solidFill>
                <a:srgbClr val="002060"/>
              </a:solidFill>
            </a:endParaRPr>
          </a:p>
        </p:txBody>
      </p:sp>
      <p:sp>
        <p:nvSpPr>
          <p:cNvPr id="77" name="Arc 62"/>
          <p:cNvSpPr>
            <a:spLocks/>
          </p:cNvSpPr>
          <p:nvPr/>
        </p:nvSpPr>
        <p:spPr bwMode="auto">
          <a:xfrm flipH="1">
            <a:off x="7469505" y="2286004"/>
            <a:ext cx="520065" cy="457199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solidFill>
            <a:srgbClr val="CC66FF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 sz="1050">
              <a:solidFill>
                <a:srgbClr val="002060"/>
              </a:solidFill>
            </a:endParaRPr>
          </a:p>
        </p:txBody>
      </p:sp>
      <p:pic>
        <p:nvPicPr>
          <p:cNvPr id="3" name="Hình ảnh 2" descr="Ảnh có chứa văn bản, mẫu họa&#10;&#10;Mô tả được tạo tự động">
            <a:extLst>
              <a:ext uri="{FF2B5EF4-FFF2-40B4-BE49-F238E27FC236}">
                <a16:creationId xmlns:a16="http://schemas.microsoft.com/office/drawing/2014/main" id="{8D2476B3-56EE-F0BE-F00C-E695A79E40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410" y="0"/>
            <a:ext cx="1241590" cy="599094"/>
          </a:xfrm>
          <a:prstGeom prst="rect">
            <a:avLst/>
          </a:prstGeom>
        </p:spPr>
      </p:pic>
      <p:sp>
        <p:nvSpPr>
          <p:cNvPr id="4" name="TextBox 25">
            <a:extLst>
              <a:ext uri="{FF2B5EF4-FFF2-40B4-BE49-F238E27FC236}">
                <a16:creationId xmlns:a16="http://schemas.microsoft.com/office/drawing/2014/main" id="{0486516E-F2DF-69F4-C55B-FB86FB41C2A4}"/>
              </a:ext>
            </a:extLst>
          </p:cNvPr>
          <p:cNvSpPr txBox="1"/>
          <p:nvPr/>
        </p:nvSpPr>
        <p:spPr>
          <a:xfrm>
            <a:off x="262890" y="134873"/>
            <a:ext cx="73552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Ví dụ 2: Chia đều 5 quả cam cho 4 người. Tìm phần cam của mỗi người.</a:t>
            </a:r>
            <a:endParaRPr lang="vi-VN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Hình ảnh 4" descr="Ảnh có chứa văn bản, mẫu họa&#10;&#10;Mô tả được tạo tự động">
            <a:extLst>
              <a:ext uri="{FF2B5EF4-FFF2-40B4-BE49-F238E27FC236}">
                <a16:creationId xmlns:a16="http://schemas.microsoft.com/office/drawing/2014/main" id="{25E07D1A-73D1-6DDD-E636-541CBE8B61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650" y="135247"/>
            <a:ext cx="1241590" cy="59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2965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5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5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5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5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5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5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5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4" dur="500"/>
                                        <p:tgtEl>
                                          <p:spTgt spid="5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5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5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5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5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9" dur="500"/>
                                        <p:tgtEl>
                                          <p:spTgt spid="5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5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500"/>
                            </p:stCondLst>
                            <p:childTnLst>
                              <p:par>
                                <p:cTn id="1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000"/>
                            </p:stCondLst>
                            <p:childTnLst>
                              <p:par>
                                <p:cTn id="1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9" grpId="0" animBg="1"/>
      <p:bldP spid="5180" grpId="0" animBg="1"/>
      <p:bldP spid="5181" grpId="0" animBg="1"/>
      <p:bldP spid="5182" grpId="0" animBg="1"/>
      <p:bldP spid="5183" grpId="0" animBg="1"/>
      <p:bldP spid="5184" grpId="0" animBg="1"/>
      <p:bldP spid="5247" grpId="0" animBg="1"/>
      <p:bldP spid="5248" grpId="0" animBg="1"/>
      <p:bldP spid="5249" grpId="0" animBg="1"/>
      <p:bldP spid="5251" grpId="0" animBg="1"/>
      <p:bldP spid="5252" grpId="0" animBg="1"/>
      <p:bldP spid="5253" grpId="0" animBg="1"/>
      <p:bldP spid="5254" grpId="0" animBg="1"/>
      <p:bldP spid="5255" grpId="0" animBg="1"/>
      <p:bldP spid="5256" grpId="0" animBg="1"/>
      <p:bldP spid="5257" grpId="0" animBg="1"/>
      <p:bldP spid="5258" grpId="0" animBg="1"/>
      <p:bldP spid="5259" grpId="0" animBg="1"/>
      <p:bldP spid="5260" grpId="0" animBg="1"/>
      <p:bldP spid="5261" grpId="0" animBg="1"/>
      <p:bldP spid="5262" grpId="0" animBg="1"/>
      <p:bldP spid="26" grpId="0"/>
      <p:bldP spid="27" grpId="0"/>
      <p:bldP spid="32" grpId="0"/>
      <p:bldP spid="69" grpId="0" animBg="1"/>
      <p:bldP spid="74" grpId="0" animBg="1"/>
      <p:bldP spid="75" grpId="0" animBg="1"/>
      <p:bldP spid="76" grpId="0" animBg="1"/>
      <p:bldP spid="77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images (2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0"/>
            <a:ext cx="8915400" cy="5143500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1748791" y="2183788"/>
            <a:ext cx="1114425" cy="857250"/>
            <a:chOff x="1676401" y="2368138"/>
            <a:chExt cx="1143000" cy="1143000"/>
          </a:xfrm>
        </p:grpSpPr>
        <p:sp>
          <p:nvSpPr>
            <p:cNvPr id="4" name="Oval 121"/>
            <p:cNvSpPr>
              <a:spLocks noChangeArrowheads="1"/>
            </p:cNvSpPr>
            <p:nvPr/>
          </p:nvSpPr>
          <p:spPr bwMode="auto">
            <a:xfrm>
              <a:off x="1676401" y="2368138"/>
              <a:ext cx="1143000" cy="1143000"/>
            </a:xfrm>
            <a:prstGeom prst="ellipse">
              <a:avLst/>
            </a:prstGeom>
            <a:solidFill>
              <a:srgbClr val="FFC000"/>
            </a:solidFill>
            <a:ln w="9525" algn="ctr">
              <a:solidFill>
                <a:srgbClr val="8000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  <a:bevelB/>
            </a:sp3d>
          </p:spPr>
          <p:txBody>
            <a:bodyPr wrap="none" anchor="ctr"/>
            <a:lstStyle/>
            <a:p>
              <a:endParaRPr lang="vi-VN" sz="2100" dirty="0">
                <a:solidFill>
                  <a:srgbClr val="FFC000"/>
                </a:solidFill>
              </a:endParaRPr>
            </a:p>
          </p:txBody>
        </p:sp>
        <p:cxnSp>
          <p:nvCxnSpPr>
            <p:cNvPr id="5" name="Straight Connector 4"/>
            <p:cNvCxnSpPr>
              <a:stCxn id="4" idx="0"/>
            </p:cNvCxnSpPr>
            <p:nvPr/>
          </p:nvCxnSpPr>
          <p:spPr>
            <a:xfrm flipH="1">
              <a:off x="2247819" y="2368138"/>
              <a:ext cx="82" cy="114300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>
              <a:stCxn id="4" idx="2"/>
              <a:endCxn id="4" idx="6"/>
            </p:cNvCxnSpPr>
            <p:nvPr/>
          </p:nvCxnSpPr>
          <p:spPr>
            <a:xfrm>
              <a:off x="1676401" y="2939638"/>
              <a:ext cx="1143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3220846" y="2179334"/>
            <a:ext cx="1128272" cy="861704"/>
            <a:chOff x="3186199" y="2362200"/>
            <a:chExt cx="1157202" cy="1148938"/>
          </a:xfrm>
        </p:grpSpPr>
        <p:sp>
          <p:nvSpPr>
            <p:cNvPr id="7" name="Oval 121"/>
            <p:cNvSpPr>
              <a:spLocks noChangeArrowheads="1"/>
            </p:cNvSpPr>
            <p:nvPr/>
          </p:nvSpPr>
          <p:spPr bwMode="auto">
            <a:xfrm>
              <a:off x="3200401" y="2368138"/>
              <a:ext cx="1143000" cy="1143000"/>
            </a:xfrm>
            <a:prstGeom prst="ellipse">
              <a:avLst/>
            </a:prstGeom>
            <a:solidFill>
              <a:srgbClr val="FFC000"/>
            </a:solidFill>
            <a:ln w="9525" algn="ctr">
              <a:solidFill>
                <a:srgbClr val="8000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  <a:bevelB/>
            </a:sp3d>
          </p:spPr>
          <p:txBody>
            <a:bodyPr wrap="none" anchor="ctr"/>
            <a:lstStyle/>
            <a:p>
              <a:endParaRPr lang="vi-VN" sz="2100" dirty="0">
                <a:solidFill>
                  <a:srgbClr val="FFC000"/>
                </a:solidFill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186199" y="2362200"/>
              <a:ext cx="1151264" cy="1139758"/>
              <a:chOff x="7162800" y="3429000"/>
              <a:chExt cx="1151264" cy="1139758"/>
            </a:xfrm>
          </p:grpSpPr>
          <p:sp>
            <p:nvSpPr>
              <p:cNvPr id="9" name="Pie 8"/>
              <p:cNvSpPr/>
              <p:nvPr/>
            </p:nvSpPr>
            <p:spPr>
              <a:xfrm rot="16200000">
                <a:off x="7168553" y="3423247"/>
                <a:ext cx="1139758" cy="1151264"/>
              </a:xfrm>
              <a:prstGeom prst="pie">
                <a:avLst>
                  <a:gd name="adj1" fmla="val 70618"/>
                  <a:gd name="adj2" fmla="val 16200000"/>
                </a:avLst>
              </a:prstGeom>
              <a:solidFill>
                <a:schemeClr val="bg1"/>
              </a:solidFill>
              <a:ln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210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 rot="5400000">
                <a:off x="7476804" y="4298568"/>
                <a:ext cx="533400" cy="1588"/>
              </a:xfrm>
              <a:prstGeom prst="line">
                <a:avLst/>
              </a:prstGeom>
              <a:ln w="25400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7766462" y="3992090"/>
                <a:ext cx="533400" cy="1588"/>
              </a:xfrm>
              <a:prstGeom prst="line">
                <a:avLst/>
              </a:prstGeom>
              <a:ln w="25400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" name="AutoShape 146"/>
          <p:cNvSpPr>
            <a:spLocks/>
          </p:cNvSpPr>
          <p:nvPr/>
        </p:nvSpPr>
        <p:spPr bwMode="auto">
          <a:xfrm rot="5400000" flipV="1">
            <a:off x="2897505" y="1909468"/>
            <a:ext cx="228600" cy="2377440"/>
          </a:xfrm>
          <a:prstGeom prst="rightBrace">
            <a:avLst>
              <a:gd name="adj1" fmla="val 66667"/>
              <a:gd name="adj2" fmla="val 49995"/>
            </a:avLst>
          </a:prstGeom>
          <a:noFill/>
          <a:ln w="1905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vi-VN" sz="2100"/>
          </a:p>
        </p:txBody>
      </p:sp>
      <p:sp useBgFill="1">
        <p:nvSpPr>
          <p:cNvPr id="15" name="Rectangle 88"/>
          <p:cNvSpPr>
            <a:spLocks noChangeArrowheads="1"/>
          </p:cNvSpPr>
          <p:nvPr/>
        </p:nvSpPr>
        <p:spPr bwMode="auto">
          <a:xfrm>
            <a:off x="1005840" y="1371600"/>
            <a:ext cx="6835140" cy="51435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</a:rPr>
              <a:t>So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</a:rPr>
              <a:t>sánh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</a:rPr>
              <a:t>        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</a:rPr>
              <a:t>quả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</a:rPr>
              <a:t> cam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</a:rPr>
              <a:t>với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</a:rPr>
              <a:t>1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</a:rPr>
              <a:t>quả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</a:rPr>
              <a:t> cam.  </a:t>
            </a:r>
          </a:p>
        </p:txBody>
      </p:sp>
      <p:grpSp>
        <p:nvGrpSpPr>
          <p:cNvPr id="16" name="Group 50"/>
          <p:cNvGrpSpPr>
            <a:grpSpLocks/>
          </p:cNvGrpSpPr>
          <p:nvPr/>
        </p:nvGrpSpPr>
        <p:grpSpPr bwMode="auto">
          <a:xfrm>
            <a:off x="2068894" y="1270396"/>
            <a:ext cx="692166" cy="752475"/>
            <a:chOff x="2784" y="1008"/>
            <a:chExt cx="384" cy="632"/>
          </a:xfrm>
        </p:grpSpPr>
        <p:sp>
          <p:nvSpPr>
            <p:cNvPr id="17" name="Text Box 4"/>
            <p:cNvSpPr txBox="1">
              <a:spLocks noChangeArrowheads="1"/>
            </p:cNvSpPr>
            <p:nvPr/>
          </p:nvSpPr>
          <p:spPr bwMode="auto">
            <a:xfrm>
              <a:off x="2784" y="1008"/>
              <a:ext cx="329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1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5</a:t>
              </a:r>
            </a:p>
          </p:txBody>
        </p:sp>
        <p:sp>
          <p:nvSpPr>
            <p:cNvPr id="18" name="Text Box 4"/>
            <p:cNvSpPr txBox="1">
              <a:spLocks noChangeArrowheads="1"/>
            </p:cNvSpPr>
            <p:nvPr/>
          </p:nvSpPr>
          <p:spPr bwMode="auto">
            <a:xfrm>
              <a:off x="2784" y="1291"/>
              <a:ext cx="384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1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4</a:t>
              </a:r>
            </a:p>
          </p:txBody>
        </p:sp>
        <p:sp>
          <p:nvSpPr>
            <p:cNvPr id="19" name="Line 53"/>
            <p:cNvSpPr>
              <a:spLocks noChangeShapeType="1"/>
            </p:cNvSpPr>
            <p:nvPr/>
          </p:nvSpPr>
          <p:spPr bwMode="auto">
            <a:xfrm flipH="1" flipV="1">
              <a:off x="2822" y="1341"/>
              <a:ext cx="200" cy="0"/>
            </a:xfrm>
            <a:prstGeom prst="line">
              <a:avLst/>
            </a:prstGeom>
            <a:noFill/>
            <a:ln w="3175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 sz="2100"/>
            </a:p>
          </p:txBody>
        </p:sp>
      </p:grpSp>
      <p:sp>
        <p:nvSpPr>
          <p:cNvPr id="20" name="Oval 121"/>
          <p:cNvSpPr>
            <a:spLocks noChangeArrowheads="1"/>
          </p:cNvSpPr>
          <p:nvPr/>
        </p:nvSpPr>
        <p:spPr bwMode="auto">
          <a:xfrm>
            <a:off x="5835015" y="2122184"/>
            <a:ext cx="1114425" cy="857250"/>
          </a:xfrm>
          <a:prstGeom prst="ellipse">
            <a:avLst/>
          </a:prstGeom>
          <a:solidFill>
            <a:srgbClr val="FFC000"/>
          </a:solidFill>
          <a:ln w="9525" algn="ctr">
            <a:solidFill>
              <a:srgbClr val="8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txBody>
          <a:bodyPr wrap="none" anchor="ctr"/>
          <a:lstStyle/>
          <a:p>
            <a:endParaRPr lang="vi-VN" sz="2100" dirty="0">
              <a:solidFill>
                <a:srgbClr val="FFC000"/>
              </a:solidFill>
            </a:endParaRPr>
          </a:p>
        </p:txBody>
      </p:sp>
      <p:grpSp>
        <p:nvGrpSpPr>
          <p:cNvPr id="21" name="Group 50"/>
          <p:cNvGrpSpPr>
            <a:grpSpLocks/>
          </p:cNvGrpSpPr>
          <p:nvPr/>
        </p:nvGrpSpPr>
        <p:grpSpPr bwMode="auto">
          <a:xfrm>
            <a:off x="2114857" y="3150882"/>
            <a:ext cx="697574" cy="784622"/>
            <a:chOff x="2781" y="1008"/>
            <a:chExt cx="387" cy="659"/>
          </a:xfrm>
        </p:grpSpPr>
        <p:sp>
          <p:nvSpPr>
            <p:cNvPr id="22" name="Text Box 4"/>
            <p:cNvSpPr txBox="1">
              <a:spLocks noChangeArrowheads="1"/>
            </p:cNvSpPr>
            <p:nvPr/>
          </p:nvSpPr>
          <p:spPr bwMode="auto">
            <a:xfrm>
              <a:off x="2784" y="1008"/>
              <a:ext cx="329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1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5</a:t>
              </a:r>
            </a:p>
          </p:txBody>
        </p:sp>
        <p:sp>
          <p:nvSpPr>
            <p:cNvPr id="23" name="Text Box 4"/>
            <p:cNvSpPr txBox="1">
              <a:spLocks noChangeArrowheads="1"/>
            </p:cNvSpPr>
            <p:nvPr/>
          </p:nvSpPr>
          <p:spPr bwMode="auto">
            <a:xfrm>
              <a:off x="2784" y="1318"/>
              <a:ext cx="384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1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4</a:t>
              </a:r>
            </a:p>
          </p:txBody>
        </p:sp>
        <p:sp>
          <p:nvSpPr>
            <p:cNvPr id="24" name="Line 53"/>
            <p:cNvSpPr>
              <a:spLocks noChangeShapeType="1"/>
            </p:cNvSpPr>
            <p:nvPr/>
          </p:nvSpPr>
          <p:spPr bwMode="auto">
            <a:xfrm flipH="1" flipV="1">
              <a:off x="2781" y="1341"/>
              <a:ext cx="212" cy="0"/>
            </a:xfrm>
            <a:prstGeom prst="line">
              <a:avLst/>
            </a:prstGeom>
            <a:noFill/>
            <a:ln w="3175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 sz="210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2571750" y="3329969"/>
            <a:ext cx="126301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cam</a:t>
            </a:r>
            <a:endParaRPr lang="vi-VN" sz="21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60720" y="3322334"/>
            <a:ext cx="170878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cam</a:t>
            </a:r>
            <a:endParaRPr lang="vi-VN" sz="21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80510" y="3329969"/>
            <a:ext cx="163449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endParaRPr lang="vi-VN" sz="2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28" name="Rectangle 88"/>
          <p:cNvSpPr>
            <a:spLocks noChangeArrowheads="1"/>
          </p:cNvSpPr>
          <p:nvPr/>
        </p:nvSpPr>
        <p:spPr bwMode="auto">
          <a:xfrm>
            <a:off x="3977640" y="4008134"/>
            <a:ext cx="1931670" cy="51435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100" dirty="0">
                <a:solidFill>
                  <a:srgbClr val="0000CC"/>
                </a:solidFill>
                <a:latin typeface=".VnArial" pitchFamily="34" charset="0"/>
              </a:rPr>
              <a:t>           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</a:rPr>
              <a:t>1  </a:t>
            </a:r>
          </a:p>
        </p:txBody>
      </p:sp>
      <p:grpSp>
        <p:nvGrpSpPr>
          <p:cNvPr id="29" name="Group 50"/>
          <p:cNvGrpSpPr>
            <a:grpSpLocks/>
          </p:cNvGrpSpPr>
          <p:nvPr/>
        </p:nvGrpSpPr>
        <p:grpSpPr bwMode="auto">
          <a:xfrm>
            <a:off x="4646297" y="3893836"/>
            <a:ext cx="692166" cy="748903"/>
            <a:chOff x="2784" y="1008"/>
            <a:chExt cx="384" cy="629"/>
          </a:xfrm>
        </p:grpSpPr>
        <p:sp>
          <p:nvSpPr>
            <p:cNvPr id="30" name="Text Box 4"/>
            <p:cNvSpPr txBox="1">
              <a:spLocks noChangeArrowheads="1"/>
            </p:cNvSpPr>
            <p:nvPr/>
          </p:nvSpPr>
          <p:spPr bwMode="auto">
            <a:xfrm>
              <a:off x="2784" y="1008"/>
              <a:ext cx="329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1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5</a:t>
              </a:r>
            </a:p>
          </p:txBody>
        </p:sp>
        <p:sp>
          <p:nvSpPr>
            <p:cNvPr id="31" name="Text Box 4"/>
            <p:cNvSpPr txBox="1">
              <a:spLocks noChangeArrowheads="1"/>
            </p:cNvSpPr>
            <p:nvPr/>
          </p:nvSpPr>
          <p:spPr bwMode="auto">
            <a:xfrm>
              <a:off x="2784" y="1288"/>
              <a:ext cx="384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1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4</a:t>
              </a:r>
            </a:p>
          </p:txBody>
        </p:sp>
        <p:sp>
          <p:nvSpPr>
            <p:cNvPr id="32" name="Line 53"/>
            <p:cNvSpPr>
              <a:spLocks noChangeShapeType="1"/>
            </p:cNvSpPr>
            <p:nvPr/>
          </p:nvSpPr>
          <p:spPr bwMode="auto">
            <a:xfrm flipV="1">
              <a:off x="2806" y="1341"/>
              <a:ext cx="164" cy="0"/>
            </a:xfrm>
            <a:prstGeom prst="line">
              <a:avLst/>
            </a:prstGeom>
            <a:noFill/>
            <a:ln w="3175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 sz="2100"/>
            </a:p>
          </p:txBody>
        </p:sp>
      </p:grpSp>
      <p:sp>
        <p:nvSpPr>
          <p:cNvPr id="33" name="Text Box 44"/>
          <p:cNvSpPr txBox="1">
            <a:spLocks noChangeArrowheads="1"/>
          </p:cNvSpPr>
          <p:nvPr/>
        </p:nvSpPr>
        <p:spPr bwMode="auto">
          <a:xfrm>
            <a:off x="782955" y="4578442"/>
            <a:ext cx="8023860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143500" y="4065284"/>
            <a:ext cx="3714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</a:rPr>
              <a:t>&gt;</a:t>
            </a:r>
            <a:endParaRPr lang="vi-VN" sz="2100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43500" y="4065284"/>
            <a:ext cx="3714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</a:rPr>
              <a:t>…</a:t>
            </a:r>
            <a:endParaRPr lang="vi-VN" sz="2100" b="1" dirty="0">
              <a:solidFill>
                <a:srgbClr val="FF0000"/>
              </a:solidFill>
            </a:endParaRPr>
          </a:p>
        </p:txBody>
      </p:sp>
      <p:grpSp>
        <p:nvGrpSpPr>
          <p:cNvPr id="39" name="Group 50"/>
          <p:cNvGrpSpPr>
            <a:grpSpLocks/>
          </p:cNvGrpSpPr>
          <p:nvPr/>
        </p:nvGrpSpPr>
        <p:grpSpPr bwMode="auto">
          <a:xfrm>
            <a:off x="4640813" y="3893835"/>
            <a:ext cx="695770" cy="746522"/>
            <a:chOff x="2784" y="1008"/>
            <a:chExt cx="386" cy="627"/>
          </a:xfrm>
        </p:grpSpPr>
        <p:sp>
          <p:nvSpPr>
            <p:cNvPr id="40" name="Text Box 4"/>
            <p:cNvSpPr txBox="1">
              <a:spLocks noChangeArrowheads="1"/>
            </p:cNvSpPr>
            <p:nvPr/>
          </p:nvSpPr>
          <p:spPr bwMode="auto">
            <a:xfrm>
              <a:off x="2784" y="1008"/>
              <a:ext cx="329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1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5</a:t>
              </a:r>
            </a:p>
          </p:txBody>
        </p:sp>
        <p:sp>
          <p:nvSpPr>
            <p:cNvPr id="41" name="Text Box 4"/>
            <p:cNvSpPr txBox="1">
              <a:spLocks noChangeArrowheads="1"/>
            </p:cNvSpPr>
            <p:nvPr/>
          </p:nvSpPr>
          <p:spPr bwMode="auto">
            <a:xfrm>
              <a:off x="2786" y="1286"/>
              <a:ext cx="384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21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4</a:t>
              </a:r>
            </a:p>
          </p:txBody>
        </p:sp>
        <p:sp>
          <p:nvSpPr>
            <p:cNvPr id="42" name="Line 53"/>
            <p:cNvSpPr>
              <a:spLocks noChangeShapeType="1"/>
            </p:cNvSpPr>
            <p:nvPr/>
          </p:nvSpPr>
          <p:spPr bwMode="auto">
            <a:xfrm flipH="1" flipV="1">
              <a:off x="2810" y="1341"/>
              <a:ext cx="154" cy="0"/>
            </a:xfrm>
            <a:prstGeom prst="line">
              <a:avLst/>
            </a:prstGeom>
            <a:noFill/>
            <a:ln w="3175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 sz="210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33158" y="407868"/>
            <a:ext cx="8373657" cy="1302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75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Kết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 của phép chia số tự nhiên cho số tự nhiên (khác 0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có</a:t>
            </a:r>
          </a:p>
          <a:p>
            <a:pPr>
              <a:spcBef>
                <a:spcPts val="75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 là một phân 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chẳng hạn: 5 : 4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=       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3" name="Group 50"/>
          <p:cNvGrpSpPr>
            <a:grpSpLocks/>
          </p:cNvGrpSpPr>
          <p:nvPr/>
        </p:nvGrpSpPr>
        <p:grpSpPr bwMode="auto">
          <a:xfrm>
            <a:off x="5893724" y="720220"/>
            <a:ext cx="692166" cy="787003"/>
            <a:chOff x="2784" y="1008"/>
            <a:chExt cx="384" cy="661"/>
          </a:xfrm>
        </p:grpSpPr>
        <p:sp>
          <p:nvSpPr>
            <p:cNvPr id="44" name="Text Box 4"/>
            <p:cNvSpPr txBox="1">
              <a:spLocks noChangeArrowheads="1"/>
            </p:cNvSpPr>
            <p:nvPr/>
          </p:nvSpPr>
          <p:spPr bwMode="auto">
            <a:xfrm>
              <a:off x="2784" y="1008"/>
              <a:ext cx="329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950" b="1" dirty="0">
                  <a:latin typeface="Times New Roman" pitchFamily="18" charset="0"/>
                  <a:cs typeface="Times New Roman" pitchFamily="18" charset="0"/>
                </a:rPr>
                <a:t> 5</a:t>
              </a:r>
            </a:p>
          </p:txBody>
        </p:sp>
        <p:sp>
          <p:nvSpPr>
            <p:cNvPr id="45" name="Text Box 4"/>
            <p:cNvSpPr txBox="1">
              <a:spLocks noChangeArrowheads="1"/>
            </p:cNvSpPr>
            <p:nvPr/>
          </p:nvSpPr>
          <p:spPr bwMode="auto">
            <a:xfrm>
              <a:off x="2784" y="1339"/>
              <a:ext cx="38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950" b="1" dirty="0">
                  <a:latin typeface="Times New Roman" pitchFamily="18" charset="0"/>
                  <a:cs typeface="Times New Roman" pitchFamily="18" charset="0"/>
                </a:rPr>
                <a:t> 4</a:t>
              </a:r>
            </a:p>
          </p:txBody>
        </p:sp>
        <p:sp>
          <p:nvSpPr>
            <p:cNvPr id="46" name="Line 53"/>
            <p:cNvSpPr>
              <a:spLocks noChangeShapeType="1"/>
            </p:cNvSpPr>
            <p:nvPr/>
          </p:nvSpPr>
          <p:spPr bwMode="auto">
            <a:xfrm flipH="1" flipV="1">
              <a:off x="2822" y="1341"/>
              <a:ext cx="200" cy="0"/>
            </a:xfrm>
            <a:prstGeom prst="line">
              <a:avLst/>
            </a:prstGeom>
            <a:noFill/>
            <a:ln w="3175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vi-VN" sz="195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38565" y="18619"/>
            <a:ext cx="168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Nhận xét :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Hình ảnh 13" descr="Ảnh có chứa văn bản, mẫu họa&#10;&#10;Mô tả được tạo tự động">
            <a:extLst>
              <a:ext uri="{FF2B5EF4-FFF2-40B4-BE49-F238E27FC236}">
                <a16:creationId xmlns:a16="http://schemas.microsoft.com/office/drawing/2014/main" id="{8CB92B89-0F9F-EEAC-F58E-3D93B68A03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410" y="0"/>
            <a:ext cx="1241590" cy="59909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20" grpId="0" animBg="1"/>
      <p:bldP spid="25" grpId="0"/>
      <p:bldP spid="26" grpId="0"/>
      <p:bldP spid="27" grpId="0"/>
      <p:bldP spid="28" grpId="0" animBg="1"/>
      <p:bldP spid="33" grpId="0"/>
      <p:bldP spid="37" grpId="0"/>
      <p:bldP spid="38" grpId="0"/>
      <p:bldP spid="38" grpId="1"/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88"/>
          <p:cNvSpPr>
            <a:spLocks noChangeArrowheads="1"/>
          </p:cNvSpPr>
          <p:nvPr/>
        </p:nvSpPr>
        <p:spPr bwMode="auto">
          <a:xfrm>
            <a:off x="1005840" y="342900"/>
            <a:ext cx="4829175" cy="51435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</a:rPr>
              <a:t>So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</a:rPr>
              <a:t>sánh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</a:rPr>
              <a:t>        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</a:rPr>
              <a:t>quả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</a:rPr>
              <a:t> cam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</a:rPr>
              <a:t>với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</a:rPr>
              <a:t>1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</a:rPr>
              <a:t>quả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</a:rPr>
              <a:t> cam.  </a:t>
            </a:r>
          </a:p>
        </p:txBody>
      </p:sp>
      <p:grpSp>
        <p:nvGrpSpPr>
          <p:cNvPr id="82" name="Group 81"/>
          <p:cNvGrpSpPr/>
          <p:nvPr/>
        </p:nvGrpSpPr>
        <p:grpSpPr>
          <a:xfrm>
            <a:off x="560071" y="971550"/>
            <a:ext cx="1114425" cy="882252"/>
            <a:chOff x="457201" y="1295400"/>
            <a:chExt cx="1143000" cy="1176336"/>
          </a:xfrm>
        </p:grpSpPr>
        <p:sp>
          <p:nvSpPr>
            <p:cNvPr id="10" name="Oval 121"/>
            <p:cNvSpPr>
              <a:spLocks noChangeArrowheads="1"/>
            </p:cNvSpPr>
            <p:nvPr/>
          </p:nvSpPr>
          <p:spPr bwMode="auto">
            <a:xfrm>
              <a:off x="457201" y="1295400"/>
              <a:ext cx="1143000" cy="1143000"/>
            </a:xfrm>
            <a:prstGeom prst="ellipse">
              <a:avLst/>
            </a:prstGeom>
            <a:solidFill>
              <a:srgbClr val="FFC000"/>
            </a:solidFill>
            <a:ln w="9525" algn="ctr">
              <a:solidFill>
                <a:srgbClr val="8000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  <a:bevelB/>
            </a:sp3d>
          </p:spPr>
          <p:txBody>
            <a:bodyPr wrap="none" anchor="ctr"/>
            <a:lstStyle/>
            <a:p>
              <a:endParaRPr lang="vi-VN" sz="2100" dirty="0">
                <a:solidFill>
                  <a:srgbClr val="FFC000"/>
                </a:solidFill>
              </a:endParaRPr>
            </a:p>
          </p:txBody>
        </p:sp>
        <p:cxnSp>
          <p:nvCxnSpPr>
            <p:cNvPr id="11" name="Straight Connector 10"/>
            <p:cNvCxnSpPr>
              <a:stCxn id="10" idx="0"/>
            </p:cNvCxnSpPr>
            <p:nvPr/>
          </p:nvCxnSpPr>
          <p:spPr>
            <a:xfrm flipH="1">
              <a:off x="1028700" y="1295400"/>
              <a:ext cx="1" cy="117633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10" idx="2"/>
              <a:endCxn id="10" idx="6"/>
            </p:cNvCxnSpPr>
            <p:nvPr/>
          </p:nvCxnSpPr>
          <p:spPr>
            <a:xfrm>
              <a:off x="457201" y="1866900"/>
              <a:ext cx="11430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Oval 121"/>
          <p:cNvSpPr>
            <a:spLocks noChangeArrowheads="1"/>
          </p:cNvSpPr>
          <p:nvPr/>
        </p:nvSpPr>
        <p:spPr bwMode="auto">
          <a:xfrm>
            <a:off x="3383280" y="971549"/>
            <a:ext cx="1114425" cy="857250"/>
          </a:xfrm>
          <a:prstGeom prst="ellipse">
            <a:avLst/>
          </a:prstGeom>
          <a:solidFill>
            <a:srgbClr val="FFC000"/>
          </a:solidFill>
          <a:ln w="9525" algn="ctr">
            <a:solidFill>
              <a:srgbClr val="8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txBody>
          <a:bodyPr wrap="none" anchor="ctr"/>
          <a:lstStyle/>
          <a:p>
            <a:endParaRPr lang="vi-VN" sz="2100" dirty="0">
              <a:solidFill>
                <a:srgbClr val="FFC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31545" y="1882602"/>
            <a:ext cx="126301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cam</a:t>
            </a:r>
            <a:endParaRPr lang="vi-VN" sz="21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60395" y="1885951"/>
            <a:ext cx="170878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cam</a:t>
            </a:r>
            <a:endParaRPr lang="vi-VN" sz="21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12130" y="1257301"/>
            <a:ext cx="200596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1</a:t>
            </a:r>
            <a:endParaRPr lang="vi-VN" sz="21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68855" y="1885951"/>
            <a:ext cx="11144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endParaRPr lang="vi-VN" sz="2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27" name="Rectangle 88"/>
          <p:cNvSpPr>
            <a:spLocks noChangeArrowheads="1"/>
          </p:cNvSpPr>
          <p:nvPr/>
        </p:nvSpPr>
        <p:spPr bwMode="auto">
          <a:xfrm>
            <a:off x="931545" y="2640807"/>
            <a:ext cx="4754880" cy="51435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</a:rPr>
              <a:t>So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</a:rPr>
              <a:t>sánh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</a:rPr>
              <a:t>        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</a:rPr>
              <a:t>quả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</a:rPr>
              <a:t> cam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</a:rPr>
              <a:t>với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</a:rPr>
              <a:t>1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</a:rPr>
              <a:t>quả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</a:rPr>
              <a:t> cam.  </a:t>
            </a:r>
          </a:p>
        </p:txBody>
      </p:sp>
      <p:grpSp>
        <p:nvGrpSpPr>
          <p:cNvPr id="83" name="Group 82"/>
          <p:cNvGrpSpPr/>
          <p:nvPr/>
        </p:nvGrpSpPr>
        <p:grpSpPr>
          <a:xfrm>
            <a:off x="634367" y="3253096"/>
            <a:ext cx="1128272" cy="861704"/>
            <a:chOff x="533400" y="4337462"/>
            <a:chExt cx="1157202" cy="1148938"/>
          </a:xfrm>
        </p:grpSpPr>
        <p:sp>
          <p:nvSpPr>
            <p:cNvPr id="33" name="Oval 121"/>
            <p:cNvSpPr>
              <a:spLocks noChangeArrowheads="1"/>
            </p:cNvSpPr>
            <p:nvPr/>
          </p:nvSpPr>
          <p:spPr bwMode="auto">
            <a:xfrm>
              <a:off x="547602" y="4343400"/>
              <a:ext cx="1143000" cy="1143000"/>
            </a:xfrm>
            <a:prstGeom prst="ellipse">
              <a:avLst/>
            </a:prstGeom>
            <a:solidFill>
              <a:srgbClr val="FFC000"/>
            </a:solidFill>
            <a:ln w="9525" algn="ctr">
              <a:solidFill>
                <a:srgbClr val="8000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  <a:bevelB/>
            </a:sp3d>
          </p:spPr>
          <p:txBody>
            <a:bodyPr wrap="none" anchor="ctr"/>
            <a:lstStyle/>
            <a:p>
              <a:endParaRPr lang="vi-VN" sz="2100" dirty="0">
                <a:solidFill>
                  <a:srgbClr val="FFC000"/>
                </a:solidFill>
              </a:endParaRP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533400" y="4337462"/>
              <a:ext cx="1151264" cy="1139758"/>
              <a:chOff x="7162800" y="3429000"/>
              <a:chExt cx="1151264" cy="1139758"/>
            </a:xfrm>
          </p:grpSpPr>
          <p:sp>
            <p:nvSpPr>
              <p:cNvPr id="35" name="Pie 34"/>
              <p:cNvSpPr/>
              <p:nvPr/>
            </p:nvSpPr>
            <p:spPr>
              <a:xfrm rot="16200000">
                <a:off x="7168553" y="3423247"/>
                <a:ext cx="1139758" cy="1151264"/>
              </a:xfrm>
              <a:prstGeom prst="pie">
                <a:avLst>
                  <a:gd name="adj1" fmla="val 70618"/>
                  <a:gd name="adj2" fmla="val 16200000"/>
                </a:avLst>
              </a:prstGeom>
              <a:solidFill>
                <a:schemeClr val="bg1"/>
              </a:solidFill>
              <a:ln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210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 rot="5400000">
                <a:off x="7476804" y="4298568"/>
                <a:ext cx="533400" cy="1588"/>
              </a:xfrm>
              <a:prstGeom prst="line">
                <a:avLst/>
              </a:prstGeom>
              <a:ln w="25400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7766462" y="3992090"/>
                <a:ext cx="533400" cy="1588"/>
              </a:xfrm>
              <a:prstGeom prst="line">
                <a:avLst/>
              </a:prstGeom>
              <a:ln w="25400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8" name="Oval 121"/>
          <p:cNvSpPr>
            <a:spLocks noChangeArrowheads="1"/>
          </p:cNvSpPr>
          <p:nvPr/>
        </p:nvSpPr>
        <p:spPr bwMode="auto">
          <a:xfrm>
            <a:off x="3383280" y="3200400"/>
            <a:ext cx="1114425" cy="857250"/>
          </a:xfrm>
          <a:prstGeom prst="ellipse">
            <a:avLst/>
          </a:prstGeom>
          <a:solidFill>
            <a:srgbClr val="FFC000"/>
          </a:solidFill>
          <a:ln w="9525" algn="ctr">
            <a:solidFill>
              <a:srgbClr val="80000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  <a:bevelB/>
          </a:sp3d>
        </p:spPr>
        <p:txBody>
          <a:bodyPr wrap="none" anchor="ctr"/>
          <a:lstStyle/>
          <a:p>
            <a:endParaRPr lang="vi-VN" sz="2100" dirty="0">
              <a:solidFill>
                <a:srgbClr val="FFC000"/>
              </a:solidFill>
            </a:endParaRPr>
          </a:p>
        </p:txBody>
      </p:sp>
      <p:sp>
        <p:nvSpPr>
          <p:cNvPr id="40" name="Text Box 44"/>
          <p:cNvSpPr txBox="1">
            <a:spLocks noChangeArrowheads="1"/>
          </p:cNvSpPr>
          <p:nvPr/>
        </p:nvSpPr>
        <p:spPr bwMode="auto">
          <a:xfrm>
            <a:off x="782955" y="2286001"/>
            <a:ext cx="7355205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080135" y="4114801"/>
            <a:ext cx="126301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cam </a:t>
            </a:r>
            <a:endParaRPr lang="vi-VN" sz="21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160395" y="4118149"/>
            <a:ext cx="170878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cam</a:t>
            </a:r>
            <a:endParaRPr lang="vi-VN" sz="21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485777" y="1715306"/>
            <a:ext cx="692166" cy="765573"/>
            <a:chOff x="381000" y="2362200"/>
            <a:chExt cx="709914" cy="1020763"/>
          </a:xfrm>
        </p:grpSpPr>
        <p:grpSp>
          <p:nvGrpSpPr>
            <p:cNvPr id="14" name="Group 50"/>
            <p:cNvGrpSpPr>
              <a:grpSpLocks/>
            </p:cNvGrpSpPr>
            <p:nvPr/>
          </p:nvGrpSpPr>
          <p:grpSpPr bwMode="auto">
            <a:xfrm>
              <a:off x="381000" y="2362200"/>
              <a:ext cx="709914" cy="1020763"/>
              <a:chOff x="2784" y="1008"/>
              <a:chExt cx="384" cy="643"/>
            </a:xfrm>
          </p:grpSpPr>
          <p:sp>
            <p:nvSpPr>
              <p:cNvPr id="15" name="Text Box 4"/>
              <p:cNvSpPr txBox="1">
                <a:spLocks noChangeArrowheads="1"/>
              </p:cNvSpPr>
              <p:nvPr/>
            </p:nvSpPr>
            <p:spPr bwMode="auto">
              <a:xfrm>
                <a:off x="2784" y="1008"/>
                <a:ext cx="329" cy="3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21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4</a:t>
                </a:r>
              </a:p>
            </p:txBody>
          </p:sp>
          <p:sp>
            <p:nvSpPr>
              <p:cNvPr id="16" name="Text Box 4"/>
              <p:cNvSpPr txBox="1">
                <a:spLocks noChangeArrowheads="1"/>
              </p:cNvSpPr>
              <p:nvPr/>
            </p:nvSpPr>
            <p:spPr bwMode="auto">
              <a:xfrm>
                <a:off x="2784" y="1302"/>
                <a:ext cx="384" cy="3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21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4</a:t>
                </a:r>
              </a:p>
            </p:txBody>
          </p:sp>
        </p:grpSp>
        <p:cxnSp>
          <p:nvCxnSpPr>
            <p:cNvPr id="49" name="Straight Connector 48"/>
            <p:cNvCxnSpPr/>
            <p:nvPr/>
          </p:nvCxnSpPr>
          <p:spPr>
            <a:xfrm>
              <a:off x="457200" y="2895600"/>
              <a:ext cx="381000" cy="1588"/>
            </a:xfrm>
            <a:prstGeom prst="line">
              <a:avLst/>
            </a:prstGeom>
            <a:ln w="2222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2096754" y="228600"/>
            <a:ext cx="692166" cy="765573"/>
            <a:chOff x="381000" y="2362200"/>
            <a:chExt cx="709914" cy="1020763"/>
          </a:xfrm>
        </p:grpSpPr>
        <p:grpSp>
          <p:nvGrpSpPr>
            <p:cNvPr id="55" name="Group 50"/>
            <p:cNvGrpSpPr>
              <a:grpSpLocks/>
            </p:cNvGrpSpPr>
            <p:nvPr/>
          </p:nvGrpSpPr>
          <p:grpSpPr bwMode="auto">
            <a:xfrm>
              <a:off x="381000" y="2362200"/>
              <a:ext cx="709914" cy="1020763"/>
              <a:chOff x="2784" y="1008"/>
              <a:chExt cx="384" cy="643"/>
            </a:xfrm>
          </p:grpSpPr>
          <p:sp>
            <p:nvSpPr>
              <p:cNvPr id="57" name="Text Box 4"/>
              <p:cNvSpPr txBox="1">
                <a:spLocks noChangeArrowheads="1"/>
              </p:cNvSpPr>
              <p:nvPr/>
            </p:nvSpPr>
            <p:spPr bwMode="auto">
              <a:xfrm>
                <a:off x="2784" y="1008"/>
                <a:ext cx="329" cy="3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21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4</a:t>
                </a:r>
              </a:p>
            </p:txBody>
          </p:sp>
          <p:sp>
            <p:nvSpPr>
              <p:cNvPr id="58" name="Text Box 4"/>
              <p:cNvSpPr txBox="1">
                <a:spLocks noChangeArrowheads="1"/>
              </p:cNvSpPr>
              <p:nvPr/>
            </p:nvSpPr>
            <p:spPr bwMode="auto">
              <a:xfrm>
                <a:off x="2784" y="1302"/>
                <a:ext cx="384" cy="3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21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4</a:t>
                </a:r>
              </a:p>
            </p:txBody>
          </p:sp>
        </p:grpSp>
        <p:cxnSp>
          <p:nvCxnSpPr>
            <p:cNvPr id="56" name="Straight Connector 55"/>
            <p:cNvCxnSpPr/>
            <p:nvPr/>
          </p:nvCxnSpPr>
          <p:spPr>
            <a:xfrm>
              <a:off x="407665" y="2895600"/>
              <a:ext cx="381000" cy="1588"/>
            </a:xfrm>
            <a:prstGeom prst="line">
              <a:avLst/>
            </a:prstGeom>
            <a:ln w="2222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/>
          <p:cNvGrpSpPr/>
          <p:nvPr/>
        </p:nvGrpSpPr>
        <p:grpSpPr>
          <a:xfrm>
            <a:off x="6280787" y="1085850"/>
            <a:ext cx="692166" cy="765573"/>
            <a:chOff x="381000" y="2362200"/>
            <a:chExt cx="709914" cy="1020763"/>
          </a:xfrm>
        </p:grpSpPr>
        <p:grpSp>
          <p:nvGrpSpPr>
            <p:cNvPr id="60" name="Group 50"/>
            <p:cNvGrpSpPr>
              <a:grpSpLocks/>
            </p:cNvGrpSpPr>
            <p:nvPr/>
          </p:nvGrpSpPr>
          <p:grpSpPr bwMode="auto">
            <a:xfrm>
              <a:off x="381000" y="2362200"/>
              <a:ext cx="709914" cy="1020763"/>
              <a:chOff x="2784" y="1008"/>
              <a:chExt cx="384" cy="643"/>
            </a:xfrm>
          </p:grpSpPr>
          <p:sp>
            <p:nvSpPr>
              <p:cNvPr id="62" name="Text Box 4"/>
              <p:cNvSpPr txBox="1">
                <a:spLocks noChangeArrowheads="1"/>
              </p:cNvSpPr>
              <p:nvPr/>
            </p:nvSpPr>
            <p:spPr bwMode="auto">
              <a:xfrm>
                <a:off x="2784" y="1008"/>
                <a:ext cx="329" cy="3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21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4</a:t>
                </a:r>
              </a:p>
            </p:txBody>
          </p:sp>
          <p:sp>
            <p:nvSpPr>
              <p:cNvPr id="63" name="Text Box 4"/>
              <p:cNvSpPr txBox="1">
                <a:spLocks noChangeArrowheads="1"/>
              </p:cNvSpPr>
              <p:nvPr/>
            </p:nvSpPr>
            <p:spPr bwMode="auto">
              <a:xfrm>
                <a:off x="2784" y="1302"/>
                <a:ext cx="384" cy="3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21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4</a:t>
                </a:r>
              </a:p>
            </p:txBody>
          </p:sp>
        </p:grpSp>
        <p:cxnSp>
          <p:nvCxnSpPr>
            <p:cNvPr id="61" name="Straight Connector 60"/>
            <p:cNvCxnSpPr/>
            <p:nvPr/>
          </p:nvCxnSpPr>
          <p:spPr>
            <a:xfrm>
              <a:off x="457200" y="2895600"/>
              <a:ext cx="381000" cy="1588"/>
            </a:xfrm>
            <a:prstGeom prst="line">
              <a:avLst/>
            </a:prstGeom>
            <a:ln w="2222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2000252" y="2571750"/>
            <a:ext cx="692166" cy="765573"/>
            <a:chOff x="381000" y="2362200"/>
            <a:chExt cx="709914" cy="1020763"/>
          </a:xfrm>
        </p:grpSpPr>
        <p:grpSp>
          <p:nvGrpSpPr>
            <p:cNvPr id="65" name="Group 50"/>
            <p:cNvGrpSpPr>
              <a:grpSpLocks/>
            </p:cNvGrpSpPr>
            <p:nvPr/>
          </p:nvGrpSpPr>
          <p:grpSpPr bwMode="auto">
            <a:xfrm>
              <a:off x="381000" y="2362200"/>
              <a:ext cx="709914" cy="1020763"/>
              <a:chOff x="2784" y="1008"/>
              <a:chExt cx="384" cy="643"/>
            </a:xfrm>
          </p:grpSpPr>
          <p:sp>
            <p:nvSpPr>
              <p:cNvPr id="67" name="Text Box 4"/>
              <p:cNvSpPr txBox="1">
                <a:spLocks noChangeArrowheads="1"/>
              </p:cNvSpPr>
              <p:nvPr/>
            </p:nvSpPr>
            <p:spPr bwMode="auto">
              <a:xfrm>
                <a:off x="2784" y="1008"/>
                <a:ext cx="329" cy="3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21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</a:t>
                </a:r>
              </a:p>
            </p:txBody>
          </p:sp>
          <p:sp>
            <p:nvSpPr>
              <p:cNvPr id="68" name="Text Box 4"/>
              <p:cNvSpPr txBox="1">
                <a:spLocks noChangeArrowheads="1"/>
              </p:cNvSpPr>
              <p:nvPr/>
            </p:nvSpPr>
            <p:spPr bwMode="auto">
              <a:xfrm>
                <a:off x="2784" y="1302"/>
                <a:ext cx="384" cy="3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21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4</a:t>
                </a:r>
              </a:p>
            </p:txBody>
          </p:sp>
        </p:grpSp>
        <p:cxnSp>
          <p:nvCxnSpPr>
            <p:cNvPr id="66" name="Straight Connector 65"/>
            <p:cNvCxnSpPr/>
            <p:nvPr/>
          </p:nvCxnSpPr>
          <p:spPr>
            <a:xfrm>
              <a:off x="417572" y="2895600"/>
              <a:ext cx="381000" cy="1588"/>
            </a:xfrm>
            <a:prstGeom prst="line">
              <a:avLst/>
            </a:prstGeom>
            <a:ln w="2222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>
            <a:off x="634367" y="3943350"/>
            <a:ext cx="692166" cy="765573"/>
            <a:chOff x="381000" y="2362200"/>
            <a:chExt cx="709914" cy="1020763"/>
          </a:xfrm>
        </p:grpSpPr>
        <p:grpSp>
          <p:nvGrpSpPr>
            <p:cNvPr id="70" name="Group 50"/>
            <p:cNvGrpSpPr>
              <a:grpSpLocks/>
            </p:cNvGrpSpPr>
            <p:nvPr/>
          </p:nvGrpSpPr>
          <p:grpSpPr bwMode="auto">
            <a:xfrm>
              <a:off x="381000" y="2362200"/>
              <a:ext cx="709914" cy="1020763"/>
              <a:chOff x="2784" y="1008"/>
              <a:chExt cx="384" cy="643"/>
            </a:xfrm>
          </p:grpSpPr>
          <p:sp>
            <p:nvSpPr>
              <p:cNvPr id="72" name="Text Box 4"/>
              <p:cNvSpPr txBox="1">
                <a:spLocks noChangeArrowheads="1"/>
              </p:cNvSpPr>
              <p:nvPr/>
            </p:nvSpPr>
            <p:spPr bwMode="auto">
              <a:xfrm>
                <a:off x="2784" y="1008"/>
                <a:ext cx="329" cy="3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21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</a:t>
                </a:r>
              </a:p>
            </p:txBody>
          </p:sp>
          <p:sp>
            <p:nvSpPr>
              <p:cNvPr id="73" name="Text Box 4"/>
              <p:cNvSpPr txBox="1">
                <a:spLocks noChangeArrowheads="1"/>
              </p:cNvSpPr>
              <p:nvPr/>
            </p:nvSpPr>
            <p:spPr bwMode="auto">
              <a:xfrm>
                <a:off x="2784" y="1302"/>
                <a:ext cx="384" cy="3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21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4</a:t>
                </a:r>
              </a:p>
            </p:txBody>
          </p:sp>
        </p:grpSp>
        <p:cxnSp>
          <p:nvCxnSpPr>
            <p:cNvPr id="71" name="Straight Connector 70"/>
            <p:cNvCxnSpPr/>
            <p:nvPr/>
          </p:nvCxnSpPr>
          <p:spPr>
            <a:xfrm>
              <a:off x="457200" y="2895600"/>
              <a:ext cx="381000" cy="1588"/>
            </a:xfrm>
            <a:prstGeom prst="line">
              <a:avLst/>
            </a:prstGeom>
            <a:ln w="2222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TextBox 73"/>
          <p:cNvSpPr txBox="1"/>
          <p:nvPr/>
        </p:nvSpPr>
        <p:spPr>
          <a:xfrm>
            <a:off x="2268855" y="4111452"/>
            <a:ext cx="11144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endParaRPr lang="vi-VN" sz="2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612130" y="3508772"/>
            <a:ext cx="200596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1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1</a:t>
            </a:r>
            <a:endParaRPr lang="vi-VN" sz="21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6280787" y="3337323"/>
            <a:ext cx="692166" cy="800101"/>
            <a:chOff x="381000" y="2362201"/>
            <a:chExt cx="709914" cy="1066801"/>
          </a:xfrm>
        </p:grpSpPr>
        <p:grpSp>
          <p:nvGrpSpPr>
            <p:cNvPr id="77" name="Group 50"/>
            <p:cNvGrpSpPr>
              <a:grpSpLocks/>
            </p:cNvGrpSpPr>
            <p:nvPr/>
          </p:nvGrpSpPr>
          <p:grpSpPr bwMode="auto">
            <a:xfrm>
              <a:off x="381000" y="2362201"/>
              <a:ext cx="709914" cy="1066801"/>
              <a:chOff x="2784" y="1008"/>
              <a:chExt cx="384" cy="672"/>
            </a:xfrm>
          </p:grpSpPr>
          <p:sp>
            <p:nvSpPr>
              <p:cNvPr id="79" name="Text Box 4"/>
              <p:cNvSpPr txBox="1">
                <a:spLocks noChangeArrowheads="1"/>
              </p:cNvSpPr>
              <p:nvPr/>
            </p:nvSpPr>
            <p:spPr bwMode="auto">
              <a:xfrm>
                <a:off x="2784" y="1008"/>
                <a:ext cx="329" cy="3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21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1</a:t>
                </a:r>
              </a:p>
            </p:txBody>
          </p:sp>
          <p:sp>
            <p:nvSpPr>
              <p:cNvPr id="80" name="Text Box 4"/>
              <p:cNvSpPr txBox="1">
                <a:spLocks noChangeArrowheads="1"/>
              </p:cNvSpPr>
              <p:nvPr/>
            </p:nvSpPr>
            <p:spPr bwMode="auto">
              <a:xfrm>
                <a:off x="2784" y="1331"/>
                <a:ext cx="384" cy="3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2100" b="1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 4</a:t>
                </a:r>
              </a:p>
            </p:txBody>
          </p:sp>
        </p:grpSp>
        <p:cxnSp>
          <p:nvCxnSpPr>
            <p:cNvPr id="78" name="Straight Connector 77"/>
            <p:cNvCxnSpPr/>
            <p:nvPr/>
          </p:nvCxnSpPr>
          <p:spPr>
            <a:xfrm>
              <a:off x="457200" y="2895600"/>
              <a:ext cx="381000" cy="1588"/>
            </a:xfrm>
            <a:prstGeom prst="line">
              <a:avLst/>
            </a:prstGeom>
            <a:ln w="2222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Text Box 44"/>
          <p:cNvSpPr txBox="1">
            <a:spLocks noChangeArrowheads="1"/>
          </p:cNvSpPr>
          <p:nvPr/>
        </p:nvSpPr>
        <p:spPr bwMode="auto">
          <a:xfrm>
            <a:off x="702945" y="4572001"/>
            <a:ext cx="7355205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1.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800850" y="1257300"/>
            <a:ext cx="3714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vi-VN" sz="2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6800850" y="3486150"/>
            <a:ext cx="3714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vi-VN" sz="2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800850" y="1255138"/>
            <a:ext cx="3714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vi-VN" sz="2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726555" y="3493785"/>
            <a:ext cx="37147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vi-VN" sz="2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6286502" y="1092996"/>
            <a:ext cx="692166" cy="758429"/>
            <a:chOff x="381000" y="2362200"/>
            <a:chExt cx="709914" cy="1011238"/>
          </a:xfrm>
        </p:grpSpPr>
        <p:grpSp>
          <p:nvGrpSpPr>
            <p:cNvPr id="89" name="Group 50"/>
            <p:cNvGrpSpPr>
              <a:grpSpLocks/>
            </p:cNvGrpSpPr>
            <p:nvPr/>
          </p:nvGrpSpPr>
          <p:grpSpPr bwMode="auto">
            <a:xfrm>
              <a:off x="381000" y="2362200"/>
              <a:ext cx="709914" cy="1011238"/>
              <a:chOff x="2784" y="1008"/>
              <a:chExt cx="384" cy="637"/>
            </a:xfrm>
          </p:grpSpPr>
          <p:sp>
            <p:nvSpPr>
              <p:cNvPr id="91" name="Text Box 4"/>
              <p:cNvSpPr txBox="1">
                <a:spLocks noChangeArrowheads="1"/>
              </p:cNvSpPr>
              <p:nvPr/>
            </p:nvSpPr>
            <p:spPr bwMode="auto">
              <a:xfrm>
                <a:off x="2784" y="1008"/>
                <a:ext cx="329" cy="3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21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4</a:t>
                </a:r>
              </a:p>
            </p:txBody>
          </p:sp>
          <p:sp>
            <p:nvSpPr>
              <p:cNvPr id="92" name="Text Box 4"/>
              <p:cNvSpPr txBox="1">
                <a:spLocks noChangeArrowheads="1"/>
              </p:cNvSpPr>
              <p:nvPr/>
            </p:nvSpPr>
            <p:spPr bwMode="auto">
              <a:xfrm>
                <a:off x="2784" y="1296"/>
                <a:ext cx="384" cy="3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21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4</a:t>
                </a:r>
              </a:p>
            </p:txBody>
          </p:sp>
        </p:grpSp>
        <p:cxnSp>
          <p:nvCxnSpPr>
            <p:cNvPr id="90" name="Straight Connector 89"/>
            <p:cNvCxnSpPr/>
            <p:nvPr/>
          </p:nvCxnSpPr>
          <p:spPr>
            <a:xfrm>
              <a:off x="457200" y="2895600"/>
              <a:ext cx="381000" cy="1588"/>
            </a:xfrm>
            <a:prstGeom prst="line">
              <a:avLst/>
            </a:prstGeom>
            <a:ln w="2222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92"/>
          <p:cNvGrpSpPr/>
          <p:nvPr/>
        </p:nvGrpSpPr>
        <p:grpSpPr>
          <a:xfrm>
            <a:off x="6286502" y="3334295"/>
            <a:ext cx="692166" cy="803673"/>
            <a:chOff x="381000" y="2362200"/>
            <a:chExt cx="709914" cy="1071563"/>
          </a:xfrm>
        </p:grpSpPr>
        <p:grpSp>
          <p:nvGrpSpPr>
            <p:cNvPr id="94" name="Group 50"/>
            <p:cNvGrpSpPr>
              <a:grpSpLocks/>
            </p:cNvGrpSpPr>
            <p:nvPr/>
          </p:nvGrpSpPr>
          <p:grpSpPr bwMode="auto">
            <a:xfrm>
              <a:off x="381000" y="2362200"/>
              <a:ext cx="709914" cy="1071563"/>
              <a:chOff x="2784" y="1008"/>
              <a:chExt cx="384" cy="675"/>
            </a:xfrm>
          </p:grpSpPr>
          <p:sp>
            <p:nvSpPr>
              <p:cNvPr id="96" name="Text Box 4"/>
              <p:cNvSpPr txBox="1">
                <a:spLocks noChangeArrowheads="1"/>
              </p:cNvSpPr>
              <p:nvPr/>
            </p:nvSpPr>
            <p:spPr bwMode="auto">
              <a:xfrm>
                <a:off x="2784" y="1008"/>
                <a:ext cx="329" cy="3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21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1</a:t>
                </a:r>
              </a:p>
            </p:txBody>
          </p:sp>
          <p:sp>
            <p:nvSpPr>
              <p:cNvPr id="97" name="Text Box 4"/>
              <p:cNvSpPr txBox="1">
                <a:spLocks noChangeArrowheads="1"/>
              </p:cNvSpPr>
              <p:nvPr/>
            </p:nvSpPr>
            <p:spPr bwMode="auto">
              <a:xfrm>
                <a:off x="2784" y="1334"/>
                <a:ext cx="384" cy="3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21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4</a:t>
                </a:r>
              </a:p>
            </p:txBody>
          </p:sp>
        </p:grpSp>
        <p:cxnSp>
          <p:nvCxnSpPr>
            <p:cNvPr id="95" name="Straight Connector 94"/>
            <p:cNvCxnSpPr/>
            <p:nvPr/>
          </p:nvCxnSpPr>
          <p:spPr>
            <a:xfrm>
              <a:off x="457200" y="2895600"/>
              <a:ext cx="381000" cy="1588"/>
            </a:xfrm>
            <a:prstGeom prst="line">
              <a:avLst/>
            </a:prstGeom>
            <a:ln w="2222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Hình ảnh 1" descr="Ảnh có chứa văn bản, mẫu họa&#10;&#10;Mô tả được tạo tự động">
            <a:extLst>
              <a:ext uri="{FF2B5EF4-FFF2-40B4-BE49-F238E27FC236}">
                <a16:creationId xmlns:a16="http://schemas.microsoft.com/office/drawing/2014/main" id="{ED3E59F6-6836-BDFB-3D99-35C55CFA77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410" y="0"/>
            <a:ext cx="1241590" cy="59909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8" grpId="0"/>
      <p:bldP spid="19" grpId="0"/>
      <p:bldP spid="25" grpId="0"/>
      <p:bldP spid="26" grpId="0"/>
      <p:bldP spid="27" grpId="0" animBg="1"/>
      <p:bldP spid="38" grpId="0" animBg="1"/>
      <p:bldP spid="40" grpId="0"/>
      <p:bldP spid="45" grpId="0"/>
      <p:bldP spid="46" grpId="0"/>
      <p:bldP spid="74" grpId="0"/>
      <p:bldP spid="75" grpId="0"/>
      <p:bldP spid="81" grpId="0"/>
      <p:bldP spid="84" grpId="0"/>
      <p:bldP spid="85" grpId="0"/>
      <p:bldP spid="86" grpId="0"/>
      <p:bldP spid="86" grpId="1"/>
      <p:bldP spid="87" grpId="0"/>
      <p:bldP spid="8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485901" y="787004"/>
            <a:ext cx="634364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số có tử số lớn hơn mẫu số, phân số đó lớn hơn 1.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485900" y="2190319"/>
            <a:ext cx="67437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Phân 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 có tử số bằng mẫu số, phân số đó bằng 1.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485900" y="3260128"/>
            <a:ext cx="65722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24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Phân </a:t>
            </a:r>
            <a:r>
              <a:rPr lang="en-US" sz="24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 có tử số nhỏ hơn mẫu số, phân số đó nhỏ hơn 1.</a:t>
            </a:r>
          </a:p>
        </p:txBody>
      </p:sp>
      <p:grpSp>
        <p:nvGrpSpPr>
          <p:cNvPr id="8206" name="Group 14"/>
          <p:cNvGrpSpPr>
            <a:grpSpLocks/>
          </p:cNvGrpSpPr>
          <p:nvPr/>
        </p:nvGrpSpPr>
        <p:grpSpPr bwMode="auto">
          <a:xfrm>
            <a:off x="3680461" y="1371602"/>
            <a:ext cx="1170146" cy="823913"/>
            <a:chOff x="2568" y="1632"/>
            <a:chExt cx="756" cy="692"/>
          </a:xfrm>
        </p:grpSpPr>
        <p:sp>
          <p:nvSpPr>
            <p:cNvPr id="8207" name="Text Box 15"/>
            <p:cNvSpPr txBox="1">
              <a:spLocks noChangeArrowheads="1"/>
            </p:cNvSpPr>
            <p:nvPr/>
          </p:nvSpPr>
          <p:spPr bwMode="auto">
            <a:xfrm>
              <a:off x="2928" y="1776"/>
              <a:ext cx="240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&gt;</a:t>
              </a:r>
            </a:p>
          </p:txBody>
        </p:sp>
        <p:grpSp>
          <p:nvGrpSpPr>
            <p:cNvPr id="8208" name="Group 16"/>
            <p:cNvGrpSpPr>
              <a:grpSpLocks/>
            </p:cNvGrpSpPr>
            <p:nvPr/>
          </p:nvGrpSpPr>
          <p:grpSpPr bwMode="auto">
            <a:xfrm>
              <a:off x="2568" y="1632"/>
              <a:ext cx="756" cy="692"/>
              <a:chOff x="792" y="3120"/>
              <a:chExt cx="756" cy="692"/>
            </a:xfrm>
          </p:grpSpPr>
          <p:grpSp>
            <p:nvGrpSpPr>
              <p:cNvPr id="8209" name="Group 17"/>
              <p:cNvGrpSpPr>
                <a:grpSpLocks/>
              </p:cNvGrpSpPr>
              <p:nvPr/>
            </p:nvGrpSpPr>
            <p:grpSpPr bwMode="auto">
              <a:xfrm>
                <a:off x="792" y="3120"/>
                <a:ext cx="288" cy="692"/>
                <a:chOff x="4092" y="1056"/>
                <a:chExt cx="288" cy="692"/>
              </a:xfrm>
            </p:grpSpPr>
            <p:sp>
              <p:nvSpPr>
                <p:cNvPr id="8210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4128" y="1056"/>
                  <a:ext cx="192" cy="3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US" sz="2400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5</a:t>
                  </a:r>
                </a:p>
              </p:txBody>
            </p:sp>
            <p:sp>
              <p:nvSpPr>
                <p:cNvPr id="8211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4128" y="1360"/>
                  <a:ext cx="192" cy="3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r>
                    <a:rPr lang="en-US" sz="2400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4</a:t>
                  </a:r>
                </a:p>
              </p:txBody>
            </p:sp>
            <p:sp>
              <p:nvSpPr>
                <p:cNvPr id="8212" name="Line 20"/>
                <p:cNvSpPr>
                  <a:spLocks noChangeShapeType="1"/>
                </p:cNvSpPr>
                <p:nvPr/>
              </p:nvSpPr>
              <p:spPr bwMode="auto">
                <a:xfrm>
                  <a:off x="4092" y="1392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rgbClr val="FF505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vi-VN" sz="2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8213" name="Text Box 21"/>
              <p:cNvSpPr txBox="1">
                <a:spLocks noChangeArrowheads="1"/>
              </p:cNvSpPr>
              <p:nvPr/>
            </p:nvSpPr>
            <p:spPr bwMode="auto">
              <a:xfrm>
                <a:off x="1356" y="3264"/>
                <a:ext cx="192" cy="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24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</p:grpSp>
      <p:sp>
        <p:nvSpPr>
          <p:cNvPr id="8214" name="Text Box 22"/>
          <p:cNvSpPr txBox="1">
            <a:spLocks noChangeArrowheads="1"/>
          </p:cNvSpPr>
          <p:nvPr/>
        </p:nvSpPr>
        <p:spPr bwMode="auto">
          <a:xfrm>
            <a:off x="3219214" y="3609976"/>
            <a:ext cx="184731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endParaRPr lang="vi-VN" sz="1350">
              <a:latin typeface="Verdana" pitchFamily="34" charset="0"/>
            </a:endParaRPr>
          </a:p>
        </p:txBody>
      </p:sp>
      <p:grpSp>
        <p:nvGrpSpPr>
          <p:cNvPr id="8222" name="Group 30"/>
          <p:cNvGrpSpPr>
            <a:grpSpLocks/>
          </p:cNvGrpSpPr>
          <p:nvPr/>
        </p:nvGrpSpPr>
        <p:grpSpPr bwMode="auto">
          <a:xfrm>
            <a:off x="3754755" y="2571754"/>
            <a:ext cx="3714750" cy="819151"/>
            <a:chOff x="624" y="2736"/>
            <a:chExt cx="2400" cy="688"/>
          </a:xfrm>
        </p:grpSpPr>
        <p:sp>
          <p:nvSpPr>
            <p:cNvPr id="8223" name="Text Box 31"/>
            <p:cNvSpPr txBox="1">
              <a:spLocks noChangeArrowheads="1"/>
            </p:cNvSpPr>
            <p:nvPr/>
          </p:nvSpPr>
          <p:spPr bwMode="auto">
            <a:xfrm>
              <a:off x="864" y="2896"/>
              <a:ext cx="2160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=  </a:t>
              </a:r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grpSp>
          <p:nvGrpSpPr>
            <p:cNvPr id="8224" name="Group 32"/>
            <p:cNvGrpSpPr>
              <a:grpSpLocks/>
            </p:cNvGrpSpPr>
            <p:nvPr/>
          </p:nvGrpSpPr>
          <p:grpSpPr bwMode="auto">
            <a:xfrm>
              <a:off x="624" y="2736"/>
              <a:ext cx="288" cy="688"/>
              <a:chOff x="4092" y="1008"/>
              <a:chExt cx="288" cy="688"/>
            </a:xfrm>
          </p:grpSpPr>
          <p:sp>
            <p:nvSpPr>
              <p:cNvPr id="8225" name="Text Box 33"/>
              <p:cNvSpPr txBox="1">
                <a:spLocks noChangeArrowheads="1"/>
              </p:cNvSpPr>
              <p:nvPr/>
            </p:nvSpPr>
            <p:spPr bwMode="auto">
              <a:xfrm>
                <a:off x="4128" y="1008"/>
                <a:ext cx="192" cy="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  <p:sp>
            <p:nvSpPr>
              <p:cNvPr id="8226" name="Text Box 34"/>
              <p:cNvSpPr txBox="1">
                <a:spLocks noChangeArrowheads="1"/>
              </p:cNvSpPr>
              <p:nvPr/>
            </p:nvSpPr>
            <p:spPr bwMode="auto">
              <a:xfrm>
                <a:off x="4128" y="1308"/>
                <a:ext cx="192" cy="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24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  <p:sp>
            <p:nvSpPr>
              <p:cNvPr id="8227" name="Line 35"/>
              <p:cNvSpPr>
                <a:spLocks noChangeShapeType="1"/>
              </p:cNvSpPr>
              <p:nvPr/>
            </p:nvSpPr>
            <p:spPr bwMode="auto">
              <a:xfrm>
                <a:off x="4092" y="1356"/>
                <a:ext cx="288" cy="0"/>
              </a:xfrm>
              <a:prstGeom prst="line">
                <a:avLst/>
              </a:prstGeom>
              <a:noFill/>
              <a:ln w="9525">
                <a:solidFill>
                  <a:srgbClr val="FF505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vi-VN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8228" name="Group 36"/>
          <p:cNvGrpSpPr>
            <a:grpSpLocks/>
          </p:cNvGrpSpPr>
          <p:nvPr/>
        </p:nvGrpSpPr>
        <p:grpSpPr bwMode="auto">
          <a:xfrm>
            <a:off x="3785711" y="3943351"/>
            <a:ext cx="3714750" cy="797720"/>
            <a:chOff x="1152" y="1422"/>
            <a:chExt cx="2400" cy="670"/>
          </a:xfrm>
        </p:grpSpPr>
        <p:sp>
          <p:nvSpPr>
            <p:cNvPr id="8229" name="Text Box 37"/>
            <p:cNvSpPr txBox="1">
              <a:spLocks noChangeArrowheads="1"/>
            </p:cNvSpPr>
            <p:nvPr/>
          </p:nvSpPr>
          <p:spPr bwMode="auto">
            <a:xfrm>
              <a:off x="1392" y="1568"/>
              <a:ext cx="2160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&lt;  </a:t>
              </a:r>
              <a:r>
                <a:rPr lang="en-US" sz="24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grpSp>
          <p:nvGrpSpPr>
            <p:cNvPr id="8230" name="Group 38"/>
            <p:cNvGrpSpPr>
              <a:grpSpLocks/>
            </p:cNvGrpSpPr>
            <p:nvPr/>
          </p:nvGrpSpPr>
          <p:grpSpPr bwMode="auto">
            <a:xfrm>
              <a:off x="1152" y="1422"/>
              <a:ext cx="288" cy="670"/>
              <a:chOff x="4092" y="1026"/>
              <a:chExt cx="288" cy="670"/>
            </a:xfrm>
          </p:grpSpPr>
          <p:sp>
            <p:nvSpPr>
              <p:cNvPr id="8231" name="Text Box 39"/>
              <p:cNvSpPr txBox="1">
                <a:spLocks noChangeArrowheads="1"/>
              </p:cNvSpPr>
              <p:nvPr/>
            </p:nvSpPr>
            <p:spPr bwMode="auto">
              <a:xfrm>
                <a:off x="4128" y="1026"/>
                <a:ext cx="192" cy="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  <p:sp>
            <p:nvSpPr>
              <p:cNvPr id="8232" name="Text Box 40"/>
              <p:cNvSpPr txBox="1">
                <a:spLocks noChangeArrowheads="1"/>
              </p:cNvSpPr>
              <p:nvPr/>
            </p:nvSpPr>
            <p:spPr bwMode="auto">
              <a:xfrm>
                <a:off x="4128" y="1308"/>
                <a:ext cx="192" cy="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n-US" sz="24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  <p:sp>
            <p:nvSpPr>
              <p:cNvPr id="8233" name="Line 41"/>
              <p:cNvSpPr>
                <a:spLocks noChangeShapeType="1"/>
              </p:cNvSpPr>
              <p:nvPr/>
            </p:nvSpPr>
            <p:spPr bwMode="auto">
              <a:xfrm>
                <a:off x="4092" y="1356"/>
                <a:ext cx="288" cy="0"/>
              </a:xfrm>
              <a:prstGeom prst="line">
                <a:avLst/>
              </a:prstGeom>
              <a:noFill/>
              <a:ln w="9525">
                <a:solidFill>
                  <a:srgbClr val="FF505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vi-VN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pic>
        <p:nvPicPr>
          <p:cNvPr id="2" name="Hình ảnh 1" descr="Ảnh có chứa văn bản, mẫu họa&#10;&#10;Mô tả được tạo tự động">
            <a:extLst>
              <a:ext uri="{FF2B5EF4-FFF2-40B4-BE49-F238E27FC236}">
                <a16:creationId xmlns:a16="http://schemas.microsoft.com/office/drawing/2014/main" id="{CB825BF7-5202-193A-CE3D-4DF064A8AC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410" y="0"/>
            <a:ext cx="1241590" cy="59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57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20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/>
      <p:bldP spid="819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1136;p43">
            <a:extLst>
              <a:ext uri="{FF2B5EF4-FFF2-40B4-BE49-F238E27FC236}">
                <a16:creationId xmlns:a16="http://schemas.microsoft.com/office/drawing/2014/main" id="{347C38BC-2F05-77C8-7090-C4B269587AAA}"/>
              </a:ext>
            </a:extLst>
          </p:cNvPr>
          <p:cNvGrpSpPr/>
          <p:nvPr/>
        </p:nvGrpSpPr>
        <p:grpSpPr>
          <a:xfrm>
            <a:off x="3846237" y="-102371"/>
            <a:ext cx="1703810" cy="1451856"/>
            <a:chOff x="-1951025" y="-194294"/>
            <a:chExt cx="4985512" cy="4648320"/>
          </a:xfrm>
        </p:grpSpPr>
        <p:sp>
          <p:nvSpPr>
            <p:cNvPr id="41" name="Google Shape;1137;p43">
              <a:extLst>
                <a:ext uri="{FF2B5EF4-FFF2-40B4-BE49-F238E27FC236}">
                  <a16:creationId xmlns:a16="http://schemas.microsoft.com/office/drawing/2014/main" id="{1015C6A2-579D-89C6-B0CB-B34A7303C49C}"/>
                </a:ext>
              </a:extLst>
            </p:cNvPr>
            <p:cNvSpPr/>
            <p:nvPr/>
          </p:nvSpPr>
          <p:spPr>
            <a:xfrm rot="-4117159">
              <a:off x="-1168354" y="122419"/>
              <a:ext cx="3420172" cy="4014895"/>
            </a:xfrm>
            <a:custGeom>
              <a:avLst/>
              <a:gdLst/>
              <a:ahLst/>
              <a:cxnLst/>
              <a:rect l="l" t="t" r="r" b="b"/>
              <a:pathLst>
                <a:path w="148216" h="113628" extrusionOk="0">
                  <a:moveTo>
                    <a:pt x="56349" y="339"/>
                  </a:moveTo>
                  <a:cubicBezTo>
                    <a:pt x="33013" y="-1963"/>
                    <a:pt x="13090" y="10897"/>
                    <a:pt x="5867" y="27486"/>
                  </a:cubicBezTo>
                  <a:cubicBezTo>
                    <a:pt x="-1356" y="44076"/>
                    <a:pt x="-4611" y="86382"/>
                    <a:pt x="13010" y="99876"/>
                  </a:cubicBezTo>
                  <a:cubicBezTo>
                    <a:pt x="30631" y="113370"/>
                    <a:pt x="89448" y="118211"/>
                    <a:pt x="111594" y="108448"/>
                  </a:cubicBezTo>
                  <a:cubicBezTo>
                    <a:pt x="133740" y="98685"/>
                    <a:pt x="155092" y="59315"/>
                    <a:pt x="145884" y="41297"/>
                  </a:cubicBezTo>
                  <a:cubicBezTo>
                    <a:pt x="136677" y="23279"/>
                    <a:pt x="79685" y="2641"/>
                    <a:pt x="56349" y="339"/>
                  </a:cubicBezTo>
                  <a:close/>
                </a:path>
              </a:pathLst>
            </a:custGeom>
            <a:solidFill>
              <a:srgbClr val="FFC900">
                <a:alpha val="42700"/>
              </a:srgbClr>
            </a:solidFill>
            <a:ln>
              <a:noFill/>
            </a:ln>
          </p:spPr>
        </p:sp>
        <p:sp>
          <p:nvSpPr>
            <p:cNvPr id="42" name="Google Shape;1138;p43">
              <a:extLst>
                <a:ext uri="{FF2B5EF4-FFF2-40B4-BE49-F238E27FC236}">
                  <a16:creationId xmlns:a16="http://schemas.microsoft.com/office/drawing/2014/main" id="{62130A4C-FF45-45AE-E449-622A9B22C5C9}"/>
                </a:ext>
              </a:extLst>
            </p:cNvPr>
            <p:cNvSpPr/>
            <p:nvPr/>
          </p:nvSpPr>
          <p:spPr>
            <a:xfrm>
              <a:off x="-1201747" y="498093"/>
              <a:ext cx="3420084" cy="3482698"/>
            </a:xfrm>
            <a:custGeom>
              <a:avLst/>
              <a:gdLst/>
              <a:ahLst/>
              <a:cxnLst/>
              <a:rect l="l" t="t" r="r" b="b"/>
              <a:pathLst>
                <a:path w="148216" h="113628" extrusionOk="0">
                  <a:moveTo>
                    <a:pt x="56349" y="339"/>
                  </a:moveTo>
                  <a:cubicBezTo>
                    <a:pt x="33013" y="-1963"/>
                    <a:pt x="13090" y="10897"/>
                    <a:pt x="5867" y="27486"/>
                  </a:cubicBezTo>
                  <a:cubicBezTo>
                    <a:pt x="-1356" y="44076"/>
                    <a:pt x="-4611" y="86382"/>
                    <a:pt x="13010" y="99876"/>
                  </a:cubicBezTo>
                  <a:cubicBezTo>
                    <a:pt x="30631" y="113370"/>
                    <a:pt x="89448" y="118211"/>
                    <a:pt x="111594" y="108448"/>
                  </a:cubicBezTo>
                  <a:cubicBezTo>
                    <a:pt x="133740" y="98685"/>
                    <a:pt x="155092" y="59315"/>
                    <a:pt x="145884" y="41297"/>
                  </a:cubicBezTo>
                  <a:cubicBezTo>
                    <a:pt x="136677" y="23279"/>
                    <a:pt x="79685" y="2641"/>
                    <a:pt x="56349" y="3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grpSp>
        <p:nvGrpSpPr>
          <p:cNvPr id="738" name="Google Shape;738;p36"/>
          <p:cNvGrpSpPr/>
          <p:nvPr/>
        </p:nvGrpSpPr>
        <p:grpSpPr>
          <a:xfrm>
            <a:off x="2084132" y="2866983"/>
            <a:ext cx="4975735" cy="2276280"/>
            <a:chOff x="4696500" y="4417225"/>
            <a:chExt cx="2289800" cy="1047625"/>
          </a:xfrm>
        </p:grpSpPr>
        <p:sp>
          <p:nvSpPr>
            <p:cNvPr id="739" name="Google Shape;739;p36"/>
            <p:cNvSpPr/>
            <p:nvPr/>
          </p:nvSpPr>
          <p:spPr>
            <a:xfrm>
              <a:off x="6089350" y="5093450"/>
              <a:ext cx="468325" cy="240875"/>
            </a:xfrm>
            <a:custGeom>
              <a:avLst/>
              <a:gdLst/>
              <a:ahLst/>
              <a:cxnLst/>
              <a:rect l="l" t="t" r="r" b="b"/>
              <a:pathLst>
                <a:path w="18733" h="9635" extrusionOk="0">
                  <a:moveTo>
                    <a:pt x="17848" y="0"/>
                  </a:moveTo>
                  <a:cubicBezTo>
                    <a:pt x="17848" y="0"/>
                    <a:pt x="13829" y="911"/>
                    <a:pt x="13855" y="1184"/>
                  </a:cubicBezTo>
                  <a:cubicBezTo>
                    <a:pt x="13881" y="1457"/>
                    <a:pt x="14622" y="3786"/>
                    <a:pt x="14622" y="3786"/>
                  </a:cubicBezTo>
                  <a:cubicBezTo>
                    <a:pt x="12476" y="4163"/>
                    <a:pt x="5972" y="6257"/>
                    <a:pt x="5972" y="6257"/>
                  </a:cubicBezTo>
                  <a:cubicBezTo>
                    <a:pt x="5498" y="5652"/>
                    <a:pt x="4058" y="4814"/>
                    <a:pt x="3506" y="4814"/>
                  </a:cubicBezTo>
                  <a:cubicBezTo>
                    <a:pt x="3406" y="4814"/>
                    <a:pt x="3335" y="4842"/>
                    <a:pt x="3305" y="4904"/>
                  </a:cubicBezTo>
                  <a:cubicBezTo>
                    <a:pt x="3097" y="5321"/>
                    <a:pt x="4619" y="5815"/>
                    <a:pt x="4202" y="6088"/>
                  </a:cubicBezTo>
                  <a:cubicBezTo>
                    <a:pt x="4144" y="6124"/>
                    <a:pt x="4037" y="6139"/>
                    <a:pt x="3895" y="6139"/>
                  </a:cubicBezTo>
                  <a:cubicBezTo>
                    <a:pt x="3181" y="6139"/>
                    <a:pt x="1592" y="5760"/>
                    <a:pt x="891" y="5760"/>
                  </a:cubicBezTo>
                  <a:cubicBezTo>
                    <a:pt x="717" y="5760"/>
                    <a:pt x="598" y="5783"/>
                    <a:pt x="560" y="5841"/>
                  </a:cubicBezTo>
                  <a:cubicBezTo>
                    <a:pt x="326" y="6179"/>
                    <a:pt x="2707" y="6947"/>
                    <a:pt x="2707" y="6947"/>
                  </a:cubicBezTo>
                  <a:cubicBezTo>
                    <a:pt x="2707" y="6947"/>
                    <a:pt x="1" y="7064"/>
                    <a:pt x="53" y="7480"/>
                  </a:cubicBezTo>
                  <a:cubicBezTo>
                    <a:pt x="78" y="7691"/>
                    <a:pt x="742" y="7745"/>
                    <a:pt x="1408" y="7745"/>
                  </a:cubicBezTo>
                  <a:cubicBezTo>
                    <a:pt x="2094" y="7745"/>
                    <a:pt x="2784" y="7688"/>
                    <a:pt x="2785" y="7688"/>
                  </a:cubicBezTo>
                  <a:lnTo>
                    <a:pt x="2785" y="7688"/>
                  </a:lnTo>
                  <a:cubicBezTo>
                    <a:pt x="2784" y="7688"/>
                    <a:pt x="365" y="8638"/>
                    <a:pt x="443" y="8872"/>
                  </a:cubicBezTo>
                  <a:cubicBezTo>
                    <a:pt x="457" y="8915"/>
                    <a:pt x="560" y="8932"/>
                    <a:pt x="719" y="8932"/>
                  </a:cubicBezTo>
                  <a:cubicBezTo>
                    <a:pt x="1424" y="8932"/>
                    <a:pt x="3226" y="8586"/>
                    <a:pt x="3227" y="8586"/>
                  </a:cubicBezTo>
                  <a:lnTo>
                    <a:pt x="3227" y="8586"/>
                  </a:lnTo>
                  <a:cubicBezTo>
                    <a:pt x="3227" y="8586"/>
                    <a:pt x="1328" y="9275"/>
                    <a:pt x="1432" y="9587"/>
                  </a:cubicBezTo>
                  <a:cubicBezTo>
                    <a:pt x="1443" y="9620"/>
                    <a:pt x="1496" y="9635"/>
                    <a:pt x="1584" y="9635"/>
                  </a:cubicBezTo>
                  <a:cubicBezTo>
                    <a:pt x="2333" y="9635"/>
                    <a:pt x="5568" y="8560"/>
                    <a:pt x="5568" y="8560"/>
                  </a:cubicBezTo>
                  <a:cubicBezTo>
                    <a:pt x="12398" y="7883"/>
                    <a:pt x="17432" y="6661"/>
                    <a:pt x="17926" y="6205"/>
                  </a:cubicBezTo>
                  <a:cubicBezTo>
                    <a:pt x="18733" y="5412"/>
                    <a:pt x="17848" y="0"/>
                    <a:pt x="17848" y="0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6"/>
            <p:cNvSpPr/>
            <p:nvPr/>
          </p:nvSpPr>
          <p:spPr>
            <a:xfrm>
              <a:off x="6011300" y="4425850"/>
              <a:ext cx="206550" cy="520200"/>
            </a:xfrm>
            <a:custGeom>
              <a:avLst/>
              <a:gdLst/>
              <a:ahLst/>
              <a:cxnLst/>
              <a:rect l="l" t="t" r="r" b="b"/>
              <a:pathLst>
                <a:path w="8262" h="20808" extrusionOk="0">
                  <a:moveTo>
                    <a:pt x="1401" y="0"/>
                  </a:moveTo>
                  <a:cubicBezTo>
                    <a:pt x="1388" y="0"/>
                    <a:pt x="1377" y="4"/>
                    <a:pt x="1367" y="11"/>
                  </a:cubicBezTo>
                  <a:cubicBezTo>
                    <a:pt x="1067" y="206"/>
                    <a:pt x="2147" y="2977"/>
                    <a:pt x="2147" y="2977"/>
                  </a:cubicBezTo>
                  <a:cubicBezTo>
                    <a:pt x="2147" y="2977"/>
                    <a:pt x="691" y="957"/>
                    <a:pt x="401" y="957"/>
                  </a:cubicBezTo>
                  <a:cubicBezTo>
                    <a:pt x="385" y="957"/>
                    <a:pt x="373" y="962"/>
                    <a:pt x="365" y="974"/>
                  </a:cubicBezTo>
                  <a:cubicBezTo>
                    <a:pt x="196" y="1195"/>
                    <a:pt x="1484" y="3485"/>
                    <a:pt x="1484" y="3485"/>
                  </a:cubicBezTo>
                  <a:cubicBezTo>
                    <a:pt x="1484" y="3485"/>
                    <a:pt x="435" y="2416"/>
                    <a:pt x="148" y="2416"/>
                  </a:cubicBezTo>
                  <a:cubicBezTo>
                    <a:pt x="112" y="2416"/>
                    <a:pt x="88" y="2432"/>
                    <a:pt x="79" y="2470"/>
                  </a:cubicBezTo>
                  <a:cubicBezTo>
                    <a:pt x="1" y="2795"/>
                    <a:pt x="2303" y="5761"/>
                    <a:pt x="2303" y="5761"/>
                  </a:cubicBezTo>
                  <a:cubicBezTo>
                    <a:pt x="2056" y="6594"/>
                    <a:pt x="2394" y="14437"/>
                    <a:pt x="2355" y="15049"/>
                  </a:cubicBezTo>
                  <a:cubicBezTo>
                    <a:pt x="2329" y="15660"/>
                    <a:pt x="3305" y="19186"/>
                    <a:pt x="4150" y="20330"/>
                  </a:cubicBezTo>
                  <a:cubicBezTo>
                    <a:pt x="4412" y="20686"/>
                    <a:pt x="4915" y="20808"/>
                    <a:pt x="5481" y="20808"/>
                  </a:cubicBezTo>
                  <a:cubicBezTo>
                    <a:pt x="6719" y="20808"/>
                    <a:pt x="8261" y="20226"/>
                    <a:pt x="8261" y="20226"/>
                  </a:cubicBezTo>
                  <a:cubicBezTo>
                    <a:pt x="7910" y="19316"/>
                    <a:pt x="5633" y="14151"/>
                    <a:pt x="5633" y="14151"/>
                  </a:cubicBezTo>
                  <a:cubicBezTo>
                    <a:pt x="5633" y="14151"/>
                    <a:pt x="4385" y="6984"/>
                    <a:pt x="4137" y="5254"/>
                  </a:cubicBezTo>
                  <a:cubicBezTo>
                    <a:pt x="4137" y="4967"/>
                    <a:pt x="4176" y="4681"/>
                    <a:pt x="4255" y="4408"/>
                  </a:cubicBezTo>
                  <a:cubicBezTo>
                    <a:pt x="4450" y="3563"/>
                    <a:pt x="4866" y="1819"/>
                    <a:pt x="4541" y="1806"/>
                  </a:cubicBezTo>
                  <a:cubicBezTo>
                    <a:pt x="4539" y="1806"/>
                    <a:pt x="4538" y="1806"/>
                    <a:pt x="4537" y="1806"/>
                  </a:cubicBezTo>
                  <a:cubicBezTo>
                    <a:pt x="4212" y="1806"/>
                    <a:pt x="3786" y="3341"/>
                    <a:pt x="3786" y="3341"/>
                  </a:cubicBezTo>
                  <a:cubicBezTo>
                    <a:pt x="3786" y="3341"/>
                    <a:pt x="3279" y="128"/>
                    <a:pt x="3032" y="128"/>
                  </a:cubicBezTo>
                  <a:cubicBezTo>
                    <a:pt x="2785" y="141"/>
                    <a:pt x="2928" y="2626"/>
                    <a:pt x="2928" y="2626"/>
                  </a:cubicBezTo>
                  <a:cubicBezTo>
                    <a:pt x="2928" y="2626"/>
                    <a:pt x="1742" y="0"/>
                    <a:pt x="1401" y="0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6"/>
            <p:cNvSpPr/>
            <p:nvPr/>
          </p:nvSpPr>
          <p:spPr>
            <a:xfrm>
              <a:off x="6264475" y="4898650"/>
              <a:ext cx="133525" cy="91975"/>
            </a:xfrm>
            <a:custGeom>
              <a:avLst/>
              <a:gdLst/>
              <a:ahLst/>
              <a:cxnLst/>
              <a:rect l="l" t="t" r="r" b="b"/>
              <a:pathLst>
                <a:path w="5341" h="3679" extrusionOk="0">
                  <a:moveTo>
                    <a:pt x="1347" y="0"/>
                  </a:moveTo>
                  <a:cubicBezTo>
                    <a:pt x="1646" y="1314"/>
                    <a:pt x="1555" y="2446"/>
                    <a:pt x="645" y="2888"/>
                  </a:cubicBezTo>
                  <a:cubicBezTo>
                    <a:pt x="0" y="3192"/>
                    <a:pt x="1597" y="3678"/>
                    <a:pt x="3171" y="3678"/>
                  </a:cubicBezTo>
                  <a:cubicBezTo>
                    <a:pt x="3821" y="3678"/>
                    <a:pt x="4468" y="3595"/>
                    <a:pt x="4950" y="3382"/>
                  </a:cubicBezTo>
                  <a:cubicBezTo>
                    <a:pt x="4950" y="3382"/>
                    <a:pt x="4118" y="1795"/>
                    <a:pt x="4729" y="1145"/>
                  </a:cubicBezTo>
                  <a:cubicBezTo>
                    <a:pt x="5341" y="495"/>
                    <a:pt x="1347" y="0"/>
                    <a:pt x="1347" y="0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6"/>
            <p:cNvSpPr/>
            <p:nvPr/>
          </p:nvSpPr>
          <p:spPr>
            <a:xfrm>
              <a:off x="6091625" y="4882150"/>
              <a:ext cx="458250" cy="582375"/>
            </a:xfrm>
            <a:custGeom>
              <a:avLst/>
              <a:gdLst/>
              <a:ahLst/>
              <a:cxnLst/>
              <a:rect l="l" t="t" r="r" b="b"/>
              <a:pathLst>
                <a:path w="18330" h="23295" extrusionOk="0">
                  <a:moveTo>
                    <a:pt x="4385" y="0"/>
                  </a:moveTo>
                  <a:cubicBezTo>
                    <a:pt x="4333" y="0"/>
                    <a:pt x="4281" y="3"/>
                    <a:pt x="4229" y="10"/>
                  </a:cubicBezTo>
                  <a:cubicBezTo>
                    <a:pt x="3253" y="114"/>
                    <a:pt x="1952" y="1259"/>
                    <a:pt x="1055" y="2195"/>
                  </a:cubicBezTo>
                  <a:cubicBezTo>
                    <a:pt x="430" y="2833"/>
                    <a:pt x="1" y="3366"/>
                    <a:pt x="1" y="3366"/>
                  </a:cubicBezTo>
                  <a:cubicBezTo>
                    <a:pt x="820" y="5695"/>
                    <a:pt x="3812" y="7060"/>
                    <a:pt x="3812" y="7060"/>
                  </a:cubicBezTo>
                  <a:cubicBezTo>
                    <a:pt x="3149" y="8023"/>
                    <a:pt x="2563" y="9545"/>
                    <a:pt x="2095" y="11288"/>
                  </a:cubicBezTo>
                  <a:cubicBezTo>
                    <a:pt x="1978" y="11704"/>
                    <a:pt x="1861" y="12121"/>
                    <a:pt x="1770" y="12550"/>
                  </a:cubicBezTo>
                  <a:lnTo>
                    <a:pt x="1705" y="12784"/>
                  </a:lnTo>
                  <a:cubicBezTo>
                    <a:pt x="1588" y="13265"/>
                    <a:pt x="1484" y="13760"/>
                    <a:pt x="1380" y="14254"/>
                  </a:cubicBezTo>
                  <a:cubicBezTo>
                    <a:pt x="1341" y="14462"/>
                    <a:pt x="1302" y="14670"/>
                    <a:pt x="1263" y="14891"/>
                  </a:cubicBezTo>
                  <a:cubicBezTo>
                    <a:pt x="1224" y="15099"/>
                    <a:pt x="1185" y="15295"/>
                    <a:pt x="1146" y="15516"/>
                  </a:cubicBezTo>
                  <a:cubicBezTo>
                    <a:pt x="1107" y="15750"/>
                    <a:pt x="1068" y="15945"/>
                    <a:pt x="1029" y="16192"/>
                  </a:cubicBezTo>
                  <a:cubicBezTo>
                    <a:pt x="976" y="16426"/>
                    <a:pt x="937" y="16673"/>
                    <a:pt x="898" y="16921"/>
                  </a:cubicBezTo>
                  <a:cubicBezTo>
                    <a:pt x="872" y="17077"/>
                    <a:pt x="859" y="17233"/>
                    <a:pt x="833" y="17376"/>
                  </a:cubicBezTo>
                  <a:cubicBezTo>
                    <a:pt x="807" y="17519"/>
                    <a:pt x="781" y="17662"/>
                    <a:pt x="755" y="17805"/>
                  </a:cubicBezTo>
                  <a:cubicBezTo>
                    <a:pt x="417" y="20030"/>
                    <a:pt x="196" y="22059"/>
                    <a:pt x="79" y="23295"/>
                  </a:cubicBezTo>
                  <a:lnTo>
                    <a:pt x="13712" y="23295"/>
                  </a:lnTo>
                  <a:cubicBezTo>
                    <a:pt x="13516" y="22007"/>
                    <a:pt x="13425" y="20706"/>
                    <a:pt x="13360" y="19444"/>
                  </a:cubicBezTo>
                  <a:cubicBezTo>
                    <a:pt x="13308" y="18247"/>
                    <a:pt x="13295" y="17090"/>
                    <a:pt x="13308" y="16023"/>
                  </a:cubicBezTo>
                  <a:lnTo>
                    <a:pt x="13308" y="15893"/>
                  </a:lnTo>
                  <a:cubicBezTo>
                    <a:pt x="13334" y="14579"/>
                    <a:pt x="13399" y="13421"/>
                    <a:pt x="13477" y="12472"/>
                  </a:cubicBezTo>
                  <a:cubicBezTo>
                    <a:pt x="13555" y="11379"/>
                    <a:pt x="13647" y="10586"/>
                    <a:pt x="13699" y="10208"/>
                  </a:cubicBezTo>
                  <a:lnTo>
                    <a:pt x="13725" y="9974"/>
                  </a:lnTo>
                  <a:lnTo>
                    <a:pt x="13777" y="10169"/>
                  </a:lnTo>
                  <a:lnTo>
                    <a:pt x="14180" y="11769"/>
                  </a:lnTo>
                  <a:lnTo>
                    <a:pt x="14362" y="11730"/>
                  </a:lnTo>
                  <a:lnTo>
                    <a:pt x="16014" y="11392"/>
                  </a:lnTo>
                  <a:lnTo>
                    <a:pt x="18082" y="10963"/>
                  </a:lnTo>
                  <a:lnTo>
                    <a:pt x="18329" y="10924"/>
                  </a:lnTo>
                  <a:cubicBezTo>
                    <a:pt x="18290" y="10156"/>
                    <a:pt x="18186" y="9415"/>
                    <a:pt x="17978" y="8686"/>
                  </a:cubicBezTo>
                  <a:cubicBezTo>
                    <a:pt x="16977" y="5187"/>
                    <a:pt x="14102" y="3834"/>
                    <a:pt x="11669" y="3548"/>
                  </a:cubicBezTo>
                  <a:cubicBezTo>
                    <a:pt x="11344" y="3508"/>
                    <a:pt x="11019" y="3487"/>
                    <a:pt x="10694" y="3487"/>
                  </a:cubicBezTo>
                  <a:cubicBezTo>
                    <a:pt x="10499" y="3487"/>
                    <a:pt x="10303" y="3495"/>
                    <a:pt x="10108" y="3509"/>
                  </a:cubicBezTo>
                  <a:cubicBezTo>
                    <a:pt x="9979" y="3521"/>
                    <a:pt x="9849" y="3527"/>
                    <a:pt x="9720" y="3527"/>
                  </a:cubicBezTo>
                  <a:cubicBezTo>
                    <a:pt x="9136" y="3527"/>
                    <a:pt x="8560" y="3408"/>
                    <a:pt x="8027" y="3184"/>
                  </a:cubicBezTo>
                  <a:cubicBezTo>
                    <a:pt x="6453" y="2521"/>
                    <a:pt x="5581" y="1025"/>
                    <a:pt x="4541" y="10"/>
                  </a:cubicBezTo>
                  <a:cubicBezTo>
                    <a:pt x="4489" y="3"/>
                    <a:pt x="4437" y="0"/>
                    <a:pt x="4385" y="0"/>
                  </a:cubicBezTo>
                  <a:close/>
                </a:path>
              </a:pathLst>
            </a:custGeom>
            <a:solidFill>
              <a:srgbClr val="FFC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6"/>
            <p:cNvSpPr/>
            <p:nvPr/>
          </p:nvSpPr>
          <p:spPr>
            <a:xfrm>
              <a:off x="6234725" y="4713275"/>
              <a:ext cx="246850" cy="242325"/>
            </a:xfrm>
            <a:custGeom>
              <a:avLst/>
              <a:gdLst/>
              <a:ahLst/>
              <a:cxnLst/>
              <a:rect l="l" t="t" r="r" b="b"/>
              <a:pathLst>
                <a:path w="9874" h="9693" extrusionOk="0">
                  <a:moveTo>
                    <a:pt x="1649" y="0"/>
                  </a:moveTo>
                  <a:cubicBezTo>
                    <a:pt x="947" y="0"/>
                    <a:pt x="521" y="1049"/>
                    <a:pt x="573" y="1770"/>
                  </a:cubicBezTo>
                  <a:cubicBezTo>
                    <a:pt x="92" y="2212"/>
                    <a:pt x="0" y="2940"/>
                    <a:pt x="365" y="3487"/>
                  </a:cubicBezTo>
                  <a:cubicBezTo>
                    <a:pt x="495" y="3682"/>
                    <a:pt x="638" y="3851"/>
                    <a:pt x="820" y="3994"/>
                  </a:cubicBezTo>
                  <a:cubicBezTo>
                    <a:pt x="495" y="4541"/>
                    <a:pt x="638" y="5139"/>
                    <a:pt x="781" y="5724"/>
                  </a:cubicBezTo>
                  <a:cubicBezTo>
                    <a:pt x="989" y="6648"/>
                    <a:pt x="1106" y="7493"/>
                    <a:pt x="1718" y="8248"/>
                  </a:cubicBezTo>
                  <a:cubicBezTo>
                    <a:pt x="1978" y="8573"/>
                    <a:pt x="2303" y="8846"/>
                    <a:pt x="2667" y="9041"/>
                  </a:cubicBezTo>
                  <a:cubicBezTo>
                    <a:pt x="3051" y="9257"/>
                    <a:pt x="3483" y="9391"/>
                    <a:pt x="3894" y="9391"/>
                  </a:cubicBezTo>
                  <a:cubicBezTo>
                    <a:pt x="4053" y="9391"/>
                    <a:pt x="4209" y="9371"/>
                    <a:pt x="4358" y="9328"/>
                  </a:cubicBezTo>
                  <a:cubicBezTo>
                    <a:pt x="4488" y="9432"/>
                    <a:pt x="4631" y="9510"/>
                    <a:pt x="4788" y="9575"/>
                  </a:cubicBezTo>
                  <a:cubicBezTo>
                    <a:pt x="4952" y="9653"/>
                    <a:pt x="5128" y="9693"/>
                    <a:pt x="5306" y="9693"/>
                  </a:cubicBezTo>
                  <a:cubicBezTo>
                    <a:pt x="5451" y="9693"/>
                    <a:pt x="5597" y="9666"/>
                    <a:pt x="5737" y="9614"/>
                  </a:cubicBezTo>
                  <a:cubicBezTo>
                    <a:pt x="5932" y="9523"/>
                    <a:pt x="6101" y="9354"/>
                    <a:pt x="6192" y="9158"/>
                  </a:cubicBezTo>
                  <a:cubicBezTo>
                    <a:pt x="6537" y="9388"/>
                    <a:pt x="6917" y="9571"/>
                    <a:pt x="7310" y="9571"/>
                  </a:cubicBezTo>
                  <a:cubicBezTo>
                    <a:pt x="7542" y="9571"/>
                    <a:pt x="7778" y="9508"/>
                    <a:pt x="8014" y="9354"/>
                  </a:cubicBezTo>
                  <a:cubicBezTo>
                    <a:pt x="8573" y="9002"/>
                    <a:pt x="8573" y="8521"/>
                    <a:pt x="8378" y="8040"/>
                  </a:cubicBezTo>
                  <a:lnTo>
                    <a:pt x="8378" y="8040"/>
                  </a:lnTo>
                  <a:cubicBezTo>
                    <a:pt x="8423" y="8044"/>
                    <a:pt x="8467" y="8047"/>
                    <a:pt x="8510" y="8047"/>
                  </a:cubicBezTo>
                  <a:cubicBezTo>
                    <a:pt x="8834" y="8047"/>
                    <a:pt x="9109" y="7912"/>
                    <a:pt x="9132" y="7545"/>
                  </a:cubicBezTo>
                  <a:cubicBezTo>
                    <a:pt x="9184" y="6973"/>
                    <a:pt x="8417" y="6648"/>
                    <a:pt x="8326" y="6115"/>
                  </a:cubicBezTo>
                  <a:cubicBezTo>
                    <a:pt x="8209" y="5386"/>
                    <a:pt x="9041" y="4632"/>
                    <a:pt x="9405" y="4072"/>
                  </a:cubicBezTo>
                  <a:cubicBezTo>
                    <a:pt x="9809" y="3435"/>
                    <a:pt x="9874" y="2342"/>
                    <a:pt x="9106" y="1926"/>
                  </a:cubicBezTo>
                  <a:cubicBezTo>
                    <a:pt x="8923" y="1824"/>
                    <a:pt x="8716" y="1770"/>
                    <a:pt x="8510" y="1770"/>
                  </a:cubicBezTo>
                  <a:cubicBezTo>
                    <a:pt x="8453" y="1770"/>
                    <a:pt x="8395" y="1774"/>
                    <a:pt x="8339" y="1783"/>
                  </a:cubicBezTo>
                  <a:cubicBezTo>
                    <a:pt x="8027" y="924"/>
                    <a:pt x="7389" y="196"/>
                    <a:pt x="6440" y="118"/>
                  </a:cubicBezTo>
                  <a:cubicBezTo>
                    <a:pt x="6306" y="102"/>
                    <a:pt x="6172" y="94"/>
                    <a:pt x="6039" y="94"/>
                  </a:cubicBezTo>
                  <a:cubicBezTo>
                    <a:pt x="5512" y="94"/>
                    <a:pt x="4995" y="217"/>
                    <a:pt x="4527" y="456"/>
                  </a:cubicBezTo>
                  <a:cubicBezTo>
                    <a:pt x="4186" y="654"/>
                    <a:pt x="3854" y="1030"/>
                    <a:pt x="3436" y="1030"/>
                  </a:cubicBezTo>
                  <a:cubicBezTo>
                    <a:pt x="3361" y="1030"/>
                    <a:pt x="3282" y="1017"/>
                    <a:pt x="3201" y="989"/>
                  </a:cubicBezTo>
                  <a:cubicBezTo>
                    <a:pt x="2823" y="872"/>
                    <a:pt x="2524" y="430"/>
                    <a:pt x="2212" y="209"/>
                  </a:cubicBezTo>
                  <a:cubicBezTo>
                    <a:pt x="2010" y="63"/>
                    <a:pt x="1821" y="0"/>
                    <a:pt x="1649" y="0"/>
                  </a:cubicBezTo>
                  <a:close/>
                </a:path>
              </a:pathLst>
            </a:custGeom>
            <a:solidFill>
              <a:srgbClr val="FF0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6"/>
            <p:cNvSpPr/>
            <p:nvPr/>
          </p:nvSpPr>
          <p:spPr>
            <a:xfrm>
              <a:off x="4696500" y="5100600"/>
              <a:ext cx="403775" cy="364250"/>
            </a:xfrm>
            <a:custGeom>
              <a:avLst/>
              <a:gdLst/>
              <a:ahLst/>
              <a:cxnLst/>
              <a:rect l="l" t="t" r="r" b="b"/>
              <a:pathLst>
                <a:path w="16151" h="14570" extrusionOk="0">
                  <a:moveTo>
                    <a:pt x="2849" y="0"/>
                  </a:moveTo>
                  <a:cubicBezTo>
                    <a:pt x="2849" y="0"/>
                    <a:pt x="1926" y="1366"/>
                    <a:pt x="1158" y="2771"/>
                  </a:cubicBezTo>
                  <a:cubicBezTo>
                    <a:pt x="534" y="3929"/>
                    <a:pt x="0" y="5126"/>
                    <a:pt x="183" y="5607"/>
                  </a:cubicBezTo>
                  <a:cubicBezTo>
                    <a:pt x="391" y="6140"/>
                    <a:pt x="3383" y="8560"/>
                    <a:pt x="7936" y="11422"/>
                  </a:cubicBezTo>
                  <a:cubicBezTo>
                    <a:pt x="8716" y="11916"/>
                    <a:pt x="9549" y="12423"/>
                    <a:pt x="10420" y="12944"/>
                  </a:cubicBezTo>
                  <a:cubicBezTo>
                    <a:pt x="10420" y="12944"/>
                    <a:pt x="11344" y="13815"/>
                    <a:pt x="12215" y="14570"/>
                  </a:cubicBezTo>
                  <a:lnTo>
                    <a:pt x="13113" y="14570"/>
                  </a:lnTo>
                  <a:cubicBezTo>
                    <a:pt x="12827" y="14258"/>
                    <a:pt x="12566" y="13984"/>
                    <a:pt x="12527" y="13958"/>
                  </a:cubicBezTo>
                  <a:lnTo>
                    <a:pt x="12527" y="13958"/>
                  </a:lnTo>
                  <a:cubicBezTo>
                    <a:pt x="12579" y="13984"/>
                    <a:pt x="12957" y="14258"/>
                    <a:pt x="13412" y="14570"/>
                  </a:cubicBezTo>
                  <a:lnTo>
                    <a:pt x="14427" y="14570"/>
                  </a:lnTo>
                  <a:cubicBezTo>
                    <a:pt x="13945" y="13984"/>
                    <a:pt x="13295" y="13321"/>
                    <a:pt x="13295" y="13321"/>
                  </a:cubicBezTo>
                  <a:lnTo>
                    <a:pt x="13295" y="13321"/>
                  </a:lnTo>
                  <a:cubicBezTo>
                    <a:pt x="13295" y="13321"/>
                    <a:pt x="15105" y="14347"/>
                    <a:pt x="15701" y="14347"/>
                  </a:cubicBezTo>
                  <a:cubicBezTo>
                    <a:pt x="15783" y="14347"/>
                    <a:pt x="15842" y="14327"/>
                    <a:pt x="15871" y="14284"/>
                  </a:cubicBezTo>
                  <a:cubicBezTo>
                    <a:pt x="16092" y="13919"/>
                    <a:pt x="13698" y="12684"/>
                    <a:pt x="13698" y="12684"/>
                  </a:cubicBezTo>
                  <a:lnTo>
                    <a:pt x="13698" y="12684"/>
                  </a:lnTo>
                  <a:cubicBezTo>
                    <a:pt x="13698" y="12684"/>
                    <a:pt x="14548" y="12776"/>
                    <a:pt x="15241" y="12776"/>
                  </a:cubicBezTo>
                  <a:cubicBezTo>
                    <a:pt x="15736" y="12776"/>
                    <a:pt x="16150" y="12729"/>
                    <a:pt x="16118" y="12566"/>
                  </a:cubicBezTo>
                  <a:cubicBezTo>
                    <a:pt x="16053" y="12163"/>
                    <a:pt x="12996" y="11682"/>
                    <a:pt x="12710" y="11266"/>
                  </a:cubicBezTo>
                  <a:cubicBezTo>
                    <a:pt x="12423" y="10849"/>
                    <a:pt x="14023" y="11031"/>
                    <a:pt x="14010" y="10576"/>
                  </a:cubicBezTo>
                  <a:cubicBezTo>
                    <a:pt x="14005" y="10380"/>
                    <a:pt x="13598" y="10295"/>
                    <a:pt x="13073" y="10295"/>
                  </a:cubicBezTo>
                  <a:cubicBezTo>
                    <a:pt x="12379" y="10295"/>
                    <a:pt x="11477" y="10443"/>
                    <a:pt x="11018" y="10680"/>
                  </a:cubicBezTo>
                  <a:cubicBezTo>
                    <a:pt x="11018" y="10680"/>
                    <a:pt x="9145" y="8950"/>
                    <a:pt x="7285" y="7324"/>
                  </a:cubicBezTo>
                  <a:cubicBezTo>
                    <a:pt x="6088" y="6283"/>
                    <a:pt x="4892" y="5295"/>
                    <a:pt x="4189" y="4801"/>
                  </a:cubicBezTo>
                  <a:cubicBezTo>
                    <a:pt x="4189" y="4801"/>
                    <a:pt x="4436" y="4527"/>
                    <a:pt x="4748" y="4176"/>
                  </a:cubicBezTo>
                  <a:cubicBezTo>
                    <a:pt x="5243" y="3630"/>
                    <a:pt x="5893" y="2901"/>
                    <a:pt x="5971" y="2771"/>
                  </a:cubicBezTo>
                  <a:cubicBezTo>
                    <a:pt x="6114" y="2537"/>
                    <a:pt x="2849" y="0"/>
                    <a:pt x="2849" y="0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6"/>
            <p:cNvSpPr/>
            <p:nvPr/>
          </p:nvSpPr>
          <p:spPr>
            <a:xfrm>
              <a:off x="5037000" y="4417225"/>
              <a:ext cx="139200" cy="530950"/>
            </a:xfrm>
            <a:custGeom>
              <a:avLst/>
              <a:gdLst/>
              <a:ahLst/>
              <a:cxnLst/>
              <a:rect l="l" t="t" r="r" b="b"/>
              <a:pathLst>
                <a:path w="5568" h="21238" extrusionOk="0">
                  <a:moveTo>
                    <a:pt x="3788" y="0"/>
                  </a:moveTo>
                  <a:cubicBezTo>
                    <a:pt x="3448" y="0"/>
                    <a:pt x="2654" y="2828"/>
                    <a:pt x="2654" y="2828"/>
                  </a:cubicBezTo>
                  <a:cubicBezTo>
                    <a:pt x="2654" y="2828"/>
                    <a:pt x="2423" y="382"/>
                    <a:pt x="2178" y="382"/>
                  </a:cubicBezTo>
                  <a:cubicBezTo>
                    <a:pt x="2176" y="382"/>
                    <a:pt x="2174" y="382"/>
                    <a:pt x="2172" y="382"/>
                  </a:cubicBezTo>
                  <a:cubicBezTo>
                    <a:pt x="1938" y="408"/>
                    <a:pt x="1912" y="3660"/>
                    <a:pt x="1912" y="3660"/>
                  </a:cubicBezTo>
                  <a:cubicBezTo>
                    <a:pt x="1912" y="3660"/>
                    <a:pt x="1290" y="2253"/>
                    <a:pt x="958" y="2253"/>
                  </a:cubicBezTo>
                  <a:cubicBezTo>
                    <a:pt x="951" y="2253"/>
                    <a:pt x="944" y="2254"/>
                    <a:pt x="937" y="2256"/>
                  </a:cubicBezTo>
                  <a:cubicBezTo>
                    <a:pt x="612" y="2321"/>
                    <a:pt x="1301" y="3986"/>
                    <a:pt x="1613" y="4792"/>
                  </a:cubicBezTo>
                  <a:cubicBezTo>
                    <a:pt x="1730" y="5052"/>
                    <a:pt x="1808" y="5325"/>
                    <a:pt x="1847" y="5612"/>
                  </a:cubicBezTo>
                  <a:cubicBezTo>
                    <a:pt x="1873" y="7355"/>
                    <a:pt x="1704" y="14626"/>
                    <a:pt x="1704" y="14626"/>
                  </a:cubicBezTo>
                  <a:cubicBezTo>
                    <a:pt x="1704" y="14626"/>
                    <a:pt x="234" y="20077"/>
                    <a:pt x="0" y="21026"/>
                  </a:cubicBezTo>
                  <a:cubicBezTo>
                    <a:pt x="0" y="21026"/>
                    <a:pt x="996" y="21238"/>
                    <a:pt x="2019" y="21238"/>
                  </a:cubicBezTo>
                  <a:cubicBezTo>
                    <a:pt x="2895" y="21238"/>
                    <a:pt x="3792" y="21082"/>
                    <a:pt x="4098" y="20506"/>
                  </a:cubicBezTo>
                  <a:cubicBezTo>
                    <a:pt x="4748" y="19257"/>
                    <a:pt x="5190" y="15628"/>
                    <a:pt x="5073" y="15030"/>
                  </a:cubicBezTo>
                  <a:cubicBezTo>
                    <a:pt x="4943" y="14431"/>
                    <a:pt x="4098" y="6626"/>
                    <a:pt x="3733" y="5846"/>
                  </a:cubicBezTo>
                  <a:cubicBezTo>
                    <a:pt x="3733" y="5846"/>
                    <a:pt x="5568" y="2568"/>
                    <a:pt x="5438" y="2243"/>
                  </a:cubicBezTo>
                  <a:cubicBezTo>
                    <a:pt x="5425" y="2211"/>
                    <a:pt x="5404" y="2197"/>
                    <a:pt x="5375" y="2197"/>
                  </a:cubicBezTo>
                  <a:cubicBezTo>
                    <a:pt x="5108" y="2197"/>
                    <a:pt x="4215" y="3452"/>
                    <a:pt x="4215" y="3452"/>
                  </a:cubicBezTo>
                  <a:cubicBezTo>
                    <a:pt x="4215" y="3452"/>
                    <a:pt x="5138" y="1007"/>
                    <a:pt x="4943" y="812"/>
                  </a:cubicBezTo>
                  <a:cubicBezTo>
                    <a:pt x="4935" y="803"/>
                    <a:pt x="4925" y="799"/>
                    <a:pt x="4913" y="799"/>
                  </a:cubicBezTo>
                  <a:cubicBezTo>
                    <a:pt x="4635" y="799"/>
                    <a:pt x="3473" y="3062"/>
                    <a:pt x="3473" y="3062"/>
                  </a:cubicBezTo>
                  <a:cubicBezTo>
                    <a:pt x="3473" y="3062"/>
                    <a:pt x="4124" y="161"/>
                    <a:pt x="3812" y="5"/>
                  </a:cubicBezTo>
                  <a:cubicBezTo>
                    <a:pt x="3804" y="2"/>
                    <a:pt x="3796" y="0"/>
                    <a:pt x="3788" y="0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6"/>
            <p:cNvSpPr/>
            <p:nvPr/>
          </p:nvSpPr>
          <p:spPr>
            <a:xfrm>
              <a:off x="4856175" y="4922375"/>
              <a:ext cx="145425" cy="99750"/>
            </a:xfrm>
            <a:custGeom>
              <a:avLst/>
              <a:gdLst/>
              <a:ahLst/>
              <a:cxnLst/>
              <a:rect l="l" t="t" r="r" b="b"/>
              <a:pathLst>
                <a:path w="5817" h="3990" extrusionOk="0">
                  <a:moveTo>
                    <a:pt x="3877" y="1"/>
                  </a:moveTo>
                  <a:lnTo>
                    <a:pt x="3877" y="1"/>
                  </a:lnTo>
                  <a:cubicBezTo>
                    <a:pt x="3877" y="1"/>
                    <a:pt x="1" y="1094"/>
                    <a:pt x="690" y="1640"/>
                  </a:cubicBezTo>
                  <a:cubicBezTo>
                    <a:pt x="1392" y="2186"/>
                    <a:pt x="807" y="3890"/>
                    <a:pt x="807" y="3890"/>
                  </a:cubicBezTo>
                  <a:cubicBezTo>
                    <a:pt x="1064" y="3960"/>
                    <a:pt x="1358" y="3990"/>
                    <a:pt x="1669" y="3990"/>
                  </a:cubicBezTo>
                  <a:cubicBezTo>
                    <a:pt x="3461" y="3990"/>
                    <a:pt x="5816" y="2990"/>
                    <a:pt x="4996" y="2746"/>
                  </a:cubicBezTo>
                  <a:cubicBezTo>
                    <a:pt x="4033" y="2459"/>
                    <a:pt x="3773" y="1354"/>
                    <a:pt x="3877" y="1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6"/>
            <p:cNvSpPr/>
            <p:nvPr/>
          </p:nvSpPr>
          <p:spPr>
            <a:xfrm>
              <a:off x="4808375" y="4764975"/>
              <a:ext cx="172375" cy="229125"/>
            </a:xfrm>
            <a:custGeom>
              <a:avLst/>
              <a:gdLst/>
              <a:ahLst/>
              <a:cxnLst/>
              <a:rect l="l" t="t" r="r" b="b"/>
              <a:pathLst>
                <a:path w="6895" h="9165" extrusionOk="0">
                  <a:moveTo>
                    <a:pt x="5399" y="1"/>
                  </a:moveTo>
                  <a:cubicBezTo>
                    <a:pt x="5360" y="1"/>
                    <a:pt x="5321" y="40"/>
                    <a:pt x="5334" y="92"/>
                  </a:cubicBezTo>
                  <a:cubicBezTo>
                    <a:pt x="5373" y="209"/>
                    <a:pt x="5451" y="313"/>
                    <a:pt x="5503" y="430"/>
                  </a:cubicBezTo>
                  <a:cubicBezTo>
                    <a:pt x="5555" y="612"/>
                    <a:pt x="5568" y="794"/>
                    <a:pt x="5516" y="977"/>
                  </a:cubicBezTo>
                  <a:cubicBezTo>
                    <a:pt x="5295" y="560"/>
                    <a:pt x="5113" y="235"/>
                    <a:pt x="4592" y="105"/>
                  </a:cubicBezTo>
                  <a:cubicBezTo>
                    <a:pt x="4587" y="103"/>
                    <a:pt x="4582" y="102"/>
                    <a:pt x="4577" y="102"/>
                  </a:cubicBezTo>
                  <a:cubicBezTo>
                    <a:pt x="4543" y="102"/>
                    <a:pt x="4512" y="136"/>
                    <a:pt x="4501" y="170"/>
                  </a:cubicBezTo>
                  <a:cubicBezTo>
                    <a:pt x="4514" y="261"/>
                    <a:pt x="4540" y="352"/>
                    <a:pt x="4579" y="443"/>
                  </a:cubicBezTo>
                  <a:cubicBezTo>
                    <a:pt x="4605" y="495"/>
                    <a:pt x="4631" y="560"/>
                    <a:pt x="4644" y="625"/>
                  </a:cubicBezTo>
                  <a:cubicBezTo>
                    <a:pt x="4618" y="755"/>
                    <a:pt x="4540" y="872"/>
                    <a:pt x="4423" y="938"/>
                  </a:cubicBezTo>
                  <a:cubicBezTo>
                    <a:pt x="4374" y="954"/>
                    <a:pt x="4320" y="960"/>
                    <a:pt x="4263" y="960"/>
                  </a:cubicBezTo>
                  <a:cubicBezTo>
                    <a:pt x="4091" y="960"/>
                    <a:pt x="3896" y="902"/>
                    <a:pt x="3760" y="872"/>
                  </a:cubicBezTo>
                  <a:cubicBezTo>
                    <a:pt x="3603" y="838"/>
                    <a:pt x="3450" y="824"/>
                    <a:pt x="3297" y="824"/>
                  </a:cubicBezTo>
                  <a:cubicBezTo>
                    <a:pt x="2928" y="824"/>
                    <a:pt x="2567" y="907"/>
                    <a:pt x="2199" y="990"/>
                  </a:cubicBezTo>
                  <a:cubicBezTo>
                    <a:pt x="1704" y="1107"/>
                    <a:pt x="1275" y="1419"/>
                    <a:pt x="989" y="1848"/>
                  </a:cubicBezTo>
                  <a:cubicBezTo>
                    <a:pt x="924" y="1939"/>
                    <a:pt x="885" y="2043"/>
                    <a:pt x="872" y="2160"/>
                  </a:cubicBezTo>
                  <a:cubicBezTo>
                    <a:pt x="807" y="2121"/>
                    <a:pt x="742" y="2095"/>
                    <a:pt x="690" y="2056"/>
                  </a:cubicBezTo>
                  <a:cubicBezTo>
                    <a:pt x="638" y="1978"/>
                    <a:pt x="586" y="1913"/>
                    <a:pt x="547" y="1861"/>
                  </a:cubicBezTo>
                  <a:cubicBezTo>
                    <a:pt x="532" y="1850"/>
                    <a:pt x="516" y="1846"/>
                    <a:pt x="500" y="1846"/>
                  </a:cubicBezTo>
                  <a:cubicBezTo>
                    <a:pt x="459" y="1846"/>
                    <a:pt x="420" y="1879"/>
                    <a:pt x="430" y="1926"/>
                  </a:cubicBezTo>
                  <a:cubicBezTo>
                    <a:pt x="469" y="2004"/>
                    <a:pt x="521" y="2082"/>
                    <a:pt x="599" y="2134"/>
                  </a:cubicBezTo>
                  <a:cubicBezTo>
                    <a:pt x="612" y="2147"/>
                    <a:pt x="625" y="2173"/>
                    <a:pt x="651" y="2199"/>
                  </a:cubicBezTo>
                  <a:cubicBezTo>
                    <a:pt x="495" y="2199"/>
                    <a:pt x="339" y="2225"/>
                    <a:pt x="182" y="2264"/>
                  </a:cubicBezTo>
                  <a:cubicBezTo>
                    <a:pt x="117" y="2290"/>
                    <a:pt x="143" y="2394"/>
                    <a:pt x="221" y="2394"/>
                  </a:cubicBezTo>
                  <a:cubicBezTo>
                    <a:pt x="316" y="2363"/>
                    <a:pt x="420" y="2346"/>
                    <a:pt x="525" y="2346"/>
                  </a:cubicBezTo>
                  <a:cubicBezTo>
                    <a:pt x="593" y="2346"/>
                    <a:pt x="662" y="2353"/>
                    <a:pt x="729" y="2368"/>
                  </a:cubicBezTo>
                  <a:lnTo>
                    <a:pt x="807" y="2394"/>
                  </a:lnTo>
                  <a:cubicBezTo>
                    <a:pt x="0" y="3344"/>
                    <a:pt x="78" y="4840"/>
                    <a:pt x="391" y="5959"/>
                  </a:cubicBezTo>
                  <a:cubicBezTo>
                    <a:pt x="755" y="7247"/>
                    <a:pt x="1418" y="8430"/>
                    <a:pt x="2862" y="8560"/>
                  </a:cubicBezTo>
                  <a:cubicBezTo>
                    <a:pt x="2914" y="8664"/>
                    <a:pt x="2901" y="8782"/>
                    <a:pt x="2836" y="8886"/>
                  </a:cubicBezTo>
                  <a:cubicBezTo>
                    <a:pt x="2801" y="8932"/>
                    <a:pt x="2850" y="8979"/>
                    <a:pt x="2907" y="8979"/>
                  </a:cubicBezTo>
                  <a:cubicBezTo>
                    <a:pt x="2913" y="8979"/>
                    <a:pt x="2920" y="8978"/>
                    <a:pt x="2927" y="8977"/>
                  </a:cubicBezTo>
                  <a:cubicBezTo>
                    <a:pt x="3057" y="8912"/>
                    <a:pt x="3174" y="8821"/>
                    <a:pt x="3252" y="8690"/>
                  </a:cubicBezTo>
                  <a:cubicBezTo>
                    <a:pt x="3265" y="8860"/>
                    <a:pt x="3317" y="9016"/>
                    <a:pt x="3421" y="9146"/>
                  </a:cubicBezTo>
                  <a:cubicBezTo>
                    <a:pt x="3434" y="9159"/>
                    <a:pt x="3450" y="9165"/>
                    <a:pt x="3466" y="9165"/>
                  </a:cubicBezTo>
                  <a:cubicBezTo>
                    <a:pt x="3498" y="9165"/>
                    <a:pt x="3530" y="9141"/>
                    <a:pt x="3539" y="9107"/>
                  </a:cubicBezTo>
                  <a:cubicBezTo>
                    <a:pt x="3565" y="8912"/>
                    <a:pt x="3513" y="8729"/>
                    <a:pt x="3539" y="8547"/>
                  </a:cubicBezTo>
                  <a:lnTo>
                    <a:pt x="3539" y="8547"/>
                  </a:lnTo>
                  <a:cubicBezTo>
                    <a:pt x="3591" y="8638"/>
                    <a:pt x="3682" y="8716"/>
                    <a:pt x="3786" y="8755"/>
                  </a:cubicBezTo>
                  <a:cubicBezTo>
                    <a:pt x="3884" y="8800"/>
                    <a:pt x="3987" y="8820"/>
                    <a:pt x="4097" y="8820"/>
                  </a:cubicBezTo>
                  <a:cubicBezTo>
                    <a:pt x="4148" y="8820"/>
                    <a:pt x="4200" y="8816"/>
                    <a:pt x="4254" y="8808"/>
                  </a:cubicBezTo>
                  <a:cubicBezTo>
                    <a:pt x="4293" y="8795"/>
                    <a:pt x="4306" y="8729"/>
                    <a:pt x="4280" y="8690"/>
                  </a:cubicBezTo>
                  <a:cubicBezTo>
                    <a:pt x="4215" y="8651"/>
                    <a:pt x="4163" y="8586"/>
                    <a:pt x="4111" y="8534"/>
                  </a:cubicBezTo>
                  <a:cubicBezTo>
                    <a:pt x="4098" y="8508"/>
                    <a:pt x="4072" y="8469"/>
                    <a:pt x="4072" y="8443"/>
                  </a:cubicBezTo>
                  <a:cubicBezTo>
                    <a:pt x="4904" y="8222"/>
                    <a:pt x="5594" y="7637"/>
                    <a:pt x="5958" y="6856"/>
                  </a:cubicBezTo>
                  <a:cubicBezTo>
                    <a:pt x="6192" y="6310"/>
                    <a:pt x="6257" y="5699"/>
                    <a:pt x="6166" y="5113"/>
                  </a:cubicBezTo>
                  <a:cubicBezTo>
                    <a:pt x="6088" y="4580"/>
                    <a:pt x="5971" y="4047"/>
                    <a:pt x="5841" y="3526"/>
                  </a:cubicBezTo>
                  <a:cubicBezTo>
                    <a:pt x="6088" y="3396"/>
                    <a:pt x="6296" y="3201"/>
                    <a:pt x="6452" y="2980"/>
                  </a:cubicBezTo>
                  <a:cubicBezTo>
                    <a:pt x="6661" y="2694"/>
                    <a:pt x="6895" y="2381"/>
                    <a:pt x="6856" y="2017"/>
                  </a:cubicBezTo>
                  <a:cubicBezTo>
                    <a:pt x="6856" y="1973"/>
                    <a:pt x="6820" y="1947"/>
                    <a:pt x="6784" y="1947"/>
                  </a:cubicBezTo>
                  <a:cubicBezTo>
                    <a:pt x="6768" y="1947"/>
                    <a:pt x="6751" y="1953"/>
                    <a:pt x="6739" y="1965"/>
                  </a:cubicBezTo>
                  <a:cubicBezTo>
                    <a:pt x="6582" y="2056"/>
                    <a:pt x="6439" y="2160"/>
                    <a:pt x="6296" y="2251"/>
                  </a:cubicBezTo>
                  <a:cubicBezTo>
                    <a:pt x="6700" y="1484"/>
                    <a:pt x="6283" y="131"/>
                    <a:pt x="5399" y="1"/>
                  </a:cubicBez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6"/>
            <p:cNvSpPr/>
            <p:nvPr/>
          </p:nvSpPr>
          <p:spPr>
            <a:xfrm>
              <a:off x="4713725" y="4891450"/>
              <a:ext cx="529150" cy="573400"/>
            </a:xfrm>
            <a:custGeom>
              <a:avLst/>
              <a:gdLst/>
              <a:ahLst/>
              <a:cxnLst/>
              <a:rect l="l" t="t" r="r" b="b"/>
              <a:pathLst>
                <a:path w="21166" h="22936" extrusionOk="0">
                  <a:moveTo>
                    <a:pt x="13524" y="1"/>
                  </a:moveTo>
                  <a:cubicBezTo>
                    <a:pt x="13504" y="1"/>
                    <a:pt x="13484" y="1"/>
                    <a:pt x="13464" y="2"/>
                  </a:cubicBezTo>
                  <a:cubicBezTo>
                    <a:pt x="13360" y="15"/>
                    <a:pt x="13256" y="28"/>
                    <a:pt x="13152" y="54"/>
                  </a:cubicBezTo>
                  <a:cubicBezTo>
                    <a:pt x="12281" y="1212"/>
                    <a:pt x="11643" y="2825"/>
                    <a:pt x="10186" y="3723"/>
                  </a:cubicBezTo>
                  <a:cubicBezTo>
                    <a:pt x="9575" y="4087"/>
                    <a:pt x="8886" y="4295"/>
                    <a:pt x="8170" y="4347"/>
                  </a:cubicBezTo>
                  <a:cubicBezTo>
                    <a:pt x="7663" y="4373"/>
                    <a:pt x="7155" y="4438"/>
                    <a:pt x="6661" y="4529"/>
                  </a:cubicBezTo>
                  <a:cubicBezTo>
                    <a:pt x="4229" y="4984"/>
                    <a:pt x="2030" y="6285"/>
                    <a:pt x="1" y="10812"/>
                  </a:cubicBezTo>
                  <a:cubicBezTo>
                    <a:pt x="1" y="10812"/>
                    <a:pt x="170" y="10942"/>
                    <a:pt x="469" y="11137"/>
                  </a:cubicBezTo>
                  <a:cubicBezTo>
                    <a:pt x="1159" y="11579"/>
                    <a:pt x="2538" y="12360"/>
                    <a:pt x="4059" y="12555"/>
                  </a:cubicBezTo>
                  <a:cubicBezTo>
                    <a:pt x="4190" y="12568"/>
                    <a:pt x="4307" y="12581"/>
                    <a:pt x="4437" y="12581"/>
                  </a:cubicBezTo>
                  <a:lnTo>
                    <a:pt x="5542" y="11267"/>
                  </a:lnTo>
                  <a:cubicBezTo>
                    <a:pt x="5542" y="11267"/>
                    <a:pt x="6076" y="13062"/>
                    <a:pt x="6596" y="15703"/>
                  </a:cubicBezTo>
                  <a:cubicBezTo>
                    <a:pt x="6830" y="16913"/>
                    <a:pt x="7064" y="18305"/>
                    <a:pt x="7247" y="19788"/>
                  </a:cubicBezTo>
                  <a:cubicBezTo>
                    <a:pt x="7364" y="20802"/>
                    <a:pt x="7455" y="21856"/>
                    <a:pt x="7507" y="22936"/>
                  </a:cubicBezTo>
                  <a:lnTo>
                    <a:pt x="21165" y="22936"/>
                  </a:lnTo>
                  <a:cubicBezTo>
                    <a:pt x="20476" y="20100"/>
                    <a:pt x="17809" y="9966"/>
                    <a:pt x="14921" y="6910"/>
                  </a:cubicBezTo>
                  <a:cubicBezTo>
                    <a:pt x="14921" y="6910"/>
                    <a:pt x="17679" y="5114"/>
                    <a:pt x="18147" y="2682"/>
                  </a:cubicBezTo>
                  <a:cubicBezTo>
                    <a:pt x="18147" y="2682"/>
                    <a:pt x="17640" y="2227"/>
                    <a:pt x="16925" y="1680"/>
                  </a:cubicBezTo>
                  <a:cubicBezTo>
                    <a:pt x="15931" y="916"/>
                    <a:pt x="14499" y="1"/>
                    <a:pt x="13524" y="1"/>
                  </a:cubicBezTo>
                  <a:close/>
                </a:path>
              </a:pathLst>
            </a:custGeom>
            <a:solidFill>
              <a:srgbClr val="FFC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6"/>
            <p:cNvSpPr/>
            <p:nvPr/>
          </p:nvSpPr>
          <p:spPr>
            <a:xfrm>
              <a:off x="5250650" y="5102550"/>
              <a:ext cx="393850" cy="362300"/>
            </a:xfrm>
            <a:custGeom>
              <a:avLst/>
              <a:gdLst/>
              <a:ahLst/>
              <a:cxnLst/>
              <a:rect l="l" t="t" r="r" b="b"/>
              <a:pathLst>
                <a:path w="15754" h="14492" extrusionOk="0">
                  <a:moveTo>
                    <a:pt x="12931" y="1"/>
                  </a:moveTo>
                  <a:lnTo>
                    <a:pt x="3422" y="1978"/>
                  </a:lnTo>
                  <a:lnTo>
                    <a:pt x="3253" y="2004"/>
                  </a:lnTo>
                  <a:cubicBezTo>
                    <a:pt x="3162" y="2368"/>
                    <a:pt x="3057" y="2732"/>
                    <a:pt x="2953" y="3083"/>
                  </a:cubicBezTo>
                  <a:cubicBezTo>
                    <a:pt x="2303" y="5373"/>
                    <a:pt x="1718" y="7415"/>
                    <a:pt x="1236" y="9210"/>
                  </a:cubicBezTo>
                  <a:cubicBezTo>
                    <a:pt x="638" y="11422"/>
                    <a:pt x="196" y="13217"/>
                    <a:pt x="1" y="14492"/>
                  </a:cubicBezTo>
                  <a:lnTo>
                    <a:pt x="15754" y="14492"/>
                  </a:lnTo>
                  <a:cubicBezTo>
                    <a:pt x="15571" y="13087"/>
                    <a:pt x="15272" y="11318"/>
                    <a:pt x="14934" y="9523"/>
                  </a:cubicBezTo>
                  <a:lnTo>
                    <a:pt x="14869" y="9132"/>
                  </a:lnTo>
                  <a:cubicBezTo>
                    <a:pt x="14674" y="8157"/>
                    <a:pt x="14479" y="7181"/>
                    <a:pt x="14297" y="6257"/>
                  </a:cubicBezTo>
                  <a:cubicBezTo>
                    <a:pt x="13581" y="2849"/>
                    <a:pt x="12931" y="1"/>
                    <a:pt x="12931" y="1"/>
                  </a:cubicBez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6"/>
            <p:cNvSpPr/>
            <p:nvPr/>
          </p:nvSpPr>
          <p:spPr>
            <a:xfrm>
              <a:off x="5187875" y="4541225"/>
              <a:ext cx="123625" cy="451425"/>
            </a:xfrm>
            <a:custGeom>
              <a:avLst/>
              <a:gdLst/>
              <a:ahLst/>
              <a:cxnLst/>
              <a:rect l="l" t="t" r="r" b="b"/>
              <a:pathLst>
                <a:path w="4945" h="18057" extrusionOk="0">
                  <a:moveTo>
                    <a:pt x="2171" y="0"/>
                  </a:moveTo>
                  <a:cubicBezTo>
                    <a:pt x="2167" y="0"/>
                    <a:pt x="2164" y="1"/>
                    <a:pt x="2160" y="1"/>
                  </a:cubicBezTo>
                  <a:cubicBezTo>
                    <a:pt x="1835" y="53"/>
                    <a:pt x="2082" y="2837"/>
                    <a:pt x="2082" y="2837"/>
                  </a:cubicBezTo>
                  <a:cubicBezTo>
                    <a:pt x="2082" y="2837"/>
                    <a:pt x="1197" y="492"/>
                    <a:pt x="989" y="492"/>
                  </a:cubicBezTo>
                  <a:cubicBezTo>
                    <a:pt x="984" y="492"/>
                    <a:pt x="980" y="493"/>
                    <a:pt x="977" y="496"/>
                  </a:cubicBezTo>
                  <a:cubicBezTo>
                    <a:pt x="794" y="613"/>
                    <a:pt x="1198" y="2902"/>
                    <a:pt x="1198" y="2902"/>
                  </a:cubicBezTo>
                  <a:cubicBezTo>
                    <a:pt x="1198" y="2902"/>
                    <a:pt x="356" y="1584"/>
                    <a:pt x="173" y="1584"/>
                  </a:cubicBezTo>
                  <a:cubicBezTo>
                    <a:pt x="167" y="1584"/>
                    <a:pt x="162" y="1585"/>
                    <a:pt x="157" y="1588"/>
                  </a:cubicBezTo>
                  <a:cubicBezTo>
                    <a:pt x="1" y="1679"/>
                    <a:pt x="300" y="2642"/>
                    <a:pt x="794" y="3526"/>
                  </a:cubicBezTo>
                  <a:cubicBezTo>
                    <a:pt x="1120" y="4086"/>
                    <a:pt x="1536" y="4593"/>
                    <a:pt x="2043" y="5009"/>
                  </a:cubicBezTo>
                  <a:lnTo>
                    <a:pt x="157" y="14050"/>
                  </a:lnTo>
                  <a:lnTo>
                    <a:pt x="612" y="17380"/>
                  </a:lnTo>
                  <a:lnTo>
                    <a:pt x="4658" y="18057"/>
                  </a:lnTo>
                  <a:lnTo>
                    <a:pt x="4658" y="18057"/>
                  </a:lnTo>
                  <a:lnTo>
                    <a:pt x="3357" y="14141"/>
                  </a:lnTo>
                  <a:lnTo>
                    <a:pt x="3409" y="5205"/>
                  </a:lnTo>
                  <a:cubicBezTo>
                    <a:pt x="4840" y="4086"/>
                    <a:pt x="4944" y="3526"/>
                    <a:pt x="4840" y="3409"/>
                  </a:cubicBezTo>
                  <a:cubicBezTo>
                    <a:pt x="4829" y="3400"/>
                    <a:pt x="4813" y="3395"/>
                    <a:pt x="4792" y="3395"/>
                  </a:cubicBezTo>
                  <a:cubicBezTo>
                    <a:pt x="4589" y="3395"/>
                    <a:pt x="3950" y="3826"/>
                    <a:pt x="3643" y="4086"/>
                  </a:cubicBezTo>
                  <a:cubicBezTo>
                    <a:pt x="3594" y="4131"/>
                    <a:pt x="3555" y="4150"/>
                    <a:pt x="3522" y="4150"/>
                  </a:cubicBezTo>
                  <a:cubicBezTo>
                    <a:pt x="3340" y="4150"/>
                    <a:pt x="3396" y="3540"/>
                    <a:pt x="3396" y="3540"/>
                  </a:cubicBezTo>
                  <a:cubicBezTo>
                    <a:pt x="3396" y="3540"/>
                    <a:pt x="3942" y="704"/>
                    <a:pt x="3786" y="652"/>
                  </a:cubicBezTo>
                  <a:cubicBezTo>
                    <a:pt x="3785" y="651"/>
                    <a:pt x="3784" y="651"/>
                    <a:pt x="3782" y="651"/>
                  </a:cubicBezTo>
                  <a:cubicBezTo>
                    <a:pt x="3603" y="651"/>
                    <a:pt x="2746" y="2980"/>
                    <a:pt x="2746" y="2980"/>
                  </a:cubicBezTo>
                  <a:cubicBezTo>
                    <a:pt x="2746" y="2980"/>
                    <a:pt x="2491" y="0"/>
                    <a:pt x="2171" y="0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6"/>
            <p:cNvSpPr/>
            <p:nvPr/>
          </p:nvSpPr>
          <p:spPr>
            <a:xfrm>
              <a:off x="5161875" y="4901025"/>
              <a:ext cx="197750" cy="281225"/>
            </a:xfrm>
            <a:custGeom>
              <a:avLst/>
              <a:gdLst/>
              <a:ahLst/>
              <a:cxnLst/>
              <a:rect l="l" t="t" r="r" b="b"/>
              <a:pathLst>
                <a:path w="7910" h="11249" extrusionOk="0">
                  <a:moveTo>
                    <a:pt x="4236" y="0"/>
                  </a:moveTo>
                  <a:cubicBezTo>
                    <a:pt x="2578" y="0"/>
                    <a:pt x="534" y="1063"/>
                    <a:pt x="534" y="1063"/>
                  </a:cubicBezTo>
                  <a:cubicBezTo>
                    <a:pt x="534" y="1063"/>
                    <a:pt x="0" y="7281"/>
                    <a:pt x="6674" y="11249"/>
                  </a:cubicBezTo>
                  <a:lnTo>
                    <a:pt x="7909" y="6071"/>
                  </a:lnTo>
                  <a:cubicBezTo>
                    <a:pt x="5581" y="4250"/>
                    <a:pt x="5152" y="139"/>
                    <a:pt x="5152" y="139"/>
                  </a:cubicBezTo>
                  <a:cubicBezTo>
                    <a:pt x="4874" y="41"/>
                    <a:pt x="4563" y="0"/>
                    <a:pt x="4236" y="0"/>
                  </a:cubicBez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6"/>
            <p:cNvSpPr/>
            <p:nvPr/>
          </p:nvSpPr>
          <p:spPr>
            <a:xfrm>
              <a:off x="5643500" y="4509000"/>
              <a:ext cx="150275" cy="444950"/>
            </a:xfrm>
            <a:custGeom>
              <a:avLst/>
              <a:gdLst/>
              <a:ahLst/>
              <a:cxnLst/>
              <a:rect l="l" t="t" r="r" b="b"/>
              <a:pathLst>
                <a:path w="6011" h="17798" extrusionOk="0">
                  <a:moveTo>
                    <a:pt x="3980" y="0"/>
                  </a:moveTo>
                  <a:cubicBezTo>
                    <a:pt x="3666" y="0"/>
                    <a:pt x="3161" y="2916"/>
                    <a:pt x="3161" y="2916"/>
                  </a:cubicBezTo>
                  <a:cubicBezTo>
                    <a:pt x="3161" y="2916"/>
                    <a:pt x="2496" y="522"/>
                    <a:pt x="2320" y="522"/>
                  </a:cubicBezTo>
                  <a:cubicBezTo>
                    <a:pt x="2319" y="522"/>
                    <a:pt x="2317" y="522"/>
                    <a:pt x="2316" y="523"/>
                  </a:cubicBezTo>
                  <a:cubicBezTo>
                    <a:pt x="2147" y="549"/>
                    <a:pt x="2459" y="3424"/>
                    <a:pt x="2459" y="3424"/>
                  </a:cubicBezTo>
                  <a:cubicBezTo>
                    <a:pt x="2459" y="3424"/>
                    <a:pt x="2468" y="4026"/>
                    <a:pt x="2291" y="4026"/>
                  </a:cubicBezTo>
                  <a:cubicBezTo>
                    <a:pt x="2259" y="4026"/>
                    <a:pt x="2219" y="4006"/>
                    <a:pt x="2173" y="3957"/>
                  </a:cubicBezTo>
                  <a:cubicBezTo>
                    <a:pt x="1887" y="3659"/>
                    <a:pt x="1272" y="3164"/>
                    <a:pt x="1082" y="3164"/>
                  </a:cubicBezTo>
                  <a:cubicBezTo>
                    <a:pt x="1065" y="3164"/>
                    <a:pt x="1051" y="3168"/>
                    <a:pt x="1041" y="3176"/>
                  </a:cubicBezTo>
                  <a:cubicBezTo>
                    <a:pt x="924" y="3281"/>
                    <a:pt x="989" y="3853"/>
                    <a:pt x="2316" y="5089"/>
                  </a:cubicBezTo>
                  <a:lnTo>
                    <a:pt x="1627" y="13999"/>
                  </a:lnTo>
                  <a:lnTo>
                    <a:pt x="0" y="17798"/>
                  </a:lnTo>
                  <a:lnTo>
                    <a:pt x="4085" y="17447"/>
                  </a:lnTo>
                  <a:lnTo>
                    <a:pt x="4814" y="14168"/>
                  </a:lnTo>
                  <a:lnTo>
                    <a:pt x="3708" y="5011"/>
                  </a:lnTo>
                  <a:cubicBezTo>
                    <a:pt x="4228" y="4620"/>
                    <a:pt x="4696" y="4165"/>
                    <a:pt x="5074" y="3632"/>
                  </a:cubicBezTo>
                  <a:cubicBezTo>
                    <a:pt x="5633" y="2799"/>
                    <a:pt x="6010" y="1863"/>
                    <a:pt x="5867" y="1746"/>
                  </a:cubicBezTo>
                  <a:cubicBezTo>
                    <a:pt x="5862" y="1742"/>
                    <a:pt x="5855" y="1740"/>
                    <a:pt x="5847" y="1740"/>
                  </a:cubicBezTo>
                  <a:cubicBezTo>
                    <a:pt x="5649" y="1740"/>
                    <a:pt x="4709" y="2968"/>
                    <a:pt x="4709" y="2968"/>
                  </a:cubicBezTo>
                  <a:cubicBezTo>
                    <a:pt x="4709" y="2968"/>
                    <a:pt x="5308" y="731"/>
                    <a:pt x="5126" y="601"/>
                  </a:cubicBezTo>
                  <a:cubicBezTo>
                    <a:pt x="5121" y="597"/>
                    <a:pt x="5116" y="596"/>
                    <a:pt x="5110" y="596"/>
                  </a:cubicBezTo>
                  <a:cubicBezTo>
                    <a:pt x="4897" y="596"/>
                    <a:pt x="3825" y="2838"/>
                    <a:pt x="3825" y="2838"/>
                  </a:cubicBezTo>
                  <a:cubicBezTo>
                    <a:pt x="3825" y="2838"/>
                    <a:pt x="4306" y="80"/>
                    <a:pt x="3994" y="2"/>
                  </a:cubicBezTo>
                  <a:cubicBezTo>
                    <a:pt x="3989" y="1"/>
                    <a:pt x="3985" y="0"/>
                    <a:pt x="3980" y="0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6"/>
            <p:cNvSpPr/>
            <p:nvPr/>
          </p:nvSpPr>
          <p:spPr>
            <a:xfrm>
              <a:off x="5583325" y="4865225"/>
              <a:ext cx="194175" cy="275400"/>
            </a:xfrm>
            <a:custGeom>
              <a:avLst/>
              <a:gdLst/>
              <a:ahLst/>
              <a:cxnLst/>
              <a:rect l="l" t="t" r="r" b="b"/>
              <a:pathLst>
                <a:path w="7767" h="11016" extrusionOk="0">
                  <a:moveTo>
                    <a:pt x="3884" y="0"/>
                  </a:moveTo>
                  <a:cubicBezTo>
                    <a:pt x="3664" y="0"/>
                    <a:pt x="3452" y="23"/>
                    <a:pt x="3253" y="76"/>
                  </a:cubicBezTo>
                  <a:cubicBezTo>
                    <a:pt x="3253" y="76"/>
                    <a:pt x="2473" y="4134"/>
                    <a:pt x="1" y="5760"/>
                  </a:cubicBezTo>
                  <a:lnTo>
                    <a:pt x="807" y="11015"/>
                  </a:lnTo>
                  <a:cubicBezTo>
                    <a:pt x="7767" y="7607"/>
                    <a:pt x="7767" y="1376"/>
                    <a:pt x="7767" y="1376"/>
                  </a:cubicBezTo>
                  <a:cubicBezTo>
                    <a:pt x="7767" y="1376"/>
                    <a:pt x="5585" y="0"/>
                    <a:pt x="3884" y="0"/>
                  </a:cubicBez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6"/>
            <p:cNvSpPr/>
            <p:nvPr/>
          </p:nvSpPr>
          <p:spPr>
            <a:xfrm>
              <a:off x="5254225" y="4811275"/>
              <a:ext cx="399375" cy="592225"/>
            </a:xfrm>
            <a:custGeom>
              <a:avLst/>
              <a:gdLst/>
              <a:ahLst/>
              <a:cxnLst/>
              <a:rect l="l" t="t" r="r" b="b"/>
              <a:pathLst>
                <a:path w="15975" h="23689" extrusionOk="0">
                  <a:moveTo>
                    <a:pt x="7068" y="1"/>
                  </a:moveTo>
                  <a:cubicBezTo>
                    <a:pt x="6817" y="1"/>
                    <a:pt x="6575" y="20"/>
                    <a:pt x="6349" y="61"/>
                  </a:cubicBezTo>
                  <a:cubicBezTo>
                    <a:pt x="5373" y="217"/>
                    <a:pt x="4514" y="751"/>
                    <a:pt x="3955" y="1544"/>
                  </a:cubicBezTo>
                  <a:cubicBezTo>
                    <a:pt x="3175" y="2195"/>
                    <a:pt x="2667" y="3118"/>
                    <a:pt x="2550" y="4120"/>
                  </a:cubicBezTo>
                  <a:cubicBezTo>
                    <a:pt x="2472" y="4809"/>
                    <a:pt x="2472" y="5512"/>
                    <a:pt x="2550" y="6201"/>
                  </a:cubicBezTo>
                  <a:cubicBezTo>
                    <a:pt x="2602" y="6721"/>
                    <a:pt x="2745" y="7294"/>
                    <a:pt x="2732" y="7827"/>
                  </a:cubicBezTo>
                  <a:cubicBezTo>
                    <a:pt x="2732" y="7970"/>
                    <a:pt x="2706" y="8113"/>
                    <a:pt x="2680" y="8256"/>
                  </a:cubicBezTo>
                  <a:cubicBezTo>
                    <a:pt x="2407" y="9479"/>
                    <a:pt x="768" y="9791"/>
                    <a:pt x="248" y="10949"/>
                  </a:cubicBezTo>
                  <a:cubicBezTo>
                    <a:pt x="1" y="11534"/>
                    <a:pt x="14" y="12185"/>
                    <a:pt x="274" y="12757"/>
                  </a:cubicBezTo>
                  <a:cubicBezTo>
                    <a:pt x="339" y="12939"/>
                    <a:pt x="443" y="13108"/>
                    <a:pt x="547" y="13265"/>
                  </a:cubicBezTo>
                  <a:cubicBezTo>
                    <a:pt x="742" y="13512"/>
                    <a:pt x="963" y="13733"/>
                    <a:pt x="1210" y="13915"/>
                  </a:cubicBezTo>
                  <a:cubicBezTo>
                    <a:pt x="1340" y="14006"/>
                    <a:pt x="1822" y="14201"/>
                    <a:pt x="1965" y="14370"/>
                  </a:cubicBezTo>
                  <a:cubicBezTo>
                    <a:pt x="1963" y="14369"/>
                    <a:pt x="1960" y="14368"/>
                    <a:pt x="1958" y="14368"/>
                  </a:cubicBezTo>
                  <a:cubicBezTo>
                    <a:pt x="1926" y="14368"/>
                    <a:pt x="1924" y="14558"/>
                    <a:pt x="1887" y="14656"/>
                  </a:cubicBezTo>
                  <a:cubicBezTo>
                    <a:pt x="1757" y="14943"/>
                    <a:pt x="1601" y="15229"/>
                    <a:pt x="1432" y="15489"/>
                  </a:cubicBezTo>
                  <a:cubicBezTo>
                    <a:pt x="976" y="16204"/>
                    <a:pt x="573" y="16855"/>
                    <a:pt x="378" y="17687"/>
                  </a:cubicBezTo>
                  <a:cubicBezTo>
                    <a:pt x="144" y="18806"/>
                    <a:pt x="391" y="19964"/>
                    <a:pt x="1093" y="20874"/>
                  </a:cubicBezTo>
                  <a:cubicBezTo>
                    <a:pt x="1432" y="21343"/>
                    <a:pt x="1900" y="21720"/>
                    <a:pt x="2420" y="21967"/>
                  </a:cubicBezTo>
                  <a:cubicBezTo>
                    <a:pt x="2785" y="22128"/>
                    <a:pt x="3179" y="22218"/>
                    <a:pt x="3587" y="22218"/>
                  </a:cubicBezTo>
                  <a:cubicBezTo>
                    <a:pt x="4166" y="22218"/>
                    <a:pt x="4772" y="22036"/>
                    <a:pt x="5360" y="21616"/>
                  </a:cubicBezTo>
                  <a:cubicBezTo>
                    <a:pt x="5412" y="21577"/>
                    <a:pt x="5529" y="21512"/>
                    <a:pt x="5620" y="21447"/>
                  </a:cubicBezTo>
                  <a:cubicBezTo>
                    <a:pt x="5698" y="21603"/>
                    <a:pt x="5763" y="21772"/>
                    <a:pt x="5854" y="21941"/>
                  </a:cubicBezTo>
                  <a:cubicBezTo>
                    <a:pt x="6101" y="22383"/>
                    <a:pt x="6440" y="22774"/>
                    <a:pt x="6856" y="23060"/>
                  </a:cubicBezTo>
                  <a:cubicBezTo>
                    <a:pt x="7380" y="23444"/>
                    <a:pt x="8023" y="23688"/>
                    <a:pt x="8664" y="23688"/>
                  </a:cubicBezTo>
                  <a:cubicBezTo>
                    <a:pt x="8976" y="23688"/>
                    <a:pt x="9289" y="23630"/>
                    <a:pt x="9588" y="23502"/>
                  </a:cubicBezTo>
                  <a:cubicBezTo>
                    <a:pt x="10147" y="23242"/>
                    <a:pt x="10589" y="22787"/>
                    <a:pt x="10823" y="22214"/>
                  </a:cubicBezTo>
                  <a:cubicBezTo>
                    <a:pt x="10902" y="22058"/>
                    <a:pt x="10967" y="21902"/>
                    <a:pt x="11019" y="21733"/>
                  </a:cubicBezTo>
                  <a:cubicBezTo>
                    <a:pt x="11045" y="21629"/>
                    <a:pt x="11097" y="21512"/>
                    <a:pt x="11123" y="21408"/>
                  </a:cubicBezTo>
                  <a:cubicBezTo>
                    <a:pt x="11240" y="21473"/>
                    <a:pt x="11370" y="21551"/>
                    <a:pt x="11383" y="21551"/>
                  </a:cubicBezTo>
                  <a:cubicBezTo>
                    <a:pt x="11721" y="21720"/>
                    <a:pt x="12098" y="21811"/>
                    <a:pt x="12476" y="21824"/>
                  </a:cubicBezTo>
                  <a:cubicBezTo>
                    <a:pt x="12517" y="21826"/>
                    <a:pt x="12558" y="21827"/>
                    <a:pt x="12599" y="21827"/>
                  </a:cubicBezTo>
                  <a:cubicBezTo>
                    <a:pt x="13089" y="21827"/>
                    <a:pt x="13563" y="21685"/>
                    <a:pt x="13971" y="21421"/>
                  </a:cubicBezTo>
                  <a:cubicBezTo>
                    <a:pt x="14245" y="21252"/>
                    <a:pt x="14505" y="21043"/>
                    <a:pt x="14713" y="20796"/>
                  </a:cubicBezTo>
                  <a:cubicBezTo>
                    <a:pt x="14869" y="20627"/>
                    <a:pt x="15012" y="20445"/>
                    <a:pt x="15142" y="20250"/>
                  </a:cubicBezTo>
                  <a:cubicBezTo>
                    <a:pt x="15871" y="19105"/>
                    <a:pt x="15975" y="17765"/>
                    <a:pt x="15702" y="16504"/>
                  </a:cubicBezTo>
                  <a:cubicBezTo>
                    <a:pt x="15637" y="16230"/>
                    <a:pt x="15558" y="15970"/>
                    <a:pt x="15454" y="15710"/>
                  </a:cubicBezTo>
                  <a:cubicBezTo>
                    <a:pt x="15220" y="15060"/>
                    <a:pt x="14817" y="14487"/>
                    <a:pt x="14492" y="13876"/>
                  </a:cubicBezTo>
                  <a:cubicBezTo>
                    <a:pt x="14401" y="13707"/>
                    <a:pt x="14349" y="13473"/>
                    <a:pt x="14245" y="13317"/>
                  </a:cubicBezTo>
                  <a:cubicBezTo>
                    <a:pt x="14232" y="13304"/>
                    <a:pt x="14219" y="13278"/>
                    <a:pt x="14206" y="13265"/>
                  </a:cubicBezTo>
                  <a:cubicBezTo>
                    <a:pt x="14310" y="13147"/>
                    <a:pt x="14401" y="13030"/>
                    <a:pt x="14492" y="12900"/>
                  </a:cubicBezTo>
                  <a:cubicBezTo>
                    <a:pt x="14583" y="12770"/>
                    <a:pt x="14687" y="12640"/>
                    <a:pt x="14765" y="12510"/>
                  </a:cubicBezTo>
                  <a:cubicBezTo>
                    <a:pt x="15832" y="10897"/>
                    <a:pt x="15493" y="9206"/>
                    <a:pt x="14115" y="7918"/>
                  </a:cubicBezTo>
                  <a:cubicBezTo>
                    <a:pt x="13958" y="7775"/>
                    <a:pt x="13802" y="7658"/>
                    <a:pt x="13672" y="7528"/>
                  </a:cubicBezTo>
                  <a:cubicBezTo>
                    <a:pt x="13477" y="7359"/>
                    <a:pt x="13334" y="7151"/>
                    <a:pt x="13256" y="6916"/>
                  </a:cubicBezTo>
                  <a:cubicBezTo>
                    <a:pt x="13074" y="6331"/>
                    <a:pt x="13022" y="5681"/>
                    <a:pt x="12892" y="5082"/>
                  </a:cubicBezTo>
                  <a:cubicBezTo>
                    <a:pt x="12567" y="3690"/>
                    <a:pt x="12111" y="2312"/>
                    <a:pt x="10980" y="1362"/>
                  </a:cubicBezTo>
                  <a:cubicBezTo>
                    <a:pt x="10036" y="561"/>
                    <a:pt x="8418" y="1"/>
                    <a:pt x="7068" y="1"/>
                  </a:cubicBezTo>
                  <a:close/>
                </a:path>
              </a:pathLst>
            </a:custGeom>
            <a:solidFill>
              <a:srgbClr val="FF0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6"/>
            <p:cNvSpPr/>
            <p:nvPr/>
          </p:nvSpPr>
          <p:spPr>
            <a:xfrm>
              <a:off x="5344300" y="5289550"/>
              <a:ext cx="350" cy="350"/>
            </a:xfrm>
            <a:custGeom>
              <a:avLst/>
              <a:gdLst/>
              <a:ahLst/>
              <a:cxnLst/>
              <a:rect l="l" t="t" r="r" b="b"/>
              <a:pathLst>
                <a:path w="14" h="14" extrusionOk="0">
                  <a:moveTo>
                    <a:pt x="14" y="13"/>
                  </a:moveTo>
                  <a:lnTo>
                    <a:pt x="14" y="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0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6"/>
            <p:cNvSpPr/>
            <p:nvPr/>
          </p:nvSpPr>
          <p:spPr>
            <a:xfrm>
              <a:off x="5281875" y="5175075"/>
              <a:ext cx="469625" cy="248450"/>
            </a:xfrm>
            <a:custGeom>
              <a:avLst/>
              <a:gdLst/>
              <a:ahLst/>
              <a:cxnLst/>
              <a:rect l="l" t="t" r="r" b="b"/>
              <a:pathLst>
                <a:path w="18785" h="9938" extrusionOk="0">
                  <a:moveTo>
                    <a:pt x="14973" y="0"/>
                  </a:moveTo>
                  <a:cubicBezTo>
                    <a:pt x="15142" y="404"/>
                    <a:pt x="14270" y="2953"/>
                    <a:pt x="14270" y="2953"/>
                  </a:cubicBezTo>
                  <a:cubicBezTo>
                    <a:pt x="12163" y="3526"/>
                    <a:pt x="5867" y="6192"/>
                    <a:pt x="5867" y="6192"/>
                  </a:cubicBezTo>
                  <a:cubicBezTo>
                    <a:pt x="5366" y="5649"/>
                    <a:pt x="3930" y="4965"/>
                    <a:pt x="3335" y="4965"/>
                  </a:cubicBezTo>
                  <a:cubicBezTo>
                    <a:pt x="3204" y="4965"/>
                    <a:pt x="3114" y="4998"/>
                    <a:pt x="3083" y="5074"/>
                  </a:cubicBezTo>
                  <a:cubicBezTo>
                    <a:pt x="2927" y="5503"/>
                    <a:pt x="4488" y="5867"/>
                    <a:pt x="4085" y="6166"/>
                  </a:cubicBezTo>
                  <a:cubicBezTo>
                    <a:pt x="3997" y="6237"/>
                    <a:pt x="3771" y="6262"/>
                    <a:pt x="3473" y="6262"/>
                  </a:cubicBezTo>
                  <a:cubicBezTo>
                    <a:pt x="2780" y="6262"/>
                    <a:pt x="1693" y="6128"/>
                    <a:pt x="1024" y="6128"/>
                  </a:cubicBezTo>
                  <a:cubicBezTo>
                    <a:pt x="710" y="6128"/>
                    <a:pt x="488" y="6157"/>
                    <a:pt x="443" y="6244"/>
                  </a:cubicBezTo>
                  <a:cubicBezTo>
                    <a:pt x="247" y="6609"/>
                    <a:pt x="2680" y="7168"/>
                    <a:pt x="2680" y="7168"/>
                  </a:cubicBezTo>
                  <a:cubicBezTo>
                    <a:pt x="2680" y="7168"/>
                    <a:pt x="0" y="7519"/>
                    <a:pt x="91" y="7935"/>
                  </a:cubicBezTo>
                  <a:cubicBezTo>
                    <a:pt x="116" y="8066"/>
                    <a:pt x="394" y="8111"/>
                    <a:pt x="764" y="8111"/>
                  </a:cubicBezTo>
                  <a:cubicBezTo>
                    <a:pt x="1573" y="8111"/>
                    <a:pt x="2823" y="7896"/>
                    <a:pt x="2823" y="7896"/>
                  </a:cubicBezTo>
                  <a:lnTo>
                    <a:pt x="2823" y="7896"/>
                  </a:lnTo>
                  <a:cubicBezTo>
                    <a:pt x="2823" y="7896"/>
                    <a:pt x="495" y="9054"/>
                    <a:pt x="599" y="9288"/>
                  </a:cubicBezTo>
                  <a:cubicBezTo>
                    <a:pt x="610" y="9317"/>
                    <a:pt x="664" y="9329"/>
                    <a:pt x="748" y="9329"/>
                  </a:cubicBezTo>
                  <a:cubicBezTo>
                    <a:pt x="1325" y="9329"/>
                    <a:pt x="3343" y="8755"/>
                    <a:pt x="3343" y="8755"/>
                  </a:cubicBezTo>
                  <a:lnTo>
                    <a:pt x="3343" y="8755"/>
                  </a:lnTo>
                  <a:cubicBezTo>
                    <a:pt x="3343" y="8755"/>
                    <a:pt x="1522" y="9600"/>
                    <a:pt x="1652" y="9900"/>
                  </a:cubicBezTo>
                  <a:cubicBezTo>
                    <a:pt x="1663" y="9926"/>
                    <a:pt x="1701" y="9938"/>
                    <a:pt x="1760" y="9938"/>
                  </a:cubicBezTo>
                  <a:cubicBezTo>
                    <a:pt x="2408" y="9938"/>
                    <a:pt x="5672" y="8508"/>
                    <a:pt x="5672" y="8508"/>
                  </a:cubicBezTo>
                  <a:cubicBezTo>
                    <a:pt x="12410" y="7233"/>
                    <a:pt x="17340" y="5568"/>
                    <a:pt x="17770" y="5074"/>
                  </a:cubicBezTo>
                  <a:cubicBezTo>
                    <a:pt x="18095" y="4696"/>
                    <a:pt x="18784" y="2433"/>
                    <a:pt x="18602" y="1184"/>
                  </a:cubicBezTo>
                  <a:lnTo>
                    <a:pt x="14973" y="0"/>
                  </a:ln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6"/>
            <p:cNvSpPr/>
            <p:nvPr/>
          </p:nvSpPr>
          <p:spPr>
            <a:xfrm>
              <a:off x="5839925" y="4910600"/>
              <a:ext cx="126200" cy="128400"/>
            </a:xfrm>
            <a:custGeom>
              <a:avLst/>
              <a:gdLst/>
              <a:ahLst/>
              <a:cxnLst/>
              <a:rect l="l" t="t" r="r" b="b"/>
              <a:pathLst>
                <a:path w="5048" h="5136" extrusionOk="0">
                  <a:moveTo>
                    <a:pt x="3466" y="1"/>
                  </a:moveTo>
                  <a:cubicBezTo>
                    <a:pt x="2158" y="1"/>
                    <a:pt x="92" y="1252"/>
                    <a:pt x="92" y="1252"/>
                  </a:cubicBezTo>
                  <a:cubicBezTo>
                    <a:pt x="417" y="2657"/>
                    <a:pt x="352" y="4140"/>
                    <a:pt x="0" y="4791"/>
                  </a:cubicBezTo>
                  <a:cubicBezTo>
                    <a:pt x="0" y="4791"/>
                    <a:pt x="863" y="5136"/>
                    <a:pt x="2247" y="5136"/>
                  </a:cubicBezTo>
                  <a:cubicBezTo>
                    <a:pt x="2430" y="5136"/>
                    <a:pt x="2623" y="5130"/>
                    <a:pt x="2823" y="5116"/>
                  </a:cubicBezTo>
                  <a:cubicBezTo>
                    <a:pt x="4527" y="4999"/>
                    <a:pt x="5048" y="4687"/>
                    <a:pt x="5048" y="4687"/>
                  </a:cubicBezTo>
                  <a:cubicBezTo>
                    <a:pt x="5048" y="4687"/>
                    <a:pt x="4436" y="3685"/>
                    <a:pt x="4514" y="1109"/>
                  </a:cubicBezTo>
                  <a:cubicBezTo>
                    <a:pt x="4535" y="281"/>
                    <a:pt x="4086" y="1"/>
                    <a:pt x="3466" y="1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6"/>
            <p:cNvSpPr/>
            <p:nvPr/>
          </p:nvSpPr>
          <p:spPr>
            <a:xfrm>
              <a:off x="5804150" y="4753775"/>
              <a:ext cx="239800" cy="265350"/>
            </a:xfrm>
            <a:custGeom>
              <a:avLst/>
              <a:gdLst/>
              <a:ahLst/>
              <a:cxnLst/>
              <a:rect l="l" t="t" r="r" b="b"/>
              <a:pathLst>
                <a:path w="9592" h="10614" extrusionOk="0">
                  <a:moveTo>
                    <a:pt x="3742" y="1"/>
                  </a:moveTo>
                  <a:cubicBezTo>
                    <a:pt x="3432" y="1"/>
                    <a:pt x="3128" y="62"/>
                    <a:pt x="2849" y="215"/>
                  </a:cubicBezTo>
                  <a:cubicBezTo>
                    <a:pt x="2355" y="488"/>
                    <a:pt x="1913" y="1216"/>
                    <a:pt x="2030" y="1802"/>
                  </a:cubicBezTo>
                  <a:cubicBezTo>
                    <a:pt x="1937" y="1788"/>
                    <a:pt x="1843" y="1781"/>
                    <a:pt x="1751" y="1781"/>
                  </a:cubicBezTo>
                  <a:cubicBezTo>
                    <a:pt x="1225" y="1781"/>
                    <a:pt x="731" y="2006"/>
                    <a:pt x="443" y="2504"/>
                  </a:cubicBezTo>
                  <a:cubicBezTo>
                    <a:pt x="14" y="3246"/>
                    <a:pt x="1" y="4299"/>
                    <a:pt x="196" y="5093"/>
                  </a:cubicBezTo>
                  <a:cubicBezTo>
                    <a:pt x="443" y="6121"/>
                    <a:pt x="1093" y="6992"/>
                    <a:pt x="1523" y="7942"/>
                  </a:cubicBezTo>
                  <a:cubicBezTo>
                    <a:pt x="1575" y="8072"/>
                    <a:pt x="1627" y="8202"/>
                    <a:pt x="1666" y="8332"/>
                  </a:cubicBezTo>
                  <a:cubicBezTo>
                    <a:pt x="1913" y="9034"/>
                    <a:pt x="2017" y="9789"/>
                    <a:pt x="2680" y="10244"/>
                  </a:cubicBezTo>
                  <a:cubicBezTo>
                    <a:pt x="2694" y="10254"/>
                    <a:pt x="2711" y="10259"/>
                    <a:pt x="2728" y="10259"/>
                  </a:cubicBezTo>
                  <a:cubicBezTo>
                    <a:pt x="2777" y="10259"/>
                    <a:pt x="2826" y="10220"/>
                    <a:pt x="2797" y="10153"/>
                  </a:cubicBezTo>
                  <a:cubicBezTo>
                    <a:pt x="2680" y="9919"/>
                    <a:pt x="2602" y="9659"/>
                    <a:pt x="2576" y="9399"/>
                  </a:cubicBezTo>
                  <a:lnTo>
                    <a:pt x="2576" y="9399"/>
                  </a:lnTo>
                  <a:cubicBezTo>
                    <a:pt x="2836" y="9516"/>
                    <a:pt x="3044" y="9828"/>
                    <a:pt x="3240" y="10010"/>
                  </a:cubicBezTo>
                  <a:cubicBezTo>
                    <a:pt x="3448" y="10218"/>
                    <a:pt x="3669" y="10400"/>
                    <a:pt x="3890" y="10569"/>
                  </a:cubicBezTo>
                  <a:lnTo>
                    <a:pt x="3955" y="10608"/>
                  </a:lnTo>
                  <a:cubicBezTo>
                    <a:pt x="3965" y="10612"/>
                    <a:pt x="3975" y="10613"/>
                    <a:pt x="3984" y="10613"/>
                  </a:cubicBezTo>
                  <a:cubicBezTo>
                    <a:pt x="4012" y="10613"/>
                    <a:pt x="4036" y="10599"/>
                    <a:pt x="4046" y="10569"/>
                  </a:cubicBezTo>
                  <a:cubicBezTo>
                    <a:pt x="4059" y="10556"/>
                    <a:pt x="4059" y="10543"/>
                    <a:pt x="4046" y="10530"/>
                  </a:cubicBezTo>
                  <a:cubicBezTo>
                    <a:pt x="4046" y="10348"/>
                    <a:pt x="4072" y="10166"/>
                    <a:pt x="4137" y="9997"/>
                  </a:cubicBezTo>
                  <a:cubicBezTo>
                    <a:pt x="4267" y="10088"/>
                    <a:pt x="4371" y="10231"/>
                    <a:pt x="4488" y="10335"/>
                  </a:cubicBezTo>
                  <a:cubicBezTo>
                    <a:pt x="4502" y="10344"/>
                    <a:pt x="4518" y="10349"/>
                    <a:pt x="4533" y="10349"/>
                  </a:cubicBezTo>
                  <a:cubicBezTo>
                    <a:pt x="4561" y="10349"/>
                    <a:pt x="4589" y="10334"/>
                    <a:pt x="4605" y="10309"/>
                  </a:cubicBezTo>
                  <a:cubicBezTo>
                    <a:pt x="4684" y="10127"/>
                    <a:pt x="4710" y="9724"/>
                    <a:pt x="4866" y="9620"/>
                  </a:cubicBezTo>
                  <a:cubicBezTo>
                    <a:pt x="4886" y="9606"/>
                    <a:pt x="4906" y="9600"/>
                    <a:pt x="4925" y="9600"/>
                  </a:cubicBezTo>
                  <a:cubicBezTo>
                    <a:pt x="5095" y="9600"/>
                    <a:pt x="5239" y="10062"/>
                    <a:pt x="5321" y="10179"/>
                  </a:cubicBezTo>
                  <a:cubicBezTo>
                    <a:pt x="5339" y="10197"/>
                    <a:pt x="5363" y="10207"/>
                    <a:pt x="5386" y="10207"/>
                  </a:cubicBezTo>
                  <a:cubicBezTo>
                    <a:pt x="5412" y="10207"/>
                    <a:pt x="5437" y="10194"/>
                    <a:pt x="5451" y="10166"/>
                  </a:cubicBezTo>
                  <a:cubicBezTo>
                    <a:pt x="5555" y="9815"/>
                    <a:pt x="5685" y="9477"/>
                    <a:pt x="5828" y="9138"/>
                  </a:cubicBezTo>
                  <a:cubicBezTo>
                    <a:pt x="5880" y="9203"/>
                    <a:pt x="5919" y="9256"/>
                    <a:pt x="5971" y="9321"/>
                  </a:cubicBezTo>
                  <a:cubicBezTo>
                    <a:pt x="5984" y="9334"/>
                    <a:pt x="6004" y="9340"/>
                    <a:pt x="6025" y="9340"/>
                  </a:cubicBezTo>
                  <a:cubicBezTo>
                    <a:pt x="6046" y="9340"/>
                    <a:pt x="6069" y="9334"/>
                    <a:pt x="6088" y="9321"/>
                  </a:cubicBezTo>
                  <a:cubicBezTo>
                    <a:pt x="6232" y="9138"/>
                    <a:pt x="6362" y="8956"/>
                    <a:pt x="6479" y="8761"/>
                  </a:cubicBezTo>
                  <a:cubicBezTo>
                    <a:pt x="6609" y="8605"/>
                    <a:pt x="6739" y="8449"/>
                    <a:pt x="6843" y="8280"/>
                  </a:cubicBezTo>
                  <a:cubicBezTo>
                    <a:pt x="7129" y="7825"/>
                    <a:pt x="7272" y="7265"/>
                    <a:pt x="7454" y="6784"/>
                  </a:cubicBezTo>
                  <a:cubicBezTo>
                    <a:pt x="7597" y="6381"/>
                    <a:pt x="7649" y="5964"/>
                    <a:pt x="7597" y="5548"/>
                  </a:cubicBezTo>
                  <a:cubicBezTo>
                    <a:pt x="7597" y="5405"/>
                    <a:pt x="7584" y="5262"/>
                    <a:pt x="7571" y="5119"/>
                  </a:cubicBezTo>
                  <a:cubicBezTo>
                    <a:pt x="8183" y="5002"/>
                    <a:pt x="8807" y="4742"/>
                    <a:pt x="9002" y="4169"/>
                  </a:cubicBezTo>
                  <a:cubicBezTo>
                    <a:pt x="9145" y="3779"/>
                    <a:pt x="9067" y="3350"/>
                    <a:pt x="8833" y="3025"/>
                  </a:cubicBezTo>
                  <a:cubicBezTo>
                    <a:pt x="8742" y="2921"/>
                    <a:pt x="8625" y="2829"/>
                    <a:pt x="8482" y="2777"/>
                  </a:cubicBezTo>
                  <a:cubicBezTo>
                    <a:pt x="8950" y="2543"/>
                    <a:pt x="9301" y="2127"/>
                    <a:pt x="9445" y="1633"/>
                  </a:cubicBezTo>
                  <a:cubicBezTo>
                    <a:pt x="9591" y="1033"/>
                    <a:pt x="9358" y="192"/>
                    <a:pt x="8669" y="192"/>
                  </a:cubicBezTo>
                  <a:cubicBezTo>
                    <a:pt x="8626" y="192"/>
                    <a:pt x="8581" y="195"/>
                    <a:pt x="8534" y="202"/>
                  </a:cubicBezTo>
                  <a:cubicBezTo>
                    <a:pt x="8131" y="254"/>
                    <a:pt x="7806" y="527"/>
                    <a:pt x="7428" y="670"/>
                  </a:cubicBezTo>
                  <a:cubicBezTo>
                    <a:pt x="7210" y="764"/>
                    <a:pt x="6987" y="804"/>
                    <a:pt x="6764" y="804"/>
                  </a:cubicBezTo>
                  <a:cubicBezTo>
                    <a:pt x="6311" y="804"/>
                    <a:pt x="5857" y="641"/>
                    <a:pt x="5438" y="449"/>
                  </a:cubicBezTo>
                  <a:cubicBezTo>
                    <a:pt x="4936" y="219"/>
                    <a:pt x="4328" y="1"/>
                    <a:pt x="3742" y="1"/>
                  </a:cubicBezTo>
                  <a:close/>
                </a:path>
              </a:pathLst>
            </a:custGeom>
            <a:solidFill>
              <a:srgbClr val="FFC9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6"/>
            <p:cNvSpPr/>
            <p:nvPr/>
          </p:nvSpPr>
          <p:spPr>
            <a:xfrm>
              <a:off x="6054875" y="5019275"/>
              <a:ext cx="441025" cy="313550"/>
            </a:xfrm>
            <a:custGeom>
              <a:avLst/>
              <a:gdLst/>
              <a:ahLst/>
              <a:cxnLst/>
              <a:rect l="l" t="t" r="r" b="b"/>
              <a:pathLst>
                <a:path w="17641" h="12542" extrusionOk="0">
                  <a:moveTo>
                    <a:pt x="15232" y="0"/>
                  </a:moveTo>
                  <a:cubicBezTo>
                    <a:pt x="14810" y="0"/>
                    <a:pt x="13394" y="2695"/>
                    <a:pt x="12918" y="2811"/>
                  </a:cubicBezTo>
                  <a:cubicBezTo>
                    <a:pt x="12897" y="2817"/>
                    <a:pt x="12878" y="2819"/>
                    <a:pt x="12861" y="2819"/>
                  </a:cubicBezTo>
                  <a:cubicBezTo>
                    <a:pt x="12481" y="2819"/>
                    <a:pt x="13095" y="1479"/>
                    <a:pt x="12684" y="1354"/>
                  </a:cubicBezTo>
                  <a:cubicBezTo>
                    <a:pt x="12670" y="1350"/>
                    <a:pt x="12655" y="1347"/>
                    <a:pt x="12640" y="1347"/>
                  </a:cubicBezTo>
                  <a:cubicBezTo>
                    <a:pt x="12206" y="1347"/>
                    <a:pt x="11687" y="3348"/>
                    <a:pt x="11825" y="4216"/>
                  </a:cubicBezTo>
                  <a:cubicBezTo>
                    <a:pt x="11825" y="4216"/>
                    <a:pt x="5816" y="7494"/>
                    <a:pt x="4073" y="8795"/>
                  </a:cubicBezTo>
                  <a:cubicBezTo>
                    <a:pt x="4073" y="8795"/>
                    <a:pt x="3110" y="6805"/>
                    <a:pt x="2889" y="6427"/>
                  </a:cubicBezTo>
                  <a:lnTo>
                    <a:pt x="1" y="8001"/>
                  </a:lnTo>
                  <a:cubicBezTo>
                    <a:pt x="312" y="9336"/>
                    <a:pt x="2055" y="12542"/>
                    <a:pt x="2558" y="12542"/>
                  </a:cubicBezTo>
                  <a:cubicBezTo>
                    <a:pt x="2560" y="12542"/>
                    <a:pt x="2562" y="12541"/>
                    <a:pt x="2564" y="12541"/>
                  </a:cubicBezTo>
                  <a:cubicBezTo>
                    <a:pt x="3227" y="12515"/>
                    <a:pt x="8586" y="9992"/>
                    <a:pt x="13777" y="5504"/>
                  </a:cubicBezTo>
                  <a:cubicBezTo>
                    <a:pt x="13777" y="5504"/>
                    <a:pt x="17523" y="3527"/>
                    <a:pt x="17354" y="3227"/>
                  </a:cubicBezTo>
                  <a:cubicBezTo>
                    <a:pt x="17332" y="3185"/>
                    <a:pt x="17277" y="3167"/>
                    <a:pt x="17200" y="3167"/>
                  </a:cubicBezTo>
                  <a:cubicBezTo>
                    <a:pt x="16727" y="3167"/>
                    <a:pt x="15403" y="3839"/>
                    <a:pt x="15403" y="3839"/>
                  </a:cubicBezTo>
                  <a:cubicBezTo>
                    <a:pt x="15403" y="3839"/>
                    <a:pt x="17640" y="2239"/>
                    <a:pt x="17523" y="2018"/>
                  </a:cubicBezTo>
                  <a:cubicBezTo>
                    <a:pt x="17512" y="1998"/>
                    <a:pt x="17483" y="1988"/>
                    <a:pt x="17439" y="1988"/>
                  </a:cubicBezTo>
                  <a:cubicBezTo>
                    <a:pt x="16997" y="1988"/>
                    <a:pt x="15051" y="2902"/>
                    <a:pt x="15051" y="2902"/>
                  </a:cubicBezTo>
                  <a:cubicBezTo>
                    <a:pt x="15051" y="2902"/>
                    <a:pt x="17055" y="1107"/>
                    <a:pt x="16782" y="769"/>
                  </a:cubicBezTo>
                  <a:cubicBezTo>
                    <a:pt x="16760" y="743"/>
                    <a:pt x="16727" y="731"/>
                    <a:pt x="16686" y="731"/>
                  </a:cubicBezTo>
                  <a:cubicBezTo>
                    <a:pt x="16211" y="731"/>
                    <a:pt x="14570" y="2317"/>
                    <a:pt x="14570" y="2317"/>
                  </a:cubicBezTo>
                  <a:cubicBezTo>
                    <a:pt x="14570" y="2317"/>
                    <a:pt x="15637" y="79"/>
                    <a:pt x="15247" y="1"/>
                  </a:cubicBezTo>
                  <a:cubicBezTo>
                    <a:pt x="15242" y="1"/>
                    <a:pt x="15237" y="0"/>
                    <a:pt x="15232" y="0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6"/>
            <p:cNvSpPr/>
            <p:nvPr/>
          </p:nvSpPr>
          <p:spPr>
            <a:xfrm>
              <a:off x="5644800" y="5018175"/>
              <a:ext cx="509300" cy="446675"/>
            </a:xfrm>
            <a:custGeom>
              <a:avLst/>
              <a:gdLst/>
              <a:ahLst/>
              <a:cxnLst/>
              <a:rect l="l" t="t" r="r" b="b"/>
              <a:pathLst>
                <a:path w="20372" h="17867" extrusionOk="0">
                  <a:moveTo>
                    <a:pt x="8649" y="1"/>
                  </a:moveTo>
                  <a:cubicBezTo>
                    <a:pt x="8410" y="1"/>
                    <a:pt x="8183" y="2"/>
                    <a:pt x="7975" y="6"/>
                  </a:cubicBezTo>
                  <a:cubicBezTo>
                    <a:pt x="7363" y="6"/>
                    <a:pt x="6908" y="19"/>
                    <a:pt x="6804" y="19"/>
                  </a:cubicBezTo>
                  <a:cubicBezTo>
                    <a:pt x="4020" y="267"/>
                    <a:pt x="2420" y="2751"/>
                    <a:pt x="1" y="6497"/>
                  </a:cubicBezTo>
                  <a:cubicBezTo>
                    <a:pt x="1" y="6497"/>
                    <a:pt x="144" y="6680"/>
                    <a:pt x="404" y="6953"/>
                  </a:cubicBezTo>
                  <a:cubicBezTo>
                    <a:pt x="1080" y="7668"/>
                    <a:pt x="2485" y="8969"/>
                    <a:pt x="3981" y="9164"/>
                  </a:cubicBezTo>
                  <a:cubicBezTo>
                    <a:pt x="4046" y="9164"/>
                    <a:pt x="4111" y="9177"/>
                    <a:pt x="4176" y="9177"/>
                  </a:cubicBezTo>
                  <a:lnTo>
                    <a:pt x="4254" y="8358"/>
                  </a:lnTo>
                  <a:cubicBezTo>
                    <a:pt x="4254" y="8299"/>
                    <a:pt x="4296" y="8270"/>
                    <a:pt x="4339" y="8270"/>
                  </a:cubicBezTo>
                  <a:cubicBezTo>
                    <a:pt x="4381" y="8270"/>
                    <a:pt x="4423" y="8299"/>
                    <a:pt x="4423" y="8358"/>
                  </a:cubicBezTo>
                  <a:cubicBezTo>
                    <a:pt x="4475" y="9893"/>
                    <a:pt x="3734" y="14576"/>
                    <a:pt x="3175" y="17867"/>
                  </a:cubicBezTo>
                  <a:lnTo>
                    <a:pt x="17197" y="17867"/>
                  </a:lnTo>
                  <a:cubicBezTo>
                    <a:pt x="16638" y="14576"/>
                    <a:pt x="15897" y="9906"/>
                    <a:pt x="15936" y="8358"/>
                  </a:cubicBezTo>
                  <a:cubicBezTo>
                    <a:pt x="15936" y="8299"/>
                    <a:pt x="15981" y="8270"/>
                    <a:pt x="16027" y="8270"/>
                  </a:cubicBezTo>
                  <a:cubicBezTo>
                    <a:pt x="16072" y="8270"/>
                    <a:pt x="16118" y="8299"/>
                    <a:pt x="16118" y="8358"/>
                  </a:cubicBezTo>
                  <a:lnTo>
                    <a:pt x="16196" y="9177"/>
                  </a:lnTo>
                  <a:cubicBezTo>
                    <a:pt x="16378" y="9164"/>
                    <a:pt x="16573" y="9138"/>
                    <a:pt x="16755" y="9086"/>
                  </a:cubicBezTo>
                  <a:cubicBezTo>
                    <a:pt x="17874" y="8813"/>
                    <a:pt x="18902" y="7993"/>
                    <a:pt x="19578" y="7343"/>
                  </a:cubicBezTo>
                  <a:lnTo>
                    <a:pt x="19695" y="7226"/>
                  </a:lnTo>
                  <a:cubicBezTo>
                    <a:pt x="19929" y="7005"/>
                    <a:pt x="20150" y="6758"/>
                    <a:pt x="20371" y="6497"/>
                  </a:cubicBezTo>
                  <a:lnTo>
                    <a:pt x="19942" y="5860"/>
                  </a:lnTo>
                  <a:cubicBezTo>
                    <a:pt x="17744" y="2465"/>
                    <a:pt x="16183" y="254"/>
                    <a:pt x="13555" y="32"/>
                  </a:cubicBezTo>
                  <a:cubicBezTo>
                    <a:pt x="13464" y="19"/>
                    <a:pt x="13139" y="6"/>
                    <a:pt x="12684" y="6"/>
                  </a:cubicBezTo>
                  <a:lnTo>
                    <a:pt x="10186" y="6"/>
                  </a:lnTo>
                  <a:cubicBezTo>
                    <a:pt x="9657" y="6"/>
                    <a:pt x="9128" y="1"/>
                    <a:pt x="8649" y="1"/>
                  </a:cubicBezTo>
                  <a:close/>
                </a:path>
              </a:pathLst>
            </a:custGeom>
            <a:solidFill>
              <a:srgbClr val="FF0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6"/>
            <p:cNvSpPr/>
            <p:nvPr/>
          </p:nvSpPr>
          <p:spPr>
            <a:xfrm>
              <a:off x="6106275" y="5196200"/>
              <a:ext cx="469950" cy="248725"/>
            </a:xfrm>
            <a:custGeom>
              <a:avLst/>
              <a:gdLst/>
              <a:ahLst/>
              <a:cxnLst/>
              <a:rect l="l" t="t" r="r" b="b"/>
              <a:pathLst>
                <a:path w="18798" h="9949" extrusionOk="0">
                  <a:moveTo>
                    <a:pt x="14986" y="1"/>
                  </a:moveTo>
                  <a:lnTo>
                    <a:pt x="14986" y="1"/>
                  </a:lnTo>
                  <a:cubicBezTo>
                    <a:pt x="15142" y="404"/>
                    <a:pt x="14270" y="2967"/>
                    <a:pt x="14270" y="2967"/>
                  </a:cubicBezTo>
                  <a:cubicBezTo>
                    <a:pt x="12163" y="3526"/>
                    <a:pt x="5867" y="6193"/>
                    <a:pt x="5867" y="6193"/>
                  </a:cubicBezTo>
                  <a:cubicBezTo>
                    <a:pt x="5369" y="5652"/>
                    <a:pt x="3945" y="4973"/>
                    <a:pt x="3352" y="4973"/>
                  </a:cubicBezTo>
                  <a:cubicBezTo>
                    <a:pt x="3217" y="4973"/>
                    <a:pt x="3125" y="5008"/>
                    <a:pt x="3096" y="5087"/>
                  </a:cubicBezTo>
                  <a:cubicBezTo>
                    <a:pt x="2927" y="5516"/>
                    <a:pt x="4488" y="5881"/>
                    <a:pt x="4098" y="6180"/>
                  </a:cubicBezTo>
                  <a:cubicBezTo>
                    <a:pt x="4010" y="6245"/>
                    <a:pt x="3794" y="6268"/>
                    <a:pt x="3510" y="6268"/>
                  </a:cubicBezTo>
                  <a:cubicBezTo>
                    <a:pt x="2825" y="6268"/>
                    <a:pt x="1737" y="6134"/>
                    <a:pt x="1055" y="6134"/>
                  </a:cubicBezTo>
                  <a:cubicBezTo>
                    <a:pt x="727" y="6134"/>
                    <a:pt x="492" y="6165"/>
                    <a:pt x="443" y="6258"/>
                  </a:cubicBezTo>
                  <a:cubicBezTo>
                    <a:pt x="247" y="6609"/>
                    <a:pt x="2680" y="7168"/>
                    <a:pt x="2680" y="7168"/>
                  </a:cubicBezTo>
                  <a:cubicBezTo>
                    <a:pt x="2680" y="7168"/>
                    <a:pt x="0" y="7520"/>
                    <a:pt x="91" y="7936"/>
                  </a:cubicBezTo>
                  <a:cubicBezTo>
                    <a:pt x="120" y="8069"/>
                    <a:pt x="412" y="8114"/>
                    <a:pt x="795" y="8114"/>
                  </a:cubicBezTo>
                  <a:cubicBezTo>
                    <a:pt x="1609" y="8114"/>
                    <a:pt x="2836" y="7910"/>
                    <a:pt x="2836" y="7910"/>
                  </a:cubicBezTo>
                  <a:lnTo>
                    <a:pt x="2836" y="7910"/>
                  </a:lnTo>
                  <a:cubicBezTo>
                    <a:pt x="2836" y="7910"/>
                    <a:pt x="508" y="9055"/>
                    <a:pt x="599" y="9289"/>
                  </a:cubicBezTo>
                  <a:cubicBezTo>
                    <a:pt x="612" y="9317"/>
                    <a:pt x="667" y="9329"/>
                    <a:pt x="752" y="9329"/>
                  </a:cubicBezTo>
                  <a:cubicBezTo>
                    <a:pt x="1335" y="9329"/>
                    <a:pt x="3343" y="8756"/>
                    <a:pt x="3343" y="8755"/>
                  </a:cubicBezTo>
                  <a:lnTo>
                    <a:pt x="3343" y="8755"/>
                  </a:lnTo>
                  <a:cubicBezTo>
                    <a:pt x="3343" y="8756"/>
                    <a:pt x="1522" y="9601"/>
                    <a:pt x="1652" y="9913"/>
                  </a:cubicBezTo>
                  <a:cubicBezTo>
                    <a:pt x="1663" y="9937"/>
                    <a:pt x="1698" y="9949"/>
                    <a:pt x="1754" y="9949"/>
                  </a:cubicBezTo>
                  <a:cubicBezTo>
                    <a:pt x="2389" y="9949"/>
                    <a:pt x="5672" y="8521"/>
                    <a:pt x="5672" y="8521"/>
                  </a:cubicBezTo>
                  <a:cubicBezTo>
                    <a:pt x="12410" y="7246"/>
                    <a:pt x="17340" y="5581"/>
                    <a:pt x="17782" y="5074"/>
                  </a:cubicBezTo>
                  <a:cubicBezTo>
                    <a:pt x="18108" y="4697"/>
                    <a:pt x="18797" y="2433"/>
                    <a:pt x="18602" y="1198"/>
                  </a:cubicBezTo>
                  <a:lnTo>
                    <a:pt x="14986" y="1"/>
                  </a:ln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6"/>
            <p:cNvSpPr/>
            <p:nvPr/>
          </p:nvSpPr>
          <p:spPr>
            <a:xfrm>
              <a:off x="6664325" y="4931975"/>
              <a:ext cx="126200" cy="128475"/>
            </a:xfrm>
            <a:custGeom>
              <a:avLst/>
              <a:gdLst/>
              <a:ahLst/>
              <a:cxnLst/>
              <a:rect l="l" t="t" r="r" b="b"/>
              <a:pathLst>
                <a:path w="5048" h="5139" extrusionOk="0">
                  <a:moveTo>
                    <a:pt x="3481" y="0"/>
                  </a:moveTo>
                  <a:cubicBezTo>
                    <a:pt x="2178" y="0"/>
                    <a:pt x="104" y="1256"/>
                    <a:pt x="104" y="1256"/>
                  </a:cubicBezTo>
                  <a:cubicBezTo>
                    <a:pt x="430" y="2648"/>
                    <a:pt x="352" y="4131"/>
                    <a:pt x="0" y="4781"/>
                  </a:cubicBezTo>
                  <a:cubicBezTo>
                    <a:pt x="0" y="4781"/>
                    <a:pt x="868" y="5139"/>
                    <a:pt x="2261" y="5139"/>
                  </a:cubicBezTo>
                  <a:cubicBezTo>
                    <a:pt x="2440" y="5139"/>
                    <a:pt x="2628" y="5133"/>
                    <a:pt x="2823" y="5119"/>
                  </a:cubicBezTo>
                  <a:cubicBezTo>
                    <a:pt x="4540" y="4989"/>
                    <a:pt x="5048" y="4677"/>
                    <a:pt x="5048" y="4677"/>
                  </a:cubicBezTo>
                  <a:cubicBezTo>
                    <a:pt x="5048" y="4677"/>
                    <a:pt x="4449" y="3676"/>
                    <a:pt x="4514" y="1100"/>
                  </a:cubicBezTo>
                  <a:cubicBezTo>
                    <a:pt x="4539" y="279"/>
                    <a:pt x="4096" y="0"/>
                    <a:pt x="3481" y="0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6"/>
            <p:cNvSpPr/>
            <p:nvPr/>
          </p:nvSpPr>
          <p:spPr>
            <a:xfrm>
              <a:off x="6836350" y="4564300"/>
              <a:ext cx="149950" cy="444950"/>
            </a:xfrm>
            <a:custGeom>
              <a:avLst/>
              <a:gdLst/>
              <a:ahLst/>
              <a:cxnLst/>
              <a:rect l="l" t="t" r="r" b="b"/>
              <a:pathLst>
                <a:path w="5998" h="17798" extrusionOk="0">
                  <a:moveTo>
                    <a:pt x="3982" y="0"/>
                  </a:moveTo>
                  <a:cubicBezTo>
                    <a:pt x="3656" y="0"/>
                    <a:pt x="3162" y="2929"/>
                    <a:pt x="3162" y="2929"/>
                  </a:cubicBezTo>
                  <a:cubicBezTo>
                    <a:pt x="3162" y="2929"/>
                    <a:pt x="2496" y="535"/>
                    <a:pt x="2320" y="535"/>
                  </a:cubicBezTo>
                  <a:cubicBezTo>
                    <a:pt x="2319" y="535"/>
                    <a:pt x="2318" y="535"/>
                    <a:pt x="2316" y="535"/>
                  </a:cubicBezTo>
                  <a:cubicBezTo>
                    <a:pt x="2147" y="574"/>
                    <a:pt x="2459" y="3436"/>
                    <a:pt x="2459" y="3436"/>
                  </a:cubicBezTo>
                  <a:cubicBezTo>
                    <a:pt x="2459" y="3436"/>
                    <a:pt x="2469" y="4039"/>
                    <a:pt x="2284" y="4039"/>
                  </a:cubicBezTo>
                  <a:cubicBezTo>
                    <a:pt x="2250" y="4039"/>
                    <a:pt x="2209" y="4018"/>
                    <a:pt x="2160" y="3969"/>
                  </a:cubicBezTo>
                  <a:cubicBezTo>
                    <a:pt x="1883" y="3669"/>
                    <a:pt x="1262" y="3179"/>
                    <a:pt x="1067" y="3179"/>
                  </a:cubicBezTo>
                  <a:cubicBezTo>
                    <a:pt x="1051" y="3179"/>
                    <a:pt x="1038" y="3182"/>
                    <a:pt x="1028" y="3189"/>
                  </a:cubicBezTo>
                  <a:cubicBezTo>
                    <a:pt x="898" y="3293"/>
                    <a:pt x="976" y="3865"/>
                    <a:pt x="2316" y="5088"/>
                  </a:cubicBezTo>
                  <a:lnTo>
                    <a:pt x="1627" y="13999"/>
                  </a:lnTo>
                  <a:lnTo>
                    <a:pt x="1" y="17797"/>
                  </a:lnTo>
                  <a:lnTo>
                    <a:pt x="4085" y="17459"/>
                  </a:lnTo>
                  <a:lnTo>
                    <a:pt x="4814" y="14181"/>
                  </a:lnTo>
                  <a:lnTo>
                    <a:pt x="3695" y="5010"/>
                  </a:lnTo>
                  <a:cubicBezTo>
                    <a:pt x="4228" y="4633"/>
                    <a:pt x="4684" y="4164"/>
                    <a:pt x="5061" y="3631"/>
                  </a:cubicBezTo>
                  <a:cubicBezTo>
                    <a:pt x="5633" y="2799"/>
                    <a:pt x="5998" y="1862"/>
                    <a:pt x="5854" y="1758"/>
                  </a:cubicBezTo>
                  <a:cubicBezTo>
                    <a:pt x="5849" y="1754"/>
                    <a:pt x="5842" y="1752"/>
                    <a:pt x="5835" y="1752"/>
                  </a:cubicBezTo>
                  <a:cubicBezTo>
                    <a:pt x="5637" y="1752"/>
                    <a:pt x="4710" y="2981"/>
                    <a:pt x="4710" y="2981"/>
                  </a:cubicBezTo>
                  <a:cubicBezTo>
                    <a:pt x="4710" y="2981"/>
                    <a:pt x="5295" y="730"/>
                    <a:pt x="5126" y="600"/>
                  </a:cubicBezTo>
                  <a:cubicBezTo>
                    <a:pt x="5122" y="597"/>
                    <a:pt x="5117" y="596"/>
                    <a:pt x="5112" y="596"/>
                  </a:cubicBezTo>
                  <a:cubicBezTo>
                    <a:pt x="4903" y="596"/>
                    <a:pt x="3825" y="2838"/>
                    <a:pt x="3825" y="2838"/>
                  </a:cubicBezTo>
                  <a:cubicBezTo>
                    <a:pt x="3825" y="2838"/>
                    <a:pt x="4306" y="93"/>
                    <a:pt x="3994" y="2"/>
                  </a:cubicBezTo>
                  <a:cubicBezTo>
                    <a:pt x="3990" y="1"/>
                    <a:pt x="3986" y="0"/>
                    <a:pt x="3982" y="0"/>
                  </a:cubicBezTo>
                  <a:close/>
                </a:path>
              </a:pathLst>
            </a:custGeom>
            <a:solidFill>
              <a:srgbClr val="C49A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6"/>
            <p:cNvSpPr/>
            <p:nvPr/>
          </p:nvSpPr>
          <p:spPr>
            <a:xfrm>
              <a:off x="6469525" y="4921075"/>
              <a:ext cx="500850" cy="543775"/>
            </a:xfrm>
            <a:custGeom>
              <a:avLst/>
              <a:gdLst/>
              <a:ahLst/>
              <a:cxnLst/>
              <a:rect l="l" t="t" r="r" b="b"/>
              <a:pathLst>
                <a:path w="20034" h="21751" extrusionOk="0">
                  <a:moveTo>
                    <a:pt x="16196" y="1"/>
                  </a:moveTo>
                  <a:cubicBezTo>
                    <a:pt x="15962" y="1"/>
                    <a:pt x="15727" y="14"/>
                    <a:pt x="15506" y="79"/>
                  </a:cubicBezTo>
                  <a:cubicBezTo>
                    <a:pt x="15506" y="79"/>
                    <a:pt x="15116" y="2160"/>
                    <a:pt x="13984" y="3929"/>
                  </a:cubicBezTo>
                  <a:cubicBezTo>
                    <a:pt x="13802" y="4229"/>
                    <a:pt x="13594" y="4502"/>
                    <a:pt x="13373" y="4762"/>
                  </a:cubicBezTo>
                  <a:lnTo>
                    <a:pt x="12683" y="4749"/>
                  </a:lnTo>
                  <a:cubicBezTo>
                    <a:pt x="12098" y="4736"/>
                    <a:pt x="11266" y="4736"/>
                    <a:pt x="10433" y="4736"/>
                  </a:cubicBezTo>
                  <a:lnTo>
                    <a:pt x="7974" y="4736"/>
                  </a:lnTo>
                  <a:cubicBezTo>
                    <a:pt x="7363" y="4749"/>
                    <a:pt x="6908" y="4749"/>
                    <a:pt x="6804" y="4762"/>
                  </a:cubicBezTo>
                  <a:cubicBezTo>
                    <a:pt x="5230" y="4905"/>
                    <a:pt x="4033" y="5751"/>
                    <a:pt x="2862" y="7142"/>
                  </a:cubicBezTo>
                  <a:cubicBezTo>
                    <a:pt x="2810" y="7194"/>
                    <a:pt x="2771" y="7246"/>
                    <a:pt x="2719" y="7312"/>
                  </a:cubicBezTo>
                  <a:cubicBezTo>
                    <a:pt x="2069" y="8118"/>
                    <a:pt x="1470" y="8964"/>
                    <a:pt x="911" y="9835"/>
                  </a:cubicBezTo>
                  <a:cubicBezTo>
                    <a:pt x="612" y="10277"/>
                    <a:pt x="313" y="10746"/>
                    <a:pt x="0" y="11240"/>
                  </a:cubicBezTo>
                  <a:cubicBezTo>
                    <a:pt x="0" y="11240"/>
                    <a:pt x="144" y="11422"/>
                    <a:pt x="404" y="11695"/>
                  </a:cubicBezTo>
                  <a:cubicBezTo>
                    <a:pt x="976" y="12320"/>
                    <a:pt x="1639" y="12853"/>
                    <a:pt x="2355" y="13295"/>
                  </a:cubicBezTo>
                  <a:cubicBezTo>
                    <a:pt x="2849" y="13608"/>
                    <a:pt x="3409" y="13803"/>
                    <a:pt x="3981" y="13894"/>
                  </a:cubicBezTo>
                  <a:cubicBezTo>
                    <a:pt x="4046" y="13907"/>
                    <a:pt x="4111" y="13920"/>
                    <a:pt x="4176" y="13920"/>
                  </a:cubicBezTo>
                  <a:lnTo>
                    <a:pt x="4254" y="13087"/>
                  </a:lnTo>
                  <a:cubicBezTo>
                    <a:pt x="4261" y="13035"/>
                    <a:pt x="4300" y="13009"/>
                    <a:pt x="4339" y="13009"/>
                  </a:cubicBezTo>
                  <a:cubicBezTo>
                    <a:pt x="4378" y="13009"/>
                    <a:pt x="4417" y="13035"/>
                    <a:pt x="4423" y="13087"/>
                  </a:cubicBezTo>
                  <a:cubicBezTo>
                    <a:pt x="4462" y="14505"/>
                    <a:pt x="3851" y="18551"/>
                    <a:pt x="3318" y="21751"/>
                  </a:cubicBezTo>
                  <a:lnTo>
                    <a:pt x="17054" y="21751"/>
                  </a:lnTo>
                  <a:cubicBezTo>
                    <a:pt x="16846" y="20528"/>
                    <a:pt x="16638" y="19201"/>
                    <a:pt x="16456" y="17939"/>
                  </a:cubicBezTo>
                  <a:cubicBezTo>
                    <a:pt x="16144" y="15871"/>
                    <a:pt x="15910" y="13972"/>
                    <a:pt x="15936" y="13100"/>
                  </a:cubicBezTo>
                  <a:cubicBezTo>
                    <a:pt x="15988" y="11825"/>
                    <a:pt x="15949" y="10538"/>
                    <a:pt x="15831" y="9263"/>
                  </a:cubicBezTo>
                  <a:cubicBezTo>
                    <a:pt x="16053" y="9094"/>
                    <a:pt x="16261" y="8912"/>
                    <a:pt x="16456" y="8716"/>
                  </a:cubicBezTo>
                  <a:cubicBezTo>
                    <a:pt x="20033" y="5386"/>
                    <a:pt x="20033" y="1380"/>
                    <a:pt x="20033" y="1380"/>
                  </a:cubicBezTo>
                  <a:cubicBezTo>
                    <a:pt x="20033" y="1380"/>
                    <a:pt x="19734" y="1198"/>
                    <a:pt x="19266" y="951"/>
                  </a:cubicBezTo>
                  <a:cubicBezTo>
                    <a:pt x="18485" y="547"/>
                    <a:pt x="17249" y="27"/>
                    <a:pt x="16196" y="1"/>
                  </a:cubicBezTo>
                  <a:close/>
                </a:path>
              </a:pathLst>
            </a:custGeom>
            <a:solidFill>
              <a:srgbClr val="00DF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6"/>
            <p:cNvSpPr/>
            <p:nvPr/>
          </p:nvSpPr>
          <p:spPr>
            <a:xfrm>
              <a:off x="6602200" y="4761050"/>
              <a:ext cx="335975" cy="618950"/>
            </a:xfrm>
            <a:custGeom>
              <a:avLst/>
              <a:gdLst/>
              <a:ahLst/>
              <a:cxnLst/>
              <a:rect l="l" t="t" r="r" b="b"/>
              <a:pathLst>
                <a:path w="13439" h="24758" extrusionOk="0">
                  <a:moveTo>
                    <a:pt x="4649" y="0"/>
                  </a:moveTo>
                  <a:cubicBezTo>
                    <a:pt x="4182" y="0"/>
                    <a:pt x="3705" y="94"/>
                    <a:pt x="3227" y="301"/>
                  </a:cubicBezTo>
                  <a:cubicBezTo>
                    <a:pt x="1015" y="1251"/>
                    <a:pt x="1" y="4047"/>
                    <a:pt x="586" y="6428"/>
                  </a:cubicBezTo>
                  <a:cubicBezTo>
                    <a:pt x="599" y="6480"/>
                    <a:pt x="612" y="6532"/>
                    <a:pt x="625" y="6584"/>
                  </a:cubicBezTo>
                  <a:cubicBezTo>
                    <a:pt x="612" y="6844"/>
                    <a:pt x="612" y="7104"/>
                    <a:pt x="651" y="7365"/>
                  </a:cubicBezTo>
                  <a:cubicBezTo>
                    <a:pt x="833" y="8496"/>
                    <a:pt x="1679" y="9394"/>
                    <a:pt x="2785" y="9641"/>
                  </a:cubicBezTo>
                  <a:cubicBezTo>
                    <a:pt x="2850" y="9654"/>
                    <a:pt x="2915" y="9680"/>
                    <a:pt x="2980" y="9680"/>
                  </a:cubicBezTo>
                  <a:cubicBezTo>
                    <a:pt x="3311" y="9752"/>
                    <a:pt x="3646" y="9787"/>
                    <a:pt x="3980" y="9787"/>
                  </a:cubicBezTo>
                  <a:cubicBezTo>
                    <a:pt x="4313" y="9787"/>
                    <a:pt x="4645" y="9752"/>
                    <a:pt x="4970" y="9680"/>
                  </a:cubicBezTo>
                  <a:lnTo>
                    <a:pt x="4983" y="9680"/>
                  </a:lnTo>
                  <a:cubicBezTo>
                    <a:pt x="5126" y="10148"/>
                    <a:pt x="5165" y="10643"/>
                    <a:pt x="5113" y="11124"/>
                  </a:cubicBezTo>
                  <a:cubicBezTo>
                    <a:pt x="5087" y="11293"/>
                    <a:pt x="5061" y="11449"/>
                    <a:pt x="5022" y="11618"/>
                  </a:cubicBezTo>
                  <a:cubicBezTo>
                    <a:pt x="4996" y="11735"/>
                    <a:pt x="4957" y="11852"/>
                    <a:pt x="4931" y="11969"/>
                  </a:cubicBezTo>
                  <a:cubicBezTo>
                    <a:pt x="4723" y="12750"/>
                    <a:pt x="4463" y="13478"/>
                    <a:pt x="4476" y="14311"/>
                  </a:cubicBezTo>
                  <a:cubicBezTo>
                    <a:pt x="4476" y="14805"/>
                    <a:pt x="4593" y="15300"/>
                    <a:pt x="4593" y="15794"/>
                  </a:cubicBezTo>
                  <a:cubicBezTo>
                    <a:pt x="4606" y="16353"/>
                    <a:pt x="4424" y="16887"/>
                    <a:pt x="4307" y="17433"/>
                  </a:cubicBezTo>
                  <a:cubicBezTo>
                    <a:pt x="4085" y="18487"/>
                    <a:pt x="3864" y="19592"/>
                    <a:pt x="3929" y="20672"/>
                  </a:cubicBezTo>
                  <a:cubicBezTo>
                    <a:pt x="4007" y="22298"/>
                    <a:pt x="5035" y="23729"/>
                    <a:pt x="6544" y="24327"/>
                  </a:cubicBezTo>
                  <a:cubicBezTo>
                    <a:pt x="7350" y="24613"/>
                    <a:pt x="8196" y="24757"/>
                    <a:pt x="9042" y="24757"/>
                  </a:cubicBezTo>
                  <a:cubicBezTo>
                    <a:pt x="9089" y="24757"/>
                    <a:pt x="9138" y="24758"/>
                    <a:pt x="9186" y="24758"/>
                  </a:cubicBezTo>
                  <a:cubicBezTo>
                    <a:pt x="9857" y="24758"/>
                    <a:pt x="10553" y="24668"/>
                    <a:pt x="11136" y="24340"/>
                  </a:cubicBezTo>
                  <a:cubicBezTo>
                    <a:pt x="11201" y="24314"/>
                    <a:pt x="11266" y="24275"/>
                    <a:pt x="11318" y="24236"/>
                  </a:cubicBezTo>
                  <a:cubicBezTo>
                    <a:pt x="12072" y="23729"/>
                    <a:pt x="12489" y="22870"/>
                    <a:pt x="12411" y="21973"/>
                  </a:cubicBezTo>
                  <a:cubicBezTo>
                    <a:pt x="12359" y="21530"/>
                    <a:pt x="12229" y="21088"/>
                    <a:pt x="12020" y="20698"/>
                  </a:cubicBezTo>
                  <a:cubicBezTo>
                    <a:pt x="12905" y="19748"/>
                    <a:pt x="13438" y="18435"/>
                    <a:pt x="12996" y="17173"/>
                  </a:cubicBezTo>
                  <a:cubicBezTo>
                    <a:pt x="12762" y="16509"/>
                    <a:pt x="12333" y="15924"/>
                    <a:pt x="11760" y="15508"/>
                  </a:cubicBezTo>
                  <a:cubicBezTo>
                    <a:pt x="11565" y="15365"/>
                    <a:pt x="11357" y="15235"/>
                    <a:pt x="11149" y="15104"/>
                  </a:cubicBezTo>
                  <a:cubicBezTo>
                    <a:pt x="10941" y="14974"/>
                    <a:pt x="10759" y="14818"/>
                    <a:pt x="10603" y="14649"/>
                  </a:cubicBezTo>
                  <a:cubicBezTo>
                    <a:pt x="10420" y="14441"/>
                    <a:pt x="10290" y="14207"/>
                    <a:pt x="10186" y="13960"/>
                  </a:cubicBezTo>
                  <a:cubicBezTo>
                    <a:pt x="10290" y="13791"/>
                    <a:pt x="10368" y="13621"/>
                    <a:pt x="10433" y="13439"/>
                  </a:cubicBezTo>
                  <a:cubicBezTo>
                    <a:pt x="10616" y="12841"/>
                    <a:pt x="10694" y="12139"/>
                    <a:pt x="10472" y="11540"/>
                  </a:cubicBezTo>
                  <a:cubicBezTo>
                    <a:pt x="10303" y="11111"/>
                    <a:pt x="9952" y="10773"/>
                    <a:pt x="9510" y="10617"/>
                  </a:cubicBezTo>
                  <a:cubicBezTo>
                    <a:pt x="9250" y="10513"/>
                    <a:pt x="8937" y="10434"/>
                    <a:pt x="8677" y="10317"/>
                  </a:cubicBezTo>
                  <a:cubicBezTo>
                    <a:pt x="8352" y="10187"/>
                    <a:pt x="8053" y="9979"/>
                    <a:pt x="7936" y="9589"/>
                  </a:cubicBezTo>
                  <a:cubicBezTo>
                    <a:pt x="7910" y="9524"/>
                    <a:pt x="7897" y="9459"/>
                    <a:pt x="7897" y="9381"/>
                  </a:cubicBezTo>
                  <a:cubicBezTo>
                    <a:pt x="7884" y="9303"/>
                    <a:pt x="7871" y="9225"/>
                    <a:pt x="7858" y="9134"/>
                  </a:cubicBezTo>
                  <a:cubicBezTo>
                    <a:pt x="7923" y="9108"/>
                    <a:pt x="7975" y="9082"/>
                    <a:pt x="8027" y="9056"/>
                  </a:cubicBezTo>
                  <a:cubicBezTo>
                    <a:pt x="8716" y="8717"/>
                    <a:pt x="9224" y="8093"/>
                    <a:pt x="9445" y="7156"/>
                  </a:cubicBezTo>
                  <a:cubicBezTo>
                    <a:pt x="9731" y="5908"/>
                    <a:pt x="9601" y="4607"/>
                    <a:pt x="9081" y="3436"/>
                  </a:cubicBezTo>
                  <a:cubicBezTo>
                    <a:pt x="8286" y="1575"/>
                    <a:pt x="6559" y="0"/>
                    <a:pt x="4649" y="0"/>
                  </a:cubicBezTo>
                  <a:close/>
                </a:path>
              </a:pathLst>
            </a:custGeom>
            <a:solidFill>
              <a:srgbClr val="1A4E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6"/>
            <p:cNvSpPr/>
            <p:nvPr/>
          </p:nvSpPr>
          <p:spPr>
            <a:xfrm>
              <a:off x="6722525" y="4965425"/>
              <a:ext cx="81325" cy="43925"/>
            </a:xfrm>
            <a:custGeom>
              <a:avLst/>
              <a:gdLst/>
              <a:ahLst/>
              <a:cxnLst/>
              <a:rect l="l" t="t" r="r" b="b"/>
              <a:pathLst>
                <a:path w="3253" h="1757" extrusionOk="0">
                  <a:moveTo>
                    <a:pt x="1597" y="1"/>
                  </a:moveTo>
                  <a:cubicBezTo>
                    <a:pt x="1258" y="1"/>
                    <a:pt x="927" y="79"/>
                    <a:pt x="664" y="243"/>
                  </a:cubicBezTo>
                  <a:cubicBezTo>
                    <a:pt x="352" y="425"/>
                    <a:pt x="1" y="790"/>
                    <a:pt x="40" y="1180"/>
                  </a:cubicBezTo>
                  <a:cubicBezTo>
                    <a:pt x="92" y="1622"/>
                    <a:pt x="482" y="1739"/>
                    <a:pt x="859" y="1752"/>
                  </a:cubicBezTo>
                  <a:cubicBezTo>
                    <a:pt x="924" y="1754"/>
                    <a:pt x="1019" y="1757"/>
                    <a:pt x="1133" y="1757"/>
                  </a:cubicBezTo>
                  <a:cubicBezTo>
                    <a:pt x="1751" y="1757"/>
                    <a:pt x="2943" y="1688"/>
                    <a:pt x="3097" y="1128"/>
                  </a:cubicBezTo>
                  <a:cubicBezTo>
                    <a:pt x="3227" y="1024"/>
                    <a:pt x="3253" y="816"/>
                    <a:pt x="3136" y="685"/>
                  </a:cubicBezTo>
                  <a:cubicBezTo>
                    <a:pt x="2820" y="245"/>
                    <a:pt x="2196" y="1"/>
                    <a:pt x="1597" y="1"/>
                  </a:cubicBezTo>
                  <a:close/>
                </a:path>
              </a:pathLst>
            </a:custGeom>
            <a:solidFill>
              <a:srgbClr val="FF0F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Title 1">
            <a:extLst>
              <a:ext uri="{FF2B5EF4-FFF2-40B4-BE49-F238E27FC236}">
                <a16:creationId xmlns:a16="http://schemas.microsoft.com/office/drawing/2014/main" id="{22D97719-04A1-8238-4E6D-F32733F02342}"/>
              </a:ext>
            </a:extLst>
          </p:cNvPr>
          <p:cNvSpPr txBox="1">
            <a:spLocks/>
          </p:cNvSpPr>
          <p:nvPr/>
        </p:nvSpPr>
        <p:spPr>
          <a:xfrm>
            <a:off x="2267609" y="1762103"/>
            <a:ext cx="4687683" cy="1212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Erica One"/>
              <a:buNone/>
              <a:defRPr sz="75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en-US" sz="7200" dirty="0" err="1">
                <a:solidFill>
                  <a:srgbClr val="FF0000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Luyện</a:t>
            </a:r>
            <a:r>
              <a:rPr lang="en-US" sz="7200" dirty="0">
                <a:solidFill>
                  <a:srgbClr val="FF0000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tập</a:t>
            </a:r>
            <a:endParaRPr lang="en-US" sz="7200" dirty="0">
              <a:solidFill>
                <a:srgbClr val="FF0000"/>
              </a:solidFill>
              <a:latin typeface="SVN-Cookies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CB155DFE-85FD-70C8-9FEB-247E19EF39C6}"/>
              </a:ext>
            </a:extLst>
          </p:cNvPr>
          <p:cNvSpPr txBox="1">
            <a:spLocks/>
          </p:cNvSpPr>
          <p:nvPr/>
        </p:nvSpPr>
        <p:spPr>
          <a:xfrm>
            <a:off x="3428592" y="1183580"/>
            <a:ext cx="2646009" cy="731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ibeye"/>
              <a:buNone/>
              <a:defRPr sz="5600" b="1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ibeye"/>
              <a:buNone/>
              <a:defRPr sz="6000" b="1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ibeye"/>
              <a:buNone/>
              <a:defRPr sz="6000" b="1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ibeye"/>
              <a:buNone/>
              <a:defRPr sz="6000" b="1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ibeye"/>
              <a:buNone/>
              <a:defRPr sz="6000" b="1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ibeye"/>
              <a:buNone/>
              <a:defRPr sz="6000" b="1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ibeye"/>
              <a:buNone/>
              <a:defRPr sz="6000" b="1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ibeye"/>
              <a:buNone/>
              <a:defRPr sz="6000" b="1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ibeye"/>
              <a:buNone/>
              <a:defRPr sz="6000" b="1" i="0" u="none" strike="noStrike" cap="none">
                <a:solidFill>
                  <a:schemeClr val="dk1"/>
                </a:solidFill>
                <a:latin typeface="Ribeye"/>
                <a:ea typeface="Ribeye"/>
                <a:cs typeface="Ribeye"/>
                <a:sym typeface="Ribeye"/>
              </a:defRPr>
            </a:lvl9pPr>
          </a:lstStyle>
          <a:p>
            <a:r>
              <a:rPr lang="en-US" sz="3200" dirty="0">
                <a:solidFill>
                  <a:schemeClr val="bg1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HOẠT </a:t>
            </a:r>
            <a:r>
              <a:rPr lang="en-US" sz="3200" dirty="0" err="1">
                <a:solidFill>
                  <a:schemeClr val="bg1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ĐỘNG</a:t>
            </a:r>
            <a:r>
              <a:rPr lang="en-US" sz="3200" dirty="0">
                <a:solidFill>
                  <a:schemeClr val="bg1"/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761B1C87-DA7F-3034-1DD5-C7BA9DD13D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238" y="251757"/>
            <a:ext cx="845343" cy="845343"/>
          </a:xfrm>
          <a:prstGeom prst="rect">
            <a:avLst/>
          </a:prstGeom>
        </p:spPr>
      </p:pic>
      <p:pic>
        <p:nvPicPr>
          <p:cNvPr id="2" name="Hình ảnh 1" descr="Ảnh có chứa văn bản, mẫu họa&#10;&#10;Mô tả được tạo tự động">
            <a:extLst>
              <a:ext uri="{FF2B5EF4-FFF2-40B4-BE49-F238E27FC236}">
                <a16:creationId xmlns:a16="http://schemas.microsoft.com/office/drawing/2014/main" id="{BDB9AB35-9A63-C473-6D7A-741BE1A58E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410" y="0"/>
            <a:ext cx="1241590" cy="59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093578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A9892FBE-E5D4-D8AE-FC8E-4E9AAE58E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6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8D5E4C7-6672-AC37-7EC7-903CDA6CD4B6}"/>
              </a:ext>
            </a:extLst>
          </p:cNvPr>
          <p:cNvSpPr txBox="1">
            <a:spLocks/>
          </p:cNvSpPr>
          <p:nvPr/>
        </p:nvSpPr>
        <p:spPr>
          <a:xfrm>
            <a:off x="3292202" y="0"/>
            <a:ext cx="2559596" cy="668806"/>
          </a:xfrm>
          <a:prstGeom prst="rect">
            <a:avLst/>
          </a:prstGeom>
          <a:solidFill>
            <a:schemeClr val="accent5"/>
          </a:solidFill>
          <a:ln w="28575">
            <a:solidFill>
              <a:srgbClr val="000000"/>
            </a:solidFill>
            <a:prstDash val="sysDot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rica One"/>
              <a:buNone/>
              <a:defRPr sz="4800" b="0" i="0" u="none" strike="noStrike" cap="non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defRPr>
            </a:lvl9pPr>
          </a:lstStyle>
          <a:p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SVN-Cookies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  <p:pic>
        <p:nvPicPr>
          <p:cNvPr id="10" name="Picture 4" descr="5">
            <a:extLst>
              <a:ext uri="{FF2B5EF4-FFF2-40B4-BE49-F238E27FC236}">
                <a16:creationId xmlns:a16="http://schemas.microsoft.com/office/drawing/2014/main" id="{D50569C8-8F55-22A7-B8BF-14EB0BA8C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61" y="1288556"/>
            <a:ext cx="8438832" cy="3716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Google Shape;715;p35">
            <a:extLst>
              <a:ext uri="{FF2B5EF4-FFF2-40B4-BE49-F238E27FC236}">
                <a16:creationId xmlns:a16="http://schemas.microsoft.com/office/drawing/2014/main" id="{12579089-88FB-BFA7-B42C-C2FDF19949AA}"/>
              </a:ext>
            </a:extLst>
          </p:cNvPr>
          <p:cNvSpPr/>
          <p:nvPr/>
        </p:nvSpPr>
        <p:spPr>
          <a:xfrm>
            <a:off x="8054388" y="4538206"/>
            <a:ext cx="753650" cy="631739"/>
          </a:xfrm>
          <a:custGeom>
            <a:avLst/>
            <a:gdLst/>
            <a:ahLst/>
            <a:cxnLst/>
            <a:rect l="l" t="t" r="r" b="b"/>
            <a:pathLst>
              <a:path w="13044" h="10934" extrusionOk="0">
                <a:moveTo>
                  <a:pt x="8927" y="0"/>
                </a:moveTo>
                <a:cubicBezTo>
                  <a:pt x="8407" y="0"/>
                  <a:pt x="7886" y="115"/>
                  <a:pt x="7402" y="346"/>
                </a:cubicBezTo>
                <a:cubicBezTo>
                  <a:pt x="6444" y="825"/>
                  <a:pt x="5809" y="1783"/>
                  <a:pt x="5737" y="2861"/>
                </a:cubicBezTo>
                <a:cubicBezTo>
                  <a:pt x="5148" y="2408"/>
                  <a:pt x="4431" y="2174"/>
                  <a:pt x="3704" y="2174"/>
                </a:cubicBezTo>
                <a:cubicBezTo>
                  <a:pt x="3279" y="2174"/>
                  <a:pt x="2851" y="2254"/>
                  <a:pt x="2444" y="2418"/>
                </a:cubicBezTo>
                <a:cubicBezTo>
                  <a:pt x="743" y="3136"/>
                  <a:pt x="0" y="5304"/>
                  <a:pt x="527" y="6993"/>
                </a:cubicBezTo>
                <a:cubicBezTo>
                  <a:pt x="863" y="8071"/>
                  <a:pt x="1665" y="8957"/>
                  <a:pt x="2623" y="9544"/>
                </a:cubicBezTo>
                <a:cubicBezTo>
                  <a:pt x="3581" y="10131"/>
                  <a:pt x="4695" y="10442"/>
                  <a:pt x="5809" y="10658"/>
                </a:cubicBezTo>
                <a:cubicBezTo>
                  <a:pt x="6827" y="10838"/>
                  <a:pt x="7869" y="10933"/>
                  <a:pt x="8899" y="10933"/>
                </a:cubicBezTo>
                <a:cubicBezTo>
                  <a:pt x="9654" y="10215"/>
                  <a:pt x="10349" y="9436"/>
                  <a:pt x="10959" y="8598"/>
                </a:cubicBezTo>
                <a:cubicBezTo>
                  <a:pt x="11630" y="7664"/>
                  <a:pt x="12217" y="6670"/>
                  <a:pt x="12516" y="5568"/>
                </a:cubicBezTo>
                <a:cubicBezTo>
                  <a:pt x="13043" y="3663"/>
                  <a:pt x="12492" y="1507"/>
                  <a:pt x="10696" y="477"/>
                </a:cubicBezTo>
                <a:cubicBezTo>
                  <a:pt x="10151" y="160"/>
                  <a:pt x="9540" y="0"/>
                  <a:pt x="89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F5B1FC12-0960-B9DF-9765-94322AAB5E3F}"/>
              </a:ext>
            </a:extLst>
          </p:cNvPr>
          <p:cNvSpPr txBox="1"/>
          <p:nvPr/>
        </p:nvSpPr>
        <p:spPr>
          <a:xfrm>
            <a:off x="1088542" y="1568463"/>
            <a:ext cx="72137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Chia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đều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9l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nước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mắm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vào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 12 chai.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Hỏi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mỗi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 chai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có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 bao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nhiêu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lít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nước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mắm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</a:rPr>
              <a:t>?</a:t>
            </a:r>
            <a:endParaRPr lang="en-US" sz="20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C847086C-7A67-3976-87D0-8374914D6F66}"/>
                  </a:ext>
                </a:extLst>
              </p:cNvPr>
              <p:cNvSpPr txBox="1"/>
              <p:nvPr/>
            </p:nvSpPr>
            <p:spPr>
              <a:xfrm>
                <a:off x="2360623" y="2262394"/>
                <a:ext cx="4572000" cy="25826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2400" b="1" dirty="0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</a:rPr>
                  <a:t>Bài </a:t>
                </a:r>
                <a:r>
                  <a:rPr lang="en-US" sz="2400" b="1" dirty="0" err="1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</a:rPr>
                  <a:t>giải</a:t>
                </a:r>
                <a:endParaRPr lang="en-US" sz="2400" b="1" dirty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</a:endParaRPr>
              </a:p>
              <a:p>
                <a:pPr algn="ctr" eaLnBrk="0" hangingPunct="0">
                  <a:spcBef>
                    <a:spcPct val="50000"/>
                  </a:spcBef>
                </a:pPr>
                <a:r>
                  <a:rPr lang="en-US" sz="2400" dirty="0" err="1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</a:rPr>
                  <a:t>Mỗi</a:t>
                </a:r>
                <a:r>
                  <a:rPr lang="en-US" sz="2400" dirty="0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</a:rPr>
                  <a:t> chai </a:t>
                </a:r>
                <a:r>
                  <a:rPr lang="en-US" sz="2400" dirty="0" err="1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</a:rPr>
                  <a:t>có</a:t>
                </a:r>
                <a:r>
                  <a:rPr lang="en-US" sz="2400" dirty="0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</a:rPr>
                  <a:t>số</a:t>
                </a:r>
                <a:r>
                  <a:rPr lang="en-US" sz="2400" dirty="0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</a:rPr>
                  <a:t>lít</a:t>
                </a:r>
                <a:r>
                  <a:rPr lang="en-US" sz="2400" dirty="0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</a:rPr>
                  <a:t>nước</a:t>
                </a:r>
                <a:r>
                  <a:rPr lang="en-US" sz="2400" dirty="0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</a:rPr>
                  <a:t>mắm</a:t>
                </a:r>
                <a:r>
                  <a:rPr lang="en-US" sz="2400" dirty="0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</a:rPr>
                  <a:t>là</a:t>
                </a:r>
                <a:r>
                  <a:rPr lang="en-US" sz="2400" dirty="0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</a:rPr>
                  <a:t>:</a:t>
                </a:r>
              </a:p>
              <a:p>
                <a:pPr algn="ctr" eaLnBrk="0" hangingPunct="0">
                  <a:spcBef>
                    <a:spcPct val="50000"/>
                  </a:spcBef>
                </a:pPr>
                <a:r>
                  <a:rPr lang="en-US" sz="2400" dirty="0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</a:rPr>
                  <a:t>9 : 12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</a:rPr>
                  <a:t> (l)</a:t>
                </a:r>
              </a:p>
              <a:p>
                <a:pPr algn="ctr" eaLnBrk="0" hangingPunct="0">
                  <a:spcBef>
                    <a:spcPct val="50000"/>
                  </a:spcBef>
                </a:pPr>
                <a:r>
                  <a:rPr lang="en-US" sz="2400" dirty="0" err="1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</a:rPr>
                  <a:t>Đáp</a:t>
                </a:r>
                <a:r>
                  <a:rPr lang="en-US" sz="2400" dirty="0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</a:rPr>
                  <a:t>số</a:t>
                </a:r>
                <a:r>
                  <a:rPr lang="en-US" sz="2400" dirty="0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</a:rPr>
                  <a:t> l</a:t>
                </a:r>
              </a:p>
            </p:txBody>
          </p:sp>
        </mc:Choice>
        <mc:Fallback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C847086C-7A67-3976-87D0-8374914D6F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623" y="2262394"/>
                <a:ext cx="4572000" cy="2582630"/>
              </a:xfrm>
              <a:prstGeom prst="rect">
                <a:avLst/>
              </a:prstGeom>
              <a:blipFill>
                <a:blip r:embed="rId4"/>
                <a:stretch>
                  <a:fillRect t="-1887" b="-11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Hình ảnh 8" descr="Ảnh có chứa văn bản, mẫu họa&#10;&#10;Mô tả được tạo tự động">
            <a:extLst>
              <a:ext uri="{FF2B5EF4-FFF2-40B4-BE49-F238E27FC236}">
                <a16:creationId xmlns:a16="http://schemas.microsoft.com/office/drawing/2014/main" id="{C81D365C-E430-B340-7785-A55AE6DC20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410" y="0"/>
            <a:ext cx="1241590" cy="59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3573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Friendship Love Doodles by Slidesgo">
  <a:themeElements>
    <a:clrScheme name="Simple Light">
      <a:dk1>
        <a:srgbClr val="1A4E6E"/>
      </a:dk1>
      <a:lt1>
        <a:srgbClr val="FFF9E7"/>
      </a:lt1>
      <a:dk2>
        <a:srgbClr val="1A4E6E"/>
      </a:dk2>
      <a:lt2>
        <a:srgbClr val="00DFD1"/>
      </a:lt2>
      <a:accent1>
        <a:srgbClr val="FF913F"/>
      </a:accent1>
      <a:accent2>
        <a:srgbClr val="FFC900"/>
      </a:accent2>
      <a:accent3>
        <a:srgbClr val="FF0F62"/>
      </a:accent3>
      <a:accent4>
        <a:srgbClr val="FFC4C7"/>
      </a:accent4>
      <a:accent5>
        <a:srgbClr val="FFFFFF"/>
      </a:accent5>
      <a:accent6>
        <a:srgbClr val="FFC4C7"/>
      </a:accent6>
      <a:hlink>
        <a:srgbClr val="1A4E6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621</Words>
  <Application>Microsoft Office PowerPoint</Application>
  <PresentationFormat>Trình chiếu Trên màn hình (16:9)</PresentationFormat>
  <Paragraphs>133</Paragraphs>
  <Slides>13</Slides>
  <Notes>2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13</vt:i4>
      </vt:variant>
    </vt:vector>
  </HeadingPairs>
  <TitlesOfParts>
    <vt:vector size="28" baseType="lpstr">
      <vt:lpstr>Erica One</vt:lpstr>
      <vt:lpstr>Tahoma</vt:lpstr>
      <vt:lpstr>幼圆</vt:lpstr>
      <vt:lpstr>Montserrat Light</vt:lpstr>
      <vt:lpstr>.VnArial</vt:lpstr>
      <vt:lpstr>Ribeye</vt:lpstr>
      <vt:lpstr>Cambria Math</vt:lpstr>
      <vt:lpstr>Arial</vt:lpstr>
      <vt:lpstr>SVN-Dessert Menu Script</vt:lpstr>
      <vt:lpstr>Times New Roman</vt:lpstr>
      <vt:lpstr>Verdana</vt:lpstr>
      <vt:lpstr>Raleway</vt:lpstr>
      <vt:lpstr>SVN-Cookies</vt:lpstr>
      <vt:lpstr>SVN-Caprica Script</vt:lpstr>
      <vt:lpstr>Friendship Love Doodles by Slidesgo</vt:lpstr>
      <vt:lpstr>Phân số và phép chia số tự nhiên (tiếp theo)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giaoan.link</dc:title>
  <dc:creator/>
  <cp:keywords/>
  <dc:description>thuvienhoclieu.com</dc:description>
  <cp:lastModifiedBy/>
  <cp:revision>1</cp:revision>
  <dcterms:modified xsi:type="dcterms:W3CDTF">2023-02-05T13:54:54Z</dcterms:modified>
</cp:coreProperties>
</file>