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51" r:id="rId3"/>
    <p:sldId id="476" r:id="rId4"/>
    <p:sldId id="477" r:id="rId5"/>
    <p:sldId id="478" r:id="rId6"/>
    <p:sldId id="479" r:id="rId7"/>
    <p:sldId id="480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8E4B6"/>
    <a:srgbClr val="E8B6E4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39" autoAdjust="0"/>
    <p:restoredTop sz="94671" autoAdjust="0"/>
  </p:normalViewPr>
  <p:slideViewPr>
    <p:cSldViewPr>
      <p:cViewPr varScale="1">
        <p:scale>
          <a:sx n="60" d="100"/>
          <a:sy n="60" d="100"/>
        </p:scale>
        <p:origin x="1234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73" y="847770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27919" y="1901360"/>
            <a:ext cx="11658599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10" y="6607525"/>
            <a:ext cx="6320368" cy="1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7461B6C-9A02-B502-72CA-A327BC79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20" y="5181600"/>
            <a:ext cx="6913670" cy="390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8BA164B0-4702-FC5A-F5AD-39ABB380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319" y="3097329"/>
            <a:ext cx="84582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VIẾT 3: CHÍNH TẢ</a:t>
            </a:r>
            <a:r>
              <a:rPr lang="fr-F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C8352F-736A-A97F-5461-07A1D46B49DA}"/>
              </a:ext>
            </a:extLst>
          </p:cNvPr>
          <p:cNvSpPr/>
          <p:nvPr/>
        </p:nvSpPr>
        <p:spPr>
          <a:xfrm>
            <a:off x="1508919" y="1606078"/>
            <a:ext cx="139947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D11579-FFB4-EA72-999D-F1D7D051EAE0}"/>
              </a:ext>
            </a:extLst>
          </p:cNvPr>
          <p:cNvSpPr/>
          <p:nvPr/>
        </p:nvSpPr>
        <p:spPr>
          <a:xfrm>
            <a:off x="670719" y="2235640"/>
            <a:ext cx="9437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D2E2A1-1920-FBF5-B124-D07C58BD0FAE}"/>
              </a:ext>
            </a:extLst>
          </p:cNvPr>
          <p:cNvSpPr/>
          <p:nvPr/>
        </p:nvSpPr>
        <p:spPr>
          <a:xfrm>
            <a:off x="670719" y="2936547"/>
            <a:ext cx="9437761" cy="468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ả.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um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dặm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HƯỜNG NHUNG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7ACB3E7-51F8-7965-8214-87793AB16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080" y="3352800"/>
            <a:ext cx="5534025" cy="406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84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11949B-10B9-6BAC-CC6F-60DF5788378C}"/>
              </a:ext>
            </a:extLst>
          </p:cNvPr>
          <p:cNvSpPr/>
          <p:nvPr/>
        </p:nvSpPr>
        <p:spPr>
          <a:xfrm>
            <a:off x="1554639" y="2636206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2F5E41-BE7F-EE7F-F292-903C7860AFDD}"/>
              </a:ext>
            </a:extLst>
          </p:cNvPr>
          <p:cNvSpPr/>
          <p:nvPr/>
        </p:nvSpPr>
        <p:spPr>
          <a:xfrm>
            <a:off x="1089820" y="3520620"/>
            <a:ext cx="12839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Lam,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D5198-0491-217C-1B62-D105DA2AA01C}"/>
              </a:ext>
            </a:extLst>
          </p:cNvPr>
          <p:cNvSpPr/>
          <p:nvPr/>
        </p:nvSpPr>
        <p:spPr>
          <a:xfrm>
            <a:off x="1494695" y="838200"/>
            <a:ext cx="10682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1EAE4-91D2-679E-8B47-0B02727274C3}"/>
              </a:ext>
            </a:extLst>
          </p:cNvPr>
          <p:cNvSpPr/>
          <p:nvPr/>
        </p:nvSpPr>
        <p:spPr>
          <a:xfrm>
            <a:off x="1051719" y="1605379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4F122-1CE4-43D5-88D4-79ECCF7C1C64}"/>
              </a:ext>
            </a:extLst>
          </p:cNvPr>
          <p:cNvSpPr/>
          <p:nvPr/>
        </p:nvSpPr>
        <p:spPr>
          <a:xfrm>
            <a:off x="4595355" y="1605379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AB9DF5-9B60-FACE-D8B8-0CF349AFCE76}"/>
              </a:ext>
            </a:extLst>
          </p:cNvPr>
          <p:cNvSpPr/>
          <p:nvPr/>
        </p:nvSpPr>
        <p:spPr>
          <a:xfrm>
            <a:off x="8291391" y="1605379"/>
            <a:ext cx="2246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59A542-F1F5-6ED0-92E6-C08DE308E6A7}"/>
              </a:ext>
            </a:extLst>
          </p:cNvPr>
          <p:cNvSpPr/>
          <p:nvPr/>
        </p:nvSpPr>
        <p:spPr>
          <a:xfrm>
            <a:off x="11948319" y="1605379"/>
            <a:ext cx="1870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thoảng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35B880-3898-611D-58A6-E967FC2479F6}"/>
              </a:ext>
            </a:extLst>
          </p:cNvPr>
          <p:cNvSpPr/>
          <p:nvPr/>
        </p:nvSpPr>
        <p:spPr>
          <a:xfrm>
            <a:off x="1094617" y="4865276"/>
            <a:ext cx="126063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ô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ô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509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2FD6D5-C56B-461B-E911-07EC0C1E9512}"/>
              </a:ext>
            </a:extLst>
          </p:cNvPr>
          <p:cNvSpPr/>
          <p:nvPr/>
        </p:nvSpPr>
        <p:spPr>
          <a:xfrm>
            <a:off x="979742" y="289682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ED9671-5CB7-94C4-BBD5-23DEC66DA1E8}"/>
              </a:ext>
            </a:extLst>
          </p:cNvPr>
          <p:cNvSpPr/>
          <p:nvPr/>
        </p:nvSpPr>
        <p:spPr>
          <a:xfrm>
            <a:off x="518319" y="3733294"/>
            <a:ext cx="1249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B06431-29B9-393D-94EA-83CCCE215F80}"/>
              </a:ext>
            </a:extLst>
          </p:cNvPr>
          <p:cNvSpPr/>
          <p:nvPr/>
        </p:nvSpPr>
        <p:spPr>
          <a:xfrm>
            <a:off x="885095" y="838200"/>
            <a:ext cx="10682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3079B7-7D6A-3A84-6764-AE8C6208E8D7}"/>
              </a:ext>
            </a:extLst>
          </p:cNvPr>
          <p:cNvSpPr/>
          <p:nvPr/>
        </p:nvSpPr>
        <p:spPr>
          <a:xfrm>
            <a:off x="480220" y="5715000"/>
            <a:ext cx="12534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A897B-0F27-4865-7ADD-AA5E28132E2D}"/>
              </a:ext>
            </a:extLst>
          </p:cNvPr>
          <p:cNvSpPr/>
          <p:nvPr/>
        </p:nvSpPr>
        <p:spPr>
          <a:xfrm>
            <a:off x="480220" y="1581329"/>
            <a:ext cx="12306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li.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874F7-CDB1-D8E6-018C-A85B990FAE0B}"/>
              </a:ext>
            </a:extLst>
          </p:cNvPr>
          <p:cNvSpPr/>
          <p:nvPr/>
        </p:nvSpPr>
        <p:spPr>
          <a:xfrm>
            <a:off x="885095" y="5045213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7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72" y="-15692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7F0641-4937-171A-6D24-97EF16E8965E}"/>
              </a:ext>
            </a:extLst>
          </p:cNvPr>
          <p:cNvSpPr/>
          <p:nvPr/>
        </p:nvSpPr>
        <p:spPr>
          <a:xfrm>
            <a:off x="1966120" y="313434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(2).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9EC5E0-FCF8-4024-AAD0-11553F1D08CD}"/>
              </a:ext>
            </a:extLst>
          </p:cNvPr>
          <p:cNvSpPr/>
          <p:nvPr/>
        </p:nvSpPr>
        <p:spPr>
          <a:xfrm>
            <a:off x="1813718" y="999234"/>
            <a:ext cx="4514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1AFC03-9CE2-B1FD-D52B-A571E2A6E364}"/>
              </a:ext>
            </a:extLst>
          </p:cNvPr>
          <p:cNvSpPr/>
          <p:nvPr/>
        </p:nvSpPr>
        <p:spPr>
          <a:xfrm>
            <a:off x="1585120" y="4233702"/>
            <a:ext cx="3896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C5C299-4476-F0FF-60D8-88153598AA1D}"/>
              </a:ext>
            </a:extLst>
          </p:cNvPr>
          <p:cNvGrpSpPr/>
          <p:nvPr/>
        </p:nvGrpSpPr>
        <p:grpSpPr>
          <a:xfrm>
            <a:off x="3296268" y="1310164"/>
            <a:ext cx="10363200" cy="3527119"/>
            <a:chOff x="5166519" y="2852678"/>
            <a:chExt cx="10363200" cy="35271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5EC77A-53CB-6C69-2BF9-E6A16971A6E5}"/>
                </a:ext>
              </a:extLst>
            </p:cNvPr>
            <p:cNvSpPr/>
            <p:nvPr/>
          </p:nvSpPr>
          <p:spPr>
            <a:xfrm>
              <a:off x="5166519" y="2852678"/>
              <a:ext cx="10363200" cy="3527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đưa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cành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úc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đà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uông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Trấn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Vũ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canh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Thọ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Xương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Mịt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mù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khói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tỏa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sương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Nhịp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ày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Yên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gương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Tây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r"/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Ca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dao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515A03-EA9D-701C-0EFC-8F6561D4350C}"/>
                </a:ext>
              </a:extLst>
            </p:cNvPr>
            <p:cNvSpPr/>
            <p:nvPr/>
          </p:nvSpPr>
          <p:spPr>
            <a:xfrm>
              <a:off x="10576719" y="2895600"/>
              <a:ext cx="696389" cy="69638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6B5A50-21C0-300D-B777-590A54A77650}"/>
                </a:ext>
              </a:extLst>
            </p:cNvPr>
            <p:cNvSpPr/>
            <p:nvPr/>
          </p:nvSpPr>
          <p:spPr>
            <a:xfrm>
              <a:off x="7223919" y="3647011"/>
              <a:ext cx="696389" cy="69638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B51960-3017-B9BF-50FA-01BFF2FFEE51}"/>
                </a:ext>
              </a:extLst>
            </p:cNvPr>
            <p:cNvSpPr/>
            <p:nvPr/>
          </p:nvSpPr>
          <p:spPr>
            <a:xfrm>
              <a:off x="7351878" y="5029200"/>
              <a:ext cx="696389" cy="69638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2BF0E6B-21B1-5275-B5AA-E373830AE348}"/>
              </a:ext>
            </a:extLst>
          </p:cNvPr>
          <p:cNvSpPr/>
          <p:nvPr/>
        </p:nvSpPr>
        <p:spPr>
          <a:xfrm>
            <a:off x="8706468" y="1324588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AE4218-57EA-5BA3-AA7A-0723723B8B6C}"/>
              </a:ext>
            </a:extLst>
          </p:cNvPr>
          <p:cNvSpPr/>
          <p:nvPr/>
        </p:nvSpPr>
        <p:spPr>
          <a:xfrm>
            <a:off x="5353420" y="2133488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1FA1A5-2C88-6279-461C-B263F7D651E4}"/>
              </a:ext>
            </a:extLst>
          </p:cNvPr>
          <p:cNvSpPr/>
          <p:nvPr/>
        </p:nvSpPr>
        <p:spPr>
          <a:xfrm>
            <a:off x="5471320" y="3485385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F0A727-3D4E-517C-0F05-01F1488C6E6E}"/>
              </a:ext>
            </a:extLst>
          </p:cNvPr>
          <p:cNvGrpSpPr/>
          <p:nvPr/>
        </p:nvGrpSpPr>
        <p:grpSpPr>
          <a:xfrm>
            <a:off x="442119" y="4865781"/>
            <a:ext cx="15087600" cy="3906774"/>
            <a:chOff x="899319" y="5313426"/>
            <a:chExt cx="15087600" cy="39067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A10791-620E-CD80-CBB0-8289E3A3ECBA}"/>
                </a:ext>
              </a:extLst>
            </p:cNvPr>
            <p:cNvSpPr/>
            <p:nvPr/>
          </p:nvSpPr>
          <p:spPr>
            <a:xfrm>
              <a:off x="11866088" y="8407670"/>
              <a:ext cx="3518242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Theo THU HÀ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1FB8DBC-3048-C150-4548-C09C53045668}"/>
                </a:ext>
              </a:extLst>
            </p:cNvPr>
            <p:cNvGrpSpPr/>
            <p:nvPr/>
          </p:nvGrpSpPr>
          <p:grpSpPr>
            <a:xfrm>
              <a:off x="899319" y="5313426"/>
              <a:ext cx="15087600" cy="2973122"/>
              <a:chOff x="899319" y="5313426"/>
              <a:chExt cx="15087600" cy="297312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4936FA9-952F-4384-1EF8-559DE70BFB82}"/>
                  </a:ext>
                </a:extLst>
              </p:cNvPr>
              <p:cNvSpPr/>
              <p:nvPr/>
            </p:nvSpPr>
            <p:spPr>
              <a:xfrm>
                <a:off x="899319" y="5313426"/>
                <a:ext cx="15087600" cy="2973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Hương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thí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____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ngắm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phố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boong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tàu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biển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lặng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cô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phố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xí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-----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gần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Những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ánh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chi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chí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    ,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lấp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lánh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tựa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Tháp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thờ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chênh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chế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nền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trời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đêm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Gió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đưa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tiếng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chuông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ngân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nga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văng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vẳng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36F0EA2-B140-3F38-C008-9545A6542DB0}"/>
                  </a:ext>
                </a:extLst>
              </p:cNvPr>
              <p:cNvSpPr/>
              <p:nvPr/>
            </p:nvSpPr>
            <p:spPr>
              <a:xfrm>
                <a:off x="4066773" y="5332546"/>
                <a:ext cx="696389" cy="69638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D68DF3E-DF1E-A260-51A1-39B6CB1420F3}"/>
                  </a:ext>
                </a:extLst>
              </p:cNvPr>
              <p:cNvSpPr/>
              <p:nvPr/>
            </p:nvSpPr>
            <p:spPr>
              <a:xfrm>
                <a:off x="5502282" y="6072678"/>
                <a:ext cx="696389" cy="69638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BCCD594-BFBF-F116-3DCA-75D98F5A2762}"/>
                  </a:ext>
                </a:extLst>
              </p:cNvPr>
              <p:cNvSpPr/>
              <p:nvPr/>
            </p:nvSpPr>
            <p:spPr>
              <a:xfrm>
                <a:off x="12325188" y="6054885"/>
                <a:ext cx="696389" cy="69638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D120EB-97C5-C23B-7923-BBC8CF0078C5}"/>
                  </a:ext>
                </a:extLst>
              </p:cNvPr>
              <p:cNvSpPr/>
              <p:nvPr/>
            </p:nvSpPr>
            <p:spPr>
              <a:xfrm>
                <a:off x="7223919" y="6763015"/>
                <a:ext cx="696389" cy="69638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F493E56-69A3-5D5A-B0C3-FEAFB9665875}"/>
              </a:ext>
            </a:extLst>
          </p:cNvPr>
          <p:cNvSpPr/>
          <p:nvPr/>
        </p:nvSpPr>
        <p:spPr>
          <a:xfrm>
            <a:off x="3533374" y="4974117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429CD4-1EF0-D36B-664E-DDD06393AB12}"/>
              </a:ext>
            </a:extLst>
          </p:cNvPr>
          <p:cNvSpPr/>
          <p:nvPr/>
        </p:nvSpPr>
        <p:spPr>
          <a:xfrm>
            <a:off x="4968883" y="5625775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67D2B8-9822-C1F3-797C-A01DA2B9D64F}"/>
              </a:ext>
            </a:extLst>
          </p:cNvPr>
          <p:cNvSpPr/>
          <p:nvPr/>
        </p:nvSpPr>
        <p:spPr>
          <a:xfrm>
            <a:off x="11864534" y="5657959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9619FE-2C14-9DEF-D0CB-F7EB2951C3C1}"/>
              </a:ext>
            </a:extLst>
          </p:cNvPr>
          <p:cNvSpPr/>
          <p:nvPr/>
        </p:nvSpPr>
        <p:spPr>
          <a:xfrm>
            <a:off x="6714713" y="6337591"/>
            <a:ext cx="696389" cy="6963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 animBg="1"/>
      <p:bldP spid="11" grpId="0" animBg="1"/>
      <p:bldP spid="1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3681" y="56564"/>
            <a:ext cx="2232660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EA40A7-1BF8-B76C-D5D6-DA80D1DB2C14}"/>
              </a:ext>
            </a:extLst>
          </p:cNvPr>
          <p:cNvSpPr/>
          <p:nvPr/>
        </p:nvSpPr>
        <p:spPr>
          <a:xfrm>
            <a:off x="365919" y="685800"/>
            <a:ext cx="13994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(3).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5DF8E2-DE91-49A3-C29B-D9878DC69407}"/>
              </a:ext>
            </a:extLst>
          </p:cNvPr>
          <p:cNvSpPr/>
          <p:nvPr/>
        </p:nvSpPr>
        <p:spPr>
          <a:xfrm>
            <a:off x="442119" y="1350597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0E59C-736C-14BC-BD12-8D366C9D967D}"/>
              </a:ext>
            </a:extLst>
          </p:cNvPr>
          <p:cNvSpPr/>
          <p:nvPr/>
        </p:nvSpPr>
        <p:spPr>
          <a:xfrm>
            <a:off x="442119" y="4951531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C95A7-8E06-7AC7-EA1A-E4CB6A33CBBC}"/>
              </a:ext>
            </a:extLst>
          </p:cNvPr>
          <p:cNvSpPr/>
          <p:nvPr/>
        </p:nvSpPr>
        <p:spPr>
          <a:xfrm>
            <a:off x="13472319" y="2025808"/>
            <a:ext cx="2427811" cy="696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B9AAA1-AC0E-518A-524D-DC3A53A5DA9D}"/>
              </a:ext>
            </a:extLst>
          </p:cNvPr>
          <p:cNvSpPr/>
          <p:nvPr/>
        </p:nvSpPr>
        <p:spPr>
          <a:xfrm>
            <a:off x="442119" y="2015660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85A42-B0D7-9AA2-C9F4-1CC613A07057}"/>
              </a:ext>
            </a:extLst>
          </p:cNvPr>
          <p:cNvSpPr/>
          <p:nvPr/>
        </p:nvSpPr>
        <p:spPr>
          <a:xfrm>
            <a:off x="442119" y="2701460"/>
            <a:ext cx="13487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AA5718-CE1C-F175-BFA0-0101FDE9B949}"/>
              </a:ext>
            </a:extLst>
          </p:cNvPr>
          <p:cNvSpPr/>
          <p:nvPr/>
        </p:nvSpPr>
        <p:spPr>
          <a:xfrm>
            <a:off x="442119" y="3920660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DB0CB-3899-43AB-D260-5FCF2D884F36}"/>
              </a:ext>
            </a:extLst>
          </p:cNvPr>
          <p:cNvSpPr/>
          <p:nvPr/>
        </p:nvSpPr>
        <p:spPr>
          <a:xfrm>
            <a:off x="442119" y="5673260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27DCA-2160-3A43-FD97-BBD0F108C9DF}"/>
              </a:ext>
            </a:extLst>
          </p:cNvPr>
          <p:cNvSpPr/>
          <p:nvPr/>
        </p:nvSpPr>
        <p:spPr>
          <a:xfrm>
            <a:off x="442119" y="6434994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8C8E48-E4F8-5428-E718-187DEDA4C0D9}"/>
              </a:ext>
            </a:extLst>
          </p:cNvPr>
          <p:cNvSpPr/>
          <p:nvPr/>
        </p:nvSpPr>
        <p:spPr>
          <a:xfrm>
            <a:off x="442119" y="7196724"/>
            <a:ext cx="134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nhặn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C15E6-AF10-7EF6-38C6-05185088AA42}"/>
              </a:ext>
            </a:extLst>
          </p:cNvPr>
          <p:cNvSpPr/>
          <p:nvPr/>
        </p:nvSpPr>
        <p:spPr>
          <a:xfrm>
            <a:off x="2651919" y="3255597"/>
            <a:ext cx="2427811" cy="696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AC20C-B64F-CDA9-8FF3-CB36E7AA0B77}"/>
              </a:ext>
            </a:extLst>
          </p:cNvPr>
          <p:cNvSpPr/>
          <p:nvPr/>
        </p:nvSpPr>
        <p:spPr>
          <a:xfrm>
            <a:off x="13239227" y="3930808"/>
            <a:ext cx="2427811" cy="696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F6AA05-A8B2-1422-D7C0-D9AB1FBFFCFE}"/>
              </a:ext>
            </a:extLst>
          </p:cNvPr>
          <p:cNvSpPr/>
          <p:nvPr/>
        </p:nvSpPr>
        <p:spPr>
          <a:xfrm>
            <a:off x="10087909" y="5683408"/>
            <a:ext cx="3384410" cy="696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3AC041-BE31-461E-657F-149559D8234F}"/>
              </a:ext>
            </a:extLst>
          </p:cNvPr>
          <p:cNvSpPr/>
          <p:nvPr/>
        </p:nvSpPr>
        <p:spPr>
          <a:xfrm>
            <a:off x="10545110" y="6379797"/>
            <a:ext cx="3384410" cy="696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BD250D-E8FE-71E5-9FD4-7B7879E3C63A}"/>
              </a:ext>
            </a:extLst>
          </p:cNvPr>
          <p:cNvSpPr/>
          <p:nvPr/>
        </p:nvSpPr>
        <p:spPr>
          <a:xfrm>
            <a:off x="5928519" y="7126299"/>
            <a:ext cx="3384410" cy="696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6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95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10704</TotalTime>
  <Words>617</Words>
  <Application>Microsoft Office PowerPoint</Application>
  <PresentationFormat>Custom</PresentationFormat>
  <Paragraphs>66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1353</cp:revision>
  <dcterms:created xsi:type="dcterms:W3CDTF">2008-09-09T22:52:10Z</dcterms:created>
  <dcterms:modified xsi:type="dcterms:W3CDTF">2023-02-25T16:49:01Z</dcterms:modified>
</cp:coreProperties>
</file>