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0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0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276</Words>
  <Application>Microsoft Office PowerPoint</Application>
  <PresentationFormat>Custom</PresentationFormat>
  <Paragraphs>114</Paragraphs>
  <Slides>14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8</cp:revision>
  <dcterms:created xsi:type="dcterms:W3CDTF">2021-05-12T04:19:00Z</dcterms:created>
  <dcterms:modified xsi:type="dcterms:W3CDTF">2023-10-13T12:09:27Z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