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</p:sldMasterIdLst>
  <p:sldIdLst>
    <p:sldId id="295" r:id="rId3"/>
    <p:sldId id="272" r:id="rId4"/>
    <p:sldId id="258" r:id="rId5"/>
    <p:sldId id="438" r:id="rId6"/>
    <p:sldId id="439" r:id="rId7"/>
    <p:sldId id="440" r:id="rId8"/>
    <p:sldId id="264" r:id="rId9"/>
    <p:sldId id="262" r:id="rId10"/>
    <p:sldId id="443" r:id="rId11"/>
    <p:sldId id="442" r:id="rId12"/>
    <p:sldId id="263" r:id="rId13"/>
    <p:sldId id="265" r:id="rId14"/>
    <p:sldId id="294" r:id="rId15"/>
    <p:sldId id="289" r:id="rId16"/>
    <p:sldId id="290" r:id="rId17"/>
    <p:sldId id="291" r:id="rId18"/>
    <p:sldId id="292" r:id="rId19"/>
    <p:sldId id="437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A6698"/>
    <a:srgbClr val="A79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6" autoAdjust="0"/>
    <p:restoredTop sz="86380" autoAdjust="0"/>
  </p:normalViewPr>
  <p:slideViewPr>
    <p:cSldViewPr>
      <p:cViewPr varScale="1">
        <p:scale>
          <a:sx n="82" d="100"/>
          <a:sy n="82" d="100"/>
        </p:scale>
        <p:origin x="9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FD1-2988-4744-B55E-073634D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BCE-7358-4C54-A965-82288510E768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4CA5-065F-4AE8-A2C4-D0DCE5E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0D9-7F60-45C4-A059-0108427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133B-995A-460D-854F-F11D3A2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6FD0-9634-42EE-B1D9-5921E3E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B3D-4921-45E3-8F27-9E9A07599133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9759-A68C-4552-8ED4-90183B3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62A-0B66-4964-A0F4-33CA87F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7E9C-C3CD-4958-B671-0E4ED3A37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18BE-1958-4C69-8B22-8E5138DC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6F60-88E9-4366-96F1-B9770360989E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D7AF-4C71-489B-A725-8B8BF553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C787-C43B-4EB4-89C6-1738505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95F-532D-4756-982A-D1800003E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33ED0-1589-4343-B23E-7C0C690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C635-D5A8-4025-8673-011CCB467E89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34F27-7414-4720-8B97-99042BA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A59CF-6F62-40FB-B1D9-A054B29B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F9FD-03C8-498E-B37B-E31676F1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6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C2F63-06B8-4B14-8C1E-FC44771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EF3-F1D2-4FB9-A393-5B2A755E2913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359D5-0E77-48A6-9E4D-D0AC6A3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B1791-0857-49DC-AE19-A067547E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D5CF-79F1-4C4A-A3B8-32FB4CC44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689867-1344-4E5E-BDB4-20BD175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00AA-D3B7-44EE-84F3-025D4BA95805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2AE9B-D22D-4B87-A6F0-0A2604BE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61353-A1AD-471F-AD5D-50444A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C45-EE14-4122-B3AE-BA5D3961C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77AF69-4AD4-4CAF-BA93-EA69B4F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2F80-600F-4675-BA67-34702DB07A23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B12A89-7C8E-4070-BDD8-66AC89B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5EE79A-9690-4698-9B9C-1559AFE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AF41-BC7C-4361-B5F7-8D38B3D72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4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58C9-302C-4F7E-9589-A027EDD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27A-6BC9-432D-AAC6-685DEB0DCE83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C33B-556A-4216-A1A5-F5AEF946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7419-FA9B-418A-AC1D-CA88CAD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A5F0-87BD-4747-AB02-3E2E2FA3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35A07-75C4-48A4-BF60-F49344C3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3B1-294F-42FF-9A0B-85738B877EE1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1ECA-6A4F-4A77-A10F-5B7C24F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B9AEC-A3EB-4266-B04B-723FCD6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D34-78EC-4AB1-996F-6FC860E7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6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495A-3B6B-42C2-A102-8D241C1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1FCB-72D1-4FB3-A036-63EC5C082E88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7882-2E7E-4419-A496-1C21372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E9C7-19B7-4704-897D-7A4906B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DE4-1EF7-4E1C-95FE-B39A5009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327-FBA7-476E-AD41-17DAB9A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99-65F4-4B5F-927F-1107DF702FD9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825E7-1B84-45A1-A6EB-2C4541B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9D4E-1749-49CB-8894-5627A63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6C5-1565-4780-AACA-E749F0FE3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4F4DE-97BE-4CDF-BE75-7522FA89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E76DD7-3552-4F22-9758-F2C0031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CA2A-D5AD-480D-8F43-AD784AFC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D38DB-48E8-4E24-B37B-BF5375E5391A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29AF-7390-45B2-AB75-E86FAACA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E8D-5D81-4571-9C5E-D7C75CEB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C4A97C-BC88-40BB-9CB5-E29D42E04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29000"/>
            <a:ext cx="1047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282674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318796" y="540690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DA94-924D-4B22-AC3B-8162C71E185F}"/>
              </a:ext>
            </a:extLst>
          </p:cNvPr>
          <p:cNvSpPr txBox="1"/>
          <p:nvPr/>
        </p:nvSpPr>
        <p:spPr>
          <a:xfrm>
            <a:off x="887962" y="518279"/>
            <a:ext cx="1107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Mai,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5E07D-D6A4-45F5-996D-3296E2A754E2}"/>
              </a:ext>
            </a:extLst>
          </p:cNvPr>
          <p:cNvSpPr txBox="1"/>
          <p:nvPr/>
        </p:nvSpPr>
        <p:spPr>
          <a:xfrm>
            <a:off x="290801" y="1254395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C2E7E-A9FF-47C5-80CC-1984B88E3E01}"/>
              </a:ext>
            </a:extLst>
          </p:cNvPr>
          <p:cNvSpPr txBox="1"/>
          <p:nvPr/>
        </p:nvSpPr>
        <p:spPr>
          <a:xfrm>
            <a:off x="239480" y="5006449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F7EE5-8D59-48BC-8978-057FBC667395}"/>
              </a:ext>
            </a:extLst>
          </p:cNvPr>
          <p:cNvSpPr txBox="1"/>
          <p:nvPr/>
        </p:nvSpPr>
        <p:spPr>
          <a:xfrm>
            <a:off x="239481" y="5725538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FAEB3-B31E-48DA-87D0-0240434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01862"/>
            <a:ext cx="4058815" cy="3508719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id="{EFB1FBD2-C19E-4477-B092-D70831F0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83" y="1824868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2BC745D0-1881-4933-9D76-6B63DA2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41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2E94132-4BAC-48D7-96E8-80300B1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71" y="24485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53844E59-5922-44B1-A465-B56A580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88" y="24525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545B9FC0-CA78-4EEC-A87E-89E69CA2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4380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AEAFC479-ABB2-4664-9EB5-79E180EE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017" y="3138353"/>
            <a:ext cx="102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4375</a:t>
            </a:r>
          </a:p>
        </p:txBody>
      </p:sp>
    </p:spTree>
    <p:extLst>
      <p:ext uri="{BB962C8B-B14F-4D97-AF65-F5344CB8AC3E}">
        <p14:creationId xmlns:p14="http://schemas.microsoft.com/office/powerpoint/2010/main" val="133137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04800"/>
            <a:ext cx="1082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1)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715161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2)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09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3)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228600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97788" y="142571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63790" y="386715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97788" y="313690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6742  </a:t>
            </a:r>
            <a:r>
              <a:rPr lang="en-US" altLang="en-US" sz="4000" b="1" i="1" dirty="0">
                <a:latin typeface="Times New Roman" pitchFamily="18" charset="0"/>
              </a:rPr>
              <a:t>…  </a:t>
            </a:r>
            <a:r>
              <a:rPr lang="en-US" altLang="en-US" sz="40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32694" y="139368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956494" y="222998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04666" y="308596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238" name="AutoShape 16"/>
          <p:cNvSpPr>
            <a:spLocks/>
          </p:cNvSpPr>
          <p:nvPr/>
        </p:nvSpPr>
        <p:spPr bwMode="auto">
          <a:xfrm rot="5400000">
            <a:off x="4948430" y="384035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239" name="Text Box 17"/>
          <p:cNvSpPr txBox="1">
            <a:spLocks noChangeArrowheads="1"/>
          </p:cNvSpPr>
          <p:nvPr/>
        </p:nvSpPr>
        <p:spPr bwMode="auto">
          <a:xfrm>
            <a:off x="4495800" y="457200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981700" y="380449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4829" y="2039541"/>
            <a:ext cx="1084171" cy="1846659"/>
            <a:chOff x="135029" y="1059041"/>
            <a:chExt cx="1084171" cy="184665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-482301" y="1676371"/>
              <a:ext cx="1846659" cy="61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676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83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4828" grpId="0"/>
      <p:bldP spid="34829" grpId="0"/>
      <p:bldP spid="34830" grpId="0"/>
      <p:bldP spid="9238" grpId="0" animBg="1"/>
      <p:bldP spid="9239" grpId="0"/>
      <p:bldP spid="34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Bµi 3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3327C1BA-1B76-4C14-952E-0D74A77F6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9600"/>
            <a:ext cx="3733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58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larendon" panose="020B7200000000000000" pitchFamily="34" charset="0"/>
              </a:rPr>
              <a:t>LuyÖn tËp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C3E9-997A-4AD3-AE6E-2EB43DD52670}"/>
              </a:ext>
            </a:extLst>
          </p:cNvPr>
          <p:cNvSpPr txBox="1"/>
          <p:nvPr/>
        </p:nvSpPr>
        <p:spPr>
          <a:xfrm>
            <a:off x="2286000" y="1828801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T×m sè lín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4375; 4735; 4537; 4753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2743201"/>
            <a:ext cx="1593850" cy="650875"/>
            <a:chOff x="1680" y="1584"/>
            <a:chExt cx="1004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4375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2800351"/>
            <a:ext cx="1628775" cy="650875"/>
            <a:chOff x="1658" y="2129"/>
            <a:chExt cx="1026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4537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3462339" y="3429001"/>
            <a:ext cx="1614487" cy="650875"/>
            <a:chOff x="1645" y="2640"/>
            <a:chExt cx="1017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4735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3486151"/>
            <a:ext cx="1616075" cy="652463"/>
            <a:chOff x="1343" y="3216"/>
            <a:chExt cx="1018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4753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531C3045-89DA-468D-BE56-9245B3AC0A2A}"/>
              </a:ext>
            </a:extLst>
          </p:cNvPr>
          <p:cNvSpPr txBox="1"/>
          <p:nvPr/>
        </p:nvSpPr>
        <p:spPr>
          <a:xfrm>
            <a:off x="2286000" y="4191001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b)  T×m sè bÐ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6091; 6190; 6901; 6019</a:t>
            </a: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5310189"/>
            <a:ext cx="1593850" cy="650875"/>
            <a:chOff x="1680" y="1584"/>
            <a:chExt cx="1004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6091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5367339"/>
            <a:ext cx="1628775" cy="650875"/>
            <a:chOff x="1658" y="2129"/>
            <a:chExt cx="1026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6901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5995989"/>
            <a:ext cx="1614487" cy="650875"/>
            <a:chOff x="1645" y="2640"/>
            <a:chExt cx="1017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6190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6053138"/>
            <a:ext cx="1616075" cy="652462"/>
            <a:chOff x="1343" y="3216"/>
            <a:chExt cx="1018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4375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4735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76200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4537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4753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81400" y="1981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1giờ 15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r>
              <a:rPr lang="en-US" altLang="en-US" sz="2800" b="1" dirty="0">
                <a:latin typeface="Times New Roman" pitchFamily="18" charset="0"/>
              </a:rPr>
              <a:t> ….. 55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44036" y="2514601"/>
            <a:ext cx="1675765" cy="671513"/>
            <a:chOff x="770" y="2688"/>
            <a:chExt cx="754" cy="423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75 </a:t>
              </a:r>
              <a:r>
                <a:rPr lang="en-US" altLang="en-US" sz="2800" b="1" dirty="0" err="1">
                  <a:latin typeface="Times New Roman" pitchFamily="18" charset="0"/>
                </a:rPr>
                <a:t>phút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484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9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199 …… 1009</a:t>
            </a:r>
            <a:endParaRPr lang="vi-VN" sz="3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828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6901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6091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054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6190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73152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6019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50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90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57565-D1F4-4BB7-A52D-F44A46E784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0" y="762000"/>
          <a:ext cx="88392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Nội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dung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bài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Hình thức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Nhiệm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vụ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của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HS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Thời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gian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thực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hiện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61"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Tiếng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 Anh: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zoom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8h sáng</a:t>
                      </a:r>
                      <a:endParaRPr lang="en-US" sz="2200">
                        <a:effectLst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học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59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659">
                <a:tc>
                  <a:txBody>
                    <a:bodyPr/>
                    <a:lstStyle/>
                    <a:p>
                      <a:pPr algn="l"/>
                      <a:r>
                        <a:rPr lang="en-US" sz="22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 T 101 )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zoom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 17)</a:t>
                      </a:r>
                      <a:endParaRPr kumimoji="0" lang="de-DE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zoom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vi-V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E637A8-98BC-4220-9C11-3F9303FDBE29}"/>
              </a:ext>
            </a:extLst>
          </p:cNvPr>
          <p:cNvSpPr/>
          <p:nvPr/>
        </p:nvSpPr>
        <p:spPr>
          <a:xfrm>
            <a:off x="3505200" y="79375"/>
            <a:ext cx="57150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Nhiệm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vụ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thứ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năm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(27/1)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">
            <a:extLst>
              <a:ext uri="{FF2B5EF4-FFF2-40B4-BE49-F238E27FC236}">
                <a16:creationId xmlns:a16="http://schemas.microsoft.com/office/drawing/2014/main" id="{2A077C77-6F95-4EA1-94CA-764F9860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a, 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BCD8212-708C-43AF-9943-0FD4F7CD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963F08D4-05B4-4C51-99E5-23E6E650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558D8823-8E96-4612-B80E-DE5DA36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72A550ED-225C-4762-B3E7-2835D0B4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1" name="Rectangle 15">
            <a:extLst>
              <a:ext uri="{FF2B5EF4-FFF2-40B4-BE49-F238E27FC236}">
                <a16:creationId xmlns:a16="http://schemas.microsoft.com/office/drawing/2014/main" id="{FDE9B10B-7D97-453A-83A5-7A3ECD56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57459A20-B1EE-4B80-82C9-736D296D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Rectangle 17">
            <a:extLst>
              <a:ext uri="{FF2B5EF4-FFF2-40B4-BE49-F238E27FC236}">
                <a16:creationId xmlns:a16="http://schemas.microsoft.com/office/drawing/2014/main" id="{7B7F1FE9-20D6-4F37-A96C-12070BF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1E2FF81A-BB21-4EF9-8817-042B2DD4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>
            <a:extLst>
              <a:ext uri="{FF2B5EF4-FFF2-40B4-BE49-F238E27FC236}">
                <a16:creationId xmlns:a16="http://schemas.microsoft.com/office/drawing/2014/main" id="{B942C566-2BB4-40CF-B358-CACBF0CA5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>
            <a:extLst>
              <a:ext uri="{FF2B5EF4-FFF2-40B4-BE49-F238E27FC236}">
                <a16:creationId xmlns:a16="http://schemas.microsoft.com/office/drawing/2014/main" id="{8325D9BC-FA50-4826-879F-CCBF5B04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>
            <a:extLst>
              <a:ext uri="{FF2B5EF4-FFF2-40B4-BE49-F238E27FC236}">
                <a16:creationId xmlns:a16="http://schemas.microsoft.com/office/drawing/2014/main" id="{5261F5B5-9A46-45AF-9830-D9C9D53A8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6C23C318-895A-49C9-B789-6CA0512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774D43F-0481-4BF4-93CD-441BC7C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2683</a:t>
            </a:r>
          </a:p>
        </p:txBody>
      </p:sp>
      <p:sp>
        <p:nvSpPr>
          <p:cNvPr id="8210" name="Text Box 32">
            <a:extLst>
              <a:ext uri="{FF2B5EF4-FFF2-40B4-BE49-F238E27FC236}">
                <a16:creationId xmlns:a16="http://schemas.microsoft.com/office/drawing/2014/main" id="{075E3079-8223-4D4D-A7F8-AFCB9BA4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</a:p>
        </p:txBody>
      </p:sp>
      <p:sp>
        <p:nvSpPr>
          <p:cNvPr id="8211" name="Rectangle 33">
            <a:extLst>
              <a:ext uri="{FF2B5EF4-FFF2-40B4-BE49-F238E27FC236}">
                <a16:creationId xmlns:a16="http://schemas.microsoft.com/office/drawing/2014/main" id="{2C535D9D-FB2F-4FBE-83F2-8B4FA4A7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2" name="Line 34">
            <a:extLst>
              <a:ext uri="{FF2B5EF4-FFF2-40B4-BE49-F238E27FC236}">
                <a16:creationId xmlns:a16="http://schemas.microsoft.com/office/drawing/2014/main" id="{637AFE5F-D8F3-4851-9381-6FF035FC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35">
            <a:extLst>
              <a:ext uri="{FF2B5EF4-FFF2-40B4-BE49-F238E27FC236}">
                <a16:creationId xmlns:a16="http://schemas.microsoft.com/office/drawing/2014/main" id="{0444B33C-4A28-4385-B403-CDA1B865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4" name="Rectangle 36">
            <a:extLst>
              <a:ext uri="{FF2B5EF4-FFF2-40B4-BE49-F238E27FC236}">
                <a16:creationId xmlns:a16="http://schemas.microsoft.com/office/drawing/2014/main" id="{BD070FBA-67D9-4C12-AA62-ABB3751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5" name="Rectangle 37">
            <a:extLst>
              <a:ext uri="{FF2B5EF4-FFF2-40B4-BE49-F238E27FC236}">
                <a16:creationId xmlns:a16="http://schemas.microsoft.com/office/drawing/2014/main" id="{67D0C912-1B1C-449D-9F43-62EEC3ED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6" name="Rectangle 38">
            <a:extLst>
              <a:ext uri="{FF2B5EF4-FFF2-40B4-BE49-F238E27FC236}">
                <a16:creationId xmlns:a16="http://schemas.microsoft.com/office/drawing/2014/main" id="{E1CC773A-4426-406C-8BD8-C53E964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7" name="Rectangle 39">
            <a:extLst>
              <a:ext uri="{FF2B5EF4-FFF2-40B4-BE49-F238E27FC236}">
                <a16:creationId xmlns:a16="http://schemas.microsoft.com/office/drawing/2014/main" id="{8B4DA27A-F64C-4F82-8F8B-196C678A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8" name="Line 40">
            <a:extLst>
              <a:ext uri="{FF2B5EF4-FFF2-40B4-BE49-F238E27FC236}">
                <a16:creationId xmlns:a16="http://schemas.microsoft.com/office/drawing/2014/main" id="{295D4E0C-6F2B-4885-91F5-AFA586153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1">
            <a:extLst>
              <a:ext uri="{FF2B5EF4-FFF2-40B4-BE49-F238E27FC236}">
                <a16:creationId xmlns:a16="http://schemas.microsoft.com/office/drawing/2014/main" id="{18CB00F0-C505-41F8-8515-A50646F70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42">
            <a:extLst>
              <a:ext uri="{FF2B5EF4-FFF2-40B4-BE49-F238E27FC236}">
                <a16:creationId xmlns:a16="http://schemas.microsoft.com/office/drawing/2014/main" id="{48D1BB1C-A752-4057-A12A-512D83C4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0BFCC3E6-E77B-44D7-823C-DFC5BF04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CC370F77-6A72-4D37-A60E-47C5BA4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2681</a:t>
            </a:r>
          </a:p>
        </p:txBody>
      </p:sp>
      <p:sp>
        <p:nvSpPr>
          <p:cNvPr id="8223" name="Text Box 45">
            <a:extLst>
              <a:ext uri="{FF2B5EF4-FFF2-40B4-BE49-F238E27FC236}">
                <a16:creationId xmlns:a16="http://schemas.microsoft.com/office/drawing/2014/main" id="{C3807463-CEE8-4184-ACBD-2C8A535F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2682</a:t>
            </a:r>
          </a:p>
        </p:txBody>
      </p:sp>
      <p:sp>
        <p:nvSpPr>
          <p:cNvPr id="8224" name="Text Box 65">
            <a:extLst>
              <a:ext uri="{FF2B5EF4-FFF2-40B4-BE49-F238E27FC236}">
                <a16:creationId xmlns:a16="http://schemas.microsoft.com/office/drawing/2014/main" id="{1200F00F-F1CB-444E-A361-6B48E7B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2686</a:t>
            </a:r>
          </a:p>
        </p:txBody>
      </p:sp>
      <p:sp>
        <p:nvSpPr>
          <p:cNvPr id="8225" name="Text Box 72">
            <a:extLst>
              <a:ext uri="{FF2B5EF4-FFF2-40B4-BE49-F238E27FC236}">
                <a16:creationId xmlns:a16="http://schemas.microsoft.com/office/drawing/2014/main" id="{48285F4F-9145-4324-8A35-40A37B1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5371" name="Text Box 75">
            <a:extLst>
              <a:ext uri="{FF2B5EF4-FFF2-40B4-BE49-F238E27FC236}">
                <a16:creationId xmlns:a16="http://schemas.microsoft.com/office/drawing/2014/main" id="{CAEE3811-01E0-46AF-BF56-94D8D88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55372" name="Text Box 76">
            <a:extLst>
              <a:ext uri="{FF2B5EF4-FFF2-40B4-BE49-F238E27FC236}">
                <a16:creationId xmlns:a16="http://schemas.microsoft.com/office/drawing/2014/main" id="{EE85F05B-BDBA-44D5-8921-65A771F0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</a:p>
        </p:txBody>
      </p:sp>
      <p:sp>
        <p:nvSpPr>
          <p:cNvPr id="55373" name="Text Box 77">
            <a:extLst>
              <a:ext uri="{FF2B5EF4-FFF2-40B4-BE49-F238E27FC236}">
                <a16:creationId xmlns:a16="http://schemas.microsoft.com/office/drawing/2014/main" id="{EE31AEBE-2C7C-4081-B4CC-8FB810A4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29" name="Text Box 78">
            <a:extLst>
              <a:ext uri="{FF2B5EF4-FFF2-40B4-BE49-F238E27FC236}">
                <a16:creationId xmlns:a16="http://schemas.microsoft.com/office/drawing/2014/main" id="{94BE3914-1BFA-419F-AC15-0DB6E1BE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1985</a:t>
            </a:r>
          </a:p>
        </p:txBody>
      </p:sp>
      <p:sp>
        <p:nvSpPr>
          <p:cNvPr id="55375" name="Text Box 79">
            <a:extLst>
              <a:ext uri="{FF2B5EF4-FFF2-40B4-BE49-F238E27FC236}">
                <a16:creationId xmlns:a16="http://schemas.microsoft.com/office/drawing/2014/main" id="{EC392913-3D9F-40AE-BEEA-0C61842C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2684</a:t>
            </a:r>
          </a:p>
        </p:txBody>
      </p:sp>
      <p:sp>
        <p:nvSpPr>
          <p:cNvPr id="55376" name="Text Box 80">
            <a:extLst>
              <a:ext uri="{FF2B5EF4-FFF2-40B4-BE49-F238E27FC236}">
                <a16:creationId xmlns:a16="http://schemas.microsoft.com/office/drawing/2014/main" id="{DBE8DB8D-97CF-4B94-B66C-95B1C254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2685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49EE839-29A6-4E9A-8CD0-34C914C1B62F}"/>
              </a:ext>
            </a:extLst>
          </p:cNvPr>
          <p:cNvSpPr/>
          <p:nvPr/>
        </p:nvSpPr>
        <p:spPr>
          <a:xfrm>
            <a:off x="2590800" y="382518"/>
            <a:ext cx="662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4F856D-9A57-41A6-B28E-6EA874BBEF27}"/>
              </a:ext>
            </a:extLst>
          </p:cNvPr>
          <p:cNvSpPr/>
          <p:nvPr/>
        </p:nvSpPr>
        <p:spPr>
          <a:xfrm>
            <a:off x="4189686" y="762000"/>
            <a:ext cx="3033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71" grpId="0"/>
      <p:bldP spid="55372" grpId="0"/>
      <p:bldP spid="55373" grpId="0"/>
      <p:bldP spid="55375" grpId="0"/>
      <p:bldP spid="55376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12344400" cy="684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700" y="27432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528" y="144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6FB5-14B4-40CB-821F-E61B9F52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 r="8313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57643"/>
              </p:ext>
            </p:extLst>
          </p:nvPr>
        </p:nvGraphicFramePr>
        <p:xfrm>
          <a:off x="393613" y="1139237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3 143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3 143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2 427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1CE3A3F-24E2-4AE3-96DB-FC2E23EE72CF}"/>
              </a:ext>
            </a:extLst>
          </p:cNvPr>
          <p:cNvSpPr/>
          <p:nvPr/>
        </p:nvSpPr>
        <p:spPr>
          <a:xfrm>
            <a:off x="7467600" y="990600"/>
            <a:ext cx="4409773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4E7B4-5CF2-4FA1-961F-2F2295537B83}"/>
              </a:ext>
            </a:extLst>
          </p:cNvPr>
          <p:cNvSpPr/>
          <p:nvPr/>
        </p:nvSpPr>
        <p:spPr>
          <a:xfrm>
            <a:off x="7899574" y="1161008"/>
            <a:ext cx="3545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533400" y="3962400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3 143 &gt; 2 427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3&gt;2)</a:t>
            </a:r>
          </a:p>
        </p:txBody>
      </p:sp>
    </p:spTree>
    <p:extLst>
      <p:ext uri="{BB962C8B-B14F-4D97-AF65-F5344CB8AC3E}">
        <p14:creationId xmlns:p14="http://schemas.microsoft.com/office/powerpoint/2010/main" val="788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76876"/>
              </p:ext>
            </p:extLst>
          </p:nvPr>
        </p:nvGraphicFramePr>
        <p:xfrm>
          <a:off x="1143000" y="1099810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1371600" y="4033029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998 &lt; 2 021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143000"/>
            <a:ext cx="5867399" cy="1676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4" descr="geometry_compass_shapes_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2819400"/>
            <a:ext cx="22225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2914"/>
            <a:ext cx="2590800" cy="7078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a)      856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1143000" y="1081512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75F4-939E-43FF-A6AD-6164CA2E55CD}"/>
              </a:ext>
            </a:extLst>
          </p:cNvPr>
          <p:cNvSpPr/>
          <p:nvPr/>
        </p:nvSpPr>
        <p:spPr>
          <a:xfrm>
            <a:off x="1866900" y="1080673"/>
            <a:ext cx="1752600" cy="495190"/>
          </a:xfrm>
          <a:prstGeom prst="rect">
            <a:avLst/>
          </a:prstGeom>
          <a:solidFill>
            <a:srgbClr val="9A6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&gt;; &lt;; =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E99460-23E1-4BFC-B12A-7F52F9BDEDF9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185599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7 560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06789D-ADF6-454C-9997-91FA2F57153B}"/>
              </a:ext>
            </a:extLst>
          </p:cNvPr>
          <p:cNvSpPr/>
          <p:nvPr/>
        </p:nvSpPr>
        <p:spPr>
          <a:xfrm>
            <a:off x="2743200" y="1989262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2CC34D-6B3C-4181-A710-9BFA7B72D21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82437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5 831 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2F6B374-0065-4658-8BF2-64A8BE976A0F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2844005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5 381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A68EB-C7E8-4436-8867-11F89588C73E}"/>
              </a:ext>
            </a:extLst>
          </p:cNvPr>
          <p:cNvSpPr/>
          <p:nvPr/>
        </p:nvSpPr>
        <p:spPr>
          <a:xfrm>
            <a:off x="2725705" y="2908097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4B974A-180B-4845-B60E-ADF318E63865}"/>
              </a:ext>
            </a:extLst>
          </p:cNvPr>
          <p:cNvSpPr txBox="1">
            <a:spLocks noChangeArrowheads="1"/>
          </p:cNvSpPr>
          <p:nvPr/>
        </p:nvSpPr>
        <p:spPr>
          <a:xfrm>
            <a:off x="5971088" y="1819683"/>
            <a:ext cx="271998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b)     6 742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F68D644-E697-418E-8CA8-FA1160D43BE1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1838278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7 624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CA6CE5-22A7-4212-B618-5C596D8CDB0C}"/>
              </a:ext>
            </a:extLst>
          </p:cNvPr>
          <p:cNvSpPr/>
          <p:nvPr/>
        </p:nvSpPr>
        <p:spPr>
          <a:xfrm>
            <a:off x="8157678" y="197186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ACE437-ADAB-4FCA-AE17-FBE06E26F437}"/>
              </a:ext>
            </a:extLst>
          </p:cNvPr>
          <p:cNvSpPr txBox="1">
            <a:spLocks noChangeArrowheads="1"/>
          </p:cNvSpPr>
          <p:nvPr/>
        </p:nvSpPr>
        <p:spPr>
          <a:xfrm>
            <a:off x="6690049" y="2704073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8 905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2BF20C8-4C9C-416B-B04E-AA9E4AE5A625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2723707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8 955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938F-D71B-4103-AF09-7D18D02CC8E8}"/>
              </a:ext>
            </a:extLst>
          </p:cNvPr>
          <p:cNvSpPr/>
          <p:nvPr/>
        </p:nvSpPr>
        <p:spPr>
          <a:xfrm>
            <a:off x="8120354" y="278779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786089-5B41-435B-9E38-FE7E2B9A7CFC}"/>
              </a:ext>
            </a:extLst>
          </p:cNvPr>
          <p:cNvSpPr/>
          <p:nvPr/>
        </p:nvSpPr>
        <p:spPr>
          <a:xfrm>
            <a:off x="2758362" y="197735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5BA71-81A7-4608-9FF0-724F9C6EE616}"/>
              </a:ext>
            </a:extLst>
          </p:cNvPr>
          <p:cNvSpPr/>
          <p:nvPr/>
        </p:nvSpPr>
        <p:spPr>
          <a:xfrm>
            <a:off x="2725705" y="2917914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FF3DA7-2D08-4405-A212-50A4BB21E92F}"/>
              </a:ext>
            </a:extLst>
          </p:cNvPr>
          <p:cNvSpPr/>
          <p:nvPr/>
        </p:nvSpPr>
        <p:spPr>
          <a:xfrm>
            <a:off x="8157676" y="196233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906A2-5B4B-41CB-91B5-F406FF5F2841}"/>
              </a:ext>
            </a:extLst>
          </p:cNvPr>
          <p:cNvSpPr/>
          <p:nvPr/>
        </p:nvSpPr>
        <p:spPr>
          <a:xfrm>
            <a:off x="8111412" y="279761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311-4B99-46F6-9BE5-B2E29CCB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228600"/>
            <a:ext cx="11723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1028</TotalTime>
  <Words>676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#9Slide03 Maven Pro Black</vt:lpstr>
      <vt:lpstr>.VnArial</vt:lpstr>
      <vt:lpstr>.VnClarendon</vt:lpstr>
      <vt:lpstr>.VnTime</vt:lpstr>
      <vt:lpstr>Arial</vt:lpstr>
      <vt:lpstr>Calibri</vt:lpstr>
      <vt:lpstr>Century Gothic</vt:lpstr>
      <vt:lpstr>Garamond</vt:lpstr>
      <vt:lpstr>Times New Roman</vt:lpstr>
      <vt:lpstr>TimesNewRomanPS-BoldMT</vt:lpstr>
      <vt:lpstr>TimesNewRomanPS-ItalicMT</vt:lpstr>
      <vt:lpstr>Verdana</vt:lpstr>
      <vt:lpstr>Savon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admin</cp:lastModifiedBy>
  <cp:revision>105</cp:revision>
  <dcterms:created xsi:type="dcterms:W3CDTF">2006-08-16T00:00:00Z</dcterms:created>
  <dcterms:modified xsi:type="dcterms:W3CDTF">2022-08-04T01:23:39Z</dcterms:modified>
</cp:coreProperties>
</file>