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89" r:id="rId10"/>
    <p:sldId id="290" r:id="rId11"/>
    <p:sldId id="291" r:id="rId12"/>
    <p:sldId id="292" r:id="rId13"/>
    <p:sldId id="293" r:id="rId14"/>
    <p:sldId id="294" r:id="rId15"/>
    <p:sldId id="271" r:id="rId16"/>
    <p:sldId id="272" r:id="rId17"/>
    <p:sldId id="296" r:id="rId18"/>
    <p:sldId id="300" r:id="rId19"/>
    <p:sldId id="298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9661" autoAdjust="0"/>
  </p:normalViewPr>
  <p:slideViewPr>
    <p:cSldViewPr>
      <p:cViewPr varScale="1">
        <p:scale>
          <a:sx n="61" d="100"/>
          <a:sy n="61" d="100"/>
        </p:scale>
        <p:origin x="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đáp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án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đáp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án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099E7-1D9F-4AFF-A590-328A9B25EC3C}"/>
              </a:ext>
            </a:extLst>
          </p:cNvPr>
          <p:cNvSpPr txBox="1"/>
          <p:nvPr/>
        </p:nvSpPr>
        <p:spPr>
          <a:xfrm>
            <a:off x="589455" y="2585789"/>
            <a:ext cx="8438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1494042" y="685800"/>
            <a:ext cx="6629400" cy="1219200"/>
          </a:xfrm>
          <a:prstGeom prst="foldedCorner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GỢI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VẼ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TRÍ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THUYỀN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BỨC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TRANH</a:t>
            </a:r>
            <a:endParaRPr lang="vi-V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2" name="Picture 2" descr="140 Trẻ em ý tưởng | trẻ em, circle time, mầm n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 bwMode="auto">
          <a:xfrm>
            <a:off x="5334000" y="4419600"/>
            <a:ext cx="3352623" cy="2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70243" y="13139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109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>
                <a:latin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8839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túi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đựng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nhờ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NHẮC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1:BẦU TRỜI VÀ BIỂN </a:t>
            </a:r>
          </a:p>
          <a:p>
            <a:pPr algn="ctr"/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Yêu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cầu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cần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đạt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</a:rPr>
              <a:t>KHÁM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</a:rPr>
              <a:t>KHÁM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giống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bức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>
                <a:latin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cắt dán thuyề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838200"/>
            <a:ext cx="7157831" cy="40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41157"/>
            <a:ext cx="53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thấy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hơn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Vì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2884</TotalTime>
  <Words>381</Words>
  <Application>Microsoft Office PowerPoint</Application>
  <PresentationFormat>On-screen Show (4:3)</PresentationFormat>
  <Paragraphs>37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.VnTime</vt:lpstr>
      <vt:lpstr>Aachen</vt:lpstr>
      <vt:lpstr>Arial</vt:lpstr>
      <vt:lpstr>Calibri</vt:lpstr>
      <vt:lpstr>Cambria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Nguyễn Thủy</cp:lastModifiedBy>
  <cp:revision>200</cp:revision>
  <dcterms:created xsi:type="dcterms:W3CDTF">2020-08-13T08:18:23Z</dcterms:created>
  <dcterms:modified xsi:type="dcterms:W3CDTF">2023-09-20T23:56:02Z</dcterms:modified>
</cp:coreProperties>
</file>