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421E9-3048-6CC5-D576-5A7218A016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7B364A-7406-A63B-2B0B-80F22E4742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6FF94D-68F1-5E00-1CF0-DB0D9C320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4CCA-7406-4671-A873-172F030ABF5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5F9C51-64CB-8EEE-590E-EDD86B71D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5BEF3B-E6E4-029C-270E-E52007786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4C5A7-4618-4AE3-A79B-EE71DC2C8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885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9130E-5D07-F221-D405-24AF41FEA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8930DD-3F81-4898-36F4-34E4374AF5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AB3E99-0FAA-BC9E-220F-0423444A3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4CCA-7406-4671-A873-172F030ABF5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9BD9A-D510-DB92-8BDC-B0B6F0FE3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AA283-CFE1-D7AC-F533-9FBEABA2D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4C5A7-4618-4AE3-A79B-EE71DC2C8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694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44AB5E-4B87-8CCD-5A8F-7FC4FB47BA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6CDA0B-494B-FEDA-1EBC-A1FB19B5A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7B966-A974-B34B-1371-76C2BFA87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4CCA-7406-4671-A873-172F030ABF5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268B1F-354C-1D67-AEA5-569CAEF77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58140E-9D93-9BBF-634B-428E19B1D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4C5A7-4618-4AE3-A79B-EE71DC2C8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231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2F2F6-2D4C-AD9A-9A1E-57CFBC52F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61FED-5D5C-1E4C-4977-656F631553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A9576-0B10-EDEA-530D-D16D597ED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4CCA-7406-4671-A873-172F030ABF5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D1C8D5-993E-BF38-14F3-F04B0D371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018BD0-A8F2-E2DC-55A8-778E254E1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4C5A7-4618-4AE3-A79B-EE71DC2C8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629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19816-15CE-A0E6-AE5F-04FDBA018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11808C-3BCE-D67C-1694-DEBFB0BB3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AF465-9F36-5A56-F966-B034ED1B8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4CCA-7406-4671-A873-172F030ABF5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1526A7-1E5E-7F35-3328-6C9183925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2A4104-CCB9-72EE-05D2-A1D5ECA05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4C5A7-4618-4AE3-A79B-EE71DC2C8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783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60F0C-8955-ED04-E227-29D75EF88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CA7A96-9686-896B-88C4-E16C20AEFA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FCFFF4-E295-09B4-81C6-606ECCCD1A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95688F-A9A1-2D4A-6D6B-89AA4765A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4CCA-7406-4671-A873-172F030ABF5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8231CF-3F0F-778E-E397-95C6FC438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CC95E5-EF29-30FB-CC4E-9A10A4851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4C5A7-4618-4AE3-A79B-EE71DC2C8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440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86DD2-5330-17FD-7F9E-6FE69F0F5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B20E45-9FE3-54BB-97FA-E120BE91D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5AE2F5-6839-5DB6-437C-21C93E3555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E4F63F-D3B8-3B2D-1CEE-6465D171F0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EE2819-4165-9CD2-45B1-BFCBB504E7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620385-6CFD-BC49-53DB-640D46761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4CCA-7406-4671-A873-172F030ABF5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3854D2-F386-822F-63FF-B1CB2F09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F6A870-2AC8-6A4B-4550-B629F817A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4C5A7-4618-4AE3-A79B-EE71DC2C8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368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36857-42DB-841E-DCD5-D86274B93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D667C6-3776-E798-7D1F-EFF27A74A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4CCA-7406-4671-A873-172F030ABF5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BFCE10-8D90-6521-7845-E6DDCE33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F08EC0-FEBF-6BBF-CCB1-E2D7D3134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4C5A7-4618-4AE3-A79B-EE71DC2C8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264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D39B57-3798-3FD1-1159-F61A283F2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4CCA-7406-4671-A873-172F030ABF5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F26669-0D97-1FEE-824C-352762850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9939DC-8752-7C05-74DB-EC9283C57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4C5A7-4618-4AE3-A79B-EE71DC2C8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6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B7F93-1ADF-7FC5-FBA1-51E156D57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59E6D-3C55-DE00-152C-3647719158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D7EA70-AFDB-9960-B7AC-40C629BC00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7E0637-73F5-F658-9BAA-171DBD5B1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4CCA-7406-4671-A873-172F030ABF5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EA2228-5974-3DC0-50A1-62D232FDA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AED169-1545-600B-5BED-FDD3792D1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4C5A7-4618-4AE3-A79B-EE71DC2C8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180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E322A-6289-567D-8C8D-9AB99C736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3B8A1F-19F0-9C1F-6684-1DA5C57CFA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FAD729-7C7A-EA1A-E5DD-AED855BF01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295A58-AC91-6028-E2C5-6D0096A37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4CCA-7406-4671-A873-172F030ABF5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9BC6BB-B7EA-B20A-C6F8-626CF6D7A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1F16C5-0D71-FB5C-2B0F-31C21AEF2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4C5A7-4618-4AE3-A79B-EE71DC2C8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68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490851-F99C-DADF-7454-F9FA25900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481376-D67C-37DA-F115-CC597B153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DBA0D-CAFF-2D8D-F6B4-8B1B1A273C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E4CCA-7406-4671-A873-172F030ABF5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4263F9-A0BB-3573-C14F-EDD0E6B3CE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1C1BF1-A79B-EFBF-CDF4-295C7AD823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4C5A7-4618-4AE3-A79B-EE71DC2C8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24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D9B43-EFAE-790E-DE00-BA2C9F485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3D38C1-41CE-9876-B61E-82AED0A390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12F8B7-DD3A-F600-974D-608A189FB5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D06A79B-879D-160F-F8D6-3DC71C650A17}"/>
              </a:ext>
            </a:extLst>
          </p:cNvPr>
          <p:cNvSpPr txBox="1"/>
          <p:nvPr/>
        </p:nvSpPr>
        <p:spPr>
          <a:xfrm>
            <a:off x="765313" y="927435"/>
            <a:ext cx="8895522" cy="40003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KỂ VỀ MỘT HOẠT </a:t>
            </a:r>
            <a:r>
              <a:rPr lang="en-US" sz="20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 CÙNG LÀM VỚI NGƯỜI THÂN</a:t>
            </a: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Hè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trước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đình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lịch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Đà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Nẵng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Ngồi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bay,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ngắm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bầu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trời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thật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thú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vị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Khi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bay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vừa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cánh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xuống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sân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bay,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đình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gọi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chiếc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điện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khách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sạn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Sau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phòng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mang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sắp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xếp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đạc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gọn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gàng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Sau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đình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tham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khu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lịch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Buổi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tối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đình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quây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quần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nướng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hải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ngoài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biển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Em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chuyến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vui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giúp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mọi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đình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thêm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gắn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thương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Em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mong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muốn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hè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đình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sẽ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lịch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tiếp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		</a:t>
            </a:r>
            <a:r>
              <a:rPr lang="en-US" sz="2000" kern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endParaRPr lang="en-US" sz="2000" kern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200400" algn="just"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Nguyễn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Anh </a:t>
            </a:r>
            <a:r>
              <a:rPr lang="en-US" sz="2000" kern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Kiệt</a:t>
            </a:r>
            <a:r>
              <a:rPr lang="en-US" sz="2000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3A3</a:t>
            </a:r>
          </a:p>
        </p:txBody>
      </p:sp>
    </p:spTree>
    <p:extLst>
      <p:ext uri="{BB962C8B-B14F-4D97-AF65-F5344CB8AC3E}">
        <p14:creationId xmlns:p14="http://schemas.microsoft.com/office/powerpoint/2010/main" val="2665933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</TotalTime>
  <Words>179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2023-09-20T15:05:41Z</dcterms:created>
  <dcterms:modified xsi:type="dcterms:W3CDTF">2023-09-20T15:14:03Z</dcterms:modified>
</cp:coreProperties>
</file>