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1" r:id="rId2"/>
    <p:sldMasterId id="2147483723" r:id="rId3"/>
    <p:sldMasterId id="2147483779" r:id="rId4"/>
    <p:sldMasterId id="2147483791" r:id="rId5"/>
  </p:sldMasterIdLst>
  <p:notesMasterIdLst>
    <p:notesMasterId r:id="rId33"/>
  </p:notesMasterIdLst>
  <p:sldIdLst>
    <p:sldId id="279" r:id="rId6"/>
    <p:sldId id="256" r:id="rId7"/>
    <p:sldId id="261" r:id="rId8"/>
    <p:sldId id="258" r:id="rId9"/>
    <p:sldId id="266" r:id="rId10"/>
    <p:sldId id="276" r:id="rId11"/>
    <p:sldId id="268" r:id="rId12"/>
    <p:sldId id="287" r:id="rId13"/>
    <p:sldId id="286" r:id="rId14"/>
    <p:sldId id="269" r:id="rId15"/>
    <p:sldId id="275" r:id="rId16"/>
    <p:sldId id="277" r:id="rId17"/>
    <p:sldId id="278" r:id="rId18"/>
    <p:sldId id="288" r:id="rId19"/>
    <p:sldId id="282" r:id="rId20"/>
    <p:sldId id="289" r:id="rId21"/>
    <p:sldId id="290" r:id="rId22"/>
    <p:sldId id="296" r:id="rId23"/>
    <p:sldId id="295" r:id="rId24"/>
    <p:sldId id="298" r:id="rId25"/>
    <p:sldId id="283" r:id="rId26"/>
    <p:sldId id="284" r:id="rId27"/>
    <p:sldId id="305" r:id="rId28"/>
    <p:sldId id="306" r:id="rId29"/>
    <p:sldId id="307" r:id="rId30"/>
    <p:sldId id="308" r:id="rId31"/>
    <p:sldId id="2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99"/>
    <a:srgbClr val="0000FF"/>
    <a:srgbClr val="170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36" autoAdjust="0"/>
  </p:normalViewPr>
  <p:slideViewPr>
    <p:cSldViewPr>
      <p:cViewPr varScale="1">
        <p:scale>
          <a:sx n="47" d="100"/>
          <a:sy n="47" d="100"/>
        </p:scale>
        <p:origin x="139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B730F-A517-4EF8-9F37-A11CBBBD9708}" type="datetimeFigureOut">
              <a:rPr lang="en-US" smtClean="0"/>
              <a:t>9/15/2021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A87918-209B-46FC-B88D-1BE46D8F9D75}" type="slidenum">
              <a:rPr lang="en-US" smtClean="0"/>
              <a:t>‹#›</a:t>
            </a:fld>
            <a:endParaRPr lang="en-US"/>
          </a:p>
        </p:txBody>
      </p:sp>
    </p:spTree>
    <p:extLst>
      <p:ext uri="{BB962C8B-B14F-4D97-AF65-F5344CB8AC3E}">
        <p14:creationId xmlns:p14="http://schemas.microsoft.com/office/powerpoint/2010/main" val="365134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1</a:t>
            </a:fld>
            <a:endParaRPr lang="en-US"/>
          </a:p>
        </p:txBody>
      </p:sp>
    </p:spTree>
    <p:extLst>
      <p:ext uri="{BB962C8B-B14F-4D97-AF65-F5344CB8AC3E}">
        <p14:creationId xmlns:p14="http://schemas.microsoft.com/office/powerpoint/2010/main" val="419454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200" b="0" i="0" kern="1200">
                <a:solidFill>
                  <a:schemeClr val="tx1"/>
                </a:solidFill>
                <a:effectLst/>
                <a:latin typeface="+mn-lt"/>
                <a:ea typeface="+mn-ea"/>
                <a:cs typeface="+mn-cs"/>
              </a:rPr>
              <a:t>Sao Nhi đồng là một hình thức tập hợp các em Nhi đồng từ 6 - 8 tuổi để hướng dẫn các em làm quen với sinh hoạt tập thể, rèn luyện theo 5 điều Bác Hồ dạy, xứng đáng là con ngoan trò giỏi, cháu ngoan Bác Hồ, phấn đấu trở thành đội viên Đội TNTP Hồ Chí Minh.</a:t>
            </a:r>
          </a:p>
          <a:p>
            <a:r>
              <a:rPr lang="vi-VN" sz="1200" b="0" i="0" kern="1200">
                <a:solidFill>
                  <a:schemeClr val="tx1"/>
                </a:solidFill>
                <a:effectLst/>
                <a:latin typeface="+mn-lt"/>
                <a:ea typeface="+mn-ea"/>
                <a:cs typeface="+mn-cs"/>
              </a:rPr>
              <a:t>Bài</a:t>
            </a:r>
            <a:r>
              <a:rPr lang="vi-VN" sz="1200" b="0" i="0" kern="1200" baseline="0">
                <a:solidFill>
                  <a:schemeClr val="tx1"/>
                </a:solidFill>
                <a:effectLst/>
                <a:latin typeface="+mn-lt"/>
                <a:ea typeface="+mn-ea"/>
                <a:cs typeface="+mn-cs"/>
              </a:rPr>
              <a:t> hát truyền thống: Nhanh bước nhanh nhi đồng – Nhạc sĩ Phong Nhã sáng tác.</a:t>
            </a:r>
          </a:p>
          <a:p>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t>13</a:t>
            </a:fld>
            <a:endParaRPr lang="en-US"/>
          </a:p>
        </p:txBody>
      </p:sp>
    </p:spTree>
    <p:extLst>
      <p:ext uri="{BB962C8B-B14F-4D97-AF65-F5344CB8AC3E}">
        <p14:creationId xmlns:p14="http://schemas.microsoft.com/office/powerpoint/2010/main" val="342786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HCCB:</a:t>
            </a:r>
            <a:r>
              <a:rPr lang="vi-VN" baseline="0"/>
              <a:t> 6/12/1989 tại Ba Đình Hà Nội,  là những quân nhân đã nghỉ hưu</a:t>
            </a:r>
          </a:p>
          <a:p>
            <a:pPr marL="0" marR="0" indent="0" algn="l" defTabSz="914400" rtl="0" eaLnBrk="1" fontAlgn="auto" latinLnBrk="0" hangingPunct="1">
              <a:lnSpc>
                <a:spcPct val="100000"/>
              </a:lnSpc>
              <a:spcBef>
                <a:spcPts val="0"/>
              </a:spcBef>
              <a:spcAft>
                <a:spcPts val="0"/>
              </a:spcAft>
              <a:buClrTx/>
              <a:buSzTx/>
              <a:buFontTx/>
              <a:buNone/>
              <a:tabLst/>
              <a:defRPr/>
            </a:pPr>
            <a:r>
              <a:rPr lang="vi-VN"/>
              <a:t>Bt3 và</a:t>
            </a:r>
            <a:r>
              <a:rPr lang="vi-VN" baseline="0"/>
              <a:t> 4 giúp con biết thêm được kt’ gì? Con thấy mình đã đạt được mục tiêu nào của bài?</a:t>
            </a:r>
            <a:endParaRPr lang="en-US"/>
          </a:p>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14</a:t>
            </a:fld>
            <a:endParaRPr lang="en-US"/>
          </a:p>
        </p:txBody>
      </p:sp>
    </p:spTree>
    <p:extLst>
      <p:ext uri="{BB962C8B-B14F-4D97-AF65-F5344CB8AC3E}">
        <p14:creationId xmlns:p14="http://schemas.microsoft.com/office/powerpoint/2010/main" val="3039007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27865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17</a:t>
            </a:fld>
            <a:endParaRPr lang="en-US"/>
          </a:p>
        </p:txBody>
      </p:sp>
    </p:spTree>
    <p:extLst>
      <p:ext uri="{BB962C8B-B14F-4D97-AF65-F5344CB8AC3E}">
        <p14:creationId xmlns:p14="http://schemas.microsoft.com/office/powerpoint/2010/main" val="883875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27865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endParaRPr lang="en-US" sz="1200" b="0" kern="1200" baseline="300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A87918-209B-46FC-B88D-1BE46D8F9D7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27865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Chốt:</a:t>
            </a:r>
            <a:r>
              <a:rPr lang="en-US" b="0" baseline="0"/>
              <a:t> Qua phần tìm hiểu về truyền thống ” Kính già, yêu trẻ “ của địa phương, của dân tộc con có nhận xét gì về những truyền thống đó? (Đó đều là những </a:t>
            </a:r>
            <a:r>
              <a:rPr lang="de-DE" sz="1200" kern="1200">
                <a:solidFill>
                  <a:schemeClr val="tx1"/>
                </a:solidFill>
                <a:effectLst/>
                <a:latin typeface="+mn-lt"/>
                <a:ea typeface="+mn-ea"/>
                <a:cs typeface="+mn-cs"/>
              </a:rPr>
              <a:t>truyền thống tốt đẹp của dân tộc ta, thể</a:t>
            </a:r>
            <a:r>
              <a:rPr lang="de-DE" sz="1200" kern="1200" baseline="0">
                <a:solidFill>
                  <a:schemeClr val="tx1"/>
                </a:solidFill>
                <a:effectLst/>
                <a:latin typeface="+mn-lt"/>
                <a:ea typeface="+mn-ea"/>
                <a:cs typeface="+mn-cs"/>
              </a:rPr>
              <a:t> hiện sự</a:t>
            </a:r>
            <a:r>
              <a:rPr lang="de-DE" sz="1200" kern="1200">
                <a:solidFill>
                  <a:schemeClr val="tx1"/>
                </a:solidFill>
                <a:effectLst/>
                <a:latin typeface="+mn-lt"/>
                <a:ea typeface="+mn-ea"/>
                <a:cs typeface="+mn-cs"/>
              </a:rPr>
              <a:t> quan tâm, chăm sóc người già, trẻ em)</a:t>
            </a:r>
          </a:p>
          <a:p>
            <a:r>
              <a:rPr lang="de-DE" sz="1200" b="0" kern="1200">
                <a:solidFill>
                  <a:schemeClr val="tx1"/>
                </a:solidFill>
                <a:effectLst/>
                <a:latin typeface="+mn-lt"/>
                <a:ea typeface="+mn-ea"/>
                <a:cs typeface="+mn-cs"/>
              </a:rPr>
              <a:t>Ở</a:t>
            </a:r>
            <a:r>
              <a:rPr lang="de-DE" sz="1200" b="0" kern="1200" baseline="0">
                <a:solidFill>
                  <a:schemeClr val="tx1"/>
                </a:solidFill>
                <a:effectLst/>
                <a:latin typeface="+mn-lt"/>
                <a:ea typeface="+mn-ea"/>
                <a:cs typeface="+mn-cs"/>
              </a:rPr>
              <a:t> phần này con đã thực hiện được mục tiêu nào của bài?</a:t>
            </a:r>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427865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23</a:t>
            </a:fld>
            <a:endParaRPr lang="en-US"/>
          </a:p>
        </p:txBody>
      </p:sp>
    </p:spTree>
    <p:extLst>
      <p:ext uri="{BB962C8B-B14F-4D97-AF65-F5344CB8AC3E}">
        <p14:creationId xmlns:p14="http://schemas.microsoft.com/office/powerpoint/2010/main" val="923554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25</a:t>
            </a:fld>
            <a:endParaRPr lang="en-US"/>
          </a:p>
        </p:txBody>
      </p:sp>
    </p:spTree>
    <p:extLst>
      <p:ext uri="{BB962C8B-B14F-4D97-AF65-F5344CB8AC3E}">
        <p14:creationId xmlns:p14="http://schemas.microsoft.com/office/powerpoint/2010/main" val="145719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26</a:t>
            </a:fld>
            <a:endParaRPr lang="en-US"/>
          </a:p>
        </p:txBody>
      </p:sp>
    </p:spTree>
    <p:extLst>
      <p:ext uri="{BB962C8B-B14F-4D97-AF65-F5344CB8AC3E}">
        <p14:creationId xmlns:p14="http://schemas.microsoft.com/office/powerpoint/2010/main" val="5212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4</a:t>
            </a:fld>
            <a:endParaRPr lang="en-US"/>
          </a:p>
        </p:txBody>
      </p:sp>
    </p:spTree>
    <p:extLst>
      <p:ext uri="{BB962C8B-B14F-4D97-AF65-F5344CB8AC3E}">
        <p14:creationId xmlns:p14="http://schemas.microsoft.com/office/powerpoint/2010/main" val="2709280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99465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Mỗi</a:t>
            </a:r>
            <a:r>
              <a:rPr lang="vi-VN" baseline="0"/>
              <a:t> nhóm thảo luận 1 tình huống kết hợp cho hs đóng vai.</a:t>
            </a:r>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5</a:t>
            </a:fld>
            <a:endParaRPr lang="en-US"/>
          </a:p>
        </p:txBody>
      </p:sp>
    </p:spTree>
    <p:extLst>
      <p:ext uri="{BB962C8B-B14F-4D97-AF65-F5344CB8AC3E}">
        <p14:creationId xmlns:p14="http://schemas.microsoft.com/office/powerpoint/2010/main" val="115313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Chốt</a:t>
            </a:r>
            <a:r>
              <a:rPr lang="vi-VN" baseline="0"/>
              <a:t>: Chúng ta c</a:t>
            </a:r>
            <a:r>
              <a:rPr lang="it-IT" sz="1200" b="0" kern="1200">
                <a:solidFill>
                  <a:schemeClr val="tx1"/>
                </a:solidFill>
                <a:effectLst/>
                <a:latin typeface="+mn-lt"/>
                <a:ea typeface="+mn-ea"/>
                <a:cs typeface="+mn-cs"/>
              </a:rPr>
              <a:t>ần có thái độ, cách ứng xử phù hợp với người già và em nhỏ trong từng tình huống cụ thể.</a:t>
            </a:r>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t>6</a:t>
            </a:fld>
            <a:endParaRPr lang="en-US"/>
          </a:p>
        </p:txBody>
      </p:sp>
    </p:spTree>
    <p:extLst>
      <p:ext uri="{BB962C8B-B14F-4D97-AF65-F5344CB8AC3E}">
        <p14:creationId xmlns:p14="http://schemas.microsoft.com/office/powerpoint/2010/main" val="76583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Để</a:t>
            </a:r>
            <a:r>
              <a:rPr lang="vi-VN" baseline="0"/>
              <a:t> cho rõ đáp án thì chúng ta sẽ ghi T vào ô trống trước ngày dành riêng cho trẻ em. Và ghi G vào ô trống trước ngày dành riêng cho người cao tuổi.</a:t>
            </a:r>
          </a:p>
          <a:p>
            <a:r>
              <a:rPr lang="vi-VN" baseline="0"/>
              <a:t>?tại sao con không chọn ngày 20/11 hay 22/12? </a:t>
            </a:r>
          </a:p>
          <a:p>
            <a:r>
              <a:rPr lang="vi-VN" baseline="0"/>
              <a:t>Ngày 1/6 là ngày gì? Tết thiếu nhi.</a:t>
            </a:r>
          </a:p>
          <a:p>
            <a:r>
              <a:rPr lang="vi-VN" baseline="0"/>
              <a:t>Còn ngày 1/10: Ngày quốc tế dành cho người cao tuổi. Còn ngày 6/6 hàng năm là ngày truyền thống của người cao tuổi.</a:t>
            </a:r>
          </a:p>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7</a:t>
            </a:fld>
            <a:endParaRPr lang="en-US"/>
          </a:p>
        </p:txBody>
      </p:sp>
    </p:spTree>
    <p:extLst>
      <p:ext uri="{BB962C8B-B14F-4D97-AF65-F5344CB8AC3E}">
        <p14:creationId xmlns:p14="http://schemas.microsoft.com/office/powerpoint/2010/main" val="2188988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Một</a:t>
            </a:r>
            <a:r>
              <a:rPr lang="vi-VN" baseline="0"/>
              <a:t> vài hoạt động có ý nghĩa diễn ra vào ngày 1/6 hàng năm.</a:t>
            </a:r>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8</a:t>
            </a:fld>
            <a:endParaRPr lang="en-US"/>
          </a:p>
        </p:txBody>
      </p:sp>
    </p:spTree>
    <p:extLst>
      <p:ext uri="{BB962C8B-B14F-4D97-AF65-F5344CB8AC3E}">
        <p14:creationId xmlns:p14="http://schemas.microsoft.com/office/powerpoint/2010/main" val="91596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Một</a:t>
            </a:r>
            <a:r>
              <a:rPr lang="vi-VN" baseline="0"/>
              <a:t> vài hoạt động của Hội người cao tuổi trong nước.</a:t>
            </a:r>
          </a:p>
          <a:p>
            <a:r>
              <a:rPr lang="vi-VN" baseline="0"/>
              <a:t>Chốt: Biết được các ngày lễ đó rồi các con hãy nhớ để chúc mừng ông bà, các em nhỏ trong gia đình, giúp cho tình cảm gia đình ngày một khăng khít , gắn bó với nhau hơn.</a:t>
            </a:r>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9</a:t>
            </a:fld>
            <a:endParaRPr lang="en-US"/>
          </a:p>
        </p:txBody>
      </p:sp>
    </p:spTree>
    <p:extLst>
      <p:ext uri="{BB962C8B-B14F-4D97-AF65-F5344CB8AC3E}">
        <p14:creationId xmlns:p14="http://schemas.microsoft.com/office/powerpoint/2010/main" val="1127201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Tương tự</a:t>
            </a:r>
            <a:r>
              <a:rPr lang="vi-VN" baseline="0"/>
              <a:t> như cách làm ở bài 3, các con hãy ghi chữ T vào trước chữ cái đứng đầu tổ chức nào dành riêng cho trẻ em, ghi chữ G vào trước chữ cái đứng đầu tổ chức dành riêng cho người cao tuổi.</a:t>
            </a:r>
          </a:p>
          <a:p>
            <a:r>
              <a:rPr lang="vi-VN"/>
              <a:t>? Nêu</a:t>
            </a:r>
            <a:r>
              <a:rPr lang="vi-VN" baseline="0"/>
              <a:t> hiểu biết của con về Đội TNTP và Sao nhi đồng? Hội người cao tuổi, Hội Cựu chiến binh.</a:t>
            </a:r>
          </a:p>
        </p:txBody>
      </p:sp>
      <p:sp>
        <p:nvSpPr>
          <p:cNvPr id="4" name="Slide Number Placeholder 3"/>
          <p:cNvSpPr>
            <a:spLocks noGrp="1"/>
          </p:cNvSpPr>
          <p:nvPr>
            <p:ph type="sldNum" sz="quarter" idx="10"/>
          </p:nvPr>
        </p:nvSpPr>
        <p:spPr/>
        <p:txBody>
          <a:bodyPr/>
          <a:lstStyle/>
          <a:p>
            <a:fld id="{80A87918-209B-46FC-B88D-1BE46D8F9D75}" type="slidenum">
              <a:rPr lang="en-US" smtClean="0"/>
              <a:t>10</a:t>
            </a:fld>
            <a:endParaRPr lang="en-US"/>
          </a:p>
        </p:txBody>
      </p:sp>
    </p:spTree>
    <p:extLst>
      <p:ext uri="{BB962C8B-B14F-4D97-AF65-F5344CB8AC3E}">
        <p14:creationId xmlns:p14="http://schemas.microsoft.com/office/powerpoint/2010/main" val="2129288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200" b="0" i="0" kern="1200">
                <a:solidFill>
                  <a:schemeClr val="tx1"/>
                </a:solidFill>
                <a:effectLst/>
                <a:latin typeface="+mn-lt"/>
                <a:ea typeface="+mn-ea"/>
                <a:cs typeface="+mn-cs"/>
              </a:rPr>
              <a:t>Đội Thiếu niên Tiền phong Hồ Chí Minh (tên gọi ban đầu là Hội Nhi đồng Cứu quốc) là tổ chức của thiếu nhi Việt Nam do Chủ tịch Hồ Chí Minh và Đảng Cộng sản Việt Nam sáng lập ngày 15/5/1941 tại thôn Nà Mạ, xã Trường Hà, huyện Hà Quảng, tỉnh Cao Bằng và được Đoàn Thanh niên Cộng sản Hồ Chí Minh phụ trách hướng dẫn. Đầu tiên được thành lập với 5 đội viên là Nông Văn Dền (tức Kim Đồng) được bầu làm Đội trưởng, Nông Văn Thàn (tức Cao Sơn), Lý Văn Tịnh (tức Thanh Minh), Lý Thị Nì (tức Thủy Tiên), Lý Thị Xậu (tức Thanh Thủy). Đội trải qua các giai đoạn cách mạng với các tên gọi khác nhau: 4/11/1956: lấy</a:t>
            </a:r>
            <a:r>
              <a:rPr lang="vi-VN" sz="1200" b="0" i="0" kern="1200" baseline="0">
                <a:solidFill>
                  <a:schemeClr val="tx1"/>
                </a:solidFill>
                <a:effectLst/>
                <a:latin typeface="+mn-lt"/>
                <a:ea typeface="+mn-ea"/>
                <a:cs typeface="+mn-cs"/>
              </a:rPr>
              <a:t> tên là Đội TNTPHCM.</a:t>
            </a:r>
          </a:p>
          <a:p>
            <a:r>
              <a:rPr lang="vi-VN" sz="1200" b="0" i="0" kern="1200" baseline="0">
                <a:solidFill>
                  <a:schemeClr val="tx1"/>
                </a:solidFill>
                <a:effectLst/>
                <a:latin typeface="+mn-lt"/>
                <a:ea typeface="+mn-ea"/>
                <a:cs typeface="+mn-cs"/>
              </a:rPr>
              <a:t>Bài hát truyền thống của Đội: Đội ca- Nhạc sĩ Phong Nhã sáng tác.</a:t>
            </a:r>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11</a:t>
            </a:fld>
            <a:endParaRPr lang="en-US"/>
          </a:p>
        </p:txBody>
      </p:sp>
    </p:spTree>
    <p:extLst>
      <p:ext uri="{BB962C8B-B14F-4D97-AF65-F5344CB8AC3E}">
        <p14:creationId xmlns:p14="http://schemas.microsoft.com/office/powerpoint/2010/main" val="15453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25BD9407-ABD0-4B3C-9704-937FDFB043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92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504A4A42-4CC2-4B26-B77F-20209D8FD0D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193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15ED6276-93BF-41C4-8872-A3AFC72DD39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450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02E5511C-99C7-44C8-B916-0FF14B1749DB}"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C432A5-188D-4B53-B9DA-53AAACE811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641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4B9B1804-150F-47AB-A261-58870B1A26B1}"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131AF9-CC38-4903-B94D-68047300A8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189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13092A8-2C7F-4604-A40D-86935FD0922B}"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C726F1-5232-4F53-8D85-D4D8631CE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989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0052C5DE-4F14-4271-AFB9-B3AE5913F0B9}" type="datetimeFigureOut">
              <a:rPr lang="en-US">
                <a:solidFill>
                  <a:prstClr val="black">
                    <a:tint val="75000"/>
                  </a:prstClr>
                </a:solidFill>
              </a:rPr>
              <a:pPr>
                <a:defRPr/>
              </a:pPr>
              <a:t>9/15/2021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75A71A-1477-4D10-871E-6993ED6A5F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6813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771C9DBD-EE46-4A4F-9100-F99B8DE80279}" type="datetimeFigureOut">
              <a:rPr lang="en-US">
                <a:solidFill>
                  <a:prstClr val="black">
                    <a:tint val="75000"/>
                  </a:prstClr>
                </a:solidFill>
              </a:rPr>
              <a:pPr>
                <a:defRPr/>
              </a:pPr>
              <a:t>9/15/2021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13C9F3B-FA5C-467B-A742-56DD1E254F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9484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F9046D58-C532-46EB-9D4C-96BF03AB4FEB}" type="datetimeFigureOut">
              <a:rPr lang="en-US">
                <a:solidFill>
                  <a:prstClr val="black">
                    <a:tint val="75000"/>
                  </a:prstClr>
                </a:solidFill>
              </a:rPr>
              <a:pPr>
                <a:defRPr/>
              </a:pPr>
              <a:t>9/15/2021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A7E9D9B-54AA-446E-B607-37A3B00637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0080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6A8320-E36D-4C24-8023-9FCB12AFDBDD}" type="datetimeFigureOut">
              <a:rPr lang="en-US">
                <a:solidFill>
                  <a:prstClr val="black">
                    <a:tint val="75000"/>
                  </a:prstClr>
                </a:solidFill>
              </a:rPr>
              <a:pPr>
                <a:defRPr/>
              </a:pPr>
              <a:t>9/15/2021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ECE9C8-5AE4-4923-B2AD-3045DFB25E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8880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DBED52-F799-4BA9-B11F-9266BB199544}" type="datetimeFigureOut">
              <a:rPr lang="en-US">
                <a:solidFill>
                  <a:prstClr val="black">
                    <a:tint val="75000"/>
                  </a:prstClr>
                </a:solidFill>
              </a:rPr>
              <a:pPr>
                <a:defRPr/>
              </a:pPr>
              <a:t>9/15/2021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4C4776-E9D7-4068-B107-2E33023605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509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27AC0E99-19B3-4913-9D83-BBB70F61DE9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464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601D80-8EA9-4BC8-9C5F-ED0346CE0A65}" type="datetimeFigureOut">
              <a:rPr lang="en-US">
                <a:solidFill>
                  <a:prstClr val="black">
                    <a:tint val="75000"/>
                  </a:prstClr>
                </a:solidFill>
              </a:rPr>
              <a:pPr>
                <a:defRPr/>
              </a:pPr>
              <a:t>9/15/2021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AC1578-0BA6-45BE-B2F2-2CEB8EFB3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9242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194BADDE-9C8E-4C15-924E-7BDADEE6AE50}"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30A874-A524-4E62-A889-09FCC477EE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1347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77196748-C8E1-4638-8DE2-02154EDA05B8}"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7D9AD3-055C-4F02-8ADF-ADD9B9A6B4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1310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02E5511C-99C7-44C8-B916-0FF14B1749DB}"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C432A5-188D-4B53-B9DA-53AAACE811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7573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4B9B1804-150F-47AB-A261-58870B1A26B1}"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131AF9-CC38-4903-B94D-68047300A8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3856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13092A8-2C7F-4604-A40D-86935FD0922B}"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C726F1-5232-4F53-8D85-D4D8631CE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7999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0052C5DE-4F14-4271-AFB9-B3AE5913F0B9}" type="datetimeFigureOut">
              <a:rPr lang="en-US">
                <a:solidFill>
                  <a:prstClr val="black">
                    <a:tint val="75000"/>
                  </a:prstClr>
                </a:solidFill>
              </a:rPr>
              <a:pPr>
                <a:defRPr/>
              </a:pPr>
              <a:t>9/15/2021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75A71A-1477-4D10-871E-6993ED6A5F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2862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771C9DBD-EE46-4A4F-9100-F99B8DE80279}" type="datetimeFigureOut">
              <a:rPr lang="en-US">
                <a:solidFill>
                  <a:prstClr val="black">
                    <a:tint val="75000"/>
                  </a:prstClr>
                </a:solidFill>
              </a:rPr>
              <a:pPr>
                <a:defRPr/>
              </a:pPr>
              <a:t>9/15/2021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13C9F3B-FA5C-467B-A742-56DD1E254F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4819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F9046D58-C532-46EB-9D4C-96BF03AB4FEB}" type="datetimeFigureOut">
              <a:rPr lang="en-US">
                <a:solidFill>
                  <a:prstClr val="black">
                    <a:tint val="75000"/>
                  </a:prstClr>
                </a:solidFill>
              </a:rPr>
              <a:pPr>
                <a:defRPr/>
              </a:pPr>
              <a:t>9/15/2021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A7E9D9B-54AA-446E-B607-37A3B00637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1278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6A8320-E36D-4C24-8023-9FCB12AFDBDD}" type="datetimeFigureOut">
              <a:rPr lang="en-US">
                <a:solidFill>
                  <a:prstClr val="black">
                    <a:tint val="75000"/>
                  </a:prstClr>
                </a:solidFill>
              </a:rPr>
              <a:pPr>
                <a:defRPr/>
              </a:pPr>
              <a:t>9/15/2021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ECE9C8-5AE4-4923-B2AD-3045DFB25E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415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3CEE0B45-4082-4D7A-9866-4D55C391CA1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203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DBED52-F799-4BA9-B11F-9266BB199544}" type="datetimeFigureOut">
              <a:rPr lang="en-US">
                <a:solidFill>
                  <a:prstClr val="black">
                    <a:tint val="75000"/>
                  </a:prstClr>
                </a:solidFill>
              </a:rPr>
              <a:pPr>
                <a:defRPr/>
              </a:pPr>
              <a:t>9/15/2021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4C4776-E9D7-4068-B107-2E33023605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708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601D80-8EA9-4BC8-9C5F-ED0346CE0A65}" type="datetimeFigureOut">
              <a:rPr lang="en-US">
                <a:solidFill>
                  <a:prstClr val="black">
                    <a:tint val="75000"/>
                  </a:prstClr>
                </a:solidFill>
              </a:rPr>
              <a:pPr>
                <a:defRPr/>
              </a:pPr>
              <a:t>9/15/2021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AC1578-0BA6-45BE-B2F2-2CEB8EFB3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9215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194BADDE-9C8E-4C15-924E-7BDADEE6AE50}"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30A874-A524-4E62-A889-09FCC477EE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2223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77196748-C8E1-4638-8DE2-02154EDA05B8}" type="datetimeFigureOut">
              <a:rPr lang="en-US">
                <a:solidFill>
                  <a:prstClr val="black">
                    <a:tint val="75000"/>
                  </a:prstClr>
                </a:solidFill>
              </a:rPr>
              <a:pPr>
                <a:def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7D9AD3-055C-4F02-8ADF-ADD9B9A6B4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8512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947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887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980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C012C-B1B7-47F6-B168-A941E97A73A9}"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821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C012C-B1B7-47F6-B168-A941E97A73A9}" type="datetimeFigureOut">
              <a:rPr lang="en-US" smtClean="0">
                <a:solidFill>
                  <a:prstClr val="black">
                    <a:tint val="75000"/>
                  </a:prstClr>
                </a:solidFill>
              </a:rPr>
              <a:pPr/>
              <a:t>9/15/2021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052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C012C-B1B7-47F6-B168-A941E97A73A9}" type="datetimeFigureOut">
              <a:rPr lang="en-US" smtClean="0">
                <a:solidFill>
                  <a:prstClr val="black">
                    <a:tint val="75000"/>
                  </a:prstClr>
                </a:solidFill>
              </a:rPr>
              <a:pPr/>
              <a:t>9/15/2021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72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hongthanh0874.violet.vn</a:t>
            </a:r>
          </a:p>
        </p:txBody>
      </p:sp>
      <p:sp>
        <p:nvSpPr>
          <p:cNvPr id="7" name="Slide Number Placeholder 6"/>
          <p:cNvSpPr>
            <a:spLocks noGrp="1"/>
          </p:cNvSpPr>
          <p:nvPr>
            <p:ph type="sldNum" sz="quarter" idx="12"/>
          </p:nvPr>
        </p:nvSpPr>
        <p:spPr/>
        <p:txBody>
          <a:bodyPr/>
          <a:lstStyle/>
          <a:p>
            <a:fld id="{24D3C26A-5D2D-4203-8B70-C301C0499F1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21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C012C-B1B7-47F6-B168-A941E97A73A9}" type="datetimeFigureOut">
              <a:rPr lang="en-US" smtClean="0">
                <a:solidFill>
                  <a:prstClr val="black">
                    <a:tint val="75000"/>
                  </a:prstClr>
                </a:solidFill>
              </a:rPr>
              <a:pPr/>
              <a:t>9/15/2021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873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8C012C-B1B7-47F6-B168-A941E97A73A9}"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881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8C012C-B1B7-47F6-B168-A941E97A73A9}"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03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585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04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2021/9/15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78104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2021/9/15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33901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2021/9/15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404654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2021/9/15</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956753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2021/9/15</a:t>
            </a:fld>
            <a:endParaRPr lang="zh-CN" alt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zh-CN" alt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33386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r>
              <a:rPr lang="en-US" altLang="en-US">
                <a:solidFill>
                  <a:srgbClr val="000000"/>
                </a:solidFill>
              </a:rPr>
              <a:t>hongthanh0874.violet.vn</a:t>
            </a:r>
          </a:p>
        </p:txBody>
      </p:sp>
      <p:sp>
        <p:nvSpPr>
          <p:cNvPr id="9" name="Slide Number Placeholder 8"/>
          <p:cNvSpPr>
            <a:spLocks noGrp="1"/>
          </p:cNvSpPr>
          <p:nvPr>
            <p:ph type="sldNum" sz="quarter" idx="12"/>
          </p:nvPr>
        </p:nvSpPr>
        <p:spPr/>
        <p:txBody>
          <a:bodyPr/>
          <a:lstStyle/>
          <a:p>
            <a:fld id="{2E45C48D-E373-43AD-BED8-C8D9B2DA570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7158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2021/9/15</a:t>
            </a:fld>
            <a:endParaRPr lang="zh-CN" alt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zh-CN" alt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0020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2021/9/15</a:t>
            </a:fld>
            <a:endParaRPr lang="zh-CN" alt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zh-CN" alt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37854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2021/9/15</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89150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2021/9/15</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67422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2021/9/15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82317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2021/9/15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09850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4" name="直接连接符 3"/>
          <p:cNvCxnSpPr/>
          <p:nvPr userDrawn="1"/>
        </p:nvCxnSpPr>
        <p:spPr>
          <a:xfrm flipV="1">
            <a:off x="838732" y="621517"/>
            <a:ext cx="9506293"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23"/>
          <a:stretch/>
        </p:blipFill>
        <p:spPr>
          <a:xfrm>
            <a:off x="-55661" y="74734"/>
            <a:ext cx="894393" cy="734791"/>
          </a:xfrm>
          <a:prstGeom prst="rect">
            <a:avLst/>
          </a:prstGeom>
        </p:spPr>
      </p:pic>
      <p:sp>
        <p:nvSpPr>
          <p:cNvPr id="9" name="文本框 8"/>
          <p:cNvSpPr txBox="1"/>
          <p:nvPr userDrawn="1"/>
        </p:nvSpPr>
        <p:spPr>
          <a:xfrm>
            <a:off x="10327341" y="242435"/>
            <a:ext cx="1864659" cy="369332"/>
          </a:xfrm>
          <a:prstGeom prst="rect">
            <a:avLst/>
          </a:prstGeom>
          <a:noFill/>
        </p:spPr>
        <p:txBody>
          <a:bodyPr wrap="square" rtlCol="0">
            <a:spAutoFit/>
          </a:bodyPr>
          <a:lstStyle/>
          <a:p>
            <a:r>
              <a:rPr lang="zh-CN" altLang="en-US" sz="1800" dirty="0">
                <a:solidFill>
                  <a:srgbClr val="00B050"/>
                </a:solidFill>
              </a:rPr>
              <a:t>北京外国语中学</a:t>
            </a:r>
          </a:p>
        </p:txBody>
      </p:sp>
    </p:spTree>
    <p:extLst>
      <p:ext uri="{BB962C8B-B14F-4D97-AF65-F5344CB8AC3E}">
        <p14:creationId xmlns:p14="http://schemas.microsoft.com/office/powerpoint/2010/main" val="3981464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9791" y="332298"/>
            <a:ext cx="11472420" cy="6193411"/>
          </a:xfrm>
          <a:custGeom>
            <a:avLst/>
            <a:gdLst>
              <a:gd name="connsiteX0" fmla="*/ 0 w 11472420"/>
              <a:gd name="connsiteY0" fmla="*/ 0 h 6193410"/>
              <a:gd name="connsiteX1" fmla="*/ 11472420 w 11472420"/>
              <a:gd name="connsiteY1" fmla="*/ 0 h 6193410"/>
              <a:gd name="connsiteX2" fmla="*/ 11472420 w 11472420"/>
              <a:gd name="connsiteY2" fmla="*/ 6193410 h 6193410"/>
              <a:gd name="connsiteX3" fmla="*/ 0 w 1147242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11472420" h="6193410">
                <a:moveTo>
                  <a:pt x="0" y="0"/>
                </a:moveTo>
                <a:lnTo>
                  <a:pt x="11472420" y="0"/>
                </a:lnTo>
                <a:lnTo>
                  <a:pt x="11472420" y="6193410"/>
                </a:lnTo>
                <a:lnTo>
                  <a:pt x="0" y="6193410"/>
                </a:lnTo>
                <a:close/>
              </a:path>
            </a:pathLst>
          </a:custGeom>
        </p:spPr>
        <p:txBody>
          <a:bodyPr wrap="square">
            <a:noAutofit/>
          </a:bodyPr>
          <a:lstStyle/>
          <a:p>
            <a:endParaRPr lang="en-US"/>
          </a:p>
        </p:txBody>
      </p:sp>
    </p:spTree>
    <p:extLst>
      <p:ext uri="{BB962C8B-B14F-4D97-AF65-F5344CB8AC3E}">
        <p14:creationId xmlns:p14="http://schemas.microsoft.com/office/powerpoint/2010/main" val="15080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045467" y="2283008"/>
            <a:ext cx="4969744" cy="3753338"/>
          </a:xfrm>
        </p:spPr>
        <p:txBody>
          <a:bodyPr>
            <a:normAutofit/>
          </a:bodyPr>
          <a:lstStyle>
            <a:lvl1pPr>
              <a:defRPr sz="2000">
                <a:solidFill>
                  <a:schemeClr val="accent2"/>
                </a:solidFill>
              </a:defRPr>
            </a:lvl1pPr>
          </a:lstStyle>
          <a:p>
            <a:endParaRPr lang="id-ID"/>
          </a:p>
        </p:txBody>
      </p:sp>
      <p:cxnSp>
        <p:nvCxnSpPr>
          <p:cNvPr id="3" name="直接连接符 2"/>
          <p:cNvCxnSpPr>
            <a:cxnSpLocks/>
          </p:cNvCxnSpPr>
          <p:nvPr userDrawn="1"/>
        </p:nvCxnSpPr>
        <p:spPr>
          <a:xfrm flipV="1">
            <a:off x="838732" y="621517"/>
            <a:ext cx="9506293"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文本框 8"/>
          <p:cNvSpPr txBox="1"/>
          <p:nvPr userDrawn="1"/>
        </p:nvSpPr>
        <p:spPr>
          <a:xfrm>
            <a:off x="10327341" y="242435"/>
            <a:ext cx="1864659" cy="369332"/>
          </a:xfrm>
          <a:prstGeom prst="rect">
            <a:avLst/>
          </a:prstGeom>
          <a:noFill/>
        </p:spPr>
        <p:txBody>
          <a:bodyPr wrap="square" rtlCol="0">
            <a:spAutoFit/>
          </a:bodyPr>
          <a:lstStyle/>
          <a:p>
            <a:r>
              <a:rPr lang="zh-CN" altLang="en-US" sz="1800" dirty="0">
                <a:solidFill>
                  <a:srgbClr val="00B050"/>
                </a:solidFill>
              </a:rPr>
              <a:t>北京外国语中学</a:t>
            </a:r>
          </a:p>
        </p:txBody>
      </p:sp>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23"/>
          <a:stretch/>
        </p:blipFill>
        <p:spPr>
          <a:xfrm>
            <a:off x="-55661" y="74734"/>
            <a:ext cx="894393" cy="734791"/>
          </a:xfrm>
          <a:prstGeom prst="rect">
            <a:avLst/>
          </a:prstGeom>
        </p:spPr>
      </p:pic>
    </p:spTree>
    <p:extLst>
      <p:ext uri="{BB962C8B-B14F-4D97-AF65-F5344CB8AC3E}">
        <p14:creationId xmlns:p14="http://schemas.microsoft.com/office/powerpoint/2010/main" val="397954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0-#ppt_w/2"/>
                                          </p:val>
                                        </p:tav>
                                        <p:tav tm="100000">
                                          <p:val>
                                            <p:strVal val="#ppt_x"/>
                                          </p:val>
                                        </p:tav>
                                      </p:tavLst>
                                    </p:anim>
                                    <p:anim calcmode="lin" valueType="num">
                                      <p:cBhvr additive="base">
                                        <p:cTn id="8" dur="25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mp; Subtitle copy 20">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3480006" y="1145881"/>
            <a:ext cx="2571751" cy="4762501"/>
          </a:xfrm>
          <a:solidFill>
            <a:schemeClr val="tx2"/>
          </a:solidFill>
        </p:spPr>
        <p:txBody>
          <a:bodyPr>
            <a:normAutofit/>
          </a:bodyPr>
          <a:lstStyle>
            <a:lvl1pPr>
              <a:defRPr sz="700"/>
            </a:lvl1pPr>
          </a:lstStyle>
          <a:p>
            <a:endParaRPr lang="en-US"/>
          </a:p>
        </p:txBody>
      </p:sp>
      <p:sp>
        <p:nvSpPr>
          <p:cNvPr id="10" name="Picture Placeholder 2"/>
          <p:cNvSpPr>
            <a:spLocks noGrp="1"/>
          </p:cNvSpPr>
          <p:nvPr>
            <p:ph type="pic" sz="quarter" idx="16"/>
          </p:nvPr>
        </p:nvSpPr>
        <p:spPr>
          <a:xfrm>
            <a:off x="8790723" y="1145881"/>
            <a:ext cx="2571751" cy="4762501"/>
          </a:xfrm>
          <a:solidFill>
            <a:schemeClr val="tx2"/>
          </a:solidFill>
        </p:spPr>
        <p:txBody>
          <a:bodyPr>
            <a:normAutofit/>
          </a:bodyPr>
          <a:lstStyle>
            <a:lvl1pPr>
              <a:defRPr sz="700"/>
            </a:lvl1pPr>
          </a:lstStyle>
          <a:p>
            <a:endParaRPr lang="en-US"/>
          </a:p>
        </p:txBody>
      </p:sp>
      <p:cxnSp>
        <p:nvCxnSpPr>
          <p:cNvPr id="4" name="直接连接符 3"/>
          <p:cNvCxnSpPr>
            <a:cxnSpLocks/>
          </p:cNvCxnSpPr>
          <p:nvPr userDrawn="1"/>
        </p:nvCxnSpPr>
        <p:spPr>
          <a:xfrm flipV="1">
            <a:off x="838732" y="621517"/>
            <a:ext cx="9506293"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文本框 10"/>
          <p:cNvSpPr txBox="1"/>
          <p:nvPr userDrawn="1"/>
        </p:nvSpPr>
        <p:spPr>
          <a:xfrm>
            <a:off x="10327341" y="242435"/>
            <a:ext cx="1864659" cy="369332"/>
          </a:xfrm>
          <a:prstGeom prst="rect">
            <a:avLst/>
          </a:prstGeom>
          <a:noFill/>
        </p:spPr>
        <p:txBody>
          <a:bodyPr wrap="square" rtlCol="0">
            <a:spAutoFit/>
          </a:bodyPr>
          <a:lstStyle/>
          <a:p>
            <a:r>
              <a:rPr lang="zh-CN" altLang="en-US" sz="1800" dirty="0">
                <a:solidFill>
                  <a:srgbClr val="00B050"/>
                </a:solidFill>
              </a:rPr>
              <a:t>北京外国语中学</a:t>
            </a:r>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23"/>
          <a:stretch/>
        </p:blipFill>
        <p:spPr>
          <a:xfrm>
            <a:off x="-55661" y="74734"/>
            <a:ext cx="894393" cy="734791"/>
          </a:xfrm>
          <a:prstGeom prst="rect">
            <a:avLst/>
          </a:prstGeom>
        </p:spPr>
      </p:pic>
    </p:spTree>
    <p:extLst>
      <p:ext uri="{BB962C8B-B14F-4D97-AF65-F5344CB8AC3E}">
        <p14:creationId xmlns:p14="http://schemas.microsoft.com/office/powerpoint/2010/main" val="223560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50" fill="hold"/>
                                        <p:tgtEl>
                                          <p:spTgt spid="13"/>
                                        </p:tgtEl>
                                        <p:attrNameLst>
                                          <p:attrName>ppt_x</p:attrName>
                                        </p:attrNameLst>
                                      </p:cBhvr>
                                      <p:tavLst>
                                        <p:tav tm="0">
                                          <p:val>
                                            <p:strVal val="0-#ppt_w/2"/>
                                          </p:val>
                                        </p:tav>
                                        <p:tav tm="100000">
                                          <p:val>
                                            <p:strVal val="#ppt_x"/>
                                          </p:val>
                                        </p:tav>
                                      </p:tavLst>
                                    </p:anim>
                                    <p:anim calcmode="lin" valueType="num">
                                      <p:cBhvr additive="base">
                                        <p:cTn id="8" dur="2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solidFill>
                <a:srgbClr val="000000"/>
              </a:solidFill>
            </a:endParaRPr>
          </a:p>
        </p:txBody>
      </p:sp>
      <p:sp>
        <p:nvSpPr>
          <p:cNvPr id="4" name="Footer Placeholder 3"/>
          <p:cNvSpPr>
            <a:spLocks noGrp="1"/>
          </p:cNvSpPr>
          <p:nvPr>
            <p:ph type="ftr" sz="quarter" idx="11"/>
          </p:nvPr>
        </p:nvSpPr>
        <p:spPr/>
        <p:txBody>
          <a:bodyPr/>
          <a:lstStyle/>
          <a:p>
            <a:pPr>
              <a:defRPr/>
            </a:pPr>
            <a:r>
              <a:rPr lang="en-US" altLang="en-US">
                <a:solidFill>
                  <a:srgbClr val="000000"/>
                </a:solidFill>
              </a:rPr>
              <a:t>hongthanh0874.violet.vn</a:t>
            </a:r>
          </a:p>
        </p:txBody>
      </p:sp>
      <p:sp>
        <p:nvSpPr>
          <p:cNvPr id="5" name="Slide Number Placeholder 4"/>
          <p:cNvSpPr>
            <a:spLocks noGrp="1"/>
          </p:cNvSpPr>
          <p:nvPr>
            <p:ph type="sldNum" sz="quarter" idx="12"/>
          </p:nvPr>
        </p:nvSpPr>
        <p:spPr/>
        <p:txBody>
          <a:bodyPr/>
          <a:lstStyle/>
          <a:p>
            <a:fld id="{9C04F1B8-AA07-47E6-BA8C-759B8EA6168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1916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04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000000"/>
              </a:solidFill>
            </a:endParaRPr>
          </a:p>
        </p:txBody>
      </p:sp>
      <p:sp>
        <p:nvSpPr>
          <p:cNvPr id="3" name="Footer Placeholder 2"/>
          <p:cNvSpPr>
            <a:spLocks noGrp="1"/>
          </p:cNvSpPr>
          <p:nvPr>
            <p:ph type="ftr" sz="quarter" idx="11"/>
          </p:nvPr>
        </p:nvSpPr>
        <p:spPr/>
        <p:txBody>
          <a:bodyPr/>
          <a:lstStyle/>
          <a:p>
            <a:pPr>
              <a:defRPr/>
            </a:pPr>
            <a:r>
              <a:rPr lang="en-US" altLang="en-US">
                <a:solidFill>
                  <a:srgbClr val="000000"/>
                </a:solidFill>
              </a:rPr>
              <a:t>hongthanh0874.violet.vn</a:t>
            </a:r>
          </a:p>
        </p:txBody>
      </p:sp>
      <p:sp>
        <p:nvSpPr>
          <p:cNvPr id="4" name="Slide Number Placeholder 3"/>
          <p:cNvSpPr>
            <a:spLocks noGrp="1"/>
          </p:cNvSpPr>
          <p:nvPr>
            <p:ph type="sldNum" sz="quarter" idx="12"/>
          </p:nvPr>
        </p:nvSpPr>
        <p:spPr/>
        <p:txBody>
          <a:bodyPr/>
          <a:lstStyle/>
          <a:p>
            <a:fld id="{EC826A68-4D47-4A2C-A4E4-CC53E978523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472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hongthanh0874.violet.vn</a:t>
            </a:r>
          </a:p>
        </p:txBody>
      </p:sp>
      <p:sp>
        <p:nvSpPr>
          <p:cNvPr id="7" name="Slide Number Placeholder 6"/>
          <p:cNvSpPr>
            <a:spLocks noGrp="1"/>
          </p:cNvSpPr>
          <p:nvPr>
            <p:ph type="sldNum" sz="quarter" idx="12"/>
          </p:nvPr>
        </p:nvSpPr>
        <p:spPr/>
        <p:txBody>
          <a:bodyPr/>
          <a:lstStyle/>
          <a:p>
            <a:fld id="{37481295-C1E1-48EF-93F5-E4EC54EA590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156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hongthanh0874.violet.vn</a:t>
            </a:r>
          </a:p>
        </p:txBody>
      </p:sp>
      <p:sp>
        <p:nvSpPr>
          <p:cNvPr id="7" name="Slide Number Placeholder 6"/>
          <p:cNvSpPr>
            <a:spLocks noGrp="1"/>
          </p:cNvSpPr>
          <p:nvPr>
            <p:ph type="sldNum" sz="quarter" idx="12"/>
          </p:nvPr>
        </p:nvSpPr>
        <p:spPr/>
        <p:txBody>
          <a:bodyPr/>
          <a:lstStyle/>
          <a:p>
            <a:fld id="{B8342BEF-FBEE-43BC-A3DB-02859290E6E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261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a:solidFill>
                  <a:srgbClr val="000000"/>
                </a:solidFill>
              </a:rPr>
              <a:t>hongthanh0874.violet.vn</a:t>
            </a: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D9A79F2-A372-41A0-8551-79991142906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53214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39F31F3D-81BB-4C20-84C0-902C924C57E8}" type="datetimeFigureOut">
              <a:rPr lang="en-US">
                <a:solidFill>
                  <a:prstClr val="black">
                    <a:tint val="75000"/>
                  </a:prstClr>
                </a:solidFill>
                <a:latin typeface="Arial" charset="0"/>
                <a:cs typeface="Arial" charset="0"/>
              </a:rPr>
              <a:pPr fontAlgn="base">
                <a:spcBef>
                  <a:spcPct val="0"/>
                </a:spcBef>
                <a:spcAft>
                  <a:spcPct val="0"/>
                </a:spcAft>
                <a:defRPr/>
              </a:pPr>
              <a:t>9/15/2021</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855362C-FC4D-4B28-AE8F-BF29A49BBD6F}"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99380229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39F31F3D-81BB-4C20-84C0-902C924C57E8}" type="datetimeFigureOut">
              <a:rPr lang="en-US">
                <a:solidFill>
                  <a:prstClr val="black">
                    <a:tint val="75000"/>
                  </a:prstClr>
                </a:solidFill>
                <a:latin typeface="Arial" charset="0"/>
                <a:cs typeface="Arial" charset="0"/>
              </a:rPr>
              <a:pPr fontAlgn="base">
                <a:spcBef>
                  <a:spcPct val="0"/>
                </a:spcBef>
                <a:spcAft>
                  <a:spcPct val="0"/>
                </a:spcAft>
                <a:defRPr/>
              </a:pPr>
              <a:t>9/15/2021</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855362C-FC4D-4B28-AE8F-BF29A49BBD6F}"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2714987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a:solidFill>
                  <a:srgbClr val="000000"/>
                </a:solidFill>
              </a:rPr>
              <a:t>hongthanh0874.violet.vn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D9A79F2-A372-41A0-8551-79991142906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221611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a:solidFill>
                  <a:srgbClr val="000000"/>
                </a:solidFill>
              </a:rPr>
              <a:t>hongthanh0874.violet.vn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D9A79F2-A372-41A0-8551-79991142906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9696738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738" r:id="rId13"/>
    <p:sldLayoutId id="2147483739" r:id="rId14"/>
    <p:sldLayoutId id="2147483740" r:id="rId15"/>
    <p:sldLayoutId id="2147483741"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jf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fif"/><Relationship Id="rId4" Type="http://schemas.openxmlformats.org/officeDocument/2006/relationships/image" Target="../media/image14.jfif"/></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8" Type="http://schemas.openxmlformats.org/officeDocument/2006/relationships/image" Target="../media/image26.jfif"/><Relationship Id="rId3" Type="http://schemas.openxmlformats.org/officeDocument/2006/relationships/image" Target="../media/image4.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fif"/><Relationship Id="rId5" Type="http://schemas.openxmlformats.org/officeDocument/2006/relationships/image" Target="../media/image23.jpg"/><Relationship Id="rId4" Type="http://schemas.openxmlformats.org/officeDocument/2006/relationships/image" Target="../media/image22.jfif"/></Relationships>
</file>

<file path=ppt/slides/_rels/slide14.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jfif"/><Relationship Id="rId5" Type="http://schemas.openxmlformats.org/officeDocument/2006/relationships/image" Target="../media/image29.jfif"/><Relationship Id="rId4" Type="http://schemas.openxmlformats.org/officeDocument/2006/relationships/image" Target="../media/image28.jfif"/></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image" Target="../media/image36.jfif"/><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2.png"/><Relationship Id="rId5" Type="http://schemas.microsoft.com/office/2007/relationships/media" Target="../media/media3.mp3"/><Relationship Id="rId10" Type="http://schemas.openxmlformats.org/officeDocument/2006/relationships/notesSlide" Target="../notesSlides/notesSlide17.xml"/><Relationship Id="rId4" Type="http://schemas.openxmlformats.org/officeDocument/2006/relationships/audio" Target="../media/media2.mp3"/><Relationship Id="rId9"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3.png"/><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2.png"/><Relationship Id="rId5" Type="http://schemas.microsoft.com/office/2007/relationships/media" Target="../media/media3.mp3"/><Relationship Id="rId10" Type="http://schemas.openxmlformats.org/officeDocument/2006/relationships/notesSlide" Target="../notesSlides/notesSlide18.xml"/><Relationship Id="rId4" Type="http://schemas.openxmlformats.org/officeDocument/2006/relationships/audio" Target="../media/media2.mp3"/><Relationship Id="rId9"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2.png"/><Relationship Id="rId5" Type="http://schemas.microsoft.com/office/2007/relationships/media" Target="../media/media3.mp3"/><Relationship Id="rId10" Type="http://schemas.openxmlformats.org/officeDocument/2006/relationships/notesSlide" Target="../notesSlides/notesSlide19.xml"/><Relationship Id="rId4" Type="http://schemas.openxmlformats.org/officeDocument/2006/relationships/audio" Target="../media/media2.mp3"/><Relationship Id="rId9"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TextBox 4"/>
          <p:cNvSpPr txBox="1"/>
          <p:nvPr/>
        </p:nvSpPr>
        <p:spPr>
          <a:xfrm>
            <a:off x="6705600" y="1748139"/>
            <a:ext cx="3077280" cy="461665"/>
          </a:xfrm>
          <a:prstGeom prst="rect">
            <a:avLst/>
          </a:prstGeom>
          <a:noFill/>
        </p:spPr>
        <p:txBody>
          <a:bodyPr wrap="square">
            <a:spAutoFit/>
            <a:scene3d>
              <a:camera prst="orthographicFront"/>
              <a:lightRig rig="threePt" dir="t"/>
            </a:scene3d>
            <a:sp3d extrusionH="57150">
              <a:bevelT w="38100" h="38100"/>
            </a:sp3d>
          </a:bodyPr>
          <a:lstStyle/>
          <a:p>
            <a:pPr fontAlgn="base">
              <a:spcBef>
                <a:spcPct val="0"/>
              </a:spcBef>
              <a:spcAft>
                <a:spcPct val="0"/>
              </a:spcAft>
              <a:defRPr/>
            </a:pPr>
            <a:r>
              <a:rPr lang="vi-VN" sz="2400" b="1">
                <a:latin typeface="Times New Roman" panose="02020603050405020304" pitchFamily="18" charset="0"/>
                <a:cs typeface="Times New Roman" panose="02020603050405020304" pitchFamily="18" charset="0"/>
              </a:rPr>
              <a:t>Đạo đức</a:t>
            </a:r>
            <a:r>
              <a:rPr lang="en-US" sz="2400" b="1">
                <a:latin typeface="Times New Roman" panose="02020603050405020304" pitchFamily="18" charset="0"/>
                <a:cs typeface="Times New Roman" panose="02020603050405020304" pitchFamily="18" charset="0"/>
              </a:rPr>
              <a:t> 5</a:t>
            </a:r>
            <a:r>
              <a:rPr lang="vi-VN" sz="2400" b="1">
                <a:latin typeface="Times New Roman" panose="02020603050405020304" pitchFamily="18" charset="0"/>
                <a:cs typeface="Times New Roman" panose="02020603050405020304" pitchFamily="18" charset="0"/>
              </a:rPr>
              <a:t> – Tuần 13</a:t>
            </a:r>
            <a:endParaRPr lang="en-US" sz="2400" b="1">
              <a:latin typeface="Times New Roman" panose="02020603050405020304" pitchFamily="18" charset="0"/>
              <a:cs typeface="Times New Roman" panose="02020603050405020304" pitchFamily="18" charset="0"/>
            </a:endParaRPr>
          </a:p>
        </p:txBody>
      </p:sp>
      <p:sp>
        <p:nvSpPr>
          <p:cNvPr id="6" name="TextBox 5"/>
          <p:cNvSpPr txBox="1"/>
          <p:nvPr/>
        </p:nvSpPr>
        <p:spPr>
          <a:xfrm>
            <a:off x="3048003" y="3048000"/>
            <a:ext cx="5928375" cy="1569660"/>
          </a:xfrm>
          <a:prstGeom prst="rect">
            <a:avLst/>
          </a:prstGeom>
          <a:noFill/>
        </p:spPr>
        <p:txBody>
          <a:bodyPr wrap="square">
            <a:spAutoFit/>
            <a:scene3d>
              <a:camera prst="orthographicFront"/>
              <a:lightRig rig="threePt" dir="t"/>
            </a:scene3d>
            <a:sp3d extrusionH="57150">
              <a:bevelT w="38100" h="38100"/>
            </a:sp3d>
          </a:bodyPr>
          <a:lstStyle/>
          <a:p>
            <a:pPr algn="ctr" fontAlgn="base">
              <a:spcBef>
                <a:spcPct val="0"/>
              </a:spcBef>
              <a:spcAft>
                <a:spcPct val="0"/>
              </a:spcAft>
              <a:defRPr/>
            </a:pPr>
            <a:r>
              <a:rPr lang="vi-VN" sz="4800" b="1">
                <a:solidFill>
                  <a:srgbClr val="000099"/>
                </a:solidFill>
                <a:latin typeface="Times New Roman" panose="02020603050405020304" pitchFamily="18" charset="0"/>
                <a:cs typeface="Times New Roman" panose="02020603050405020304" pitchFamily="18" charset="0"/>
              </a:rPr>
              <a:t>Bài: Kính già, yêu trẻ</a:t>
            </a:r>
          </a:p>
          <a:p>
            <a:pPr algn="ctr" fontAlgn="base">
              <a:spcBef>
                <a:spcPct val="0"/>
              </a:spcBef>
              <a:spcAft>
                <a:spcPct val="0"/>
              </a:spcAft>
              <a:defRPr/>
            </a:pPr>
            <a:r>
              <a:rPr lang="vi-VN" sz="4800" b="1">
                <a:solidFill>
                  <a:srgbClr val="000099"/>
                </a:solidFill>
                <a:latin typeface="Times New Roman" panose="02020603050405020304" pitchFamily="18" charset="0"/>
                <a:cs typeface="Times New Roman" panose="02020603050405020304" pitchFamily="18" charset="0"/>
              </a:rPr>
              <a:t>(Tiết 2)</a:t>
            </a:r>
            <a:endParaRPr lang="en-US" sz="4800" b="1">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73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905000" y="381011"/>
            <a:ext cx="8610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ts val="600"/>
              </a:spcBef>
            </a:pPr>
            <a:r>
              <a:rPr lang="en-US" altLang="vi-VN" sz="2800" dirty="0">
                <a:latin typeface="Times New Roman" panose="02020603050405020304" pitchFamily="18" charset="0"/>
              </a:rPr>
              <a:t>  </a:t>
            </a:r>
            <a:r>
              <a:rPr lang="en-US" altLang="vi-VN" sz="2800" b="1" dirty="0" err="1">
                <a:solidFill>
                  <a:srgbClr val="FF0000"/>
                </a:solidFill>
                <a:latin typeface="Times New Roman" panose="02020603050405020304" pitchFamily="18" charset="0"/>
              </a:rPr>
              <a:t>Bài</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tập</a:t>
            </a:r>
            <a:r>
              <a:rPr lang="en-US" altLang="vi-VN" sz="2800" b="1" dirty="0">
                <a:solidFill>
                  <a:srgbClr val="FF0000"/>
                </a:solidFill>
                <a:latin typeface="Times New Roman" panose="02020603050405020304" pitchFamily="18" charset="0"/>
              </a:rPr>
              <a:t> 4: </a:t>
            </a:r>
            <a:r>
              <a:rPr lang="en-US" altLang="vi-VN" sz="2800" b="1" dirty="0" err="1">
                <a:solidFill>
                  <a:srgbClr val="0000FF"/>
                </a:solidFill>
                <a:latin typeface="Times New Roman" panose="02020603050405020304" pitchFamily="18" charset="0"/>
              </a:rPr>
              <a:t>Trong</a:t>
            </a:r>
            <a:r>
              <a:rPr lang="en-US" altLang="vi-VN" sz="2800" b="1" dirty="0">
                <a:solidFill>
                  <a:srgbClr val="0000FF"/>
                </a:solidFill>
                <a:latin typeface="Times New Roman" panose="02020603050405020304" pitchFamily="18" charset="0"/>
              </a:rPr>
              <a:t> </a:t>
            </a:r>
            <a:r>
              <a:rPr lang="en-US" altLang="vi-VN" sz="2800" b="1" err="1">
                <a:solidFill>
                  <a:srgbClr val="0000FF"/>
                </a:solidFill>
                <a:latin typeface="Times New Roman" panose="02020603050405020304" pitchFamily="18" charset="0"/>
              </a:rPr>
              <a:t>những</a:t>
            </a:r>
            <a:r>
              <a:rPr lang="en-US" altLang="vi-VN" sz="2800" b="1">
                <a:solidFill>
                  <a:srgbClr val="0000FF"/>
                </a:solidFill>
                <a:latin typeface="Times New Roman" panose="02020603050405020304" pitchFamily="18" charset="0"/>
              </a:rPr>
              <a:t> </a:t>
            </a:r>
            <a:r>
              <a:rPr lang="vi-VN" altLang="vi-VN" sz="2800" b="1">
                <a:solidFill>
                  <a:srgbClr val="0000FF"/>
                </a:solidFill>
                <a:latin typeface="Times New Roman" panose="02020603050405020304" pitchFamily="18" charset="0"/>
              </a:rPr>
              <a:t>tổ chức</a:t>
            </a:r>
            <a:r>
              <a:rPr lang="en-US" altLang="vi-VN" sz="2800" b="1">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dưới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đây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tổ</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chức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nào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riêng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trẻ</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a:solidFill>
                  <a:srgbClr val="0000FF"/>
                </a:solidFill>
                <a:latin typeface="Times New Roman" panose="02020603050405020304" pitchFamily="18" charset="0"/>
              </a:rPr>
              <a:t>? </a:t>
            </a:r>
            <a:r>
              <a:rPr lang="vi-VN" altLang="vi-VN" sz="2800" b="1">
                <a:solidFill>
                  <a:srgbClr val="0000FF"/>
                </a:solidFill>
                <a:latin typeface="Times New Roman" panose="02020603050405020304" pitchFamily="18" charset="0"/>
              </a:rPr>
              <a:t>     </a:t>
            </a:r>
            <a:r>
              <a:rPr lang="en-US" altLang="vi-VN" sz="2800" b="1">
                <a:solidFill>
                  <a:srgbClr val="0000FF"/>
                </a:solidFill>
                <a:latin typeface="Times New Roman" panose="02020603050405020304" pitchFamily="18" charset="0"/>
              </a:rPr>
              <a:t>Tổ </a:t>
            </a:r>
            <a:r>
              <a:rPr lang="en-US" altLang="vi-VN" sz="2800" b="1" dirty="0" err="1">
                <a:solidFill>
                  <a:srgbClr val="0000FF"/>
                </a:solidFill>
                <a:latin typeface="Times New Roman" panose="02020603050405020304" pitchFamily="18" charset="0"/>
              </a:rPr>
              <a:t>chức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nào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riêng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người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cao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tuổi</a:t>
            </a:r>
            <a:r>
              <a:rPr lang="en-US" altLang="vi-VN" sz="2800" b="1">
                <a:solidFill>
                  <a:srgbClr val="0000FF"/>
                </a:solidFill>
                <a:latin typeface="Times New Roman" panose="02020603050405020304" pitchFamily="18" charset="0"/>
              </a:rPr>
              <a:t>? </a:t>
            </a:r>
            <a:endParaRPr lang="en-US" altLang="vi-VN" sz="2800" b="1" dirty="0">
              <a:solidFill>
                <a:srgbClr val="FF0000"/>
              </a:solidFill>
              <a:latin typeface="Times New Roman" panose="02020603050405020304" pitchFamily="18" charset="0"/>
            </a:endParaRPr>
          </a:p>
        </p:txBody>
      </p:sp>
      <p:sp>
        <p:nvSpPr>
          <p:cNvPr id="3" name="Text Box 12"/>
          <p:cNvSpPr txBox="1">
            <a:spLocks noChangeArrowheads="1"/>
          </p:cNvSpPr>
          <p:nvPr/>
        </p:nvSpPr>
        <p:spPr bwMode="auto">
          <a:xfrm>
            <a:off x="2722735" y="2819400"/>
            <a:ext cx="7183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a</a:t>
            </a:r>
            <a:r>
              <a:rPr lang="en-US" altLang="vi-VN" sz="2800" b="1">
                <a:latin typeface="Times New Roman" panose="02020603050405020304" pitchFamily="18" charset="0"/>
              </a:rPr>
              <a:t>) </a:t>
            </a:r>
            <a:r>
              <a:rPr lang="vi-VN" altLang="vi-VN" sz="2800" b="1">
                <a:latin typeface="Times New Roman" panose="02020603050405020304" pitchFamily="18" charset="0"/>
              </a:rPr>
              <a:t>  </a:t>
            </a:r>
            <a:r>
              <a:rPr lang="en-US" altLang="vi-VN" sz="2800" b="1">
                <a:latin typeface="Times New Roman" panose="02020603050405020304" pitchFamily="18" charset="0"/>
              </a:rPr>
              <a:t>Đội </a:t>
            </a:r>
            <a:r>
              <a:rPr lang="en-US" altLang="vi-VN" sz="2800" b="1" dirty="0" err="1">
                <a:latin typeface="Times New Roman" panose="02020603050405020304" pitchFamily="18" charset="0"/>
              </a:rPr>
              <a:t>Thiếu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niên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Tiền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phong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Hồ</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Chí</a:t>
            </a:r>
            <a:r>
              <a:rPr lang="en-US" altLang="vi-VN" sz="2800" b="1" dirty="0">
                <a:latin typeface="Times New Roman" panose="02020603050405020304" pitchFamily="18" charset="0"/>
              </a:rPr>
              <a:t> Minh</a:t>
            </a:r>
          </a:p>
        </p:txBody>
      </p:sp>
      <p:sp>
        <p:nvSpPr>
          <p:cNvPr id="4" name="Text Box 13"/>
          <p:cNvSpPr txBox="1">
            <a:spLocks noChangeArrowheads="1"/>
          </p:cNvSpPr>
          <p:nvPr/>
        </p:nvSpPr>
        <p:spPr bwMode="auto">
          <a:xfrm>
            <a:off x="2722735" y="3581400"/>
            <a:ext cx="3830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b</a:t>
            </a:r>
            <a:r>
              <a:rPr lang="en-US" altLang="vi-VN" sz="2800" b="1">
                <a:latin typeface="Times New Roman" panose="02020603050405020304" pitchFamily="18" charset="0"/>
              </a:rPr>
              <a:t>) </a:t>
            </a:r>
            <a:r>
              <a:rPr lang="vi-VN" altLang="vi-VN" sz="2800" b="1">
                <a:latin typeface="Times New Roman" panose="02020603050405020304" pitchFamily="18" charset="0"/>
              </a:rPr>
              <a:t>  </a:t>
            </a:r>
            <a:r>
              <a:rPr lang="en-US" altLang="vi-VN" sz="2800" b="1">
                <a:latin typeface="Times New Roman" panose="02020603050405020304" pitchFamily="18" charset="0"/>
              </a:rPr>
              <a:t>Hội </a:t>
            </a:r>
            <a:r>
              <a:rPr lang="en-US" altLang="vi-VN" sz="2800" b="1" dirty="0" err="1">
                <a:latin typeface="Times New Roman" panose="02020603050405020304" pitchFamily="18" charset="0"/>
              </a:rPr>
              <a:t>người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cao</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tuổi</a:t>
            </a:r>
            <a:endParaRPr lang="en-US" altLang="vi-VN" sz="2800" b="1" dirty="0">
              <a:latin typeface="Times New Roman" panose="02020603050405020304" pitchFamily="18" charset="0"/>
            </a:endParaRPr>
          </a:p>
        </p:txBody>
      </p:sp>
      <p:sp>
        <p:nvSpPr>
          <p:cNvPr id="5" name="Text Box 14"/>
          <p:cNvSpPr txBox="1">
            <a:spLocks noChangeArrowheads="1"/>
          </p:cNvSpPr>
          <p:nvPr/>
        </p:nvSpPr>
        <p:spPr bwMode="auto">
          <a:xfrm>
            <a:off x="2722729" y="4281487"/>
            <a:ext cx="39939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c</a:t>
            </a:r>
            <a:r>
              <a:rPr lang="en-US" altLang="vi-VN" sz="2800" b="1">
                <a:latin typeface="Times New Roman" panose="02020603050405020304" pitchFamily="18" charset="0"/>
              </a:rPr>
              <a:t>) </a:t>
            </a:r>
            <a:r>
              <a:rPr lang="vi-VN" altLang="vi-VN" sz="2800" b="1">
                <a:latin typeface="Times New Roman" panose="02020603050405020304" pitchFamily="18" charset="0"/>
              </a:rPr>
              <a:t>  </a:t>
            </a:r>
            <a:r>
              <a:rPr lang="en-US" altLang="vi-VN" sz="2800" b="1">
                <a:latin typeface="Times New Roman" panose="02020603050405020304" pitchFamily="18" charset="0"/>
              </a:rPr>
              <a:t>Sao </a:t>
            </a:r>
            <a:r>
              <a:rPr lang="en-US" altLang="vi-VN" sz="2800" b="1" dirty="0" err="1">
                <a:latin typeface="Times New Roman" panose="02020603050405020304" pitchFamily="18" charset="0"/>
              </a:rPr>
              <a:t>nhi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đồng</a:t>
            </a:r>
            <a:endParaRPr lang="en-US" altLang="vi-VN" sz="2800" b="1" dirty="0">
              <a:latin typeface="Times New Roman" panose="02020603050405020304" pitchFamily="18" charset="0"/>
            </a:endParaRPr>
          </a:p>
        </p:txBody>
      </p:sp>
      <p:sp>
        <p:nvSpPr>
          <p:cNvPr id="6" name="Text Box 15"/>
          <p:cNvSpPr txBox="1">
            <a:spLocks noChangeArrowheads="1"/>
          </p:cNvSpPr>
          <p:nvPr/>
        </p:nvSpPr>
        <p:spPr bwMode="auto">
          <a:xfrm>
            <a:off x="2722735" y="4967287"/>
            <a:ext cx="4135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d</a:t>
            </a:r>
            <a:r>
              <a:rPr lang="en-US" altLang="vi-VN" sz="2800" b="1">
                <a:latin typeface="Times New Roman" panose="02020603050405020304" pitchFamily="18" charset="0"/>
              </a:rPr>
              <a:t>) </a:t>
            </a:r>
            <a:r>
              <a:rPr lang="vi-VN" altLang="vi-VN" sz="2800" b="1">
                <a:latin typeface="Times New Roman" panose="02020603050405020304" pitchFamily="18" charset="0"/>
              </a:rPr>
              <a:t>  </a:t>
            </a:r>
            <a:r>
              <a:rPr lang="en-US" altLang="vi-VN" sz="2800" b="1">
                <a:latin typeface="Times New Roman" panose="02020603050405020304" pitchFamily="18" charset="0"/>
              </a:rPr>
              <a:t>Hội </a:t>
            </a:r>
            <a:r>
              <a:rPr lang="en-US" altLang="vi-VN" sz="2800" b="1" dirty="0" err="1">
                <a:latin typeface="Times New Roman" panose="02020603050405020304" pitchFamily="18" charset="0"/>
              </a:rPr>
              <a:t>Cựu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chiến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binh</a:t>
            </a:r>
            <a:endParaRPr lang="en-US" altLang="vi-VN" sz="2800" b="1" dirty="0">
              <a:latin typeface="Times New Roman" panose="02020603050405020304" pitchFamily="18" charset="0"/>
            </a:endParaRPr>
          </a:p>
        </p:txBody>
      </p:sp>
      <p:sp>
        <p:nvSpPr>
          <p:cNvPr id="10" name="Rectangle 9"/>
          <p:cNvSpPr>
            <a:spLocks noChangeArrowheads="1"/>
          </p:cNvSpPr>
          <p:nvPr/>
        </p:nvSpPr>
        <p:spPr bwMode="auto">
          <a:xfrm>
            <a:off x="2265529" y="4297857"/>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endParaRPr lang="en-US" altLang="en-US" sz="2800" b="1">
              <a:solidFill>
                <a:srgbClr val="CC0000"/>
              </a:solidFill>
              <a:latin typeface="Times New Roman" pitchFamily="18" charset="0"/>
            </a:endParaRPr>
          </a:p>
        </p:txBody>
      </p:sp>
      <p:sp>
        <p:nvSpPr>
          <p:cNvPr id="11" name="Rectangle 10"/>
          <p:cNvSpPr>
            <a:spLocks noChangeArrowheads="1"/>
          </p:cNvSpPr>
          <p:nvPr/>
        </p:nvSpPr>
        <p:spPr bwMode="auto">
          <a:xfrm>
            <a:off x="2265529" y="3601282"/>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endParaRPr lang="en-US" altLang="en-US" sz="2800" b="1">
              <a:solidFill>
                <a:srgbClr val="CC0000"/>
              </a:solidFill>
              <a:latin typeface="Times New Roman" pitchFamily="18" charset="0"/>
            </a:endParaRPr>
          </a:p>
        </p:txBody>
      </p:sp>
      <p:sp>
        <p:nvSpPr>
          <p:cNvPr id="12" name="Rectangle 11"/>
          <p:cNvSpPr>
            <a:spLocks noChangeArrowheads="1"/>
          </p:cNvSpPr>
          <p:nvPr/>
        </p:nvSpPr>
        <p:spPr bwMode="auto">
          <a:xfrm>
            <a:off x="2265529" y="2886501"/>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endParaRPr lang="en-US" altLang="en-US" sz="2800" b="1">
              <a:solidFill>
                <a:srgbClr val="CC0000"/>
              </a:solidFill>
              <a:latin typeface="Times New Roman" pitchFamily="18" charset="0"/>
            </a:endParaRPr>
          </a:p>
        </p:txBody>
      </p:sp>
      <p:sp>
        <p:nvSpPr>
          <p:cNvPr id="15" name="Rectangle 14"/>
          <p:cNvSpPr>
            <a:spLocks noChangeArrowheads="1"/>
          </p:cNvSpPr>
          <p:nvPr/>
        </p:nvSpPr>
        <p:spPr bwMode="auto">
          <a:xfrm>
            <a:off x="5602356" y="1182360"/>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r>
              <a:rPr lang="en-US" altLang="en-US" sz="2800" b="1">
                <a:solidFill>
                  <a:srgbClr val="CC0000"/>
                </a:solidFill>
                <a:latin typeface="Times New Roman" pitchFamily="18" charset="0"/>
              </a:rPr>
              <a:t>T</a:t>
            </a:r>
          </a:p>
        </p:txBody>
      </p:sp>
      <p:sp>
        <p:nvSpPr>
          <p:cNvPr id="16" name="Rectangle 15"/>
          <p:cNvSpPr>
            <a:spLocks noChangeArrowheads="1"/>
          </p:cNvSpPr>
          <p:nvPr/>
        </p:nvSpPr>
        <p:spPr bwMode="auto">
          <a:xfrm>
            <a:off x="4491115" y="1864436"/>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r>
              <a:rPr lang="en-US" altLang="en-US" sz="2800" b="1">
                <a:solidFill>
                  <a:srgbClr val="CC0000"/>
                </a:solidFill>
                <a:latin typeface="Times New Roman" pitchFamily="18" charset="0"/>
              </a:rPr>
              <a:t>G</a:t>
            </a:r>
          </a:p>
        </p:txBody>
      </p:sp>
      <p:sp>
        <p:nvSpPr>
          <p:cNvPr id="17" name="Rectangle 16"/>
          <p:cNvSpPr>
            <a:spLocks noChangeArrowheads="1"/>
          </p:cNvSpPr>
          <p:nvPr/>
        </p:nvSpPr>
        <p:spPr bwMode="auto">
          <a:xfrm>
            <a:off x="2265529" y="4986969"/>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endParaRPr lang="en-US" altLang="en-US" sz="2800" b="1">
              <a:solidFill>
                <a:srgbClr val="CC0000"/>
              </a:solidFill>
              <a:latin typeface="Times New Roman" pitchFamily="18" charset="0"/>
            </a:endParaRPr>
          </a:p>
        </p:txBody>
      </p:sp>
      <p:sp>
        <p:nvSpPr>
          <p:cNvPr id="18" name="Rectangle 17"/>
          <p:cNvSpPr>
            <a:spLocks noChangeArrowheads="1"/>
          </p:cNvSpPr>
          <p:nvPr/>
        </p:nvSpPr>
        <p:spPr bwMode="auto">
          <a:xfrm>
            <a:off x="2265529" y="4308917"/>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sz="2800" b="1">
                <a:solidFill>
                  <a:srgbClr val="CC0000"/>
                </a:solidFill>
                <a:latin typeface="Times New Roman" pitchFamily="18" charset="0"/>
              </a:rPr>
              <a:t>T</a:t>
            </a:r>
          </a:p>
        </p:txBody>
      </p:sp>
      <p:sp>
        <p:nvSpPr>
          <p:cNvPr id="19" name="Rectangle 18"/>
          <p:cNvSpPr>
            <a:spLocks noChangeArrowheads="1"/>
          </p:cNvSpPr>
          <p:nvPr/>
        </p:nvSpPr>
        <p:spPr bwMode="auto">
          <a:xfrm>
            <a:off x="2265529" y="3609735"/>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sz="2800" b="1">
                <a:solidFill>
                  <a:srgbClr val="CC0000"/>
                </a:solidFill>
                <a:latin typeface="Times New Roman" pitchFamily="18" charset="0"/>
              </a:rPr>
              <a:t>G</a:t>
            </a:r>
          </a:p>
        </p:txBody>
      </p:sp>
      <p:sp>
        <p:nvSpPr>
          <p:cNvPr id="20" name="Rectangle 19"/>
          <p:cNvSpPr>
            <a:spLocks noChangeArrowheads="1"/>
          </p:cNvSpPr>
          <p:nvPr/>
        </p:nvSpPr>
        <p:spPr bwMode="auto">
          <a:xfrm>
            <a:off x="2245651" y="2886501"/>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sz="2800" b="1">
                <a:solidFill>
                  <a:srgbClr val="CC0000"/>
                </a:solidFill>
                <a:latin typeface="Times New Roman" pitchFamily="18" charset="0"/>
              </a:rPr>
              <a:t>T</a:t>
            </a:r>
          </a:p>
        </p:txBody>
      </p:sp>
      <p:sp>
        <p:nvSpPr>
          <p:cNvPr id="21" name="Rectangle 20"/>
          <p:cNvSpPr>
            <a:spLocks noChangeArrowheads="1"/>
          </p:cNvSpPr>
          <p:nvPr/>
        </p:nvSpPr>
        <p:spPr bwMode="auto">
          <a:xfrm>
            <a:off x="2286000" y="4981586"/>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sz="2800" b="1">
                <a:solidFill>
                  <a:srgbClr val="CC0000"/>
                </a:solidFill>
                <a:latin typeface="Times New Roman" pitchFamily="18" charset="0"/>
              </a:rPr>
              <a:t>G</a:t>
            </a:r>
          </a:p>
        </p:txBody>
      </p:sp>
    </p:spTree>
    <p:extLst>
      <p:ext uri="{BB962C8B-B14F-4D97-AF65-F5344CB8AC3E}">
        <p14:creationId xmlns:p14="http://schemas.microsoft.com/office/powerpoint/2010/main" val="38297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style.rotation</p:attrName>
                                        </p:attrNameLst>
                                      </p:cBhvr>
                                      <p:tavLst>
                                        <p:tav tm="0">
                                          <p:val>
                                            <p:fltVal val="90"/>
                                          </p:val>
                                        </p:tav>
                                        <p:tav tm="100000">
                                          <p:val>
                                            <p:fltVal val="0"/>
                                          </p:val>
                                        </p:tav>
                                      </p:tavLst>
                                    </p:anim>
                                    <p:animEffect transition="in" filter="fade">
                                      <p:cBhvr>
                                        <p:cTn id="68" dur="10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80">
                                          <p:stCondLst>
                                            <p:cond delay="0"/>
                                          </p:stCondLst>
                                        </p:cTn>
                                        <p:tgtEl>
                                          <p:spTgt spid="19"/>
                                        </p:tgtEl>
                                      </p:cBhvr>
                                    </p:animEffect>
                                    <p:anim calcmode="lin" valueType="num">
                                      <p:cBhvr>
                                        <p:cTn id="7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9" dur="26">
                                          <p:stCondLst>
                                            <p:cond delay="650"/>
                                          </p:stCondLst>
                                        </p:cTn>
                                        <p:tgtEl>
                                          <p:spTgt spid="19"/>
                                        </p:tgtEl>
                                      </p:cBhvr>
                                      <p:to x="100000" y="60000"/>
                                    </p:animScale>
                                    <p:animScale>
                                      <p:cBhvr>
                                        <p:cTn id="80" dur="166" decel="50000">
                                          <p:stCondLst>
                                            <p:cond delay="676"/>
                                          </p:stCondLst>
                                        </p:cTn>
                                        <p:tgtEl>
                                          <p:spTgt spid="19"/>
                                        </p:tgtEl>
                                      </p:cBhvr>
                                      <p:to x="100000" y="100000"/>
                                    </p:animScale>
                                    <p:animScale>
                                      <p:cBhvr>
                                        <p:cTn id="81" dur="26">
                                          <p:stCondLst>
                                            <p:cond delay="1312"/>
                                          </p:stCondLst>
                                        </p:cTn>
                                        <p:tgtEl>
                                          <p:spTgt spid="19"/>
                                        </p:tgtEl>
                                      </p:cBhvr>
                                      <p:to x="100000" y="80000"/>
                                    </p:animScale>
                                    <p:animScale>
                                      <p:cBhvr>
                                        <p:cTn id="82" dur="166" decel="50000">
                                          <p:stCondLst>
                                            <p:cond delay="1338"/>
                                          </p:stCondLst>
                                        </p:cTn>
                                        <p:tgtEl>
                                          <p:spTgt spid="19"/>
                                        </p:tgtEl>
                                      </p:cBhvr>
                                      <p:to x="100000" y="100000"/>
                                    </p:animScale>
                                    <p:animScale>
                                      <p:cBhvr>
                                        <p:cTn id="83" dur="26">
                                          <p:stCondLst>
                                            <p:cond delay="1642"/>
                                          </p:stCondLst>
                                        </p:cTn>
                                        <p:tgtEl>
                                          <p:spTgt spid="19"/>
                                        </p:tgtEl>
                                      </p:cBhvr>
                                      <p:to x="100000" y="90000"/>
                                    </p:animScale>
                                    <p:animScale>
                                      <p:cBhvr>
                                        <p:cTn id="84" dur="166" decel="50000">
                                          <p:stCondLst>
                                            <p:cond delay="1668"/>
                                          </p:stCondLst>
                                        </p:cTn>
                                        <p:tgtEl>
                                          <p:spTgt spid="19"/>
                                        </p:tgtEl>
                                      </p:cBhvr>
                                      <p:to x="100000" y="100000"/>
                                    </p:animScale>
                                    <p:animScale>
                                      <p:cBhvr>
                                        <p:cTn id="85" dur="26">
                                          <p:stCondLst>
                                            <p:cond delay="1808"/>
                                          </p:stCondLst>
                                        </p:cTn>
                                        <p:tgtEl>
                                          <p:spTgt spid="19"/>
                                        </p:tgtEl>
                                      </p:cBhvr>
                                      <p:to x="100000" y="95000"/>
                                    </p:animScale>
                                    <p:animScale>
                                      <p:cBhvr>
                                        <p:cTn id="86" dur="166" decel="50000">
                                          <p:stCondLst>
                                            <p:cond delay="1834"/>
                                          </p:stCondLst>
                                        </p:cTn>
                                        <p:tgtEl>
                                          <p:spTgt spid="19"/>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580">
                                          <p:stCondLst>
                                            <p:cond delay="0"/>
                                          </p:stCondLst>
                                        </p:cTn>
                                        <p:tgtEl>
                                          <p:spTgt spid="21"/>
                                        </p:tgtEl>
                                      </p:cBhvr>
                                    </p:animEffect>
                                    <p:anim calcmode="lin" valueType="num">
                                      <p:cBhvr>
                                        <p:cTn id="9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5" dur="26">
                                          <p:stCondLst>
                                            <p:cond delay="650"/>
                                          </p:stCondLst>
                                        </p:cTn>
                                        <p:tgtEl>
                                          <p:spTgt spid="21"/>
                                        </p:tgtEl>
                                      </p:cBhvr>
                                      <p:to x="100000" y="60000"/>
                                    </p:animScale>
                                    <p:animScale>
                                      <p:cBhvr>
                                        <p:cTn id="96" dur="166" decel="50000">
                                          <p:stCondLst>
                                            <p:cond delay="676"/>
                                          </p:stCondLst>
                                        </p:cTn>
                                        <p:tgtEl>
                                          <p:spTgt spid="21"/>
                                        </p:tgtEl>
                                      </p:cBhvr>
                                      <p:to x="100000" y="100000"/>
                                    </p:animScale>
                                    <p:animScale>
                                      <p:cBhvr>
                                        <p:cTn id="97" dur="26">
                                          <p:stCondLst>
                                            <p:cond delay="1312"/>
                                          </p:stCondLst>
                                        </p:cTn>
                                        <p:tgtEl>
                                          <p:spTgt spid="21"/>
                                        </p:tgtEl>
                                      </p:cBhvr>
                                      <p:to x="100000" y="80000"/>
                                    </p:animScale>
                                    <p:animScale>
                                      <p:cBhvr>
                                        <p:cTn id="98" dur="166" decel="50000">
                                          <p:stCondLst>
                                            <p:cond delay="1338"/>
                                          </p:stCondLst>
                                        </p:cTn>
                                        <p:tgtEl>
                                          <p:spTgt spid="21"/>
                                        </p:tgtEl>
                                      </p:cBhvr>
                                      <p:to x="100000" y="100000"/>
                                    </p:animScale>
                                    <p:animScale>
                                      <p:cBhvr>
                                        <p:cTn id="99" dur="26">
                                          <p:stCondLst>
                                            <p:cond delay="1642"/>
                                          </p:stCondLst>
                                        </p:cTn>
                                        <p:tgtEl>
                                          <p:spTgt spid="21"/>
                                        </p:tgtEl>
                                      </p:cBhvr>
                                      <p:to x="100000" y="90000"/>
                                    </p:animScale>
                                    <p:animScale>
                                      <p:cBhvr>
                                        <p:cTn id="100" dur="166" decel="50000">
                                          <p:stCondLst>
                                            <p:cond delay="1668"/>
                                          </p:stCondLst>
                                        </p:cTn>
                                        <p:tgtEl>
                                          <p:spTgt spid="21"/>
                                        </p:tgtEl>
                                      </p:cBhvr>
                                      <p:to x="100000" y="100000"/>
                                    </p:animScale>
                                    <p:animScale>
                                      <p:cBhvr>
                                        <p:cTn id="101" dur="26">
                                          <p:stCondLst>
                                            <p:cond delay="1808"/>
                                          </p:stCondLst>
                                        </p:cTn>
                                        <p:tgtEl>
                                          <p:spTgt spid="21"/>
                                        </p:tgtEl>
                                      </p:cBhvr>
                                      <p:to x="100000" y="95000"/>
                                    </p:animScale>
                                    <p:animScale>
                                      <p:cBhvr>
                                        <p:cTn id="10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0" grpId="0" animBg="1"/>
      <p:bldP spid="11" grpId="0" animBg="1"/>
      <p:bldP spid="12"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524006" y="-368"/>
            <a:ext cx="9144001" cy="6836463"/>
            <a:chOff x="0" y="-368"/>
            <a:chExt cx="9144001" cy="6836463"/>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8"/>
              <a:ext cx="4495800" cy="3276968"/>
            </a:xfrm>
            <a:prstGeom prst="rect">
              <a:avLst/>
            </a:prstGeom>
            <a:ln>
              <a:noFill/>
            </a:ln>
            <a:effectLst>
              <a:softEdge rad="112500"/>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1" y="0"/>
              <a:ext cx="4648200" cy="3276600"/>
            </a:xfrm>
            <a:prstGeom prst="rect">
              <a:avLst/>
            </a:prstGeom>
            <a:ln>
              <a:noFill/>
            </a:ln>
            <a:effectLst>
              <a:softEdge rad="112500"/>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1" y="3311769"/>
              <a:ext cx="4648199" cy="3524326"/>
            </a:xfrm>
            <a:prstGeom prst="rect">
              <a:avLst/>
            </a:prstGeom>
            <a:ln>
              <a:noFill/>
            </a:ln>
            <a:effectLst>
              <a:softEdge rad="11250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276600"/>
              <a:ext cx="4495800" cy="3559495"/>
            </a:xfrm>
            <a:prstGeom prst="rect">
              <a:avLst/>
            </a:prstGeom>
            <a:ln>
              <a:noFill/>
            </a:ln>
            <a:effectLst>
              <a:softEdge rad="112500"/>
            </a:effectLst>
          </p:spPr>
        </p:pic>
      </p:grpSp>
    </p:spTree>
    <p:extLst>
      <p:ext uri="{BB962C8B-B14F-4D97-AF65-F5344CB8AC3E}">
        <p14:creationId xmlns:p14="http://schemas.microsoft.com/office/powerpoint/2010/main" val="3992096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497497" y="0"/>
            <a:ext cx="9170505" cy="6877878"/>
            <a:chOff x="-26504" y="0"/>
            <a:chExt cx="9170505" cy="6877878"/>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0707"/>
              <a:ext cx="4572000" cy="34844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8627" y="3491948"/>
              <a:ext cx="4565374" cy="3366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04" y="3511413"/>
              <a:ext cx="4605131" cy="3366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82479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24007" y="20791"/>
            <a:ext cx="9143999" cy="6857990"/>
            <a:chOff x="1" y="20791"/>
            <a:chExt cx="9143999" cy="685799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555714"/>
              <a:ext cx="3276600" cy="330228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7" y="27718"/>
              <a:ext cx="4559173" cy="347748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00" y="3534072"/>
              <a:ext cx="3067050" cy="3344709"/>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20791"/>
              <a:ext cx="4572000" cy="3484409"/>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3650" y="3555714"/>
              <a:ext cx="2800350" cy="3323067"/>
            </a:xfrm>
            <a:prstGeom prst="rect">
              <a:avLst/>
            </a:prstGeom>
          </p:spPr>
        </p:pic>
      </p:grpSp>
    </p:spTree>
    <p:extLst>
      <p:ext uri="{BB962C8B-B14F-4D97-AF65-F5344CB8AC3E}">
        <p14:creationId xmlns:p14="http://schemas.microsoft.com/office/powerpoint/2010/main" val="182479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0" y="-9488"/>
            <a:ext cx="9189069" cy="6867488"/>
            <a:chOff x="-1" y="-9488"/>
            <a:chExt cx="9189069" cy="686748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659" y="-9488"/>
              <a:ext cx="4548582" cy="37146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724658"/>
              <a:ext cx="4537751" cy="313334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9101"/>
              <a:ext cx="4645840" cy="370555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750" y="3724659"/>
              <a:ext cx="4651318" cy="3095241"/>
            </a:xfrm>
            <a:prstGeom prst="rect">
              <a:avLst/>
            </a:prstGeom>
          </p:spPr>
        </p:pic>
      </p:grpSp>
    </p:spTree>
    <p:extLst>
      <p:ext uri="{BB962C8B-B14F-4D97-AF65-F5344CB8AC3E}">
        <p14:creationId xmlns:p14="http://schemas.microsoft.com/office/powerpoint/2010/main" val="393886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8800" y="381000"/>
            <a:ext cx="8686800" cy="1077218"/>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spcBef>
                <a:spcPts val="600"/>
              </a:spcBef>
            </a:pPr>
            <a:r>
              <a:rPr lang="en-US" altLang="vi-VN" sz="3200" b="1" dirty="0" err="1">
                <a:latin typeface="Times New Roman" panose="02020603050405020304" pitchFamily="18" charset="0"/>
              </a:rPr>
              <a:t>Hoạt</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động</a:t>
            </a:r>
            <a:r>
              <a:rPr lang="en-US" altLang="vi-VN" sz="3200" b="1" dirty="0">
                <a:latin typeface="Times New Roman" panose="02020603050405020304" pitchFamily="18" charset="0"/>
              </a:rPr>
              <a:t> 3: </a:t>
            </a:r>
            <a:r>
              <a:rPr lang="en-US" altLang="vi-VN" sz="3200" b="1" dirty="0" err="1">
                <a:solidFill>
                  <a:srgbClr val="FFFF00"/>
                </a:solidFill>
                <a:latin typeface="Times New Roman" panose="02020603050405020304" pitchFamily="18" charset="0"/>
              </a:rPr>
              <a:t>Tìm</a:t>
            </a:r>
            <a:r>
              <a:rPr lang="en-US" altLang="vi-VN" sz="3200" b="1" dirty="0">
                <a:solidFill>
                  <a:srgbClr val="FFFF00"/>
                </a:solidFill>
                <a:latin typeface="Times New Roman" panose="02020603050405020304" pitchFamily="18" charset="0"/>
              </a:rPr>
              <a:t> </a:t>
            </a:r>
            <a:r>
              <a:rPr lang="en-US" altLang="vi-VN" sz="3200" b="1" dirty="0" err="1">
                <a:solidFill>
                  <a:srgbClr val="FFFF00"/>
                </a:solidFill>
                <a:latin typeface="Times New Roman" panose="02020603050405020304" pitchFamily="18" charset="0"/>
              </a:rPr>
              <a:t>hiểu</a:t>
            </a:r>
            <a:r>
              <a:rPr lang="en-US" altLang="vi-VN" sz="3200" b="1" dirty="0">
                <a:solidFill>
                  <a:srgbClr val="FFFF00"/>
                </a:solidFill>
                <a:latin typeface="Times New Roman" panose="02020603050405020304" pitchFamily="18" charset="0"/>
              </a:rPr>
              <a:t> </a:t>
            </a:r>
            <a:r>
              <a:rPr lang="en-US" altLang="vi-VN" sz="3200" b="1" dirty="0" err="1">
                <a:solidFill>
                  <a:srgbClr val="FFFF00"/>
                </a:solidFill>
                <a:latin typeface="Times New Roman" panose="02020603050405020304" pitchFamily="18" charset="0"/>
              </a:rPr>
              <a:t>về</a:t>
            </a:r>
            <a:r>
              <a:rPr lang="en-US" altLang="vi-VN" sz="3200" b="1" dirty="0">
                <a:solidFill>
                  <a:srgbClr val="FFFF00"/>
                </a:solidFill>
                <a:latin typeface="Times New Roman" panose="02020603050405020304" pitchFamily="18" charset="0"/>
              </a:rPr>
              <a:t> </a:t>
            </a:r>
            <a:r>
              <a:rPr lang="en-US" altLang="vi-VN" sz="3200" b="1" err="1">
                <a:solidFill>
                  <a:srgbClr val="FFFF00"/>
                </a:solidFill>
                <a:latin typeface="Times New Roman" panose="02020603050405020304" pitchFamily="18" charset="0"/>
              </a:rPr>
              <a:t>truyền</a:t>
            </a:r>
            <a:r>
              <a:rPr lang="en-US" altLang="vi-VN" sz="3200" b="1">
                <a:solidFill>
                  <a:srgbClr val="FFFF00"/>
                </a:solidFill>
                <a:latin typeface="Times New Roman" panose="02020603050405020304" pitchFamily="18" charset="0"/>
              </a:rPr>
              <a:t> thống</a:t>
            </a:r>
            <a:r>
              <a:rPr lang="vi-VN" altLang="vi-VN" sz="3200" b="1">
                <a:solidFill>
                  <a:srgbClr val="FFFF00"/>
                </a:solidFill>
                <a:latin typeface="Times New Roman" panose="02020603050405020304" pitchFamily="18" charset="0"/>
              </a:rPr>
              <a:t>  </a:t>
            </a:r>
            <a:r>
              <a:rPr lang="en-US" altLang="vi-VN" sz="3200" b="1">
                <a:solidFill>
                  <a:srgbClr val="FFFF00"/>
                </a:solidFill>
                <a:latin typeface="Times New Roman" panose="02020603050405020304" pitchFamily="18" charset="0"/>
              </a:rPr>
              <a:t>“Kính già, yêu trẻ” của địa phương, của dân tộc ta.</a:t>
            </a:r>
          </a:p>
        </p:txBody>
      </p:sp>
      <p:grpSp>
        <p:nvGrpSpPr>
          <p:cNvPr id="8" name="Group 7"/>
          <p:cNvGrpSpPr>
            <a:grpSpLocks/>
          </p:cNvGrpSpPr>
          <p:nvPr/>
        </p:nvGrpSpPr>
        <p:grpSpPr bwMode="auto">
          <a:xfrm>
            <a:off x="5338731" y="2133611"/>
            <a:ext cx="4419600" cy="1371599"/>
            <a:chOff x="6248400" y="4953000"/>
            <a:chExt cx="2743200" cy="1371600"/>
          </a:xfrm>
        </p:grpSpPr>
        <p:sp>
          <p:nvSpPr>
            <p:cNvPr id="9" name="AutoShape 7"/>
            <p:cNvSpPr>
              <a:spLocks noChangeArrowheads="1"/>
            </p:cNvSpPr>
            <p:nvPr/>
          </p:nvSpPr>
          <p:spPr bwMode="auto">
            <a:xfrm>
              <a:off x="6248400" y="4953000"/>
              <a:ext cx="2743200" cy="1371600"/>
            </a:xfrm>
            <a:prstGeom prst="cloudCallout">
              <a:avLst>
                <a:gd name="adj1" fmla="val -71452"/>
                <a:gd name="adj2" fmla="val -72475"/>
              </a:avLst>
            </a:prstGeom>
            <a:ln>
              <a:headEnd/>
              <a:tailEnd/>
            </a:ln>
          </p:spPr>
          <p:style>
            <a:lnRef idx="0">
              <a:schemeClr val="accent3"/>
            </a:lnRef>
            <a:fillRef idx="3">
              <a:schemeClr val="accent3"/>
            </a:fillRef>
            <a:effectRef idx="3">
              <a:schemeClr val="accent3"/>
            </a:effectRef>
            <a:fontRef idx="minor">
              <a:schemeClr val="lt1"/>
            </a:fontRef>
          </p:style>
          <p:txBody>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vi-VN" sz="280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a:endParaRPr>
            </a:p>
          </p:txBody>
        </p:sp>
        <p:sp>
          <p:nvSpPr>
            <p:cNvPr id="10" name="Rectangle 9"/>
            <p:cNvSpPr/>
            <p:nvPr/>
          </p:nvSpPr>
          <p:spPr>
            <a:xfrm>
              <a:off x="6409765" y="5209590"/>
              <a:ext cx="2442882" cy="584775"/>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fontAlgn="auto" hangingPunct="1">
                <a:spcBef>
                  <a:spcPts val="0"/>
                </a:spcBef>
                <a:spcAft>
                  <a:spcPts val="0"/>
                </a:spcAft>
                <a:defRPr/>
              </a:pPr>
              <a:r>
                <a:rPr lang="vi-VN" sz="3200" b="1">
                  <a:ln w="11430"/>
                  <a:effectLst>
                    <a:outerShdw blurRad="50800" dist="39000" dir="5460000" algn="tl">
                      <a:srgbClr val="000000">
                        <a:alpha val="38000"/>
                      </a:srgbClr>
                    </a:outerShdw>
                  </a:effectLst>
                  <a:latin typeface="Times New Roman"/>
                  <a:cs typeface="+mn-cs"/>
                </a:rPr>
                <a:t>Thảo luận nhóm</a:t>
              </a:r>
            </a:p>
          </p:txBody>
        </p:sp>
      </p:grpSp>
    </p:spTree>
    <p:extLst>
      <p:ext uri="{BB962C8B-B14F-4D97-AF65-F5344CB8AC3E}">
        <p14:creationId xmlns:p14="http://schemas.microsoft.com/office/powerpoint/2010/main" val="289236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301" y="3352800"/>
            <a:ext cx="6362702" cy="3486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51" y="0"/>
            <a:ext cx="6343652" cy="3352800"/>
          </a:xfrm>
          <a:prstGeom prst="rect">
            <a:avLst/>
          </a:prstGeom>
        </p:spPr>
      </p:pic>
      <p:grpSp>
        <p:nvGrpSpPr>
          <p:cNvPr id="9" name="Group 8"/>
          <p:cNvGrpSpPr/>
          <p:nvPr/>
        </p:nvGrpSpPr>
        <p:grpSpPr>
          <a:xfrm>
            <a:off x="1676400" y="914400"/>
            <a:ext cx="2286000" cy="3962400"/>
            <a:chOff x="152400" y="914400"/>
            <a:chExt cx="2286000" cy="3962400"/>
          </a:xfrm>
        </p:grpSpPr>
        <p:sp>
          <p:nvSpPr>
            <p:cNvPr id="7" name="Vertical Scroll 6"/>
            <p:cNvSpPr/>
            <p:nvPr/>
          </p:nvSpPr>
          <p:spPr>
            <a:xfrm>
              <a:off x="152400" y="914400"/>
              <a:ext cx="2286000" cy="3962400"/>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1234857"/>
              <a:ext cx="1828800" cy="3108543"/>
            </a:xfrm>
            <a:prstGeom prst="rect">
              <a:avLst/>
            </a:prstGeom>
            <a:noFill/>
          </p:spPr>
          <p:txBody>
            <a:bodyPr wrap="square" rtlCol="0">
              <a:spAutoFit/>
            </a:bodyPr>
            <a:lstStyle/>
            <a:p>
              <a:r>
                <a:rPr lang="vi-VN" sz="2800" b="1">
                  <a:latin typeface="+mj-lt"/>
                </a:rPr>
                <a:t>Người già luôn được chào hỏi, được mời ngồi ở chỗ trang trọng.</a:t>
              </a:r>
              <a:endParaRPr lang="en-US" sz="2800" b="1">
                <a:latin typeface="+mj-lt"/>
              </a:endParaRPr>
            </a:p>
          </p:txBody>
        </p:sp>
      </p:grpSp>
    </p:spTree>
    <p:extLst>
      <p:ext uri="{BB962C8B-B14F-4D97-AF65-F5344CB8AC3E}">
        <p14:creationId xmlns:p14="http://schemas.microsoft.com/office/powerpoint/2010/main" val="158975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24000" y="0"/>
            <a:ext cx="9144000" cy="6858000"/>
            <a:chOff x="0" y="0"/>
            <a:chExt cx="9144000" cy="685800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0"/>
              <a:ext cx="4572000" cy="3429000"/>
            </a:xfrm>
            <a:prstGeom prst="rect">
              <a:avLst/>
            </a:prstGeom>
          </p:spPr>
        </p:pic>
        <p:grpSp>
          <p:nvGrpSpPr>
            <p:cNvPr id="8" name="Group 7"/>
            <p:cNvGrpSpPr/>
            <p:nvPr/>
          </p:nvGrpSpPr>
          <p:grpSpPr>
            <a:xfrm>
              <a:off x="361950" y="3429000"/>
              <a:ext cx="8782050" cy="3429000"/>
              <a:chOff x="361950" y="3429000"/>
              <a:chExt cx="8782050" cy="3429000"/>
            </a:xfrm>
          </p:grpSpPr>
          <p:sp>
            <p:nvSpPr>
              <p:cNvPr id="6" name="Text Box 13"/>
              <p:cNvSpPr txBox="1">
                <a:spLocks noChangeArrowheads="1"/>
              </p:cNvSpPr>
              <p:nvPr/>
            </p:nvSpPr>
            <p:spPr bwMode="auto">
              <a:xfrm>
                <a:off x="361950" y="3922455"/>
                <a:ext cx="33718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200" b="1" dirty="0">
                    <a:solidFill>
                      <a:srgbClr val="FF0000"/>
                    </a:solidFill>
                    <a:latin typeface="Times New Roman" panose="02020603050405020304" pitchFamily="18" charset="0"/>
                  </a:rPr>
                  <a:t>Con </a:t>
                </a:r>
                <a:r>
                  <a:rPr lang="en-US" altLang="vi-VN" sz="3200" b="1" dirty="0" err="1">
                    <a:solidFill>
                      <a:srgbClr val="FF0000"/>
                    </a:solidFill>
                    <a:latin typeface="Times New Roman" panose="02020603050405020304" pitchFamily="18" charset="0"/>
                  </a:rPr>
                  <a:t>cháu</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luôn</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quan</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tâm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chăm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sóc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thăm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hỏi</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tặng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quà</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cho</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ông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bà</a:t>
                </a:r>
                <a:r>
                  <a:rPr lang="en-US" altLang="vi-VN" sz="3200" b="1" dirty="0">
                    <a:solidFill>
                      <a:srgbClr val="FF0000"/>
                    </a:solidFill>
                    <a:latin typeface="Times New Roman" panose="02020603050405020304" pitchFamily="18" charset="0"/>
                  </a:rPr>
                  <a:t>, cha </a:t>
                </a:r>
                <a:r>
                  <a:rPr lang="en-US" altLang="vi-VN" sz="3200" b="1" dirty="0" err="1">
                    <a:solidFill>
                      <a:srgbClr val="FF0000"/>
                    </a:solidFill>
                    <a:latin typeface="Times New Roman" panose="02020603050405020304" pitchFamily="18" charset="0"/>
                  </a:rPr>
                  <a:t>mẹ</a:t>
                </a:r>
                <a:r>
                  <a:rPr lang="en-US" altLang="vi-VN" sz="3200" b="1" dirty="0">
                    <a:solidFill>
                      <a:srgbClr val="FF0000"/>
                    </a:solidFill>
                    <a:latin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1" y="3429000"/>
                <a:ext cx="4571999" cy="3429000"/>
              </a:xfrm>
              <a:prstGeom prst="rect">
                <a:avLst/>
              </a:prstGeom>
            </p:spPr>
          </p:pic>
        </p:grpSp>
      </p:grpSp>
    </p:spTree>
    <p:extLst>
      <p:ext uri="{BB962C8B-B14F-4D97-AF65-F5344CB8AC3E}">
        <p14:creationId xmlns:p14="http://schemas.microsoft.com/office/powerpoint/2010/main" val="14693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3550" y="2971811"/>
            <a:ext cx="4072618" cy="3014397"/>
          </a:xfrm>
          <a:prstGeom prst="ellipse">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8111"/>
            <a:ext cx="4041648" cy="2976507"/>
          </a:xfrm>
          <a:prstGeom prst="ellipse">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1" y="19061"/>
            <a:ext cx="4075328" cy="2993347"/>
          </a:xfrm>
          <a:prstGeom prst="ellipse">
            <a:avLst/>
          </a:prstGeom>
          <a:ln>
            <a:noFill/>
          </a:ln>
          <a:effectLst>
            <a:softEdge rad="112500"/>
          </a:effectLst>
        </p:spPr>
      </p:pic>
      <p:sp>
        <p:nvSpPr>
          <p:cNvPr id="8" name="Text Box 13"/>
          <p:cNvSpPr txBox="1">
            <a:spLocks noChangeArrowheads="1"/>
          </p:cNvSpPr>
          <p:nvPr/>
        </p:nvSpPr>
        <p:spPr bwMode="auto">
          <a:xfrm>
            <a:off x="1828800" y="6096011"/>
            <a:ext cx="8763000" cy="584775"/>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200" b="1" dirty="0" err="1">
                <a:solidFill>
                  <a:srgbClr val="FF0000"/>
                </a:solidFill>
                <a:latin typeface="Times New Roman" panose="02020603050405020304" pitchFamily="18" charset="0"/>
              </a:rPr>
              <a:t>Tổ</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chức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lễ</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thượng</a:t>
            </a:r>
            <a:r>
              <a:rPr lang="en-US" altLang="vi-VN" sz="3200" b="1" dirty="0">
                <a:solidFill>
                  <a:srgbClr val="FF0000"/>
                </a:solidFill>
                <a:latin typeface="Times New Roman" panose="02020603050405020304" pitchFamily="18" charset="0"/>
              </a:rPr>
              <a:t> </a:t>
            </a:r>
            <a:r>
              <a:rPr lang="en-US" altLang="vi-VN" sz="3200" b="1" err="1">
                <a:solidFill>
                  <a:srgbClr val="FF0000"/>
                </a:solidFill>
                <a:latin typeface="Times New Roman" panose="02020603050405020304" pitchFamily="18" charset="0"/>
              </a:rPr>
              <a:t>thọ</a:t>
            </a:r>
            <a:r>
              <a:rPr lang="en-US" altLang="vi-VN" sz="3200" b="1">
                <a:solidFill>
                  <a:srgbClr val="FF0000"/>
                </a:solidFill>
                <a:latin typeface="Times New Roman" panose="02020603050405020304" pitchFamily="18" charset="0"/>
              </a:rPr>
              <a:t> ch</a:t>
            </a:r>
            <a:r>
              <a:rPr lang="vi-VN" altLang="vi-VN" sz="3200" b="1">
                <a:solidFill>
                  <a:srgbClr val="FF0000"/>
                </a:solidFill>
                <a:latin typeface="Times New Roman" panose="02020603050405020304" pitchFamily="18" charset="0"/>
              </a:rPr>
              <a:t>o</a:t>
            </a:r>
            <a:r>
              <a:rPr lang="en-US" altLang="vi-VN" sz="3200" b="1">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ông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bà</a:t>
            </a:r>
            <a:r>
              <a:rPr lang="en-US" altLang="vi-VN" sz="3200" b="1" dirty="0">
                <a:solidFill>
                  <a:srgbClr val="FF0000"/>
                </a:solidFill>
                <a:latin typeface="Times New Roman" panose="02020603050405020304" pitchFamily="18" charset="0"/>
              </a:rPr>
              <a:t>, cha </a:t>
            </a:r>
            <a:r>
              <a:rPr lang="en-US" altLang="vi-VN" sz="3200" b="1" dirty="0" err="1">
                <a:solidFill>
                  <a:srgbClr val="FF0000"/>
                </a:solidFill>
                <a:latin typeface="Times New Roman" panose="02020603050405020304" pitchFamily="18" charset="0"/>
              </a:rPr>
              <a:t>mẹ</a:t>
            </a:r>
            <a:r>
              <a:rPr lang="en-US" altLang="vi-VN" sz="3200" b="1" dirty="0">
                <a:solidFill>
                  <a:srgbClr val="FF0000"/>
                </a:solidFill>
                <a:latin typeface="Times New Roman" panose="02020603050405020304" pitchFamily="18" charset="0"/>
              </a:rPr>
              <a: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350" y="3009900"/>
            <a:ext cx="4210050" cy="2933700"/>
          </a:xfrm>
          <a:prstGeom prst="ellipse">
            <a:avLst/>
          </a:prstGeom>
          <a:ln>
            <a:noFill/>
          </a:ln>
          <a:effectLst>
            <a:softEdge rad="112500"/>
          </a:effectLst>
        </p:spPr>
      </p:pic>
    </p:spTree>
    <p:extLst>
      <p:ext uri="{BB962C8B-B14F-4D97-AF65-F5344CB8AC3E}">
        <p14:creationId xmlns:p14="http://schemas.microsoft.com/office/powerpoint/2010/main" val="9382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2168004" y="5663636"/>
            <a:ext cx="8271396" cy="584775"/>
          </a:xfrm>
          <a:prstGeom prst="rect">
            <a:avLst/>
          </a:prstGeom>
          <a:solidFill>
            <a:srgbClr val="92D05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3200" b="1" dirty="0" err="1">
                <a:solidFill>
                  <a:srgbClr val="FF0000"/>
                </a:solidFill>
                <a:latin typeface="Times New Roman" panose="02020603050405020304" pitchFamily="18" charset="0"/>
              </a:rPr>
              <a:t>Trẻ</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em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thường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được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tặng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quà</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mỗi</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dịp</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lễ</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Tết</a:t>
            </a:r>
            <a:r>
              <a:rPr lang="en-US" altLang="vi-VN" sz="3200" b="1" dirty="0">
                <a:solidFill>
                  <a:srgbClr val="FF0000"/>
                </a:solidFill>
                <a:latin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0"/>
            <a:ext cx="4953000" cy="5486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
            <a:ext cx="4572000" cy="5486397"/>
          </a:xfrm>
          <a:prstGeom prst="rect">
            <a:avLst/>
          </a:prstGeom>
        </p:spPr>
      </p:pic>
    </p:spTree>
    <p:extLst>
      <p:ext uri="{BB962C8B-B14F-4D97-AF65-F5344CB8AC3E}">
        <p14:creationId xmlns:p14="http://schemas.microsoft.com/office/powerpoint/2010/main" val="74268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par>
                                <p:cTn id="11" presetID="6" presetClass="entr" presetSubtype="3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3657600" y="838200"/>
            <a:ext cx="5410200" cy="1905000"/>
          </a:xfrm>
          <a:prstGeom prst="rect">
            <a:avLst/>
          </a:prstGeom>
          <a:noFill/>
        </p:spPr>
        <p:txBody>
          <a:bodyPr wrap="square" rtlCol="0">
            <a:prstTxWarp prst="textChevron">
              <a:avLst/>
            </a:prstTxWarp>
            <a:spAutoFit/>
          </a:bodyPr>
          <a:lstStyle/>
          <a:p>
            <a:pPr algn="ctr"/>
            <a:r>
              <a:rPr lang="vi-VN" sz="4000" b="1">
                <a:latin typeface="+mj-lt"/>
              </a:rPr>
              <a:t>Khởi động</a:t>
            </a:r>
            <a:endParaRPr lang="en-US" sz="4000" b="1">
              <a:latin typeface="+mj-lt"/>
            </a:endParaRPr>
          </a:p>
        </p:txBody>
      </p:sp>
    </p:spTree>
    <p:extLst>
      <p:ext uri="{BB962C8B-B14F-4D97-AF65-F5344CB8AC3E}">
        <p14:creationId xmlns:p14="http://schemas.microsoft.com/office/powerpoint/2010/main" val="259355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111502" y="1544454"/>
            <a:ext cx="71754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buFontTx/>
              <a:buNone/>
            </a:pPr>
            <a:r>
              <a:rPr lang="en-US" altLang="en-US" sz="2800" b="1">
                <a:solidFill>
                  <a:srgbClr val="0B0BC8"/>
                </a:solidFill>
                <a:latin typeface="Times New Roman" pitchFamily="18" charset="0"/>
              </a:rPr>
              <a:t>Em hãy nêu việc mình đã làm thể hiện tình cảm  “Kính già, yêu trẻ”.</a:t>
            </a:r>
          </a:p>
        </p:txBody>
      </p:sp>
      <p:pic>
        <p:nvPicPr>
          <p:cNvPr id="4" name="Picture 3" descr="cau h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3" y="1066805"/>
            <a:ext cx="1511301" cy="143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3048001" y="3465500"/>
            <a:ext cx="71754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buFontTx/>
              <a:buNone/>
            </a:pPr>
            <a:r>
              <a:rPr lang="en-US" altLang="en-US" sz="2800" b="1">
                <a:solidFill>
                  <a:srgbClr val="0B0BC8"/>
                </a:solidFill>
                <a:latin typeface="Times New Roman" pitchFamily="18" charset="0"/>
              </a:rPr>
              <a:t>Em hãy nêu những câu ca dao, tục ngữ nói về “Kính già, yêu trẻ” mà em biết.</a:t>
            </a:r>
          </a:p>
        </p:txBody>
      </p:sp>
      <p:pic>
        <p:nvPicPr>
          <p:cNvPr id="7" name="Picture 6" descr="cau h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3" y="2911645"/>
            <a:ext cx="1511301" cy="143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34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par>
                                <p:cTn id="16" presetID="8"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619250" y="48161"/>
            <a:ext cx="8896350" cy="1154162"/>
          </a:xfrm>
          <a:prstGeom prst="rect">
            <a:avLst/>
          </a:prstGeom>
          <a:noFill/>
          <a:ln w="28575">
            <a:noFill/>
            <a:miter lim="800000"/>
            <a:headEnd/>
            <a:tailEnd/>
          </a:ln>
          <a:effectLst/>
        </p:spPr>
        <p:txBody>
          <a:bodyPr wrap="square">
            <a:spAutoFit/>
          </a:bodyPr>
          <a:lstStyle/>
          <a:p>
            <a:pPr algn="ctr">
              <a:spcBef>
                <a:spcPts val="600"/>
              </a:spcBef>
            </a:pPr>
            <a:r>
              <a:rPr lang="en-US" altLang="vi-VN" sz="3200" b="1" dirty="0">
                <a:solidFill>
                  <a:srgbClr val="C00000"/>
                </a:solidFill>
                <a:latin typeface="Times New Roman" panose="02020603050405020304" pitchFamily="18" charset="0"/>
                <a:cs typeface="Times New Roman" panose="02020603050405020304" pitchFamily="18" charset="0"/>
              </a:rPr>
              <a:t>MỘT SỐ CÂU CA DAO, TỤC NGỮ NÓI </a:t>
            </a:r>
            <a:r>
              <a:rPr lang="en-US" altLang="vi-VN" sz="3200" b="1">
                <a:solidFill>
                  <a:srgbClr val="C00000"/>
                </a:solidFill>
                <a:latin typeface="Times New Roman" panose="02020603050405020304" pitchFamily="18" charset="0"/>
                <a:cs typeface="Times New Roman" panose="02020603050405020304" pitchFamily="18" charset="0"/>
              </a:rPr>
              <a:t>VỀ </a:t>
            </a:r>
            <a:endParaRPr lang="vi-VN" altLang="vi-VN" sz="3200" b="1">
              <a:solidFill>
                <a:srgbClr val="C00000"/>
              </a:solidFill>
              <a:latin typeface="Times New Roman" panose="02020603050405020304" pitchFamily="18" charset="0"/>
              <a:cs typeface="Times New Roman" panose="02020603050405020304" pitchFamily="18" charset="0"/>
            </a:endParaRPr>
          </a:p>
          <a:p>
            <a:pPr algn="ctr">
              <a:spcBef>
                <a:spcPts val="600"/>
              </a:spcBef>
            </a:pPr>
            <a:r>
              <a:rPr lang="en-US" altLang="vi-VN" sz="3200" b="1">
                <a:solidFill>
                  <a:srgbClr val="C00000"/>
                </a:solidFill>
                <a:latin typeface="Times New Roman" panose="02020603050405020304" pitchFamily="18" charset="0"/>
                <a:cs typeface="Times New Roman" panose="02020603050405020304" pitchFamily="18" charset="0"/>
              </a:rPr>
              <a:t>“KÍNH </a:t>
            </a:r>
            <a:r>
              <a:rPr lang="en-US" altLang="vi-VN" sz="3200" b="1" dirty="0">
                <a:solidFill>
                  <a:srgbClr val="C00000"/>
                </a:solidFill>
                <a:latin typeface="Times New Roman" panose="02020603050405020304" pitchFamily="18" charset="0"/>
                <a:cs typeface="Times New Roman" panose="02020603050405020304" pitchFamily="18" charset="0"/>
              </a:rPr>
              <a:t>GIÀ, YÊU TRẺ”</a:t>
            </a:r>
          </a:p>
        </p:txBody>
      </p:sp>
      <p:sp>
        <p:nvSpPr>
          <p:cNvPr id="4" name="Rectangle 5"/>
          <p:cNvSpPr>
            <a:spLocks noChangeArrowheads="1"/>
          </p:cNvSpPr>
          <p:nvPr/>
        </p:nvSpPr>
        <p:spPr bwMode="auto">
          <a:xfrm>
            <a:off x="2590800" y="1236147"/>
            <a:ext cx="7391400" cy="531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spcBef>
                <a:spcPts val="1200"/>
              </a:spcBef>
            </a:pPr>
            <a:r>
              <a:rPr lang="en-US" altLang="vi-VN" sz="3200" b="1" dirty="0">
                <a:solidFill>
                  <a:srgbClr val="00B050"/>
                </a:solidFill>
                <a:latin typeface="Times New Roman" panose="02020603050405020304" pitchFamily="18" charset="0"/>
                <a:cs typeface="Times New Roman" panose="02020603050405020304" pitchFamily="18" charset="0"/>
              </a:rPr>
              <a:t>-</a:t>
            </a:r>
            <a:r>
              <a:rPr lang="en-US" altLang="vi-VN" sz="3200" b="1" dirty="0" err="1">
                <a:solidFill>
                  <a:srgbClr val="00B050"/>
                </a:solidFill>
                <a:latin typeface="Times New Roman" panose="02020603050405020304" pitchFamily="18" charset="0"/>
                <a:cs typeface="Times New Roman" panose="02020603050405020304" pitchFamily="18" charset="0"/>
              </a:rPr>
              <a:t>Yêu</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trẻ</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trẻ</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đến</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nhà</a:t>
            </a:r>
            <a:r>
              <a:rPr lang="en-US" altLang="vi-VN" sz="3200" b="1" dirty="0">
                <a:solidFill>
                  <a:srgbClr val="00B050"/>
                </a:solidFill>
                <a:latin typeface="Times New Roman" panose="02020603050405020304" pitchFamily="18" charset="0"/>
                <a:cs typeface="Times New Roman" panose="02020603050405020304" pitchFamily="18" charset="0"/>
              </a:rPr>
              <a:t> </a:t>
            </a:r>
          </a:p>
          <a:p>
            <a:pPr algn="ctr">
              <a:spcBef>
                <a:spcPts val="1200"/>
              </a:spcBef>
            </a:pPr>
            <a:r>
              <a:rPr lang="en-US" altLang="vi-VN" sz="3200" b="1" dirty="0" err="1">
                <a:solidFill>
                  <a:srgbClr val="00B050"/>
                </a:solidFill>
                <a:latin typeface="Times New Roman" panose="02020603050405020304" pitchFamily="18" charset="0"/>
                <a:cs typeface="Times New Roman" panose="02020603050405020304" pitchFamily="18" charset="0"/>
              </a:rPr>
              <a:t>Kính</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già</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già</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để</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tuổi</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cho</a:t>
            </a:r>
            <a:br>
              <a:rPr lang="en-US" altLang="vi-VN" sz="3200" b="1" dirty="0">
                <a:solidFill>
                  <a:srgbClr val="00B050"/>
                </a:solidFill>
                <a:latin typeface="Times New Roman" panose="02020603050405020304" pitchFamily="18" charset="0"/>
                <a:cs typeface="Times New Roman" panose="02020603050405020304" pitchFamily="18" charset="0"/>
              </a:rPr>
            </a:br>
            <a:r>
              <a:rPr lang="en-US" altLang="vi-VN" sz="3200" b="1" dirty="0">
                <a:solidFill>
                  <a:srgbClr val="002060"/>
                </a:solidFill>
                <a:latin typeface="Times New Roman" panose="02020603050405020304" pitchFamily="18" charset="0"/>
                <a:cs typeface="Times New Roman" panose="02020603050405020304" pitchFamily="18" charset="0"/>
              </a:rPr>
              <a:t>-</a:t>
            </a:r>
            <a:r>
              <a:rPr lang="en-US" altLang="vi-VN" sz="3200" b="1" dirty="0" err="1">
                <a:solidFill>
                  <a:srgbClr val="002060"/>
                </a:solidFill>
                <a:latin typeface="Times New Roman" panose="02020603050405020304" pitchFamily="18" charset="0"/>
                <a:cs typeface="Times New Roman" panose="02020603050405020304" pitchFamily="18" charset="0"/>
              </a:rPr>
              <a:t>Trẻ</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cậy</a:t>
            </a:r>
            <a:r>
              <a:rPr lang="en-US" altLang="vi-VN" sz="3200" b="1" dirty="0">
                <a:solidFill>
                  <a:srgbClr val="002060"/>
                </a:solidFill>
                <a:latin typeface="Times New Roman" panose="02020603050405020304" pitchFamily="18" charset="0"/>
                <a:cs typeface="Times New Roman" panose="02020603050405020304" pitchFamily="18" charset="0"/>
              </a:rPr>
              <a:t> cha , </a:t>
            </a:r>
            <a:r>
              <a:rPr lang="en-US" altLang="vi-VN" sz="3200" b="1" dirty="0" err="1">
                <a:solidFill>
                  <a:srgbClr val="002060"/>
                </a:solidFill>
                <a:latin typeface="Times New Roman" panose="02020603050405020304" pitchFamily="18" charset="0"/>
                <a:cs typeface="Times New Roman" panose="02020603050405020304" pitchFamily="18" charset="0"/>
              </a:rPr>
              <a:t>già</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cậy</a:t>
            </a:r>
            <a:r>
              <a:rPr lang="en-US" altLang="vi-VN" sz="3200" b="1" dirty="0">
                <a:solidFill>
                  <a:srgbClr val="002060"/>
                </a:solidFill>
                <a:latin typeface="Times New Roman" panose="02020603050405020304" pitchFamily="18" charset="0"/>
                <a:cs typeface="Times New Roman" panose="02020603050405020304" pitchFamily="18" charset="0"/>
              </a:rPr>
              <a:t> con</a:t>
            </a:r>
            <a:br>
              <a:rPr lang="en-US" altLang="vi-VN" sz="3200" b="1" dirty="0">
                <a:solidFill>
                  <a:srgbClr val="002060"/>
                </a:solidFill>
                <a:latin typeface="Times New Roman" panose="02020603050405020304" pitchFamily="18" charset="0"/>
                <a:cs typeface="Times New Roman" panose="02020603050405020304" pitchFamily="18" charset="0"/>
              </a:rPr>
            </a:b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Mẹ</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già</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ở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túp</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liều</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tranh</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b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b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Sớm</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thăm</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tối</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viếng</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mới</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là</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phận</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con</a:t>
            </a:r>
            <a:b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br>
            <a:r>
              <a:rPr lang="en-US" altLang="vi-VN" sz="3200" b="1" dirty="0">
                <a:solidFill>
                  <a:schemeClr val="accent5"/>
                </a:solidFill>
                <a:latin typeface="Times New Roman" panose="02020603050405020304" pitchFamily="18" charset="0"/>
                <a:cs typeface="Times New Roman" panose="02020603050405020304" pitchFamily="18" charset="0"/>
              </a:rPr>
              <a:t>- </a:t>
            </a:r>
            <a:r>
              <a:rPr lang="en-US" altLang="vi-VN" sz="3200" b="1" dirty="0" err="1">
                <a:solidFill>
                  <a:schemeClr val="accent5"/>
                </a:solidFill>
                <a:latin typeface="Times New Roman" panose="02020603050405020304" pitchFamily="18" charset="0"/>
                <a:cs typeface="Times New Roman" panose="02020603050405020304" pitchFamily="18" charset="0"/>
              </a:rPr>
              <a:t>Kính</a:t>
            </a:r>
            <a:r>
              <a:rPr lang="en-US" altLang="vi-VN" sz="3200" b="1" dirty="0">
                <a:solidFill>
                  <a:schemeClr val="accent5"/>
                </a:solidFill>
                <a:latin typeface="Times New Roman" panose="02020603050405020304" pitchFamily="18" charset="0"/>
                <a:cs typeface="Times New Roman" panose="02020603050405020304" pitchFamily="18" charset="0"/>
              </a:rPr>
              <a:t> </a:t>
            </a:r>
            <a:r>
              <a:rPr lang="en-US" altLang="vi-VN" sz="3200" b="1" dirty="0" err="1">
                <a:solidFill>
                  <a:schemeClr val="accent5"/>
                </a:solidFill>
                <a:latin typeface="Times New Roman" panose="02020603050405020304" pitchFamily="18" charset="0"/>
                <a:cs typeface="Times New Roman" panose="02020603050405020304" pitchFamily="18" charset="0"/>
              </a:rPr>
              <a:t>già</a:t>
            </a:r>
            <a:r>
              <a:rPr lang="en-US" altLang="vi-VN" sz="3200" b="1" dirty="0">
                <a:solidFill>
                  <a:schemeClr val="accent5"/>
                </a:solidFill>
                <a:latin typeface="Times New Roman" panose="02020603050405020304" pitchFamily="18" charset="0"/>
                <a:cs typeface="Times New Roman" panose="02020603050405020304" pitchFamily="18" charset="0"/>
              </a:rPr>
              <a:t> </a:t>
            </a:r>
            <a:r>
              <a:rPr lang="en-US" altLang="vi-VN" sz="3200" b="1" dirty="0" err="1">
                <a:solidFill>
                  <a:schemeClr val="accent5"/>
                </a:solidFill>
                <a:latin typeface="Times New Roman" panose="02020603050405020304" pitchFamily="18" charset="0"/>
                <a:cs typeface="Times New Roman" panose="02020603050405020304" pitchFamily="18" charset="0"/>
              </a:rPr>
              <a:t>yêu</a:t>
            </a:r>
            <a:r>
              <a:rPr lang="en-US" altLang="vi-VN" sz="3200" b="1" dirty="0">
                <a:solidFill>
                  <a:schemeClr val="accent5"/>
                </a:solidFill>
                <a:latin typeface="Times New Roman" panose="02020603050405020304" pitchFamily="18" charset="0"/>
                <a:cs typeface="Times New Roman" panose="02020603050405020304" pitchFamily="18" charset="0"/>
              </a:rPr>
              <a:t> </a:t>
            </a:r>
            <a:r>
              <a:rPr lang="en-US" altLang="vi-VN" sz="3200" b="1" dirty="0" err="1">
                <a:solidFill>
                  <a:schemeClr val="accent5"/>
                </a:solidFill>
                <a:latin typeface="Times New Roman" panose="02020603050405020304" pitchFamily="18" charset="0"/>
                <a:cs typeface="Times New Roman" panose="02020603050405020304" pitchFamily="18" charset="0"/>
              </a:rPr>
              <a:t>trẻ</a:t>
            </a:r>
            <a:r>
              <a:rPr lang="en-US" altLang="vi-VN" sz="3200" b="1" dirty="0">
                <a:solidFill>
                  <a:schemeClr val="accent5"/>
                </a:solidFill>
                <a:latin typeface="Times New Roman" panose="02020603050405020304" pitchFamily="18" charset="0"/>
                <a:cs typeface="Times New Roman" panose="02020603050405020304" pitchFamily="18" charset="0"/>
              </a:rPr>
              <a:t>.</a:t>
            </a:r>
            <a:br>
              <a:rPr lang="en-US" altLang="vi-VN" sz="3200" b="1" dirty="0">
                <a:solidFill>
                  <a:schemeClr val="accent5"/>
                </a:solidFill>
                <a:latin typeface="Times New Roman" panose="02020603050405020304" pitchFamily="18" charset="0"/>
                <a:cs typeface="Times New Roman" panose="02020603050405020304" pitchFamily="18" charset="0"/>
              </a:rPr>
            </a:b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Ðói</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lòng</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ăn</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đọt</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chà</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là</a:t>
            </a:r>
            <a:br>
              <a:rPr lang="en-US" altLang="vi-VN" sz="3200" b="1" dirty="0">
                <a:solidFill>
                  <a:srgbClr val="00B0F0"/>
                </a:solidFill>
                <a:latin typeface="Times New Roman" panose="02020603050405020304" pitchFamily="18" charset="0"/>
                <a:cs typeface="Times New Roman" panose="02020603050405020304" pitchFamily="18" charset="0"/>
              </a:rPr>
            </a:br>
            <a:r>
              <a:rPr lang="en-US" altLang="vi-VN" sz="3200" b="1" dirty="0" err="1">
                <a:solidFill>
                  <a:srgbClr val="00B0F0"/>
                </a:solidFill>
                <a:latin typeface="Times New Roman" panose="02020603050405020304" pitchFamily="18" charset="0"/>
                <a:cs typeface="Times New Roman" panose="02020603050405020304" pitchFamily="18" charset="0"/>
              </a:rPr>
              <a:t>Ðể</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cơm</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nuôi</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mẹ</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mẹ</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già</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yếu</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răng</a:t>
            </a:r>
            <a:br>
              <a:rPr lang="en-US" altLang="vi-VN" sz="3200" b="1" dirty="0">
                <a:solidFill>
                  <a:srgbClr val="00B0F0"/>
                </a:solidFill>
                <a:latin typeface="Times New Roman" panose="02020603050405020304" pitchFamily="18" charset="0"/>
                <a:cs typeface="Times New Roman" panose="02020603050405020304" pitchFamily="18" charset="0"/>
              </a:rPr>
            </a:b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Làm</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anh</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ăn</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trước</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bước</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đầu</a:t>
            </a:r>
            <a:br>
              <a:rPr lang="en-US" altLang="vi-VN" sz="3200" b="1" dirty="0">
                <a:solidFill>
                  <a:srgbClr val="0000CC"/>
                </a:solidFill>
                <a:latin typeface="Times New Roman" panose="02020603050405020304" pitchFamily="18" charset="0"/>
                <a:cs typeface="Times New Roman" panose="02020603050405020304" pitchFamily="18" charset="0"/>
              </a:rPr>
            </a:br>
            <a:r>
              <a:rPr lang="en-US" altLang="vi-VN" sz="3200" b="1" dirty="0" err="1">
                <a:solidFill>
                  <a:srgbClr val="0000CC"/>
                </a:solidFill>
                <a:latin typeface="Times New Roman" panose="02020603050405020304" pitchFamily="18" charset="0"/>
                <a:cs typeface="Times New Roman" panose="02020603050405020304" pitchFamily="18" charset="0"/>
              </a:rPr>
              <a:t>Dạy</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dỗ</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em</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út</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ngõ</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hầu</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thay</a:t>
            </a:r>
            <a:r>
              <a:rPr lang="en-US" altLang="vi-VN" sz="3200" b="1" dirty="0">
                <a:solidFill>
                  <a:srgbClr val="0000CC"/>
                </a:solidFill>
                <a:latin typeface="Times New Roman" panose="02020603050405020304" pitchFamily="18" charset="0"/>
                <a:cs typeface="Times New Roman" panose="02020603050405020304" pitchFamily="18" charset="0"/>
              </a:rPr>
              <a:t> cha </a:t>
            </a:r>
          </a:p>
        </p:txBody>
      </p:sp>
    </p:spTree>
    <p:extLst>
      <p:ext uri="{BB962C8B-B14F-4D97-AF65-F5344CB8AC3E}">
        <p14:creationId xmlns:p14="http://schemas.microsoft.com/office/powerpoint/2010/main" val="289236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3276600" y="1053006"/>
            <a:ext cx="783665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50000"/>
              </a:lnSpc>
              <a:spcBef>
                <a:spcPts val="1800"/>
              </a:spcBef>
            </a:pP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Kính</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lão</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đắc</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thọ</a:t>
            </a:r>
            <a:br>
              <a:rPr lang="en-US" altLang="vi-VN" sz="3200" b="1" dirty="0">
                <a:solidFill>
                  <a:srgbClr val="00B050"/>
                </a:solidFill>
                <a:latin typeface="Times New Roman" panose="02020603050405020304" pitchFamily="18" charset="0"/>
                <a:cs typeface="Times New Roman" panose="02020603050405020304" pitchFamily="18" charset="0"/>
              </a:rPr>
            </a:br>
            <a: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4">
                    <a:lumMod val="75000"/>
                  </a:schemeClr>
                </a:solidFill>
                <a:latin typeface="Times New Roman" panose="02020603050405020304" pitchFamily="18" charset="0"/>
                <a:cs typeface="Times New Roman" panose="02020603050405020304" pitchFamily="18" charset="0"/>
              </a:rPr>
              <a:t>Kính</a:t>
            </a:r>
            <a: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4">
                    <a:lumMod val="75000"/>
                  </a:schemeClr>
                </a:solidFill>
                <a:latin typeface="Times New Roman" panose="02020603050405020304" pitchFamily="18" charset="0"/>
                <a:cs typeface="Times New Roman" panose="02020603050405020304" pitchFamily="18" charset="0"/>
              </a:rPr>
              <a:t>trên</a:t>
            </a:r>
            <a: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4">
                    <a:lumMod val="75000"/>
                  </a:schemeClr>
                </a:solidFill>
                <a:latin typeface="Times New Roman" panose="02020603050405020304" pitchFamily="18" charset="0"/>
                <a:cs typeface="Times New Roman" panose="02020603050405020304" pitchFamily="18" charset="0"/>
              </a:rPr>
              <a:t>nhường</a:t>
            </a:r>
            <a: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4">
                    <a:lumMod val="75000"/>
                  </a:schemeClr>
                </a:solidFill>
                <a:latin typeface="Times New Roman" panose="02020603050405020304" pitchFamily="18" charset="0"/>
                <a:cs typeface="Times New Roman" panose="02020603050405020304" pitchFamily="18" charset="0"/>
              </a:rPr>
              <a:t>dưới</a:t>
            </a:r>
            <a:b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b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Sinh</a:t>
            </a:r>
            <a:r>
              <a:rPr lang="en-US" altLang="vi-VN" sz="3200" b="1" dirty="0">
                <a:solidFill>
                  <a:srgbClr val="FF0000"/>
                </a:solidFill>
                <a:latin typeface="Times New Roman" panose="02020603050405020304" pitchFamily="18" charset="0"/>
                <a:cs typeface="Times New Roman" panose="02020603050405020304" pitchFamily="18" charset="0"/>
              </a:rPr>
              <a:t> con </a:t>
            </a:r>
            <a:r>
              <a:rPr lang="en-US" altLang="vi-VN" sz="3200" b="1" dirty="0" err="1">
                <a:solidFill>
                  <a:srgbClr val="FF0000"/>
                </a:solidFill>
                <a:latin typeface="Times New Roman" panose="02020603050405020304" pitchFamily="18" charset="0"/>
                <a:cs typeface="Times New Roman" panose="02020603050405020304" pitchFamily="18" charset="0"/>
              </a:rPr>
              <a:t>rồi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mới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sinh</a:t>
            </a:r>
            <a:r>
              <a:rPr lang="en-US" altLang="vi-VN" sz="3200" b="1" dirty="0">
                <a:solidFill>
                  <a:srgbClr val="FF0000"/>
                </a:solidFill>
                <a:latin typeface="Times New Roman" panose="02020603050405020304" pitchFamily="18" charset="0"/>
                <a:cs typeface="Times New Roman" panose="02020603050405020304" pitchFamily="18" charset="0"/>
              </a:rPr>
              <a:t> cha </a:t>
            </a:r>
            <a:br>
              <a:rPr lang="en-US" altLang="vi-VN" sz="3200" b="1" dirty="0">
                <a:solidFill>
                  <a:srgbClr val="FF0000"/>
                </a:solidFill>
                <a:latin typeface="Times New Roman" panose="02020603050405020304" pitchFamily="18" charset="0"/>
                <a:cs typeface="Times New Roman" panose="02020603050405020304" pitchFamily="18" charset="0"/>
              </a:rPr>
            </a:br>
            <a:r>
              <a:rPr lang="en-US" altLang="vi-VN" sz="3200" b="1" dirty="0" err="1">
                <a:solidFill>
                  <a:srgbClr val="FF0000"/>
                </a:solidFill>
                <a:latin typeface="Times New Roman" panose="02020603050405020304" pitchFamily="18" charset="0"/>
                <a:cs typeface="Times New Roman" panose="02020603050405020304" pitchFamily="18" charset="0"/>
              </a:rPr>
              <a:t>Sinh</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cháu</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coi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nhà</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rồi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mới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sinh</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ông</a:t>
            </a:r>
            <a:r>
              <a:rPr lang="en-US" altLang="vi-VN" sz="3200" b="1" dirty="0">
                <a:solidFill>
                  <a:srgbClr val="FF0000"/>
                </a:solidFill>
                <a:latin typeface="Times New Roman" panose="02020603050405020304" pitchFamily="18" charset="0"/>
                <a:cs typeface="Times New Roman" panose="02020603050405020304" pitchFamily="18" charset="0"/>
              </a:rPr>
              <a:t> </a:t>
            </a:r>
            <a:br>
              <a:rPr lang="en-US" altLang="vi-VN" sz="3200" b="1" dirty="0">
                <a:solidFill>
                  <a:srgbClr val="FF0000"/>
                </a:solidFill>
                <a:latin typeface="Times New Roman" panose="02020603050405020304" pitchFamily="18" charset="0"/>
                <a:cs typeface="Times New Roman" panose="02020603050405020304" pitchFamily="18" charset="0"/>
              </a:rPr>
            </a:b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Trẻ</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em</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như</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búp</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trên</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cành</a:t>
            </a:r>
            <a:r>
              <a:rPr lang="en-US" altLang="vi-VN" sz="3200" b="1" dirty="0">
                <a:solidFill>
                  <a:srgbClr val="00B050"/>
                </a:solidFill>
                <a:latin typeface="Times New Roman" panose="02020603050405020304" pitchFamily="18" charset="0"/>
                <a:cs typeface="Times New Roman" panose="02020603050405020304" pitchFamily="18" charset="0"/>
              </a:rPr>
              <a:t> </a:t>
            </a:r>
            <a:br>
              <a:rPr lang="en-US" altLang="vi-VN" sz="3200" b="1" dirty="0">
                <a:solidFill>
                  <a:srgbClr val="00B050"/>
                </a:solidFill>
                <a:latin typeface="Times New Roman" panose="02020603050405020304" pitchFamily="18" charset="0"/>
                <a:cs typeface="Times New Roman" panose="02020603050405020304" pitchFamily="18" charset="0"/>
              </a:rPr>
            </a:br>
            <a:r>
              <a:rPr lang="en-US" altLang="vi-VN" sz="3200" b="1" dirty="0" err="1">
                <a:solidFill>
                  <a:srgbClr val="00B050"/>
                </a:solidFill>
                <a:latin typeface="Times New Roman" panose="02020603050405020304" pitchFamily="18" charset="0"/>
                <a:cs typeface="Times New Roman" panose="02020603050405020304" pitchFamily="18" charset="0"/>
              </a:rPr>
              <a:t>Biết</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ăn</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biết</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ngủ</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biết</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học</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hành</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là</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ngoan</a:t>
            </a:r>
            <a:r>
              <a:rPr lang="en-US" altLang="vi-VN" sz="3200" b="1" dirty="0">
                <a:solidFill>
                  <a:srgbClr val="00B050"/>
                </a:solidFill>
                <a:latin typeface="Times New Roman" panose="02020603050405020304" pitchFamily="18" charset="0"/>
                <a:cs typeface="Times New Roman" panose="02020603050405020304" pitchFamily="18" charset="0"/>
              </a:rPr>
              <a:t> </a:t>
            </a:r>
            <a:br>
              <a:rPr lang="en-US" altLang="vi-VN" sz="3200" b="1" dirty="0">
                <a:solidFill>
                  <a:srgbClr val="00B050"/>
                </a:solidFill>
                <a:latin typeface="Times New Roman" panose="02020603050405020304" pitchFamily="18" charset="0"/>
                <a:cs typeface="Times New Roman" panose="02020603050405020304" pitchFamily="18" charset="0"/>
              </a:rPr>
            </a:b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Khôn</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đâu</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có</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trẻ</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khỏe</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đâu</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có</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già</a:t>
            </a:r>
            <a:r>
              <a:rPr lang="en-US" altLang="vi-VN" sz="3200" b="1" dirty="0">
                <a:solidFill>
                  <a:srgbClr val="0000CC"/>
                </a:solidFill>
                <a:latin typeface="Times New Roman" panose="02020603050405020304" pitchFamily="18" charset="0"/>
                <a:cs typeface="Times New Roman" panose="02020603050405020304" pitchFamily="18" charset="0"/>
              </a:rPr>
              <a:t> </a:t>
            </a:r>
            <a:br>
              <a:rPr lang="en-US" altLang="vi-VN" sz="3200" b="1" dirty="0">
                <a:solidFill>
                  <a:srgbClr val="0000CC"/>
                </a:solidFill>
                <a:latin typeface="Times New Roman" panose="02020603050405020304" pitchFamily="18" charset="0"/>
                <a:cs typeface="Times New Roman" panose="02020603050405020304" pitchFamily="18" charset="0"/>
              </a:rPr>
            </a:br>
            <a:endParaRPr lang="en-US" altLang="vi-VN"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36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5565" y="-49894"/>
            <a:ext cx="260103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2018931"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944428" y="3810001"/>
            <a:ext cx="7037773" cy="830997"/>
          </a:xfrm>
          <a:prstGeom prst="rect">
            <a:avLst/>
          </a:prstGeom>
          <a:noFill/>
        </p:spPr>
        <p:txBody>
          <a:bodyPr wrap="square" rtlCol="0">
            <a:spAutoFit/>
          </a:bodyPr>
          <a:lstStyle/>
          <a:p>
            <a:r>
              <a:rPr lang="en-US" sz="2400" b="1">
                <a:solidFill>
                  <a:prstClr val="white"/>
                </a:solidFill>
                <a:latin typeface="Times New Roman" panose="02020603050405020304" pitchFamily="18" charset="0"/>
                <a:cs typeface="Times New Roman" panose="02020603050405020304" pitchFamily="18" charset="0"/>
              </a:rPr>
              <a:t>Câu hỏi 1 : Trong các ngày dưới đây, ngày nào là ngày  dành cho trẻ em?</a:t>
            </a:r>
          </a:p>
        </p:txBody>
      </p:sp>
      <p:sp>
        <p:nvSpPr>
          <p:cNvPr id="15" name="bang a">
            <a:extLst>
              <a:ext uri="{FF2B5EF4-FFF2-40B4-BE49-F238E27FC236}">
                <a16:creationId xmlns:a16="http://schemas.microsoft.com/office/drawing/2014/main" id="{D0E6AFB4-275F-4728-9A13-27E00F9EA3A2}"/>
              </a:ext>
            </a:extLst>
          </p:cNvPr>
          <p:cNvSpPr/>
          <p:nvPr/>
        </p:nvSpPr>
        <p:spPr>
          <a:xfrm flipH="1">
            <a:off x="2128749" y="5094962"/>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2128749"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2353507" y="5197163"/>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1 tháng 6</a:t>
            </a:r>
          </a:p>
        </p:txBody>
      </p:sp>
      <p:sp>
        <p:nvSpPr>
          <p:cNvPr id="27" name="dap an c">
            <a:extLst>
              <a:ext uri="{FF2B5EF4-FFF2-40B4-BE49-F238E27FC236}">
                <a16:creationId xmlns:a16="http://schemas.microsoft.com/office/drawing/2014/main" id="{D96707EC-5A82-4050-B897-6DBAB63AC957}"/>
              </a:ext>
            </a:extLst>
          </p:cNvPr>
          <p:cNvSpPr txBox="1"/>
          <p:nvPr/>
        </p:nvSpPr>
        <p:spPr>
          <a:xfrm>
            <a:off x="2353507" y="6060425"/>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1 tháng 10</a:t>
            </a:r>
          </a:p>
        </p:txBody>
      </p:sp>
      <p:sp>
        <p:nvSpPr>
          <p:cNvPr id="31" name="bang b">
            <a:extLst>
              <a:ext uri="{FF2B5EF4-FFF2-40B4-BE49-F238E27FC236}">
                <a16:creationId xmlns:a16="http://schemas.microsoft.com/office/drawing/2014/main" id="{8DD63B39-09F3-4F04-83CD-408FC7619A90}"/>
              </a:ext>
            </a:extLst>
          </p:cNvPr>
          <p:cNvSpPr/>
          <p:nvPr/>
        </p:nvSpPr>
        <p:spPr>
          <a:xfrm flipH="1">
            <a:off x="6125922" y="5094962"/>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25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350680" y="5197163"/>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15 tháng 8</a:t>
            </a:r>
          </a:p>
        </p:txBody>
      </p:sp>
      <p:sp>
        <p:nvSpPr>
          <p:cNvPr id="34" name="dap an d">
            <a:extLst>
              <a:ext uri="{FF2B5EF4-FFF2-40B4-BE49-F238E27FC236}">
                <a16:creationId xmlns:a16="http://schemas.microsoft.com/office/drawing/2014/main" id="{42A746A3-96B8-42A5-8EFA-A104DB6B2F69}"/>
              </a:ext>
            </a:extLst>
          </p:cNvPr>
          <p:cNvSpPr txBox="1"/>
          <p:nvPr/>
        </p:nvSpPr>
        <p:spPr>
          <a:xfrm>
            <a:off x="6350680" y="6060425"/>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8 tháng 3</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110478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5565" y="-49894"/>
            <a:ext cx="260103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2018931"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562690" y="3881736"/>
            <a:ext cx="7037773" cy="830997"/>
          </a:xfrm>
          <a:prstGeom prst="rect">
            <a:avLst/>
          </a:prstGeom>
          <a:noFill/>
        </p:spPr>
        <p:txBody>
          <a:bodyPr wrap="square" rtlCol="0">
            <a:spAutoFit/>
          </a:bodyPr>
          <a:lstStyle/>
          <a:p>
            <a:pPr>
              <a:defRPr/>
            </a:pPr>
            <a:r>
              <a:rPr lang="en-US" sz="2400">
                <a:solidFill>
                  <a:prstClr val="white"/>
                </a:solidFill>
                <a:latin typeface="Times New Roman" panose="02020603050405020304" pitchFamily="18" charset="0"/>
                <a:cs typeface="Times New Roman" panose="02020603050405020304" pitchFamily="18" charset="0"/>
              </a:rPr>
              <a:t>Câu hỏi 2 : Đâu là ngày quốc tế dành cho Người cao tuổi?</a:t>
            </a:r>
          </a:p>
        </p:txBody>
      </p:sp>
      <p:sp>
        <p:nvSpPr>
          <p:cNvPr id="15" name="bang b">
            <a:extLst>
              <a:ext uri="{FF2B5EF4-FFF2-40B4-BE49-F238E27FC236}">
                <a16:creationId xmlns:a16="http://schemas.microsoft.com/office/drawing/2014/main" id="{D0E6AFB4-275F-4728-9A13-27E00F9EA3A2}"/>
              </a:ext>
            </a:extLst>
          </p:cNvPr>
          <p:cNvSpPr/>
          <p:nvPr/>
        </p:nvSpPr>
        <p:spPr>
          <a:xfrm flipH="1">
            <a:off x="6125922" y="5100583"/>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2128749"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350680" y="5202784"/>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1 tháng 10</a:t>
            </a:r>
          </a:p>
        </p:txBody>
      </p:sp>
      <p:sp>
        <p:nvSpPr>
          <p:cNvPr id="27" name="cau hoi c">
            <a:extLst>
              <a:ext uri="{FF2B5EF4-FFF2-40B4-BE49-F238E27FC236}">
                <a16:creationId xmlns:a16="http://schemas.microsoft.com/office/drawing/2014/main" id="{D96707EC-5A82-4050-B897-6DBAB63AC957}"/>
              </a:ext>
            </a:extLst>
          </p:cNvPr>
          <p:cNvSpPr txBox="1"/>
          <p:nvPr/>
        </p:nvSpPr>
        <p:spPr>
          <a:xfrm>
            <a:off x="2353507" y="6060425"/>
            <a:ext cx="3487814"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20 tháng 10</a:t>
            </a:r>
          </a:p>
          <a:p>
            <a:pPr marL="342900" indent="-342900">
              <a:buClr>
                <a:prstClr val="white"/>
              </a:buClr>
              <a:buFont typeface="Wingdings" panose="05000000000000000000" pitchFamily="2" charset="2"/>
              <a:buChar char="w"/>
              <a:defRPr/>
            </a:pPr>
            <a:endPar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2128749"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25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2353507" y="5197162"/>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6 tháng 6</a:t>
            </a: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350680" y="6060425"/>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22 tháng 12</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282254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5565" y="-49894"/>
            <a:ext cx="260103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2018931"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715090" y="3829051"/>
            <a:ext cx="7037773" cy="830997"/>
          </a:xfrm>
          <a:prstGeom prst="rect">
            <a:avLst/>
          </a:prstGeom>
          <a:noFill/>
        </p:spPr>
        <p:txBody>
          <a:bodyPr wrap="square" rtlCol="0">
            <a:spAutoFit/>
          </a:bodyPr>
          <a:lstStyle/>
          <a:p>
            <a:pPr>
              <a:defRPr/>
            </a:pPr>
            <a:r>
              <a:rPr lang="en-US" sz="2400">
                <a:solidFill>
                  <a:prstClr val="white"/>
                </a:solidFill>
                <a:latin typeface="Times New Roman" panose="02020603050405020304" pitchFamily="18" charset="0"/>
                <a:cs typeface="Times New Roman" panose="02020603050405020304" pitchFamily="18" charset="0"/>
              </a:rPr>
              <a:t>Câu hỏi 3 : Trên đường đi học về, em thấy một cụ già xách giỏ đồ rất nặng, em sẽ làm gì?</a:t>
            </a:r>
          </a:p>
        </p:txBody>
      </p:sp>
      <p:sp>
        <p:nvSpPr>
          <p:cNvPr id="15" name="bang c">
            <a:extLst>
              <a:ext uri="{FF2B5EF4-FFF2-40B4-BE49-F238E27FC236}">
                <a16:creationId xmlns:a16="http://schemas.microsoft.com/office/drawing/2014/main" id="{D0E6AFB4-275F-4728-9A13-27E00F9EA3A2}"/>
              </a:ext>
            </a:extLst>
          </p:cNvPr>
          <p:cNvSpPr/>
          <p:nvPr/>
        </p:nvSpPr>
        <p:spPr>
          <a:xfrm flipH="1">
            <a:off x="2127458" y="5961292"/>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25922"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2085514" y="5949193"/>
            <a:ext cx="3755807"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Chạy lại hỏi han và giúp bà cụ xách đồ.</a:t>
            </a:r>
          </a:p>
        </p:txBody>
      </p:sp>
      <p:sp>
        <p:nvSpPr>
          <p:cNvPr id="27" name="cau hoi b">
            <a:extLst>
              <a:ext uri="{FF2B5EF4-FFF2-40B4-BE49-F238E27FC236}">
                <a16:creationId xmlns:a16="http://schemas.microsoft.com/office/drawing/2014/main" id="{D96707EC-5A82-4050-B897-6DBAB63AC957}"/>
              </a:ext>
            </a:extLst>
          </p:cNvPr>
          <p:cNvSpPr txBox="1"/>
          <p:nvPr/>
        </p:nvSpPr>
        <p:spPr>
          <a:xfrm>
            <a:off x="6350680" y="5197162"/>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Đứng nhìn bà.</a:t>
            </a:r>
          </a:p>
        </p:txBody>
      </p:sp>
      <p:sp>
        <p:nvSpPr>
          <p:cNvPr id="31" name="bang a">
            <a:extLst>
              <a:ext uri="{FF2B5EF4-FFF2-40B4-BE49-F238E27FC236}">
                <a16:creationId xmlns:a16="http://schemas.microsoft.com/office/drawing/2014/main" id="{8DD63B39-09F3-4F04-83CD-408FC7619A90}"/>
              </a:ext>
            </a:extLst>
          </p:cNvPr>
          <p:cNvSpPr/>
          <p:nvPr/>
        </p:nvSpPr>
        <p:spPr>
          <a:xfrm flipH="1">
            <a:off x="2128749"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25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2018931" y="5105400"/>
            <a:ext cx="3822391"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Không để ý đến bà, tiếp tục đi về..</a:t>
            </a:r>
          </a:p>
        </p:txBody>
      </p:sp>
      <p:sp>
        <p:nvSpPr>
          <p:cNvPr id="34" name="cau hoi d">
            <a:extLst>
              <a:ext uri="{FF2B5EF4-FFF2-40B4-BE49-F238E27FC236}">
                <a16:creationId xmlns:a16="http://schemas.microsoft.com/office/drawing/2014/main" id="{42A746A3-96B8-42A5-8EFA-A104DB6B2F69}"/>
              </a:ext>
            </a:extLst>
          </p:cNvPr>
          <p:cNvSpPr txBox="1"/>
          <p:nvPr/>
        </p:nvSpPr>
        <p:spPr>
          <a:xfrm>
            <a:off x="6350680" y="6060425"/>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Chạy lại hỏi han.</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314427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5565" y="-49894"/>
            <a:ext cx="260103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2018931"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562690" y="3881736"/>
            <a:ext cx="7037773" cy="461665"/>
          </a:xfrm>
          <a:prstGeom prst="rect">
            <a:avLst/>
          </a:prstGeom>
          <a:noFill/>
        </p:spPr>
        <p:txBody>
          <a:bodyPr wrap="square" rtlCol="0">
            <a:spAutoFit/>
          </a:bodyPr>
          <a:lstStyle/>
          <a:p>
            <a:pPr>
              <a:defRPr/>
            </a:pPr>
            <a:r>
              <a:rPr lang="en-US" sz="2400">
                <a:solidFill>
                  <a:prstClr val="white"/>
                </a:solidFill>
                <a:latin typeface="Times New Roman" panose="02020603050405020304" pitchFamily="18" charset="0"/>
                <a:cs typeface="Times New Roman" panose="02020603050405020304" pitchFamily="18" charset="0"/>
              </a:rPr>
              <a:t>Câu hỏi 4 : Câu tục ngữ “Kính già, yêu trẻ” có nghĩa là:</a:t>
            </a:r>
          </a:p>
        </p:txBody>
      </p:sp>
      <p:sp>
        <p:nvSpPr>
          <p:cNvPr id="15" name="bang d">
            <a:extLst>
              <a:ext uri="{FF2B5EF4-FFF2-40B4-BE49-F238E27FC236}">
                <a16:creationId xmlns:a16="http://schemas.microsoft.com/office/drawing/2014/main" id="{D0E6AFB4-275F-4728-9A13-27E00F9EA3A2}"/>
              </a:ext>
            </a:extLst>
          </p:cNvPr>
          <p:cNvSpPr/>
          <p:nvPr/>
        </p:nvSpPr>
        <p:spPr>
          <a:xfrm flipH="1">
            <a:off x="6125922" y="5958223"/>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prstClr val="white"/>
              </a:buClr>
              <a:buFont typeface="Wingdings" panose="05000000000000000000" pitchFamily="2" charset="2"/>
              <a:buChar char="w"/>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25922" y="5094960"/>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prstClr val="white"/>
              </a:buClr>
              <a:buFont typeface="Wingdings" panose="05000000000000000000" pitchFamily="2" charset="2"/>
              <a:buChar char="w"/>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6066080" y="5943600"/>
            <a:ext cx="3997173"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Tôn trọng lễ phép với người già, yêu thương em nhỏ.</a:t>
            </a:r>
          </a:p>
        </p:txBody>
      </p:sp>
      <p:sp>
        <p:nvSpPr>
          <p:cNvPr id="27" name="cau hoi b">
            <a:extLst>
              <a:ext uri="{FF2B5EF4-FFF2-40B4-BE49-F238E27FC236}">
                <a16:creationId xmlns:a16="http://schemas.microsoft.com/office/drawing/2014/main" id="{D96707EC-5A82-4050-B897-6DBAB63AC957}"/>
              </a:ext>
            </a:extLst>
          </p:cNvPr>
          <p:cNvSpPr txBox="1"/>
          <p:nvPr/>
        </p:nvSpPr>
        <p:spPr>
          <a:xfrm>
            <a:off x="5943601" y="5162490"/>
            <a:ext cx="3997173"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Phân biệt người già và trẻ nhỏ.</a:t>
            </a:r>
          </a:p>
        </p:txBody>
      </p:sp>
      <p:sp>
        <p:nvSpPr>
          <p:cNvPr id="31" name="bang a">
            <a:extLst>
              <a:ext uri="{FF2B5EF4-FFF2-40B4-BE49-F238E27FC236}">
                <a16:creationId xmlns:a16="http://schemas.microsoft.com/office/drawing/2014/main" id="{8DD63B39-09F3-4F04-83CD-408FC7619A90}"/>
              </a:ext>
            </a:extLst>
          </p:cNvPr>
          <p:cNvSpPr/>
          <p:nvPr/>
        </p:nvSpPr>
        <p:spPr>
          <a:xfrm flipH="1">
            <a:off x="2128749"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2128749" y="5958223"/>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2353507" y="5197162"/>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a:solidFill>
                  <a:schemeClr val="bg1"/>
                </a:solidFill>
                <a:latin typeface="Times New Roman" panose="02020603050405020304" pitchFamily="18" charset="0"/>
                <a:ea typeface="Tahoma" panose="020B0604030504040204" pitchFamily="34" charset="0"/>
                <a:cs typeface="Times New Roman" panose="02020603050405020304" pitchFamily="18" charset="0"/>
              </a:rPr>
              <a:t>Tôn trọng người già cả</a:t>
            </a: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2286000" y="5943600"/>
            <a:ext cx="3487814"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Không cần quan tâm người già và trẻ nhỏ.</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11703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标题 1"/>
          <p:cNvSpPr txBox="1">
            <a:spLocks/>
          </p:cNvSpPr>
          <p:nvPr/>
        </p:nvSpPr>
        <p:spPr>
          <a:xfrm>
            <a:off x="2146131" y="22265"/>
            <a:ext cx="3967090" cy="727714"/>
          </a:xfrm>
          <a:prstGeom prst="rect">
            <a:avLst/>
          </a:prstGeom>
        </p:spPr>
        <p:txBody>
          <a:bodyPr vert="horz" lIns="65016" tIns="32508" rIns="65016" bIns="32508"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en-US" altLang="zh-CN" sz="3600">
                <a:ln w="0">
                  <a:solidFill>
                    <a:srgbClr val="F31818"/>
                  </a:solidFill>
                </a:ln>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sym typeface="+mn-lt"/>
              </a:rPr>
              <a:t>VẬN DỤNG</a:t>
            </a:r>
            <a:endParaRPr sz="3600">
              <a:ln w="0">
                <a:solidFill>
                  <a:srgbClr val="F31818"/>
                </a:solidFill>
              </a:ln>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sym typeface="+mn-lt"/>
            </a:endParaRPr>
          </a:p>
        </p:txBody>
      </p:sp>
      <p:sp>
        <p:nvSpPr>
          <p:cNvPr id="47" name="Freeform 5"/>
          <p:cNvSpPr>
            <a:spLocks noEditPoints="1"/>
          </p:cNvSpPr>
          <p:nvPr/>
        </p:nvSpPr>
        <p:spPr bwMode="auto">
          <a:xfrm>
            <a:off x="6268512" y="1293044"/>
            <a:ext cx="1580089" cy="2106788"/>
          </a:xfrm>
          <a:custGeom>
            <a:avLst/>
            <a:gdLst>
              <a:gd name="T0" fmla="*/ 546 w 597"/>
              <a:gd name="T1" fmla="*/ 205 h 597"/>
              <a:gd name="T2" fmla="*/ 205 w 597"/>
              <a:gd name="T3" fmla="*/ 52 h 597"/>
              <a:gd name="T4" fmla="*/ 52 w 597"/>
              <a:gd name="T5" fmla="*/ 392 h 597"/>
              <a:gd name="T6" fmla="*/ 392 w 597"/>
              <a:gd name="T7" fmla="*/ 546 h 597"/>
              <a:gd name="T8" fmla="*/ 546 w 597"/>
              <a:gd name="T9" fmla="*/ 205 h 597"/>
              <a:gd name="T10" fmla="*/ 353 w 597"/>
              <a:gd name="T11" fmla="*/ 443 h 597"/>
              <a:gd name="T12" fmla="*/ 155 w 597"/>
              <a:gd name="T13" fmla="*/ 353 h 597"/>
              <a:gd name="T14" fmla="*/ 244 w 597"/>
              <a:gd name="T15" fmla="*/ 155 h 597"/>
              <a:gd name="T16" fmla="*/ 443 w 597"/>
              <a:gd name="T17" fmla="*/ 244 h 597"/>
              <a:gd name="T18" fmla="*/ 353 w 597"/>
              <a:gd name="T19" fmla="*/ 443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597">
                <a:moveTo>
                  <a:pt x="546" y="205"/>
                </a:moveTo>
                <a:cubicBezTo>
                  <a:pt x="494" y="69"/>
                  <a:pt x="342" y="0"/>
                  <a:pt x="205" y="52"/>
                </a:cubicBezTo>
                <a:cubicBezTo>
                  <a:pt x="69" y="104"/>
                  <a:pt x="0" y="256"/>
                  <a:pt x="52" y="392"/>
                </a:cubicBezTo>
                <a:cubicBezTo>
                  <a:pt x="104" y="529"/>
                  <a:pt x="256" y="597"/>
                  <a:pt x="392" y="546"/>
                </a:cubicBezTo>
                <a:cubicBezTo>
                  <a:pt x="529" y="494"/>
                  <a:pt x="597" y="342"/>
                  <a:pt x="546" y="205"/>
                </a:cubicBezTo>
                <a:close/>
                <a:moveTo>
                  <a:pt x="353" y="443"/>
                </a:moveTo>
                <a:cubicBezTo>
                  <a:pt x="274" y="473"/>
                  <a:pt x="185" y="433"/>
                  <a:pt x="155" y="353"/>
                </a:cubicBezTo>
                <a:cubicBezTo>
                  <a:pt x="125" y="274"/>
                  <a:pt x="165" y="185"/>
                  <a:pt x="244" y="155"/>
                </a:cubicBezTo>
                <a:cubicBezTo>
                  <a:pt x="324" y="125"/>
                  <a:pt x="412" y="165"/>
                  <a:pt x="443" y="244"/>
                </a:cubicBezTo>
                <a:cubicBezTo>
                  <a:pt x="473" y="324"/>
                  <a:pt x="433" y="412"/>
                  <a:pt x="353" y="44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sym typeface="+mn-lt"/>
            </a:endParaRPr>
          </a:p>
        </p:txBody>
      </p:sp>
      <p:sp>
        <p:nvSpPr>
          <p:cNvPr id="50" name="Freeform 5"/>
          <p:cNvSpPr>
            <a:spLocks noEditPoints="1"/>
          </p:cNvSpPr>
          <p:nvPr/>
        </p:nvSpPr>
        <p:spPr bwMode="auto">
          <a:xfrm>
            <a:off x="3448235" y="1251388"/>
            <a:ext cx="1580089" cy="2106788"/>
          </a:xfrm>
          <a:custGeom>
            <a:avLst/>
            <a:gdLst>
              <a:gd name="T0" fmla="*/ 546 w 597"/>
              <a:gd name="T1" fmla="*/ 205 h 597"/>
              <a:gd name="T2" fmla="*/ 205 w 597"/>
              <a:gd name="T3" fmla="*/ 52 h 597"/>
              <a:gd name="T4" fmla="*/ 52 w 597"/>
              <a:gd name="T5" fmla="*/ 392 h 597"/>
              <a:gd name="T6" fmla="*/ 392 w 597"/>
              <a:gd name="T7" fmla="*/ 546 h 597"/>
              <a:gd name="T8" fmla="*/ 546 w 597"/>
              <a:gd name="T9" fmla="*/ 205 h 597"/>
              <a:gd name="T10" fmla="*/ 353 w 597"/>
              <a:gd name="T11" fmla="*/ 443 h 597"/>
              <a:gd name="T12" fmla="*/ 155 w 597"/>
              <a:gd name="T13" fmla="*/ 353 h 597"/>
              <a:gd name="T14" fmla="*/ 244 w 597"/>
              <a:gd name="T15" fmla="*/ 155 h 597"/>
              <a:gd name="T16" fmla="*/ 443 w 597"/>
              <a:gd name="T17" fmla="*/ 244 h 597"/>
              <a:gd name="T18" fmla="*/ 353 w 597"/>
              <a:gd name="T19" fmla="*/ 443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597">
                <a:moveTo>
                  <a:pt x="546" y="205"/>
                </a:moveTo>
                <a:cubicBezTo>
                  <a:pt x="494" y="69"/>
                  <a:pt x="342" y="0"/>
                  <a:pt x="205" y="52"/>
                </a:cubicBezTo>
                <a:cubicBezTo>
                  <a:pt x="69" y="104"/>
                  <a:pt x="0" y="256"/>
                  <a:pt x="52" y="392"/>
                </a:cubicBezTo>
                <a:cubicBezTo>
                  <a:pt x="104" y="529"/>
                  <a:pt x="256" y="597"/>
                  <a:pt x="392" y="546"/>
                </a:cubicBezTo>
                <a:cubicBezTo>
                  <a:pt x="529" y="494"/>
                  <a:pt x="597" y="342"/>
                  <a:pt x="546" y="205"/>
                </a:cubicBezTo>
                <a:close/>
                <a:moveTo>
                  <a:pt x="353" y="443"/>
                </a:moveTo>
                <a:cubicBezTo>
                  <a:pt x="274" y="473"/>
                  <a:pt x="185" y="433"/>
                  <a:pt x="155" y="353"/>
                </a:cubicBezTo>
                <a:cubicBezTo>
                  <a:pt x="125" y="274"/>
                  <a:pt x="165" y="185"/>
                  <a:pt x="244" y="155"/>
                </a:cubicBezTo>
                <a:cubicBezTo>
                  <a:pt x="324" y="125"/>
                  <a:pt x="412" y="165"/>
                  <a:pt x="443" y="244"/>
                </a:cubicBezTo>
                <a:cubicBezTo>
                  <a:pt x="473" y="324"/>
                  <a:pt x="433" y="412"/>
                  <a:pt x="353" y="4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sym typeface="+mn-lt"/>
            </a:endParaRPr>
          </a:p>
        </p:txBody>
      </p:sp>
      <p:grpSp>
        <p:nvGrpSpPr>
          <p:cNvPr id="51" name="Group 50"/>
          <p:cNvGrpSpPr/>
          <p:nvPr/>
        </p:nvGrpSpPr>
        <p:grpSpPr>
          <a:xfrm>
            <a:off x="3614194" y="1458367"/>
            <a:ext cx="1248156" cy="1664208"/>
            <a:chOff x="1016587" y="2322188"/>
            <a:chExt cx="1664208" cy="1664208"/>
          </a:xfrm>
          <a:solidFill>
            <a:srgbClr val="E7E6E6"/>
          </a:solidFill>
        </p:grpSpPr>
        <p:sp>
          <p:nvSpPr>
            <p:cNvPr id="52" name="Freeform 28"/>
            <p:cNvSpPr>
              <a:spLocks/>
            </p:cNvSpPr>
            <p:nvPr/>
          </p:nvSpPr>
          <p:spPr bwMode="auto">
            <a:xfrm>
              <a:off x="2503692" y="2853497"/>
              <a:ext cx="134936" cy="140558"/>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8"/>
                    <a:pt x="1" y="6"/>
                    <a:pt x="3" y="4"/>
                  </a:cubicBezTo>
                  <a:cubicBezTo>
                    <a:pt x="7" y="0"/>
                    <a:pt x="13" y="0"/>
                    <a:pt x="17" y="4"/>
                  </a:cubicBezTo>
                  <a:cubicBezTo>
                    <a:pt x="19" y="6"/>
                    <a:pt x="20" y="8"/>
                    <a:pt x="20" y="11"/>
                  </a:cubicBezTo>
                  <a:cubicBezTo>
                    <a:pt x="20" y="14"/>
                    <a:pt x="19" y="16"/>
                    <a:pt x="17" y="18"/>
                  </a:cubicBezTo>
                  <a:cubicBezTo>
                    <a:pt x="15" y="20"/>
                    <a:pt x="13"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3" name="Freeform 29"/>
            <p:cNvSpPr>
              <a:spLocks/>
            </p:cNvSpPr>
            <p:nvPr/>
          </p:nvSpPr>
          <p:spPr bwMode="auto">
            <a:xfrm>
              <a:off x="1859936" y="3854270"/>
              <a:ext cx="140558" cy="132126"/>
            </a:xfrm>
            <a:custGeom>
              <a:avLst/>
              <a:gdLst>
                <a:gd name="T0" fmla="*/ 0 w 21"/>
                <a:gd name="T1" fmla="*/ 12 h 20"/>
                <a:gd name="T2" fmla="*/ 9 w 21"/>
                <a:gd name="T3" fmla="*/ 1 h 20"/>
                <a:gd name="T4" fmla="*/ 9 w 21"/>
                <a:gd name="T5" fmla="*/ 1 h 20"/>
                <a:gd name="T6" fmla="*/ 20 w 21"/>
                <a:gd name="T7" fmla="*/ 9 h 20"/>
                <a:gd name="T8" fmla="*/ 20 w 21"/>
                <a:gd name="T9" fmla="*/ 9 h 20"/>
                <a:gd name="T10" fmla="*/ 11 w 21"/>
                <a:gd name="T11" fmla="*/ 20 h 20"/>
                <a:gd name="T12" fmla="*/ 11 w 21"/>
                <a:gd name="T13" fmla="*/ 20 h 20"/>
                <a:gd name="T14" fmla="*/ 10 w 21"/>
                <a:gd name="T15" fmla="*/ 20 h 20"/>
                <a:gd name="T16" fmla="*/ 10 w 21"/>
                <a:gd name="T17" fmla="*/ 20 h 20"/>
                <a:gd name="T18" fmla="*/ 0 w 21"/>
                <a:gd name="T1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0">
                  <a:moveTo>
                    <a:pt x="0" y="12"/>
                  </a:moveTo>
                  <a:cubicBezTo>
                    <a:pt x="0" y="6"/>
                    <a:pt x="4" y="1"/>
                    <a:pt x="9" y="1"/>
                  </a:cubicBezTo>
                  <a:cubicBezTo>
                    <a:pt x="9" y="1"/>
                    <a:pt x="9" y="1"/>
                    <a:pt x="9" y="1"/>
                  </a:cubicBezTo>
                  <a:cubicBezTo>
                    <a:pt x="15" y="0"/>
                    <a:pt x="20" y="4"/>
                    <a:pt x="20" y="9"/>
                  </a:cubicBezTo>
                  <a:cubicBezTo>
                    <a:pt x="20" y="9"/>
                    <a:pt x="20" y="9"/>
                    <a:pt x="20" y="9"/>
                  </a:cubicBezTo>
                  <a:cubicBezTo>
                    <a:pt x="21" y="15"/>
                    <a:pt x="17" y="20"/>
                    <a:pt x="11" y="20"/>
                  </a:cubicBezTo>
                  <a:cubicBezTo>
                    <a:pt x="11" y="20"/>
                    <a:pt x="11" y="20"/>
                    <a:pt x="11" y="20"/>
                  </a:cubicBezTo>
                  <a:cubicBezTo>
                    <a:pt x="11" y="20"/>
                    <a:pt x="11" y="20"/>
                    <a:pt x="10" y="20"/>
                  </a:cubicBezTo>
                  <a:cubicBezTo>
                    <a:pt x="10" y="20"/>
                    <a:pt x="10" y="20"/>
                    <a:pt x="10" y="20"/>
                  </a:cubicBezTo>
                  <a:cubicBezTo>
                    <a:pt x="5" y="20"/>
                    <a:pt x="1" y="17"/>
                    <a:pt x="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4" name="Freeform 30"/>
            <p:cNvSpPr>
              <a:spLocks/>
            </p:cNvSpPr>
            <p:nvPr/>
          </p:nvSpPr>
          <p:spPr bwMode="auto">
            <a:xfrm>
              <a:off x="1632231" y="3840215"/>
              <a:ext cx="148992" cy="140558"/>
            </a:xfrm>
            <a:custGeom>
              <a:avLst/>
              <a:gdLst>
                <a:gd name="T0" fmla="*/ 9 w 22"/>
                <a:gd name="T1" fmla="*/ 21 h 21"/>
                <a:gd name="T2" fmla="*/ 1 w 22"/>
                <a:gd name="T3" fmla="*/ 9 h 21"/>
                <a:gd name="T4" fmla="*/ 1 w 22"/>
                <a:gd name="T5" fmla="*/ 9 h 21"/>
                <a:gd name="T6" fmla="*/ 13 w 22"/>
                <a:gd name="T7" fmla="*/ 1 h 21"/>
                <a:gd name="T8" fmla="*/ 13 w 22"/>
                <a:gd name="T9" fmla="*/ 1 h 21"/>
                <a:gd name="T10" fmla="*/ 21 w 22"/>
                <a:gd name="T11" fmla="*/ 13 h 21"/>
                <a:gd name="T12" fmla="*/ 21 w 22"/>
                <a:gd name="T13" fmla="*/ 13 h 21"/>
                <a:gd name="T14" fmla="*/ 11 w 22"/>
                <a:gd name="T15" fmla="*/ 21 h 21"/>
                <a:gd name="T16" fmla="*/ 11 w 22"/>
                <a:gd name="T17" fmla="*/ 21 h 21"/>
                <a:gd name="T18" fmla="*/ 9 w 22"/>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9" y="21"/>
                  </a:moveTo>
                  <a:cubicBezTo>
                    <a:pt x="4" y="20"/>
                    <a:pt x="0" y="15"/>
                    <a:pt x="1" y="9"/>
                  </a:cubicBezTo>
                  <a:cubicBezTo>
                    <a:pt x="1" y="9"/>
                    <a:pt x="1" y="9"/>
                    <a:pt x="1" y="9"/>
                  </a:cubicBezTo>
                  <a:cubicBezTo>
                    <a:pt x="2" y="4"/>
                    <a:pt x="7" y="0"/>
                    <a:pt x="13" y="1"/>
                  </a:cubicBezTo>
                  <a:cubicBezTo>
                    <a:pt x="13" y="1"/>
                    <a:pt x="13" y="1"/>
                    <a:pt x="13" y="1"/>
                  </a:cubicBezTo>
                  <a:cubicBezTo>
                    <a:pt x="18" y="2"/>
                    <a:pt x="22" y="8"/>
                    <a:pt x="21" y="13"/>
                  </a:cubicBezTo>
                  <a:cubicBezTo>
                    <a:pt x="21" y="13"/>
                    <a:pt x="21" y="13"/>
                    <a:pt x="21" y="13"/>
                  </a:cubicBezTo>
                  <a:cubicBezTo>
                    <a:pt x="20" y="18"/>
                    <a:pt x="15" y="21"/>
                    <a:pt x="11" y="21"/>
                  </a:cubicBezTo>
                  <a:cubicBezTo>
                    <a:pt x="11" y="21"/>
                    <a:pt x="11" y="21"/>
                    <a:pt x="11" y="21"/>
                  </a:cubicBezTo>
                  <a:cubicBezTo>
                    <a:pt x="10" y="21"/>
                    <a:pt x="10"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5" name="Freeform 31"/>
            <p:cNvSpPr>
              <a:spLocks/>
            </p:cNvSpPr>
            <p:nvPr/>
          </p:nvSpPr>
          <p:spPr bwMode="auto">
            <a:xfrm>
              <a:off x="2067962" y="3792425"/>
              <a:ext cx="154614" cy="140558"/>
            </a:xfrm>
            <a:custGeom>
              <a:avLst/>
              <a:gdLst>
                <a:gd name="T0" fmla="*/ 3 w 23"/>
                <a:gd name="T1" fmla="*/ 15 h 21"/>
                <a:gd name="T2" fmla="*/ 8 w 23"/>
                <a:gd name="T3" fmla="*/ 2 h 21"/>
                <a:gd name="T4" fmla="*/ 8 w 23"/>
                <a:gd name="T5" fmla="*/ 2 h 21"/>
                <a:gd name="T6" fmla="*/ 21 w 23"/>
                <a:gd name="T7" fmla="*/ 7 h 21"/>
                <a:gd name="T8" fmla="*/ 21 w 23"/>
                <a:gd name="T9" fmla="*/ 7 h 21"/>
                <a:gd name="T10" fmla="*/ 16 w 23"/>
                <a:gd name="T11" fmla="*/ 20 h 21"/>
                <a:gd name="T12" fmla="*/ 16 w 23"/>
                <a:gd name="T13" fmla="*/ 20 h 21"/>
                <a:gd name="T14" fmla="*/ 16 w 23"/>
                <a:gd name="T15" fmla="*/ 20 h 21"/>
                <a:gd name="T16" fmla="*/ 16 w 23"/>
                <a:gd name="T17" fmla="*/ 20 h 21"/>
                <a:gd name="T18" fmla="*/ 12 w 23"/>
                <a:gd name="T19" fmla="*/ 21 h 21"/>
                <a:gd name="T20" fmla="*/ 12 w 23"/>
                <a:gd name="T21" fmla="*/ 21 h 21"/>
                <a:gd name="T22" fmla="*/ 3 w 23"/>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3" y="15"/>
                  </a:moveTo>
                  <a:cubicBezTo>
                    <a:pt x="0" y="10"/>
                    <a:pt x="3" y="4"/>
                    <a:pt x="8" y="2"/>
                  </a:cubicBezTo>
                  <a:cubicBezTo>
                    <a:pt x="8" y="2"/>
                    <a:pt x="8" y="2"/>
                    <a:pt x="8" y="2"/>
                  </a:cubicBezTo>
                  <a:cubicBezTo>
                    <a:pt x="13" y="0"/>
                    <a:pt x="19" y="2"/>
                    <a:pt x="21" y="7"/>
                  </a:cubicBezTo>
                  <a:cubicBezTo>
                    <a:pt x="21" y="7"/>
                    <a:pt x="21" y="7"/>
                    <a:pt x="21" y="7"/>
                  </a:cubicBezTo>
                  <a:cubicBezTo>
                    <a:pt x="23" y="12"/>
                    <a:pt x="21" y="18"/>
                    <a:pt x="16" y="20"/>
                  </a:cubicBezTo>
                  <a:cubicBezTo>
                    <a:pt x="16" y="20"/>
                    <a:pt x="16" y="20"/>
                    <a:pt x="16" y="20"/>
                  </a:cubicBezTo>
                  <a:cubicBezTo>
                    <a:pt x="16" y="20"/>
                    <a:pt x="16" y="20"/>
                    <a:pt x="16" y="20"/>
                  </a:cubicBezTo>
                  <a:cubicBezTo>
                    <a:pt x="16" y="20"/>
                    <a:pt x="16" y="20"/>
                    <a:pt x="16" y="20"/>
                  </a:cubicBezTo>
                  <a:cubicBezTo>
                    <a:pt x="14" y="21"/>
                    <a:pt x="13" y="21"/>
                    <a:pt x="12" y="21"/>
                  </a:cubicBezTo>
                  <a:cubicBezTo>
                    <a:pt x="12" y="21"/>
                    <a:pt x="12" y="21"/>
                    <a:pt x="12" y="21"/>
                  </a:cubicBezTo>
                  <a:cubicBezTo>
                    <a:pt x="8" y="21"/>
                    <a:pt x="4" y="19"/>
                    <a:pt x="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6" name="Freeform 32"/>
            <p:cNvSpPr>
              <a:spLocks/>
            </p:cNvSpPr>
            <p:nvPr/>
          </p:nvSpPr>
          <p:spPr bwMode="auto">
            <a:xfrm>
              <a:off x="1418583" y="3767126"/>
              <a:ext cx="146180" cy="140558"/>
            </a:xfrm>
            <a:custGeom>
              <a:avLst/>
              <a:gdLst>
                <a:gd name="T0" fmla="*/ 6 w 22"/>
                <a:gd name="T1" fmla="*/ 20 h 21"/>
                <a:gd name="T2" fmla="*/ 2 w 22"/>
                <a:gd name="T3" fmla="*/ 7 h 21"/>
                <a:gd name="T4" fmla="*/ 2 w 22"/>
                <a:gd name="T5" fmla="*/ 7 h 21"/>
                <a:gd name="T6" fmla="*/ 16 w 22"/>
                <a:gd name="T7" fmla="*/ 2 h 21"/>
                <a:gd name="T8" fmla="*/ 16 w 22"/>
                <a:gd name="T9" fmla="*/ 2 h 21"/>
                <a:gd name="T10" fmla="*/ 20 w 22"/>
                <a:gd name="T11" fmla="*/ 16 h 21"/>
                <a:gd name="T12" fmla="*/ 20 w 22"/>
                <a:gd name="T13" fmla="*/ 16 h 21"/>
                <a:gd name="T14" fmla="*/ 11 w 22"/>
                <a:gd name="T15" fmla="*/ 21 h 21"/>
                <a:gd name="T16" fmla="*/ 11 w 22"/>
                <a:gd name="T17" fmla="*/ 21 h 21"/>
                <a:gd name="T18" fmla="*/ 6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6" y="20"/>
                  </a:moveTo>
                  <a:cubicBezTo>
                    <a:pt x="2" y="18"/>
                    <a:pt x="0" y="12"/>
                    <a:pt x="2" y="7"/>
                  </a:cubicBezTo>
                  <a:cubicBezTo>
                    <a:pt x="2" y="7"/>
                    <a:pt x="2" y="7"/>
                    <a:pt x="2" y="7"/>
                  </a:cubicBezTo>
                  <a:cubicBezTo>
                    <a:pt x="5" y="2"/>
                    <a:pt x="11" y="0"/>
                    <a:pt x="16" y="2"/>
                  </a:cubicBezTo>
                  <a:cubicBezTo>
                    <a:pt x="16" y="2"/>
                    <a:pt x="16" y="2"/>
                    <a:pt x="16" y="2"/>
                  </a:cubicBezTo>
                  <a:cubicBezTo>
                    <a:pt x="20" y="5"/>
                    <a:pt x="22" y="11"/>
                    <a:pt x="20" y="16"/>
                  </a:cubicBezTo>
                  <a:cubicBezTo>
                    <a:pt x="20" y="16"/>
                    <a:pt x="20" y="16"/>
                    <a:pt x="20" y="16"/>
                  </a:cubicBezTo>
                  <a:cubicBezTo>
                    <a:pt x="18" y="19"/>
                    <a:pt x="15" y="21"/>
                    <a:pt x="11" y="21"/>
                  </a:cubicBezTo>
                  <a:cubicBezTo>
                    <a:pt x="11" y="21"/>
                    <a:pt x="11" y="21"/>
                    <a:pt x="11" y="21"/>
                  </a:cubicBezTo>
                  <a:cubicBezTo>
                    <a:pt x="9" y="21"/>
                    <a:pt x="8" y="21"/>
                    <a:pt x="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7" name="Freeform 33"/>
            <p:cNvSpPr>
              <a:spLocks/>
            </p:cNvSpPr>
            <p:nvPr/>
          </p:nvSpPr>
          <p:spPr bwMode="auto">
            <a:xfrm>
              <a:off x="2264744" y="3671545"/>
              <a:ext cx="146180" cy="140558"/>
            </a:xfrm>
            <a:custGeom>
              <a:avLst/>
              <a:gdLst>
                <a:gd name="T0" fmla="*/ 4 w 22"/>
                <a:gd name="T1" fmla="*/ 18 h 21"/>
                <a:gd name="T2" fmla="*/ 5 w 22"/>
                <a:gd name="T3" fmla="*/ 4 h 21"/>
                <a:gd name="T4" fmla="*/ 5 w 22"/>
                <a:gd name="T5" fmla="*/ 4 h 21"/>
                <a:gd name="T6" fmla="*/ 19 w 22"/>
                <a:gd name="T7" fmla="*/ 5 h 21"/>
                <a:gd name="T8" fmla="*/ 19 w 22"/>
                <a:gd name="T9" fmla="*/ 5 h 21"/>
                <a:gd name="T10" fmla="*/ 18 w 22"/>
                <a:gd name="T11" fmla="*/ 19 h 21"/>
                <a:gd name="T12" fmla="*/ 18 w 22"/>
                <a:gd name="T13" fmla="*/ 19 h 21"/>
                <a:gd name="T14" fmla="*/ 11 w 22"/>
                <a:gd name="T15" fmla="*/ 21 h 21"/>
                <a:gd name="T16" fmla="*/ 11 w 22"/>
                <a:gd name="T17" fmla="*/ 21 h 21"/>
                <a:gd name="T18" fmla="*/ 4 w 22"/>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4" y="18"/>
                  </a:moveTo>
                  <a:cubicBezTo>
                    <a:pt x="0" y="13"/>
                    <a:pt x="1" y="7"/>
                    <a:pt x="5" y="4"/>
                  </a:cubicBezTo>
                  <a:cubicBezTo>
                    <a:pt x="5" y="4"/>
                    <a:pt x="5" y="4"/>
                    <a:pt x="5" y="4"/>
                  </a:cubicBezTo>
                  <a:cubicBezTo>
                    <a:pt x="9" y="0"/>
                    <a:pt x="15" y="1"/>
                    <a:pt x="19" y="5"/>
                  </a:cubicBezTo>
                  <a:cubicBezTo>
                    <a:pt x="19" y="5"/>
                    <a:pt x="19" y="5"/>
                    <a:pt x="19" y="5"/>
                  </a:cubicBezTo>
                  <a:cubicBezTo>
                    <a:pt x="22" y="9"/>
                    <a:pt x="22" y="15"/>
                    <a:pt x="18" y="19"/>
                  </a:cubicBezTo>
                  <a:cubicBezTo>
                    <a:pt x="18" y="19"/>
                    <a:pt x="18" y="19"/>
                    <a:pt x="18" y="19"/>
                  </a:cubicBezTo>
                  <a:cubicBezTo>
                    <a:pt x="16" y="20"/>
                    <a:pt x="14" y="21"/>
                    <a:pt x="11" y="21"/>
                  </a:cubicBezTo>
                  <a:cubicBezTo>
                    <a:pt x="11" y="21"/>
                    <a:pt x="11" y="21"/>
                    <a:pt x="11" y="21"/>
                  </a:cubicBezTo>
                  <a:cubicBezTo>
                    <a:pt x="9" y="21"/>
                    <a:pt x="6" y="20"/>
                    <a:pt x="4"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8" name="Freeform 34"/>
            <p:cNvSpPr>
              <a:spLocks/>
            </p:cNvSpPr>
            <p:nvPr/>
          </p:nvSpPr>
          <p:spPr bwMode="auto">
            <a:xfrm>
              <a:off x="1235857" y="3637812"/>
              <a:ext cx="148992" cy="134935"/>
            </a:xfrm>
            <a:custGeom>
              <a:avLst/>
              <a:gdLst>
                <a:gd name="T0" fmla="*/ 4 w 22"/>
                <a:gd name="T1" fmla="*/ 18 h 20"/>
                <a:gd name="T2" fmla="*/ 4 w 22"/>
                <a:gd name="T3" fmla="*/ 18 h 20"/>
                <a:gd name="T4" fmla="*/ 4 w 22"/>
                <a:gd name="T5" fmla="*/ 18 h 20"/>
                <a:gd name="T6" fmla="*/ 4 w 22"/>
                <a:gd name="T7" fmla="*/ 4 h 20"/>
                <a:gd name="T8" fmla="*/ 4 w 22"/>
                <a:gd name="T9" fmla="*/ 4 h 20"/>
                <a:gd name="T10" fmla="*/ 18 w 22"/>
                <a:gd name="T11" fmla="*/ 3 h 20"/>
                <a:gd name="T12" fmla="*/ 18 w 22"/>
                <a:gd name="T13" fmla="*/ 3 h 20"/>
                <a:gd name="T14" fmla="*/ 18 w 22"/>
                <a:gd name="T15" fmla="*/ 18 h 20"/>
                <a:gd name="T16" fmla="*/ 18 w 22"/>
                <a:gd name="T17" fmla="*/ 18 h 20"/>
                <a:gd name="T18" fmla="*/ 11 w 22"/>
                <a:gd name="T19" fmla="*/ 20 h 20"/>
                <a:gd name="T20" fmla="*/ 11 w 22"/>
                <a:gd name="T21" fmla="*/ 20 h 20"/>
                <a:gd name="T22" fmla="*/ 4 w 22"/>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0">
                  <a:moveTo>
                    <a:pt x="4" y="18"/>
                  </a:moveTo>
                  <a:cubicBezTo>
                    <a:pt x="4" y="18"/>
                    <a:pt x="4" y="18"/>
                    <a:pt x="4" y="18"/>
                  </a:cubicBezTo>
                  <a:cubicBezTo>
                    <a:pt x="4" y="18"/>
                    <a:pt x="4" y="18"/>
                    <a:pt x="4" y="18"/>
                  </a:cubicBezTo>
                  <a:cubicBezTo>
                    <a:pt x="0" y="14"/>
                    <a:pt x="0" y="8"/>
                    <a:pt x="4" y="4"/>
                  </a:cubicBezTo>
                  <a:cubicBezTo>
                    <a:pt x="4" y="4"/>
                    <a:pt x="4" y="4"/>
                    <a:pt x="4" y="4"/>
                  </a:cubicBezTo>
                  <a:cubicBezTo>
                    <a:pt x="8" y="0"/>
                    <a:pt x="14" y="0"/>
                    <a:pt x="18" y="3"/>
                  </a:cubicBezTo>
                  <a:cubicBezTo>
                    <a:pt x="18" y="3"/>
                    <a:pt x="18" y="3"/>
                    <a:pt x="18" y="3"/>
                  </a:cubicBezTo>
                  <a:cubicBezTo>
                    <a:pt x="22" y="7"/>
                    <a:pt x="22" y="14"/>
                    <a:pt x="18" y="18"/>
                  </a:cubicBezTo>
                  <a:cubicBezTo>
                    <a:pt x="18" y="18"/>
                    <a:pt x="18" y="18"/>
                    <a:pt x="18" y="18"/>
                  </a:cubicBezTo>
                  <a:cubicBezTo>
                    <a:pt x="16" y="19"/>
                    <a:pt x="13" y="20"/>
                    <a:pt x="11" y="20"/>
                  </a:cubicBezTo>
                  <a:cubicBezTo>
                    <a:pt x="11" y="20"/>
                    <a:pt x="11" y="20"/>
                    <a:pt x="11" y="20"/>
                  </a:cubicBezTo>
                  <a:cubicBezTo>
                    <a:pt x="8" y="20"/>
                    <a:pt x="6" y="20"/>
                    <a:pt x="4"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9" name="Freeform 35"/>
            <p:cNvSpPr>
              <a:spLocks/>
            </p:cNvSpPr>
            <p:nvPr/>
          </p:nvSpPr>
          <p:spPr bwMode="auto">
            <a:xfrm>
              <a:off x="2410924" y="3505687"/>
              <a:ext cx="154614" cy="140558"/>
            </a:xfrm>
            <a:custGeom>
              <a:avLst/>
              <a:gdLst>
                <a:gd name="T0" fmla="*/ 6 w 23"/>
                <a:gd name="T1" fmla="*/ 19 h 21"/>
                <a:gd name="T2" fmla="*/ 3 w 23"/>
                <a:gd name="T3" fmla="*/ 6 h 21"/>
                <a:gd name="T4" fmla="*/ 3 w 23"/>
                <a:gd name="T5" fmla="*/ 6 h 21"/>
                <a:gd name="T6" fmla="*/ 17 w 23"/>
                <a:gd name="T7" fmla="*/ 3 h 21"/>
                <a:gd name="T8" fmla="*/ 17 w 23"/>
                <a:gd name="T9" fmla="*/ 3 h 21"/>
                <a:gd name="T10" fmla="*/ 20 w 23"/>
                <a:gd name="T11" fmla="*/ 16 h 21"/>
                <a:gd name="T12" fmla="*/ 20 w 23"/>
                <a:gd name="T13" fmla="*/ 16 h 21"/>
                <a:gd name="T14" fmla="*/ 20 w 23"/>
                <a:gd name="T15" fmla="*/ 16 h 21"/>
                <a:gd name="T16" fmla="*/ 20 w 23"/>
                <a:gd name="T17" fmla="*/ 16 h 21"/>
                <a:gd name="T18" fmla="*/ 11 w 23"/>
                <a:gd name="T19" fmla="*/ 21 h 21"/>
                <a:gd name="T20" fmla="*/ 11 w 23"/>
                <a:gd name="T21" fmla="*/ 21 h 21"/>
                <a:gd name="T22" fmla="*/ 6 w 23"/>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6" y="19"/>
                  </a:moveTo>
                  <a:cubicBezTo>
                    <a:pt x="1" y="16"/>
                    <a:pt x="0" y="10"/>
                    <a:pt x="3" y="6"/>
                  </a:cubicBezTo>
                  <a:cubicBezTo>
                    <a:pt x="3" y="6"/>
                    <a:pt x="3" y="6"/>
                    <a:pt x="3" y="6"/>
                  </a:cubicBezTo>
                  <a:cubicBezTo>
                    <a:pt x="6" y="1"/>
                    <a:pt x="12" y="0"/>
                    <a:pt x="17" y="3"/>
                  </a:cubicBezTo>
                  <a:cubicBezTo>
                    <a:pt x="17" y="3"/>
                    <a:pt x="17" y="3"/>
                    <a:pt x="17" y="3"/>
                  </a:cubicBezTo>
                  <a:cubicBezTo>
                    <a:pt x="21" y="6"/>
                    <a:pt x="23" y="12"/>
                    <a:pt x="20" y="16"/>
                  </a:cubicBezTo>
                  <a:cubicBezTo>
                    <a:pt x="20" y="16"/>
                    <a:pt x="20" y="16"/>
                    <a:pt x="20" y="16"/>
                  </a:cubicBezTo>
                  <a:cubicBezTo>
                    <a:pt x="20" y="16"/>
                    <a:pt x="20" y="16"/>
                    <a:pt x="20" y="16"/>
                  </a:cubicBezTo>
                  <a:cubicBezTo>
                    <a:pt x="20" y="16"/>
                    <a:pt x="20" y="16"/>
                    <a:pt x="20" y="16"/>
                  </a:cubicBezTo>
                  <a:cubicBezTo>
                    <a:pt x="18" y="19"/>
                    <a:pt x="15" y="21"/>
                    <a:pt x="11" y="21"/>
                  </a:cubicBezTo>
                  <a:cubicBezTo>
                    <a:pt x="11" y="21"/>
                    <a:pt x="11" y="21"/>
                    <a:pt x="11" y="21"/>
                  </a:cubicBezTo>
                  <a:cubicBezTo>
                    <a:pt x="10" y="21"/>
                    <a:pt x="8" y="20"/>
                    <a:pt x="6"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0" name="Freeform 36"/>
            <p:cNvSpPr>
              <a:spLocks/>
            </p:cNvSpPr>
            <p:nvPr/>
          </p:nvSpPr>
          <p:spPr bwMode="auto">
            <a:xfrm>
              <a:off x="1095300" y="3449464"/>
              <a:ext cx="154614" cy="148992"/>
            </a:xfrm>
            <a:custGeom>
              <a:avLst/>
              <a:gdLst>
                <a:gd name="T0" fmla="*/ 3 w 23"/>
                <a:gd name="T1" fmla="*/ 17 h 22"/>
                <a:gd name="T2" fmla="*/ 7 w 23"/>
                <a:gd name="T3" fmla="*/ 3 h 22"/>
                <a:gd name="T4" fmla="*/ 7 w 23"/>
                <a:gd name="T5" fmla="*/ 3 h 22"/>
                <a:gd name="T6" fmla="*/ 20 w 23"/>
                <a:gd name="T7" fmla="*/ 7 h 22"/>
                <a:gd name="T8" fmla="*/ 20 w 23"/>
                <a:gd name="T9" fmla="*/ 7 h 22"/>
                <a:gd name="T10" fmla="*/ 16 w 23"/>
                <a:gd name="T11" fmla="*/ 21 h 22"/>
                <a:gd name="T12" fmla="*/ 16 w 23"/>
                <a:gd name="T13" fmla="*/ 21 h 22"/>
                <a:gd name="T14" fmla="*/ 12 w 23"/>
                <a:gd name="T15" fmla="*/ 22 h 22"/>
                <a:gd name="T16" fmla="*/ 12 w 23"/>
                <a:gd name="T17" fmla="*/ 22 h 22"/>
                <a:gd name="T18" fmla="*/ 3 w 23"/>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3" y="17"/>
                  </a:moveTo>
                  <a:cubicBezTo>
                    <a:pt x="0" y="12"/>
                    <a:pt x="2" y="6"/>
                    <a:pt x="7" y="3"/>
                  </a:cubicBezTo>
                  <a:cubicBezTo>
                    <a:pt x="7" y="3"/>
                    <a:pt x="7" y="3"/>
                    <a:pt x="7" y="3"/>
                  </a:cubicBezTo>
                  <a:cubicBezTo>
                    <a:pt x="12" y="0"/>
                    <a:pt x="18" y="2"/>
                    <a:pt x="20" y="7"/>
                  </a:cubicBezTo>
                  <a:cubicBezTo>
                    <a:pt x="20" y="7"/>
                    <a:pt x="20" y="7"/>
                    <a:pt x="20" y="7"/>
                  </a:cubicBezTo>
                  <a:cubicBezTo>
                    <a:pt x="23" y="12"/>
                    <a:pt x="21" y="18"/>
                    <a:pt x="16" y="21"/>
                  </a:cubicBezTo>
                  <a:cubicBezTo>
                    <a:pt x="16" y="21"/>
                    <a:pt x="16" y="21"/>
                    <a:pt x="16" y="21"/>
                  </a:cubicBezTo>
                  <a:cubicBezTo>
                    <a:pt x="15" y="21"/>
                    <a:pt x="13" y="22"/>
                    <a:pt x="12" y="22"/>
                  </a:cubicBezTo>
                  <a:cubicBezTo>
                    <a:pt x="12" y="22"/>
                    <a:pt x="12" y="22"/>
                    <a:pt x="12" y="22"/>
                  </a:cubicBezTo>
                  <a:cubicBezTo>
                    <a:pt x="8" y="22"/>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1" name="Freeform 37"/>
            <p:cNvSpPr>
              <a:spLocks/>
            </p:cNvSpPr>
            <p:nvPr/>
          </p:nvSpPr>
          <p:spPr bwMode="auto">
            <a:xfrm>
              <a:off x="2503692" y="3297661"/>
              <a:ext cx="148992" cy="140558"/>
            </a:xfrm>
            <a:custGeom>
              <a:avLst/>
              <a:gdLst>
                <a:gd name="T0" fmla="*/ 9 w 22"/>
                <a:gd name="T1" fmla="*/ 21 h 21"/>
                <a:gd name="T2" fmla="*/ 2 w 22"/>
                <a:gd name="T3" fmla="*/ 9 h 21"/>
                <a:gd name="T4" fmla="*/ 2 w 22"/>
                <a:gd name="T5" fmla="*/ 9 h 21"/>
                <a:gd name="T6" fmla="*/ 14 w 22"/>
                <a:gd name="T7" fmla="*/ 2 h 21"/>
                <a:gd name="T8" fmla="*/ 14 w 22"/>
                <a:gd name="T9" fmla="*/ 2 h 21"/>
                <a:gd name="T10" fmla="*/ 21 w 22"/>
                <a:gd name="T11" fmla="*/ 14 h 21"/>
                <a:gd name="T12" fmla="*/ 21 w 22"/>
                <a:gd name="T13" fmla="*/ 14 h 21"/>
                <a:gd name="T14" fmla="*/ 21 w 22"/>
                <a:gd name="T15" fmla="*/ 14 h 21"/>
                <a:gd name="T16" fmla="*/ 21 w 22"/>
                <a:gd name="T17" fmla="*/ 14 h 21"/>
                <a:gd name="T18" fmla="*/ 11 w 22"/>
                <a:gd name="T19" fmla="*/ 21 h 21"/>
                <a:gd name="T20" fmla="*/ 11 w 22"/>
                <a:gd name="T21" fmla="*/ 21 h 21"/>
                <a:gd name="T22" fmla="*/ 9 w 2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9" y="21"/>
                  </a:moveTo>
                  <a:cubicBezTo>
                    <a:pt x="3" y="19"/>
                    <a:pt x="0" y="14"/>
                    <a:pt x="2" y="9"/>
                  </a:cubicBezTo>
                  <a:cubicBezTo>
                    <a:pt x="2" y="9"/>
                    <a:pt x="2" y="9"/>
                    <a:pt x="2" y="9"/>
                  </a:cubicBezTo>
                  <a:cubicBezTo>
                    <a:pt x="3" y="3"/>
                    <a:pt x="9" y="0"/>
                    <a:pt x="14" y="2"/>
                  </a:cubicBezTo>
                  <a:cubicBezTo>
                    <a:pt x="14" y="2"/>
                    <a:pt x="14" y="2"/>
                    <a:pt x="14" y="2"/>
                  </a:cubicBezTo>
                  <a:cubicBezTo>
                    <a:pt x="19" y="3"/>
                    <a:pt x="22" y="9"/>
                    <a:pt x="21" y="14"/>
                  </a:cubicBezTo>
                  <a:cubicBezTo>
                    <a:pt x="21" y="14"/>
                    <a:pt x="21" y="14"/>
                    <a:pt x="21" y="14"/>
                  </a:cubicBezTo>
                  <a:cubicBezTo>
                    <a:pt x="21" y="14"/>
                    <a:pt x="21" y="14"/>
                    <a:pt x="21" y="14"/>
                  </a:cubicBezTo>
                  <a:cubicBezTo>
                    <a:pt x="21" y="14"/>
                    <a:pt x="21" y="14"/>
                    <a:pt x="21" y="14"/>
                  </a:cubicBezTo>
                  <a:cubicBezTo>
                    <a:pt x="20" y="18"/>
                    <a:pt x="16" y="21"/>
                    <a:pt x="11" y="21"/>
                  </a:cubicBezTo>
                  <a:cubicBezTo>
                    <a:pt x="11" y="21"/>
                    <a:pt x="11" y="21"/>
                    <a:pt x="11" y="21"/>
                  </a:cubicBezTo>
                  <a:cubicBezTo>
                    <a:pt x="10" y="21"/>
                    <a:pt x="10"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2" name="Freeform 38"/>
            <p:cNvSpPr>
              <a:spLocks/>
            </p:cNvSpPr>
            <p:nvPr/>
          </p:nvSpPr>
          <p:spPr bwMode="auto">
            <a:xfrm>
              <a:off x="1022209" y="3241438"/>
              <a:ext cx="148992" cy="143370"/>
            </a:xfrm>
            <a:custGeom>
              <a:avLst/>
              <a:gdLst>
                <a:gd name="T0" fmla="*/ 1 w 22"/>
                <a:gd name="T1" fmla="*/ 13 h 21"/>
                <a:gd name="T2" fmla="*/ 9 w 22"/>
                <a:gd name="T3" fmla="*/ 1 h 21"/>
                <a:gd name="T4" fmla="*/ 9 w 22"/>
                <a:gd name="T5" fmla="*/ 1 h 21"/>
                <a:gd name="T6" fmla="*/ 21 w 22"/>
                <a:gd name="T7" fmla="*/ 9 h 21"/>
                <a:gd name="T8" fmla="*/ 21 w 22"/>
                <a:gd name="T9" fmla="*/ 9 h 21"/>
                <a:gd name="T10" fmla="*/ 13 w 22"/>
                <a:gd name="T11" fmla="*/ 21 h 21"/>
                <a:gd name="T12" fmla="*/ 13 w 22"/>
                <a:gd name="T13" fmla="*/ 21 h 21"/>
                <a:gd name="T14" fmla="*/ 11 w 22"/>
                <a:gd name="T15" fmla="*/ 21 h 21"/>
                <a:gd name="T16" fmla="*/ 11 w 22"/>
                <a:gd name="T17" fmla="*/ 21 h 21"/>
                <a:gd name="T18" fmla="*/ 1 w 22"/>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1" y="13"/>
                  </a:moveTo>
                  <a:cubicBezTo>
                    <a:pt x="0" y="8"/>
                    <a:pt x="4" y="3"/>
                    <a:pt x="9" y="1"/>
                  </a:cubicBezTo>
                  <a:cubicBezTo>
                    <a:pt x="9" y="1"/>
                    <a:pt x="9" y="1"/>
                    <a:pt x="9" y="1"/>
                  </a:cubicBezTo>
                  <a:cubicBezTo>
                    <a:pt x="14" y="0"/>
                    <a:pt x="20" y="4"/>
                    <a:pt x="21" y="9"/>
                  </a:cubicBezTo>
                  <a:cubicBezTo>
                    <a:pt x="21" y="9"/>
                    <a:pt x="21" y="9"/>
                    <a:pt x="21" y="9"/>
                  </a:cubicBezTo>
                  <a:cubicBezTo>
                    <a:pt x="22" y="15"/>
                    <a:pt x="18" y="20"/>
                    <a:pt x="13" y="21"/>
                  </a:cubicBezTo>
                  <a:cubicBezTo>
                    <a:pt x="13" y="21"/>
                    <a:pt x="13" y="21"/>
                    <a:pt x="13" y="21"/>
                  </a:cubicBezTo>
                  <a:cubicBezTo>
                    <a:pt x="12" y="21"/>
                    <a:pt x="12" y="21"/>
                    <a:pt x="11" y="21"/>
                  </a:cubicBezTo>
                  <a:cubicBezTo>
                    <a:pt x="11" y="21"/>
                    <a:pt x="11" y="21"/>
                    <a:pt x="11" y="21"/>
                  </a:cubicBezTo>
                  <a:cubicBezTo>
                    <a:pt x="6" y="21"/>
                    <a:pt x="2" y="18"/>
                    <a:pt x="1"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solidFill>
                  <a:srgbClr val="000000"/>
                </a:solidFill>
                <a:sym typeface="+mn-lt"/>
              </a:endParaRPr>
            </a:p>
          </p:txBody>
        </p:sp>
        <p:sp>
          <p:nvSpPr>
            <p:cNvPr id="63" name="Freeform 39"/>
            <p:cNvSpPr>
              <a:spLocks/>
            </p:cNvSpPr>
            <p:nvPr/>
          </p:nvSpPr>
          <p:spPr bwMode="auto">
            <a:xfrm>
              <a:off x="2545859" y="3081201"/>
              <a:ext cx="134936" cy="134935"/>
            </a:xfrm>
            <a:custGeom>
              <a:avLst/>
              <a:gdLst>
                <a:gd name="T0" fmla="*/ 0 w 20"/>
                <a:gd name="T1" fmla="*/ 10 h 20"/>
                <a:gd name="T2" fmla="*/ 0 w 20"/>
                <a:gd name="T3" fmla="*/ 10 h 20"/>
                <a:gd name="T4" fmla="*/ 9 w 20"/>
                <a:gd name="T5" fmla="*/ 0 h 20"/>
                <a:gd name="T6" fmla="*/ 9 w 20"/>
                <a:gd name="T7" fmla="*/ 0 h 20"/>
                <a:gd name="T8" fmla="*/ 20 w 20"/>
                <a:gd name="T9" fmla="*/ 10 h 20"/>
                <a:gd name="T10" fmla="*/ 20 w 20"/>
                <a:gd name="T11" fmla="*/ 10 h 20"/>
                <a:gd name="T12" fmla="*/ 10 w 20"/>
                <a:gd name="T13" fmla="*/ 20 h 20"/>
                <a:gd name="T14" fmla="*/ 10 w 20"/>
                <a:gd name="T15" fmla="*/ 20 h 20"/>
                <a:gd name="T16" fmla="*/ 10 w 20"/>
                <a:gd name="T17" fmla="*/ 20 h 20"/>
                <a:gd name="T18" fmla="*/ 10 w 20"/>
                <a:gd name="T19" fmla="*/ 20 h 20"/>
                <a:gd name="T20" fmla="*/ 0 w 20"/>
                <a:gd name="T2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0" y="10"/>
                  </a:moveTo>
                  <a:cubicBezTo>
                    <a:pt x="0" y="10"/>
                    <a:pt x="0" y="10"/>
                    <a:pt x="0" y="10"/>
                  </a:cubicBezTo>
                  <a:cubicBezTo>
                    <a:pt x="0" y="5"/>
                    <a:pt x="4" y="0"/>
                    <a:pt x="9" y="0"/>
                  </a:cubicBezTo>
                  <a:cubicBezTo>
                    <a:pt x="9" y="0"/>
                    <a:pt x="9" y="0"/>
                    <a:pt x="9" y="0"/>
                  </a:cubicBezTo>
                  <a:cubicBezTo>
                    <a:pt x="15" y="0"/>
                    <a:pt x="19" y="4"/>
                    <a:pt x="20" y="10"/>
                  </a:cubicBezTo>
                  <a:cubicBezTo>
                    <a:pt x="20" y="10"/>
                    <a:pt x="20" y="10"/>
                    <a:pt x="20" y="10"/>
                  </a:cubicBezTo>
                  <a:cubicBezTo>
                    <a:pt x="20" y="15"/>
                    <a:pt x="15" y="20"/>
                    <a:pt x="10" y="20"/>
                  </a:cubicBezTo>
                  <a:cubicBezTo>
                    <a:pt x="10" y="20"/>
                    <a:pt x="10" y="20"/>
                    <a:pt x="10" y="20"/>
                  </a:cubicBezTo>
                  <a:cubicBezTo>
                    <a:pt x="10" y="20"/>
                    <a:pt x="10" y="20"/>
                    <a:pt x="10" y="20"/>
                  </a:cubicBezTo>
                  <a:cubicBezTo>
                    <a:pt x="10" y="20"/>
                    <a:pt x="10" y="20"/>
                    <a:pt x="10" y="20"/>
                  </a:cubicBezTo>
                  <a:cubicBezTo>
                    <a:pt x="4" y="20"/>
                    <a:pt x="0" y="16"/>
                    <a:pt x="0"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4" name="Freeform 40"/>
            <p:cNvSpPr>
              <a:spLocks/>
            </p:cNvSpPr>
            <p:nvPr/>
          </p:nvSpPr>
          <p:spPr bwMode="auto">
            <a:xfrm>
              <a:off x="1016587" y="3022166"/>
              <a:ext cx="140558" cy="140558"/>
            </a:xfrm>
            <a:custGeom>
              <a:avLst/>
              <a:gdLst>
                <a:gd name="T0" fmla="*/ 9 w 21"/>
                <a:gd name="T1" fmla="*/ 21 h 21"/>
                <a:gd name="T2" fmla="*/ 0 w 21"/>
                <a:gd name="T3" fmla="*/ 10 h 21"/>
                <a:gd name="T4" fmla="*/ 0 w 21"/>
                <a:gd name="T5" fmla="*/ 10 h 21"/>
                <a:gd name="T6" fmla="*/ 11 w 21"/>
                <a:gd name="T7" fmla="*/ 1 h 21"/>
                <a:gd name="T8" fmla="*/ 11 w 21"/>
                <a:gd name="T9" fmla="*/ 1 h 21"/>
                <a:gd name="T10" fmla="*/ 20 w 21"/>
                <a:gd name="T11" fmla="*/ 12 h 21"/>
                <a:gd name="T12" fmla="*/ 20 w 21"/>
                <a:gd name="T13" fmla="*/ 12 h 21"/>
                <a:gd name="T14" fmla="*/ 10 w 21"/>
                <a:gd name="T15" fmla="*/ 21 h 21"/>
                <a:gd name="T16" fmla="*/ 10 w 21"/>
                <a:gd name="T17" fmla="*/ 21 h 21"/>
                <a:gd name="T18" fmla="*/ 9 w 21"/>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9" y="21"/>
                  </a:moveTo>
                  <a:cubicBezTo>
                    <a:pt x="4" y="20"/>
                    <a:pt x="0" y="15"/>
                    <a:pt x="0" y="10"/>
                  </a:cubicBezTo>
                  <a:cubicBezTo>
                    <a:pt x="0" y="10"/>
                    <a:pt x="0" y="10"/>
                    <a:pt x="0" y="10"/>
                  </a:cubicBezTo>
                  <a:cubicBezTo>
                    <a:pt x="1" y="4"/>
                    <a:pt x="5" y="0"/>
                    <a:pt x="11" y="1"/>
                  </a:cubicBezTo>
                  <a:cubicBezTo>
                    <a:pt x="11" y="1"/>
                    <a:pt x="11" y="1"/>
                    <a:pt x="11" y="1"/>
                  </a:cubicBezTo>
                  <a:cubicBezTo>
                    <a:pt x="16" y="1"/>
                    <a:pt x="21" y="6"/>
                    <a:pt x="20" y="12"/>
                  </a:cubicBezTo>
                  <a:cubicBezTo>
                    <a:pt x="20" y="12"/>
                    <a:pt x="20" y="12"/>
                    <a:pt x="20" y="12"/>
                  </a:cubicBezTo>
                  <a:cubicBezTo>
                    <a:pt x="20" y="17"/>
                    <a:pt x="15" y="21"/>
                    <a:pt x="10" y="21"/>
                  </a:cubicBezTo>
                  <a:cubicBezTo>
                    <a:pt x="10" y="21"/>
                    <a:pt x="10" y="21"/>
                    <a:pt x="10" y="21"/>
                  </a:cubicBezTo>
                  <a:cubicBezTo>
                    <a:pt x="10" y="21"/>
                    <a:pt x="9"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5" name="Freeform 41"/>
            <p:cNvSpPr>
              <a:spLocks/>
            </p:cNvSpPr>
            <p:nvPr/>
          </p:nvSpPr>
          <p:spPr bwMode="auto">
            <a:xfrm>
              <a:off x="1061566" y="2800086"/>
              <a:ext cx="148992" cy="140558"/>
            </a:xfrm>
            <a:custGeom>
              <a:avLst/>
              <a:gdLst>
                <a:gd name="T0" fmla="*/ 7 w 22"/>
                <a:gd name="T1" fmla="*/ 20 h 21"/>
                <a:gd name="T2" fmla="*/ 2 w 22"/>
                <a:gd name="T3" fmla="*/ 7 h 21"/>
                <a:gd name="T4" fmla="*/ 2 w 22"/>
                <a:gd name="T5" fmla="*/ 7 h 21"/>
                <a:gd name="T6" fmla="*/ 15 w 22"/>
                <a:gd name="T7" fmla="*/ 2 h 21"/>
                <a:gd name="T8" fmla="*/ 15 w 22"/>
                <a:gd name="T9" fmla="*/ 2 h 21"/>
                <a:gd name="T10" fmla="*/ 20 w 22"/>
                <a:gd name="T11" fmla="*/ 15 h 21"/>
                <a:gd name="T12" fmla="*/ 20 w 22"/>
                <a:gd name="T13" fmla="*/ 15 h 21"/>
                <a:gd name="T14" fmla="*/ 11 w 22"/>
                <a:gd name="T15" fmla="*/ 21 h 21"/>
                <a:gd name="T16" fmla="*/ 11 w 22"/>
                <a:gd name="T17" fmla="*/ 21 h 21"/>
                <a:gd name="T18" fmla="*/ 7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7" y="20"/>
                  </a:moveTo>
                  <a:cubicBezTo>
                    <a:pt x="2" y="18"/>
                    <a:pt x="0" y="12"/>
                    <a:pt x="2" y="7"/>
                  </a:cubicBezTo>
                  <a:cubicBezTo>
                    <a:pt x="2" y="7"/>
                    <a:pt x="2" y="7"/>
                    <a:pt x="2" y="7"/>
                  </a:cubicBezTo>
                  <a:cubicBezTo>
                    <a:pt x="4" y="2"/>
                    <a:pt x="10" y="0"/>
                    <a:pt x="15" y="2"/>
                  </a:cubicBezTo>
                  <a:cubicBezTo>
                    <a:pt x="15" y="2"/>
                    <a:pt x="15" y="2"/>
                    <a:pt x="15" y="2"/>
                  </a:cubicBezTo>
                  <a:cubicBezTo>
                    <a:pt x="20" y="4"/>
                    <a:pt x="22" y="10"/>
                    <a:pt x="20" y="15"/>
                  </a:cubicBezTo>
                  <a:cubicBezTo>
                    <a:pt x="20" y="15"/>
                    <a:pt x="20" y="15"/>
                    <a:pt x="20" y="15"/>
                  </a:cubicBezTo>
                  <a:cubicBezTo>
                    <a:pt x="19" y="19"/>
                    <a:pt x="15" y="21"/>
                    <a:pt x="11" y="21"/>
                  </a:cubicBezTo>
                  <a:cubicBezTo>
                    <a:pt x="11" y="21"/>
                    <a:pt x="11" y="21"/>
                    <a:pt x="11" y="21"/>
                  </a:cubicBezTo>
                  <a:cubicBezTo>
                    <a:pt x="10" y="21"/>
                    <a:pt x="9" y="21"/>
                    <a:pt x="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6" name="Freeform 42"/>
            <p:cNvSpPr>
              <a:spLocks/>
            </p:cNvSpPr>
            <p:nvPr/>
          </p:nvSpPr>
          <p:spPr bwMode="auto">
            <a:xfrm>
              <a:off x="1176822" y="2606116"/>
              <a:ext cx="146180" cy="140558"/>
            </a:xfrm>
            <a:custGeom>
              <a:avLst/>
              <a:gdLst>
                <a:gd name="T0" fmla="*/ 5 w 22"/>
                <a:gd name="T1" fmla="*/ 19 h 21"/>
                <a:gd name="T2" fmla="*/ 3 w 22"/>
                <a:gd name="T3" fmla="*/ 5 h 21"/>
                <a:gd name="T4" fmla="*/ 3 w 22"/>
                <a:gd name="T5" fmla="*/ 5 h 21"/>
                <a:gd name="T6" fmla="*/ 3 w 22"/>
                <a:gd name="T7" fmla="*/ 5 h 21"/>
                <a:gd name="T8" fmla="*/ 3 w 22"/>
                <a:gd name="T9" fmla="*/ 5 h 21"/>
                <a:gd name="T10" fmla="*/ 17 w 22"/>
                <a:gd name="T11" fmla="*/ 3 h 21"/>
                <a:gd name="T12" fmla="*/ 17 w 22"/>
                <a:gd name="T13" fmla="*/ 3 h 21"/>
                <a:gd name="T14" fmla="*/ 19 w 22"/>
                <a:gd name="T15" fmla="*/ 17 h 21"/>
                <a:gd name="T16" fmla="*/ 19 w 22"/>
                <a:gd name="T17" fmla="*/ 17 h 21"/>
                <a:gd name="T18" fmla="*/ 11 w 22"/>
                <a:gd name="T19" fmla="*/ 21 h 21"/>
                <a:gd name="T20" fmla="*/ 11 w 22"/>
                <a:gd name="T21" fmla="*/ 21 h 21"/>
                <a:gd name="T22" fmla="*/ 5 w 22"/>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5" y="19"/>
                  </a:moveTo>
                  <a:cubicBezTo>
                    <a:pt x="1" y="15"/>
                    <a:pt x="0" y="9"/>
                    <a:pt x="3" y="5"/>
                  </a:cubicBezTo>
                  <a:cubicBezTo>
                    <a:pt x="3" y="5"/>
                    <a:pt x="3" y="5"/>
                    <a:pt x="3" y="5"/>
                  </a:cubicBezTo>
                  <a:cubicBezTo>
                    <a:pt x="3" y="5"/>
                    <a:pt x="3" y="5"/>
                    <a:pt x="3" y="5"/>
                  </a:cubicBezTo>
                  <a:cubicBezTo>
                    <a:pt x="3" y="5"/>
                    <a:pt x="3" y="5"/>
                    <a:pt x="3" y="5"/>
                  </a:cubicBezTo>
                  <a:cubicBezTo>
                    <a:pt x="7" y="1"/>
                    <a:pt x="13" y="0"/>
                    <a:pt x="17" y="3"/>
                  </a:cubicBezTo>
                  <a:cubicBezTo>
                    <a:pt x="17" y="3"/>
                    <a:pt x="17" y="3"/>
                    <a:pt x="17" y="3"/>
                  </a:cubicBezTo>
                  <a:cubicBezTo>
                    <a:pt x="22" y="7"/>
                    <a:pt x="22" y="13"/>
                    <a:pt x="19" y="17"/>
                  </a:cubicBezTo>
                  <a:cubicBezTo>
                    <a:pt x="19" y="17"/>
                    <a:pt x="19" y="17"/>
                    <a:pt x="19" y="17"/>
                  </a:cubicBezTo>
                  <a:cubicBezTo>
                    <a:pt x="17" y="20"/>
                    <a:pt x="14" y="21"/>
                    <a:pt x="11" y="21"/>
                  </a:cubicBezTo>
                  <a:cubicBezTo>
                    <a:pt x="11" y="21"/>
                    <a:pt x="11" y="21"/>
                    <a:pt x="11" y="21"/>
                  </a:cubicBezTo>
                  <a:cubicBezTo>
                    <a:pt x="9" y="21"/>
                    <a:pt x="7" y="20"/>
                    <a:pt x="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7" name="Freeform 43"/>
            <p:cNvSpPr>
              <a:spLocks/>
            </p:cNvSpPr>
            <p:nvPr/>
          </p:nvSpPr>
          <p:spPr bwMode="auto">
            <a:xfrm>
              <a:off x="1345492" y="2451501"/>
              <a:ext cx="146180" cy="140558"/>
            </a:xfrm>
            <a:custGeom>
              <a:avLst/>
              <a:gdLst>
                <a:gd name="T0" fmla="*/ 3 w 22"/>
                <a:gd name="T1" fmla="*/ 17 h 21"/>
                <a:gd name="T2" fmla="*/ 5 w 22"/>
                <a:gd name="T3" fmla="*/ 3 h 21"/>
                <a:gd name="T4" fmla="*/ 5 w 22"/>
                <a:gd name="T5" fmla="*/ 3 h 21"/>
                <a:gd name="T6" fmla="*/ 19 w 22"/>
                <a:gd name="T7" fmla="*/ 6 h 21"/>
                <a:gd name="T8" fmla="*/ 19 w 22"/>
                <a:gd name="T9" fmla="*/ 6 h 21"/>
                <a:gd name="T10" fmla="*/ 17 w 22"/>
                <a:gd name="T11" fmla="*/ 20 h 21"/>
                <a:gd name="T12" fmla="*/ 17 w 22"/>
                <a:gd name="T13" fmla="*/ 20 h 21"/>
                <a:gd name="T14" fmla="*/ 11 w 22"/>
                <a:gd name="T15" fmla="*/ 21 h 21"/>
                <a:gd name="T16" fmla="*/ 11 w 22"/>
                <a:gd name="T17" fmla="*/ 21 h 21"/>
                <a:gd name="T18" fmla="*/ 3 w 22"/>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3" y="17"/>
                  </a:moveTo>
                  <a:cubicBezTo>
                    <a:pt x="0" y="13"/>
                    <a:pt x="1" y="6"/>
                    <a:pt x="5" y="3"/>
                  </a:cubicBezTo>
                  <a:cubicBezTo>
                    <a:pt x="5" y="3"/>
                    <a:pt x="5" y="3"/>
                    <a:pt x="5" y="3"/>
                  </a:cubicBezTo>
                  <a:cubicBezTo>
                    <a:pt x="10" y="0"/>
                    <a:pt x="16" y="1"/>
                    <a:pt x="19" y="6"/>
                  </a:cubicBezTo>
                  <a:cubicBezTo>
                    <a:pt x="19" y="6"/>
                    <a:pt x="19" y="6"/>
                    <a:pt x="19" y="6"/>
                  </a:cubicBezTo>
                  <a:cubicBezTo>
                    <a:pt x="22" y="11"/>
                    <a:pt x="21" y="17"/>
                    <a:pt x="17" y="20"/>
                  </a:cubicBezTo>
                  <a:cubicBezTo>
                    <a:pt x="17" y="20"/>
                    <a:pt x="17" y="20"/>
                    <a:pt x="17" y="20"/>
                  </a:cubicBezTo>
                  <a:cubicBezTo>
                    <a:pt x="15" y="21"/>
                    <a:pt x="13" y="21"/>
                    <a:pt x="11" y="21"/>
                  </a:cubicBezTo>
                  <a:cubicBezTo>
                    <a:pt x="11" y="21"/>
                    <a:pt x="11" y="21"/>
                    <a:pt x="11" y="21"/>
                  </a:cubicBezTo>
                  <a:cubicBezTo>
                    <a:pt x="8" y="21"/>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8" name="Freeform 44"/>
            <p:cNvSpPr>
              <a:spLocks/>
            </p:cNvSpPr>
            <p:nvPr/>
          </p:nvSpPr>
          <p:spPr bwMode="auto">
            <a:xfrm>
              <a:off x="1545086" y="2355922"/>
              <a:ext cx="148992" cy="140558"/>
            </a:xfrm>
            <a:custGeom>
              <a:avLst/>
              <a:gdLst>
                <a:gd name="T0" fmla="*/ 2 w 22"/>
                <a:gd name="T1" fmla="*/ 14 h 21"/>
                <a:gd name="T2" fmla="*/ 8 w 22"/>
                <a:gd name="T3" fmla="*/ 2 h 21"/>
                <a:gd name="T4" fmla="*/ 8 w 22"/>
                <a:gd name="T5" fmla="*/ 2 h 21"/>
                <a:gd name="T6" fmla="*/ 21 w 22"/>
                <a:gd name="T7" fmla="*/ 8 h 21"/>
                <a:gd name="T8" fmla="*/ 21 w 22"/>
                <a:gd name="T9" fmla="*/ 8 h 21"/>
                <a:gd name="T10" fmla="*/ 14 w 22"/>
                <a:gd name="T11" fmla="*/ 21 h 21"/>
                <a:gd name="T12" fmla="*/ 14 w 22"/>
                <a:gd name="T13" fmla="*/ 21 h 21"/>
                <a:gd name="T14" fmla="*/ 11 w 22"/>
                <a:gd name="T15" fmla="*/ 21 h 21"/>
                <a:gd name="T16" fmla="*/ 11 w 22"/>
                <a:gd name="T17" fmla="*/ 21 h 21"/>
                <a:gd name="T18" fmla="*/ 2 w 22"/>
                <a:gd name="T1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2" y="14"/>
                  </a:moveTo>
                  <a:cubicBezTo>
                    <a:pt x="0" y="9"/>
                    <a:pt x="3" y="3"/>
                    <a:pt x="8" y="2"/>
                  </a:cubicBezTo>
                  <a:cubicBezTo>
                    <a:pt x="8" y="2"/>
                    <a:pt x="8" y="2"/>
                    <a:pt x="8" y="2"/>
                  </a:cubicBezTo>
                  <a:cubicBezTo>
                    <a:pt x="14" y="0"/>
                    <a:pt x="19" y="3"/>
                    <a:pt x="21" y="8"/>
                  </a:cubicBezTo>
                  <a:cubicBezTo>
                    <a:pt x="21" y="8"/>
                    <a:pt x="21" y="8"/>
                    <a:pt x="21" y="8"/>
                  </a:cubicBezTo>
                  <a:cubicBezTo>
                    <a:pt x="22" y="13"/>
                    <a:pt x="19" y="19"/>
                    <a:pt x="14" y="21"/>
                  </a:cubicBezTo>
                  <a:cubicBezTo>
                    <a:pt x="14" y="21"/>
                    <a:pt x="14" y="21"/>
                    <a:pt x="14" y="21"/>
                  </a:cubicBezTo>
                  <a:cubicBezTo>
                    <a:pt x="13" y="21"/>
                    <a:pt x="12" y="21"/>
                    <a:pt x="11" y="21"/>
                  </a:cubicBezTo>
                  <a:cubicBezTo>
                    <a:pt x="11" y="21"/>
                    <a:pt x="11" y="21"/>
                    <a:pt x="11" y="21"/>
                  </a:cubicBezTo>
                  <a:cubicBezTo>
                    <a:pt x="7" y="21"/>
                    <a:pt x="3" y="18"/>
                    <a:pt x="2" y="1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9" name="Freeform 45"/>
            <p:cNvSpPr>
              <a:spLocks/>
            </p:cNvSpPr>
            <p:nvPr/>
          </p:nvSpPr>
          <p:spPr bwMode="auto">
            <a:xfrm>
              <a:off x="1781223" y="2322188"/>
              <a:ext cx="132126" cy="143370"/>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9"/>
                    <a:pt x="1" y="6"/>
                    <a:pt x="3" y="4"/>
                  </a:cubicBezTo>
                  <a:cubicBezTo>
                    <a:pt x="6" y="0"/>
                    <a:pt x="13" y="0"/>
                    <a:pt x="17" y="4"/>
                  </a:cubicBezTo>
                  <a:cubicBezTo>
                    <a:pt x="19" y="6"/>
                    <a:pt x="20" y="9"/>
                    <a:pt x="20" y="11"/>
                  </a:cubicBezTo>
                  <a:cubicBezTo>
                    <a:pt x="20" y="14"/>
                    <a:pt x="19" y="16"/>
                    <a:pt x="17" y="18"/>
                  </a:cubicBezTo>
                  <a:cubicBezTo>
                    <a:pt x="15" y="20"/>
                    <a:pt x="12"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0" name="Freeform 46"/>
            <p:cNvSpPr>
              <a:spLocks/>
            </p:cNvSpPr>
            <p:nvPr/>
          </p:nvSpPr>
          <p:spPr bwMode="auto">
            <a:xfrm>
              <a:off x="1781223" y="2322188"/>
              <a:ext cx="132126" cy="143370"/>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9"/>
                    <a:pt x="1" y="6"/>
                    <a:pt x="3" y="4"/>
                  </a:cubicBezTo>
                  <a:cubicBezTo>
                    <a:pt x="6" y="0"/>
                    <a:pt x="13" y="0"/>
                    <a:pt x="17" y="4"/>
                  </a:cubicBezTo>
                  <a:cubicBezTo>
                    <a:pt x="19" y="6"/>
                    <a:pt x="20" y="9"/>
                    <a:pt x="20" y="11"/>
                  </a:cubicBezTo>
                  <a:cubicBezTo>
                    <a:pt x="20" y="14"/>
                    <a:pt x="19" y="16"/>
                    <a:pt x="17" y="18"/>
                  </a:cubicBezTo>
                  <a:cubicBezTo>
                    <a:pt x="15" y="20"/>
                    <a:pt x="12"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1" name="Freeform 47"/>
            <p:cNvSpPr>
              <a:spLocks/>
            </p:cNvSpPr>
            <p:nvPr/>
          </p:nvSpPr>
          <p:spPr bwMode="auto">
            <a:xfrm>
              <a:off x="2391245" y="2639848"/>
              <a:ext cx="146180" cy="140558"/>
            </a:xfrm>
            <a:custGeom>
              <a:avLst/>
              <a:gdLst>
                <a:gd name="T0" fmla="*/ 3 w 22"/>
                <a:gd name="T1" fmla="*/ 17 h 21"/>
                <a:gd name="T2" fmla="*/ 5 w 22"/>
                <a:gd name="T3" fmla="*/ 3 h 21"/>
                <a:gd name="T4" fmla="*/ 5 w 22"/>
                <a:gd name="T5" fmla="*/ 3 h 21"/>
                <a:gd name="T6" fmla="*/ 19 w 22"/>
                <a:gd name="T7" fmla="*/ 5 h 21"/>
                <a:gd name="T8" fmla="*/ 19 w 22"/>
                <a:gd name="T9" fmla="*/ 5 h 21"/>
                <a:gd name="T10" fmla="*/ 17 w 22"/>
                <a:gd name="T11" fmla="*/ 19 h 21"/>
                <a:gd name="T12" fmla="*/ 17 w 22"/>
                <a:gd name="T13" fmla="*/ 19 h 21"/>
                <a:gd name="T14" fmla="*/ 11 w 22"/>
                <a:gd name="T15" fmla="*/ 21 h 21"/>
                <a:gd name="T16" fmla="*/ 11 w 22"/>
                <a:gd name="T17" fmla="*/ 21 h 21"/>
                <a:gd name="T18" fmla="*/ 3 w 22"/>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3" y="17"/>
                  </a:moveTo>
                  <a:cubicBezTo>
                    <a:pt x="0" y="12"/>
                    <a:pt x="1" y="6"/>
                    <a:pt x="5" y="3"/>
                  </a:cubicBezTo>
                  <a:cubicBezTo>
                    <a:pt x="5" y="3"/>
                    <a:pt x="5" y="3"/>
                    <a:pt x="5" y="3"/>
                  </a:cubicBezTo>
                  <a:cubicBezTo>
                    <a:pt x="9" y="0"/>
                    <a:pt x="16" y="1"/>
                    <a:pt x="19" y="5"/>
                  </a:cubicBezTo>
                  <a:cubicBezTo>
                    <a:pt x="19" y="5"/>
                    <a:pt x="19" y="5"/>
                    <a:pt x="19" y="5"/>
                  </a:cubicBezTo>
                  <a:cubicBezTo>
                    <a:pt x="22" y="10"/>
                    <a:pt x="21" y="16"/>
                    <a:pt x="17" y="19"/>
                  </a:cubicBezTo>
                  <a:cubicBezTo>
                    <a:pt x="17" y="19"/>
                    <a:pt x="17" y="19"/>
                    <a:pt x="17" y="19"/>
                  </a:cubicBezTo>
                  <a:cubicBezTo>
                    <a:pt x="15" y="20"/>
                    <a:pt x="13" y="21"/>
                    <a:pt x="11" y="21"/>
                  </a:cubicBezTo>
                  <a:cubicBezTo>
                    <a:pt x="11" y="21"/>
                    <a:pt x="11" y="21"/>
                    <a:pt x="11" y="21"/>
                  </a:cubicBezTo>
                  <a:cubicBezTo>
                    <a:pt x="8" y="21"/>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2" name="Freeform 48"/>
            <p:cNvSpPr>
              <a:spLocks/>
            </p:cNvSpPr>
            <p:nvPr/>
          </p:nvSpPr>
          <p:spPr bwMode="auto">
            <a:xfrm>
              <a:off x="2216953" y="2471179"/>
              <a:ext cx="154614" cy="140558"/>
            </a:xfrm>
            <a:custGeom>
              <a:avLst/>
              <a:gdLst>
                <a:gd name="T0" fmla="*/ 6 w 23"/>
                <a:gd name="T1" fmla="*/ 19 h 21"/>
                <a:gd name="T2" fmla="*/ 6 w 23"/>
                <a:gd name="T3" fmla="*/ 19 h 21"/>
                <a:gd name="T4" fmla="*/ 4 w 23"/>
                <a:gd name="T5" fmla="*/ 5 h 21"/>
                <a:gd name="T6" fmla="*/ 4 w 23"/>
                <a:gd name="T7" fmla="*/ 5 h 21"/>
                <a:gd name="T8" fmla="*/ 18 w 23"/>
                <a:gd name="T9" fmla="*/ 3 h 21"/>
                <a:gd name="T10" fmla="*/ 18 w 23"/>
                <a:gd name="T11" fmla="*/ 3 h 21"/>
                <a:gd name="T12" fmla="*/ 20 w 23"/>
                <a:gd name="T13" fmla="*/ 17 h 21"/>
                <a:gd name="T14" fmla="*/ 20 w 23"/>
                <a:gd name="T15" fmla="*/ 17 h 21"/>
                <a:gd name="T16" fmla="*/ 12 w 23"/>
                <a:gd name="T17" fmla="*/ 21 h 21"/>
                <a:gd name="T18" fmla="*/ 12 w 23"/>
                <a:gd name="T19" fmla="*/ 21 h 21"/>
                <a:gd name="T20" fmla="*/ 6 w 23"/>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6" y="19"/>
                  </a:moveTo>
                  <a:cubicBezTo>
                    <a:pt x="6" y="19"/>
                    <a:pt x="6" y="19"/>
                    <a:pt x="6" y="19"/>
                  </a:cubicBezTo>
                  <a:cubicBezTo>
                    <a:pt x="1" y="16"/>
                    <a:pt x="0" y="9"/>
                    <a:pt x="4" y="5"/>
                  </a:cubicBezTo>
                  <a:cubicBezTo>
                    <a:pt x="4" y="5"/>
                    <a:pt x="4" y="5"/>
                    <a:pt x="4" y="5"/>
                  </a:cubicBezTo>
                  <a:cubicBezTo>
                    <a:pt x="7" y="1"/>
                    <a:pt x="13" y="0"/>
                    <a:pt x="18" y="3"/>
                  </a:cubicBezTo>
                  <a:cubicBezTo>
                    <a:pt x="18" y="3"/>
                    <a:pt x="18" y="3"/>
                    <a:pt x="18" y="3"/>
                  </a:cubicBezTo>
                  <a:cubicBezTo>
                    <a:pt x="22" y="6"/>
                    <a:pt x="23" y="12"/>
                    <a:pt x="20" y="17"/>
                  </a:cubicBezTo>
                  <a:cubicBezTo>
                    <a:pt x="20" y="17"/>
                    <a:pt x="20" y="17"/>
                    <a:pt x="20" y="17"/>
                  </a:cubicBezTo>
                  <a:cubicBezTo>
                    <a:pt x="18" y="19"/>
                    <a:pt x="15" y="21"/>
                    <a:pt x="12" y="21"/>
                  </a:cubicBezTo>
                  <a:cubicBezTo>
                    <a:pt x="12" y="21"/>
                    <a:pt x="12" y="21"/>
                    <a:pt x="12" y="21"/>
                  </a:cubicBezTo>
                  <a:cubicBezTo>
                    <a:pt x="10" y="21"/>
                    <a:pt x="8" y="20"/>
                    <a:pt x="6"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3" name="Freeform 49"/>
            <p:cNvSpPr>
              <a:spLocks/>
            </p:cNvSpPr>
            <p:nvPr/>
          </p:nvSpPr>
          <p:spPr bwMode="auto">
            <a:xfrm>
              <a:off x="2008927" y="2364355"/>
              <a:ext cx="146180" cy="140558"/>
            </a:xfrm>
            <a:custGeom>
              <a:avLst/>
              <a:gdLst>
                <a:gd name="T0" fmla="*/ 8 w 22"/>
                <a:gd name="T1" fmla="*/ 20 h 21"/>
                <a:gd name="T2" fmla="*/ 1 w 22"/>
                <a:gd name="T3" fmla="*/ 8 h 21"/>
                <a:gd name="T4" fmla="*/ 1 w 22"/>
                <a:gd name="T5" fmla="*/ 8 h 21"/>
                <a:gd name="T6" fmla="*/ 14 w 22"/>
                <a:gd name="T7" fmla="*/ 1 h 21"/>
                <a:gd name="T8" fmla="*/ 14 w 22"/>
                <a:gd name="T9" fmla="*/ 1 h 21"/>
                <a:gd name="T10" fmla="*/ 20 w 22"/>
                <a:gd name="T11" fmla="*/ 14 h 21"/>
                <a:gd name="T12" fmla="*/ 20 w 22"/>
                <a:gd name="T13" fmla="*/ 14 h 21"/>
                <a:gd name="T14" fmla="*/ 11 w 22"/>
                <a:gd name="T15" fmla="*/ 21 h 21"/>
                <a:gd name="T16" fmla="*/ 11 w 22"/>
                <a:gd name="T17" fmla="*/ 21 h 21"/>
                <a:gd name="T18" fmla="*/ 8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8" y="20"/>
                  </a:moveTo>
                  <a:cubicBezTo>
                    <a:pt x="3" y="18"/>
                    <a:pt x="0" y="13"/>
                    <a:pt x="1" y="8"/>
                  </a:cubicBezTo>
                  <a:cubicBezTo>
                    <a:pt x="1" y="8"/>
                    <a:pt x="1" y="8"/>
                    <a:pt x="1" y="8"/>
                  </a:cubicBezTo>
                  <a:cubicBezTo>
                    <a:pt x="3" y="2"/>
                    <a:pt x="9" y="0"/>
                    <a:pt x="14" y="1"/>
                  </a:cubicBezTo>
                  <a:cubicBezTo>
                    <a:pt x="14" y="1"/>
                    <a:pt x="14" y="1"/>
                    <a:pt x="14" y="1"/>
                  </a:cubicBezTo>
                  <a:cubicBezTo>
                    <a:pt x="19" y="3"/>
                    <a:pt x="22" y="9"/>
                    <a:pt x="20" y="14"/>
                  </a:cubicBezTo>
                  <a:cubicBezTo>
                    <a:pt x="20" y="14"/>
                    <a:pt x="20" y="14"/>
                    <a:pt x="20" y="14"/>
                  </a:cubicBezTo>
                  <a:cubicBezTo>
                    <a:pt x="19" y="18"/>
                    <a:pt x="15" y="21"/>
                    <a:pt x="11" y="21"/>
                  </a:cubicBezTo>
                  <a:cubicBezTo>
                    <a:pt x="11" y="21"/>
                    <a:pt x="11" y="21"/>
                    <a:pt x="11" y="21"/>
                  </a:cubicBezTo>
                  <a:cubicBezTo>
                    <a:pt x="10" y="21"/>
                    <a:pt x="9" y="20"/>
                    <a:pt x="8"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4" name="Freeform 50"/>
            <p:cNvSpPr>
              <a:spLocks/>
            </p:cNvSpPr>
            <p:nvPr/>
          </p:nvSpPr>
          <p:spPr bwMode="auto">
            <a:xfrm>
              <a:off x="2503692" y="2853497"/>
              <a:ext cx="134936" cy="140558"/>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8"/>
                    <a:pt x="1" y="6"/>
                    <a:pt x="3" y="4"/>
                  </a:cubicBezTo>
                  <a:cubicBezTo>
                    <a:pt x="7" y="0"/>
                    <a:pt x="13" y="0"/>
                    <a:pt x="17" y="4"/>
                  </a:cubicBezTo>
                  <a:cubicBezTo>
                    <a:pt x="19" y="6"/>
                    <a:pt x="20" y="8"/>
                    <a:pt x="20" y="11"/>
                  </a:cubicBezTo>
                  <a:cubicBezTo>
                    <a:pt x="20" y="14"/>
                    <a:pt x="19" y="16"/>
                    <a:pt x="17" y="18"/>
                  </a:cubicBezTo>
                  <a:cubicBezTo>
                    <a:pt x="15" y="20"/>
                    <a:pt x="13"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grpSp>
      <p:grpSp>
        <p:nvGrpSpPr>
          <p:cNvPr id="75" name="Group 74"/>
          <p:cNvGrpSpPr/>
          <p:nvPr/>
        </p:nvGrpSpPr>
        <p:grpSpPr>
          <a:xfrm>
            <a:off x="6434471" y="1500023"/>
            <a:ext cx="1248156" cy="1664208"/>
            <a:chOff x="3843572" y="2322188"/>
            <a:chExt cx="1664208" cy="1664208"/>
          </a:xfrm>
          <a:solidFill>
            <a:srgbClr val="E7E6E6"/>
          </a:solidFill>
        </p:grpSpPr>
        <p:sp>
          <p:nvSpPr>
            <p:cNvPr id="76" name="Freeform 28"/>
            <p:cNvSpPr>
              <a:spLocks/>
            </p:cNvSpPr>
            <p:nvPr/>
          </p:nvSpPr>
          <p:spPr bwMode="auto">
            <a:xfrm>
              <a:off x="5330677" y="2853497"/>
              <a:ext cx="134936" cy="140558"/>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8"/>
                    <a:pt x="1" y="6"/>
                    <a:pt x="3" y="4"/>
                  </a:cubicBezTo>
                  <a:cubicBezTo>
                    <a:pt x="7" y="0"/>
                    <a:pt x="13" y="0"/>
                    <a:pt x="17" y="4"/>
                  </a:cubicBezTo>
                  <a:cubicBezTo>
                    <a:pt x="19" y="6"/>
                    <a:pt x="20" y="8"/>
                    <a:pt x="20" y="11"/>
                  </a:cubicBezTo>
                  <a:cubicBezTo>
                    <a:pt x="20" y="14"/>
                    <a:pt x="19" y="16"/>
                    <a:pt x="17" y="18"/>
                  </a:cubicBezTo>
                  <a:cubicBezTo>
                    <a:pt x="15" y="20"/>
                    <a:pt x="13"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7" name="Freeform 29"/>
            <p:cNvSpPr>
              <a:spLocks/>
            </p:cNvSpPr>
            <p:nvPr/>
          </p:nvSpPr>
          <p:spPr bwMode="auto">
            <a:xfrm>
              <a:off x="4686921" y="3854270"/>
              <a:ext cx="140558" cy="132126"/>
            </a:xfrm>
            <a:custGeom>
              <a:avLst/>
              <a:gdLst>
                <a:gd name="T0" fmla="*/ 0 w 21"/>
                <a:gd name="T1" fmla="*/ 12 h 20"/>
                <a:gd name="T2" fmla="*/ 9 w 21"/>
                <a:gd name="T3" fmla="*/ 1 h 20"/>
                <a:gd name="T4" fmla="*/ 9 w 21"/>
                <a:gd name="T5" fmla="*/ 1 h 20"/>
                <a:gd name="T6" fmla="*/ 20 w 21"/>
                <a:gd name="T7" fmla="*/ 9 h 20"/>
                <a:gd name="T8" fmla="*/ 20 w 21"/>
                <a:gd name="T9" fmla="*/ 9 h 20"/>
                <a:gd name="T10" fmla="*/ 11 w 21"/>
                <a:gd name="T11" fmla="*/ 20 h 20"/>
                <a:gd name="T12" fmla="*/ 11 w 21"/>
                <a:gd name="T13" fmla="*/ 20 h 20"/>
                <a:gd name="T14" fmla="*/ 10 w 21"/>
                <a:gd name="T15" fmla="*/ 20 h 20"/>
                <a:gd name="T16" fmla="*/ 10 w 21"/>
                <a:gd name="T17" fmla="*/ 20 h 20"/>
                <a:gd name="T18" fmla="*/ 0 w 21"/>
                <a:gd name="T1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0">
                  <a:moveTo>
                    <a:pt x="0" y="12"/>
                  </a:moveTo>
                  <a:cubicBezTo>
                    <a:pt x="0" y="6"/>
                    <a:pt x="4" y="1"/>
                    <a:pt x="9" y="1"/>
                  </a:cubicBezTo>
                  <a:cubicBezTo>
                    <a:pt x="9" y="1"/>
                    <a:pt x="9" y="1"/>
                    <a:pt x="9" y="1"/>
                  </a:cubicBezTo>
                  <a:cubicBezTo>
                    <a:pt x="15" y="0"/>
                    <a:pt x="20" y="4"/>
                    <a:pt x="20" y="9"/>
                  </a:cubicBezTo>
                  <a:cubicBezTo>
                    <a:pt x="20" y="9"/>
                    <a:pt x="20" y="9"/>
                    <a:pt x="20" y="9"/>
                  </a:cubicBezTo>
                  <a:cubicBezTo>
                    <a:pt x="21" y="15"/>
                    <a:pt x="17" y="20"/>
                    <a:pt x="11" y="20"/>
                  </a:cubicBezTo>
                  <a:cubicBezTo>
                    <a:pt x="11" y="20"/>
                    <a:pt x="11" y="20"/>
                    <a:pt x="11" y="20"/>
                  </a:cubicBezTo>
                  <a:cubicBezTo>
                    <a:pt x="11" y="20"/>
                    <a:pt x="11" y="20"/>
                    <a:pt x="10" y="20"/>
                  </a:cubicBezTo>
                  <a:cubicBezTo>
                    <a:pt x="10" y="20"/>
                    <a:pt x="10" y="20"/>
                    <a:pt x="10" y="20"/>
                  </a:cubicBezTo>
                  <a:cubicBezTo>
                    <a:pt x="5" y="20"/>
                    <a:pt x="1" y="17"/>
                    <a:pt x="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8" name="Freeform 30"/>
            <p:cNvSpPr>
              <a:spLocks/>
            </p:cNvSpPr>
            <p:nvPr/>
          </p:nvSpPr>
          <p:spPr bwMode="auto">
            <a:xfrm>
              <a:off x="4459216" y="3840215"/>
              <a:ext cx="148992" cy="140558"/>
            </a:xfrm>
            <a:custGeom>
              <a:avLst/>
              <a:gdLst>
                <a:gd name="T0" fmla="*/ 9 w 22"/>
                <a:gd name="T1" fmla="*/ 21 h 21"/>
                <a:gd name="T2" fmla="*/ 1 w 22"/>
                <a:gd name="T3" fmla="*/ 9 h 21"/>
                <a:gd name="T4" fmla="*/ 1 w 22"/>
                <a:gd name="T5" fmla="*/ 9 h 21"/>
                <a:gd name="T6" fmla="*/ 13 w 22"/>
                <a:gd name="T7" fmla="*/ 1 h 21"/>
                <a:gd name="T8" fmla="*/ 13 w 22"/>
                <a:gd name="T9" fmla="*/ 1 h 21"/>
                <a:gd name="T10" fmla="*/ 21 w 22"/>
                <a:gd name="T11" fmla="*/ 13 h 21"/>
                <a:gd name="T12" fmla="*/ 21 w 22"/>
                <a:gd name="T13" fmla="*/ 13 h 21"/>
                <a:gd name="T14" fmla="*/ 11 w 22"/>
                <a:gd name="T15" fmla="*/ 21 h 21"/>
                <a:gd name="T16" fmla="*/ 11 w 22"/>
                <a:gd name="T17" fmla="*/ 21 h 21"/>
                <a:gd name="T18" fmla="*/ 9 w 22"/>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9" y="21"/>
                  </a:moveTo>
                  <a:cubicBezTo>
                    <a:pt x="4" y="20"/>
                    <a:pt x="0" y="15"/>
                    <a:pt x="1" y="9"/>
                  </a:cubicBezTo>
                  <a:cubicBezTo>
                    <a:pt x="1" y="9"/>
                    <a:pt x="1" y="9"/>
                    <a:pt x="1" y="9"/>
                  </a:cubicBezTo>
                  <a:cubicBezTo>
                    <a:pt x="2" y="4"/>
                    <a:pt x="7" y="0"/>
                    <a:pt x="13" y="1"/>
                  </a:cubicBezTo>
                  <a:cubicBezTo>
                    <a:pt x="13" y="1"/>
                    <a:pt x="13" y="1"/>
                    <a:pt x="13" y="1"/>
                  </a:cubicBezTo>
                  <a:cubicBezTo>
                    <a:pt x="18" y="2"/>
                    <a:pt x="22" y="8"/>
                    <a:pt x="21" y="13"/>
                  </a:cubicBezTo>
                  <a:cubicBezTo>
                    <a:pt x="21" y="13"/>
                    <a:pt x="21" y="13"/>
                    <a:pt x="21" y="13"/>
                  </a:cubicBezTo>
                  <a:cubicBezTo>
                    <a:pt x="20" y="18"/>
                    <a:pt x="15" y="21"/>
                    <a:pt x="11" y="21"/>
                  </a:cubicBezTo>
                  <a:cubicBezTo>
                    <a:pt x="11" y="21"/>
                    <a:pt x="11" y="21"/>
                    <a:pt x="11" y="21"/>
                  </a:cubicBezTo>
                  <a:cubicBezTo>
                    <a:pt x="10" y="21"/>
                    <a:pt x="10"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9" name="Freeform 31"/>
            <p:cNvSpPr>
              <a:spLocks/>
            </p:cNvSpPr>
            <p:nvPr/>
          </p:nvSpPr>
          <p:spPr bwMode="auto">
            <a:xfrm>
              <a:off x="4894947" y="3792425"/>
              <a:ext cx="154614" cy="140558"/>
            </a:xfrm>
            <a:custGeom>
              <a:avLst/>
              <a:gdLst>
                <a:gd name="T0" fmla="*/ 3 w 23"/>
                <a:gd name="T1" fmla="*/ 15 h 21"/>
                <a:gd name="T2" fmla="*/ 8 w 23"/>
                <a:gd name="T3" fmla="*/ 2 h 21"/>
                <a:gd name="T4" fmla="*/ 8 w 23"/>
                <a:gd name="T5" fmla="*/ 2 h 21"/>
                <a:gd name="T6" fmla="*/ 21 w 23"/>
                <a:gd name="T7" fmla="*/ 7 h 21"/>
                <a:gd name="T8" fmla="*/ 21 w 23"/>
                <a:gd name="T9" fmla="*/ 7 h 21"/>
                <a:gd name="T10" fmla="*/ 16 w 23"/>
                <a:gd name="T11" fmla="*/ 20 h 21"/>
                <a:gd name="T12" fmla="*/ 16 w 23"/>
                <a:gd name="T13" fmla="*/ 20 h 21"/>
                <a:gd name="T14" fmla="*/ 16 w 23"/>
                <a:gd name="T15" fmla="*/ 20 h 21"/>
                <a:gd name="T16" fmla="*/ 16 w 23"/>
                <a:gd name="T17" fmla="*/ 20 h 21"/>
                <a:gd name="T18" fmla="*/ 12 w 23"/>
                <a:gd name="T19" fmla="*/ 21 h 21"/>
                <a:gd name="T20" fmla="*/ 12 w 23"/>
                <a:gd name="T21" fmla="*/ 21 h 21"/>
                <a:gd name="T22" fmla="*/ 3 w 23"/>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3" y="15"/>
                  </a:moveTo>
                  <a:cubicBezTo>
                    <a:pt x="0" y="10"/>
                    <a:pt x="3" y="4"/>
                    <a:pt x="8" y="2"/>
                  </a:cubicBezTo>
                  <a:cubicBezTo>
                    <a:pt x="8" y="2"/>
                    <a:pt x="8" y="2"/>
                    <a:pt x="8" y="2"/>
                  </a:cubicBezTo>
                  <a:cubicBezTo>
                    <a:pt x="13" y="0"/>
                    <a:pt x="19" y="2"/>
                    <a:pt x="21" y="7"/>
                  </a:cubicBezTo>
                  <a:cubicBezTo>
                    <a:pt x="21" y="7"/>
                    <a:pt x="21" y="7"/>
                    <a:pt x="21" y="7"/>
                  </a:cubicBezTo>
                  <a:cubicBezTo>
                    <a:pt x="23" y="12"/>
                    <a:pt x="21" y="18"/>
                    <a:pt x="16" y="20"/>
                  </a:cubicBezTo>
                  <a:cubicBezTo>
                    <a:pt x="16" y="20"/>
                    <a:pt x="16" y="20"/>
                    <a:pt x="16" y="20"/>
                  </a:cubicBezTo>
                  <a:cubicBezTo>
                    <a:pt x="16" y="20"/>
                    <a:pt x="16" y="20"/>
                    <a:pt x="16" y="20"/>
                  </a:cubicBezTo>
                  <a:cubicBezTo>
                    <a:pt x="16" y="20"/>
                    <a:pt x="16" y="20"/>
                    <a:pt x="16" y="20"/>
                  </a:cubicBezTo>
                  <a:cubicBezTo>
                    <a:pt x="14" y="21"/>
                    <a:pt x="13" y="21"/>
                    <a:pt x="12" y="21"/>
                  </a:cubicBezTo>
                  <a:cubicBezTo>
                    <a:pt x="12" y="21"/>
                    <a:pt x="12" y="21"/>
                    <a:pt x="12" y="21"/>
                  </a:cubicBezTo>
                  <a:cubicBezTo>
                    <a:pt x="8" y="21"/>
                    <a:pt x="4" y="19"/>
                    <a:pt x="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0" name="Freeform 32"/>
            <p:cNvSpPr>
              <a:spLocks/>
            </p:cNvSpPr>
            <p:nvPr/>
          </p:nvSpPr>
          <p:spPr bwMode="auto">
            <a:xfrm>
              <a:off x="4245568" y="3767126"/>
              <a:ext cx="146180" cy="140558"/>
            </a:xfrm>
            <a:custGeom>
              <a:avLst/>
              <a:gdLst>
                <a:gd name="T0" fmla="*/ 6 w 22"/>
                <a:gd name="T1" fmla="*/ 20 h 21"/>
                <a:gd name="T2" fmla="*/ 2 w 22"/>
                <a:gd name="T3" fmla="*/ 7 h 21"/>
                <a:gd name="T4" fmla="*/ 2 w 22"/>
                <a:gd name="T5" fmla="*/ 7 h 21"/>
                <a:gd name="T6" fmla="*/ 16 w 22"/>
                <a:gd name="T7" fmla="*/ 2 h 21"/>
                <a:gd name="T8" fmla="*/ 16 w 22"/>
                <a:gd name="T9" fmla="*/ 2 h 21"/>
                <a:gd name="T10" fmla="*/ 20 w 22"/>
                <a:gd name="T11" fmla="*/ 16 h 21"/>
                <a:gd name="T12" fmla="*/ 20 w 22"/>
                <a:gd name="T13" fmla="*/ 16 h 21"/>
                <a:gd name="T14" fmla="*/ 11 w 22"/>
                <a:gd name="T15" fmla="*/ 21 h 21"/>
                <a:gd name="T16" fmla="*/ 11 w 22"/>
                <a:gd name="T17" fmla="*/ 21 h 21"/>
                <a:gd name="T18" fmla="*/ 6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6" y="20"/>
                  </a:moveTo>
                  <a:cubicBezTo>
                    <a:pt x="2" y="18"/>
                    <a:pt x="0" y="12"/>
                    <a:pt x="2" y="7"/>
                  </a:cubicBezTo>
                  <a:cubicBezTo>
                    <a:pt x="2" y="7"/>
                    <a:pt x="2" y="7"/>
                    <a:pt x="2" y="7"/>
                  </a:cubicBezTo>
                  <a:cubicBezTo>
                    <a:pt x="5" y="2"/>
                    <a:pt x="11" y="0"/>
                    <a:pt x="16" y="2"/>
                  </a:cubicBezTo>
                  <a:cubicBezTo>
                    <a:pt x="16" y="2"/>
                    <a:pt x="16" y="2"/>
                    <a:pt x="16" y="2"/>
                  </a:cubicBezTo>
                  <a:cubicBezTo>
                    <a:pt x="20" y="5"/>
                    <a:pt x="22" y="11"/>
                    <a:pt x="20" y="16"/>
                  </a:cubicBezTo>
                  <a:cubicBezTo>
                    <a:pt x="20" y="16"/>
                    <a:pt x="20" y="16"/>
                    <a:pt x="20" y="16"/>
                  </a:cubicBezTo>
                  <a:cubicBezTo>
                    <a:pt x="18" y="19"/>
                    <a:pt x="15" y="21"/>
                    <a:pt x="11" y="21"/>
                  </a:cubicBezTo>
                  <a:cubicBezTo>
                    <a:pt x="11" y="21"/>
                    <a:pt x="11" y="21"/>
                    <a:pt x="11" y="21"/>
                  </a:cubicBezTo>
                  <a:cubicBezTo>
                    <a:pt x="9" y="21"/>
                    <a:pt x="8" y="21"/>
                    <a:pt x="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1" name="Freeform 33"/>
            <p:cNvSpPr>
              <a:spLocks/>
            </p:cNvSpPr>
            <p:nvPr/>
          </p:nvSpPr>
          <p:spPr bwMode="auto">
            <a:xfrm>
              <a:off x="5091729" y="3671545"/>
              <a:ext cx="146180" cy="140558"/>
            </a:xfrm>
            <a:custGeom>
              <a:avLst/>
              <a:gdLst>
                <a:gd name="T0" fmla="*/ 4 w 22"/>
                <a:gd name="T1" fmla="*/ 18 h 21"/>
                <a:gd name="T2" fmla="*/ 5 w 22"/>
                <a:gd name="T3" fmla="*/ 4 h 21"/>
                <a:gd name="T4" fmla="*/ 5 w 22"/>
                <a:gd name="T5" fmla="*/ 4 h 21"/>
                <a:gd name="T6" fmla="*/ 19 w 22"/>
                <a:gd name="T7" fmla="*/ 5 h 21"/>
                <a:gd name="T8" fmla="*/ 19 w 22"/>
                <a:gd name="T9" fmla="*/ 5 h 21"/>
                <a:gd name="T10" fmla="*/ 18 w 22"/>
                <a:gd name="T11" fmla="*/ 19 h 21"/>
                <a:gd name="T12" fmla="*/ 18 w 22"/>
                <a:gd name="T13" fmla="*/ 19 h 21"/>
                <a:gd name="T14" fmla="*/ 11 w 22"/>
                <a:gd name="T15" fmla="*/ 21 h 21"/>
                <a:gd name="T16" fmla="*/ 11 w 22"/>
                <a:gd name="T17" fmla="*/ 21 h 21"/>
                <a:gd name="T18" fmla="*/ 4 w 22"/>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4" y="18"/>
                  </a:moveTo>
                  <a:cubicBezTo>
                    <a:pt x="0" y="13"/>
                    <a:pt x="1" y="7"/>
                    <a:pt x="5" y="4"/>
                  </a:cubicBezTo>
                  <a:cubicBezTo>
                    <a:pt x="5" y="4"/>
                    <a:pt x="5" y="4"/>
                    <a:pt x="5" y="4"/>
                  </a:cubicBezTo>
                  <a:cubicBezTo>
                    <a:pt x="9" y="0"/>
                    <a:pt x="15" y="1"/>
                    <a:pt x="19" y="5"/>
                  </a:cubicBezTo>
                  <a:cubicBezTo>
                    <a:pt x="19" y="5"/>
                    <a:pt x="19" y="5"/>
                    <a:pt x="19" y="5"/>
                  </a:cubicBezTo>
                  <a:cubicBezTo>
                    <a:pt x="22" y="9"/>
                    <a:pt x="22" y="15"/>
                    <a:pt x="18" y="19"/>
                  </a:cubicBezTo>
                  <a:cubicBezTo>
                    <a:pt x="18" y="19"/>
                    <a:pt x="18" y="19"/>
                    <a:pt x="18" y="19"/>
                  </a:cubicBezTo>
                  <a:cubicBezTo>
                    <a:pt x="16" y="20"/>
                    <a:pt x="14" y="21"/>
                    <a:pt x="11" y="21"/>
                  </a:cubicBezTo>
                  <a:cubicBezTo>
                    <a:pt x="11" y="21"/>
                    <a:pt x="11" y="21"/>
                    <a:pt x="11" y="21"/>
                  </a:cubicBezTo>
                  <a:cubicBezTo>
                    <a:pt x="9" y="21"/>
                    <a:pt x="6" y="20"/>
                    <a:pt x="4"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2" name="Freeform 34"/>
            <p:cNvSpPr>
              <a:spLocks/>
            </p:cNvSpPr>
            <p:nvPr/>
          </p:nvSpPr>
          <p:spPr bwMode="auto">
            <a:xfrm>
              <a:off x="4062842" y="3637812"/>
              <a:ext cx="148992" cy="134935"/>
            </a:xfrm>
            <a:custGeom>
              <a:avLst/>
              <a:gdLst>
                <a:gd name="T0" fmla="*/ 4 w 22"/>
                <a:gd name="T1" fmla="*/ 18 h 20"/>
                <a:gd name="T2" fmla="*/ 4 w 22"/>
                <a:gd name="T3" fmla="*/ 18 h 20"/>
                <a:gd name="T4" fmla="*/ 4 w 22"/>
                <a:gd name="T5" fmla="*/ 18 h 20"/>
                <a:gd name="T6" fmla="*/ 4 w 22"/>
                <a:gd name="T7" fmla="*/ 4 h 20"/>
                <a:gd name="T8" fmla="*/ 4 w 22"/>
                <a:gd name="T9" fmla="*/ 4 h 20"/>
                <a:gd name="T10" fmla="*/ 18 w 22"/>
                <a:gd name="T11" fmla="*/ 3 h 20"/>
                <a:gd name="T12" fmla="*/ 18 w 22"/>
                <a:gd name="T13" fmla="*/ 3 h 20"/>
                <a:gd name="T14" fmla="*/ 18 w 22"/>
                <a:gd name="T15" fmla="*/ 18 h 20"/>
                <a:gd name="T16" fmla="*/ 18 w 22"/>
                <a:gd name="T17" fmla="*/ 18 h 20"/>
                <a:gd name="T18" fmla="*/ 11 w 22"/>
                <a:gd name="T19" fmla="*/ 20 h 20"/>
                <a:gd name="T20" fmla="*/ 11 w 22"/>
                <a:gd name="T21" fmla="*/ 20 h 20"/>
                <a:gd name="T22" fmla="*/ 4 w 22"/>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0">
                  <a:moveTo>
                    <a:pt x="4" y="18"/>
                  </a:moveTo>
                  <a:cubicBezTo>
                    <a:pt x="4" y="18"/>
                    <a:pt x="4" y="18"/>
                    <a:pt x="4" y="18"/>
                  </a:cubicBezTo>
                  <a:cubicBezTo>
                    <a:pt x="4" y="18"/>
                    <a:pt x="4" y="18"/>
                    <a:pt x="4" y="18"/>
                  </a:cubicBezTo>
                  <a:cubicBezTo>
                    <a:pt x="0" y="14"/>
                    <a:pt x="0" y="8"/>
                    <a:pt x="4" y="4"/>
                  </a:cubicBezTo>
                  <a:cubicBezTo>
                    <a:pt x="4" y="4"/>
                    <a:pt x="4" y="4"/>
                    <a:pt x="4" y="4"/>
                  </a:cubicBezTo>
                  <a:cubicBezTo>
                    <a:pt x="8" y="0"/>
                    <a:pt x="14" y="0"/>
                    <a:pt x="18" y="3"/>
                  </a:cubicBezTo>
                  <a:cubicBezTo>
                    <a:pt x="18" y="3"/>
                    <a:pt x="18" y="3"/>
                    <a:pt x="18" y="3"/>
                  </a:cubicBezTo>
                  <a:cubicBezTo>
                    <a:pt x="22" y="7"/>
                    <a:pt x="22" y="14"/>
                    <a:pt x="18" y="18"/>
                  </a:cubicBezTo>
                  <a:cubicBezTo>
                    <a:pt x="18" y="18"/>
                    <a:pt x="18" y="18"/>
                    <a:pt x="18" y="18"/>
                  </a:cubicBezTo>
                  <a:cubicBezTo>
                    <a:pt x="16" y="19"/>
                    <a:pt x="13" y="20"/>
                    <a:pt x="11" y="20"/>
                  </a:cubicBezTo>
                  <a:cubicBezTo>
                    <a:pt x="11" y="20"/>
                    <a:pt x="11" y="20"/>
                    <a:pt x="11" y="20"/>
                  </a:cubicBezTo>
                  <a:cubicBezTo>
                    <a:pt x="8" y="20"/>
                    <a:pt x="6" y="20"/>
                    <a:pt x="4"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3" name="Freeform 35"/>
            <p:cNvSpPr>
              <a:spLocks/>
            </p:cNvSpPr>
            <p:nvPr/>
          </p:nvSpPr>
          <p:spPr bwMode="auto">
            <a:xfrm>
              <a:off x="5237909" y="3505687"/>
              <a:ext cx="154614" cy="140558"/>
            </a:xfrm>
            <a:custGeom>
              <a:avLst/>
              <a:gdLst>
                <a:gd name="T0" fmla="*/ 6 w 23"/>
                <a:gd name="T1" fmla="*/ 19 h 21"/>
                <a:gd name="T2" fmla="*/ 3 w 23"/>
                <a:gd name="T3" fmla="*/ 6 h 21"/>
                <a:gd name="T4" fmla="*/ 3 w 23"/>
                <a:gd name="T5" fmla="*/ 6 h 21"/>
                <a:gd name="T6" fmla="*/ 17 w 23"/>
                <a:gd name="T7" fmla="*/ 3 h 21"/>
                <a:gd name="T8" fmla="*/ 17 w 23"/>
                <a:gd name="T9" fmla="*/ 3 h 21"/>
                <a:gd name="T10" fmla="*/ 20 w 23"/>
                <a:gd name="T11" fmla="*/ 16 h 21"/>
                <a:gd name="T12" fmla="*/ 20 w 23"/>
                <a:gd name="T13" fmla="*/ 16 h 21"/>
                <a:gd name="T14" fmla="*/ 20 w 23"/>
                <a:gd name="T15" fmla="*/ 16 h 21"/>
                <a:gd name="T16" fmla="*/ 20 w 23"/>
                <a:gd name="T17" fmla="*/ 16 h 21"/>
                <a:gd name="T18" fmla="*/ 11 w 23"/>
                <a:gd name="T19" fmla="*/ 21 h 21"/>
                <a:gd name="T20" fmla="*/ 11 w 23"/>
                <a:gd name="T21" fmla="*/ 21 h 21"/>
                <a:gd name="T22" fmla="*/ 6 w 23"/>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6" y="19"/>
                  </a:moveTo>
                  <a:cubicBezTo>
                    <a:pt x="1" y="16"/>
                    <a:pt x="0" y="10"/>
                    <a:pt x="3" y="6"/>
                  </a:cubicBezTo>
                  <a:cubicBezTo>
                    <a:pt x="3" y="6"/>
                    <a:pt x="3" y="6"/>
                    <a:pt x="3" y="6"/>
                  </a:cubicBezTo>
                  <a:cubicBezTo>
                    <a:pt x="6" y="1"/>
                    <a:pt x="12" y="0"/>
                    <a:pt x="17" y="3"/>
                  </a:cubicBezTo>
                  <a:cubicBezTo>
                    <a:pt x="17" y="3"/>
                    <a:pt x="17" y="3"/>
                    <a:pt x="17" y="3"/>
                  </a:cubicBezTo>
                  <a:cubicBezTo>
                    <a:pt x="21" y="6"/>
                    <a:pt x="23" y="12"/>
                    <a:pt x="20" y="16"/>
                  </a:cubicBezTo>
                  <a:cubicBezTo>
                    <a:pt x="20" y="16"/>
                    <a:pt x="20" y="16"/>
                    <a:pt x="20" y="16"/>
                  </a:cubicBezTo>
                  <a:cubicBezTo>
                    <a:pt x="20" y="16"/>
                    <a:pt x="20" y="16"/>
                    <a:pt x="20" y="16"/>
                  </a:cubicBezTo>
                  <a:cubicBezTo>
                    <a:pt x="20" y="16"/>
                    <a:pt x="20" y="16"/>
                    <a:pt x="20" y="16"/>
                  </a:cubicBezTo>
                  <a:cubicBezTo>
                    <a:pt x="18" y="19"/>
                    <a:pt x="15" y="21"/>
                    <a:pt x="11" y="21"/>
                  </a:cubicBezTo>
                  <a:cubicBezTo>
                    <a:pt x="11" y="21"/>
                    <a:pt x="11" y="21"/>
                    <a:pt x="11" y="21"/>
                  </a:cubicBezTo>
                  <a:cubicBezTo>
                    <a:pt x="10" y="21"/>
                    <a:pt x="8" y="20"/>
                    <a:pt x="6"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4" name="Freeform 36"/>
            <p:cNvSpPr>
              <a:spLocks/>
            </p:cNvSpPr>
            <p:nvPr/>
          </p:nvSpPr>
          <p:spPr bwMode="auto">
            <a:xfrm>
              <a:off x="3922285" y="3449464"/>
              <a:ext cx="154614" cy="148992"/>
            </a:xfrm>
            <a:custGeom>
              <a:avLst/>
              <a:gdLst>
                <a:gd name="T0" fmla="*/ 3 w 23"/>
                <a:gd name="T1" fmla="*/ 17 h 22"/>
                <a:gd name="T2" fmla="*/ 7 w 23"/>
                <a:gd name="T3" fmla="*/ 3 h 22"/>
                <a:gd name="T4" fmla="*/ 7 w 23"/>
                <a:gd name="T5" fmla="*/ 3 h 22"/>
                <a:gd name="T6" fmla="*/ 20 w 23"/>
                <a:gd name="T7" fmla="*/ 7 h 22"/>
                <a:gd name="T8" fmla="*/ 20 w 23"/>
                <a:gd name="T9" fmla="*/ 7 h 22"/>
                <a:gd name="T10" fmla="*/ 16 w 23"/>
                <a:gd name="T11" fmla="*/ 21 h 22"/>
                <a:gd name="T12" fmla="*/ 16 w 23"/>
                <a:gd name="T13" fmla="*/ 21 h 22"/>
                <a:gd name="T14" fmla="*/ 12 w 23"/>
                <a:gd name="T15" fmla="*/ 22 h 22"/>
                <a:gd name="T16" fmla="*/ 12 w 23"/>
                <a:gd name="T17" fmla="*/ 22 h 22"/>
                <a:gd name="T18" fmla="*/ 3 w 23"/>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3" y="17"/>
                  </a:moveTo>
                  <a:cubicBezTo>
                    <a:pt x="0" y="12"/>
                    <a:pt x="2" y="6"/>
                    <a:pt x="7" y="3"/>
                  </a:cubicBezTo>
                  <a:cubicBezTo>
                    <a:pt x="7" y="3"/>
                    <a:pt x="7" y="3"/>
                    <a:pt x="7" y="3"/>
                  </a:cubicBezTo>
                  <a:cubicBezTo>
                    <a:pt x="12" y="0"/>
                    <a:pt x="18" y="2"/>
                    <a:pt x="20" y="7"/>
                  </a:cubicBezTo>
                  <a:cubicBezTo>
                    <a:pt x="20" y="7"/>
                    <a:pt x="20" y="7"/>
                    <a:pt x="20" y="7"/>
                  </a:cubicBezTo>
                  <a:cubicBezTo>
                    <a:pt x="23" y="12"/>
                    <a:pt x="21" y="18"/>
                    <a:pt x="16" y="21"/>
                  </a:cubicBezTo>
                  <a:cubicBezTo>
                    <a:pt x="16" y="21"/>
                    <a:pt x="16" y="21"/>
                    <a:pt x="16" y="21"/>
                  </a:cubicBezTo>
                  <a:cubicBezTo>
                    <a:pt x="15" y="21"/>
                    <a:pt x="13" y="22"/>
                    <a:pt x="12" y="22"/>
                  </a:cubicBezTo>
                  <a:cubicBezTo>
                    <a:pt x="12" y="22"/>
                    <a:pt x="12" y="22"/>
                    <a:pt x="12" y="22"/>
                  </a:cubicBezTo>
                  <a:cubicBezTo>
                    <a:pt x="8" y="22"/>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5" name="Freeform 37"/>
            <p:cNvSpPr>
              <a:spLocks/>
            </p:cNvSpPr>
            <p:nvPr/>
          </p:nvSpPr>
          <p:spPr bwMode="auto">
            <a:xfrm>
              <a:off x="5330677" y="3297661"/>
              <a:ext cx="148992" cy="140558"/>
            </a:xfrm>
            <a:custGeom>
              <a:avLst/>
              <a:gdLst>
                <a:gd name="T0" fmla="*/ 9 w 22"/>
                <a:gd name="T1" fmla="*/ 21 h 21"/>
                <a:gd name="T2" fmla="*/ 2 w 22"/>
                <a:gd name="T3" fmla="*/ 9 h 21"/>
                <a:gd name="T4" fmla="*/ 2 w 22"/>
                <a:gd name="T5" fmla="*/ 9 h 21"/>
                <a:gd name="T6" fmla="*/ 14 w 22"/>
                <a:gd name="T7" fmla="*/ 2 h 21"/>
                <a:gd name="T8" fmla="*/ 14 w 22"/>
                <a:gd name="T9" fmla="*/ 2 h 21"/>
                <a:gd name="T10" fmla="*/ 21 w 22"/>
                <a:gd name="T11" fmla="*/ 14 h 21"/>
                <a:gd name="T12" fmla="*/ 21 w 22"/>
                <a:gd name="T13" fmla="*/ 14 h 21"/>
                <a:gd name="T14" fmla="*/ 21 w 22"/>
                <a:gd name="T15" fmla="*/ 14 h 21"/>
                <a:gd name="T16" fmla="*/ 21 w 22"/>
                <a:gd name="T17" fmla="*/ 14 h 21"/>
                <a:gd name="T18" fmla="*/ 11 w 22"/>
                <a:gd name="T19" fmla="*/ 21 h 21"/>
                <a:gd name="T20" fmla="*/ 11 w 22"/>
                <a:gd name="T21" fmla="*/ 21 h 21"/>
                <a:gd name="T22" fmla="*/ 9 w 2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9" y="21"/>
                  </a:moveTo>
                  <a:cubicBezTo>
                    <a:pt x="3" y="19"/>
                    <a:pt x="0" y="14"/>
                    <a:pt x="2" y="9"/>
                  </a:cubicBezTo>
                  <a:cubicBezTo>
                    <a:pt x="2" y="9"/>
                    <a:pt x="2" y="9"/>
                    <a:pt x="2" y="9"/>
                  </a:cubicBezTo>
                  <a:cubicBezTo>
                    <a:pt x="3" y="3"/>
                    <a:pt x="9" y="0"/>
                    <a:pt x="14" y="2"/>
                  </a:cubicBezTo>
                  <a:cubicBezTo>
                    <a:pt x="14" y="2"/>
                    <a:pt x="14" y="2"/>
                    <a:pt x="14" y="2"/>
                  </a:cubicBezTo>
                  <a:cubicBezTo>
                    <a:pt x="19" y="3"/>
                    <a:pt x="22" y="9"/>
                    <a:pt x="21" y="14"/>
                  </a:cubicBezTo>
                  <a:cubicBezTo>
                    <a:pt x="21" y="14"/>
                    <a:pt x="21" y="14"/>
                    <a:pt x="21" y="14"/>
                  </a:cubicBezTo>
                  <a:cubicBezTo>
                    <a:pt x="21" y="14"/>
                    <a:pt x="21" y="14"/>
                    <a:pt x="21" y="14"/>
                  </a:cubicBezTo>
                  <a:cubicBezTo>
                    <a:pt x="21" y="14"/>
                    <a:pt x="21" y="14"/>
                    <a:pt x="21" y="14"/>
                  </a:cubicBezTo>
                  <a:cubicBezTo>
                    <a:pt x="20" y="18"/>
                    <a:pt x="16" y="21"/>
                    <a:pt x="11" y="21"/>
                  </a:cubicBezTo>
                  <a:cubicBezTo>
                    <a:pt x="11" y="21"/>
                    <a:pt x="11" y="21"/>
                    <a:pt x="11" y="21"/>
                  </a:cubicBezTo>
                  <a:cubicBezTo>
                    <a:pt x="10" y="21"/>
                    <a:pt x="10"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6" name="Freeform 38"/>
            <p:cNvSpPr>
              <a:spLocks/>
            </p:cNvSpPr>
            <p:nvPr/>
          </p:nvSpPr>
          <p:spPr bwMode="auto">
            <a:xfrm>
              <a:off x="3849194" y="3241438"/>
              <a:ext cx="148992" cy="143370"/>
            </a:xfrm>
            <a:custGeom>
              <a:avLst/>
              <a:gdLst>
                <a:gd name="T0" fmla="*/ 1 w 22"/>
                <a:gd name="T1" fmla="*/ 13 h 21"/>
                <a:gd name="T2" fmla="*/ 9 w 22"/>
                <a:gd name="T3" fmla="*/ 1 h 21"/>
                <a:gd name="T4" fmla="*/ 9 w 22"/>
                <a:gd name="T5" fmla="*/ 1 h 21"/>
                <a:gd name="T6" fmla="*/ 21 w 22"/>
                <a:gd name="T7" fmla="*/ 9 h 21"/>
                <a:gd name="T8" fmla="*/ 21 w 22"/>
                <a:gd name="T9" fmla="*/ 9 h 21"/>
                <a:gd name="T10" fmla="*/ 13 w 22"/>
                <a:gd name="T11" fmla="*/ 21 h 21"/>
                <a:gd name="T12" fmla="*/ 13 w 22"/>
                <a:gd name="T13" fmla="*/ 21 h 21"/>
                <a:gd name="T14" fmla="*/ 11 w 22"/>
                <a:gd name="T15" fmla="*/ 21 h 21"/>
                <a:gd name="T16" fmla="*/ 11 w 22"/>
                <a:gd name="T17" fmla="*/ 21 h 21"/>
                <a:gd name="T18" fmla="*/ 1 w 22"/>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1" y="13"/>
                  </a:moveTo>
                  <a:cubicBezTo>
                    <a:pt x="0" y="8"/>
                    <a:pt x="4" y="3"/>
                    <a:pt x="9" y="1"/>
                  </a:cubicBezTo>
                  <a:cubicBezTo>
                    <a:pt x="9" y="1"/>
                    <a:pt x="9" y="1"/>
                    <a:pt x="9" y="1"/>
                  </a:cubicBezTo>
                  <a:cubicBezTo>
                    <a:pt x="14" y="0"/>
                    <a:pt x="20" y="4"/>
                    <a:pt x="21" y="9"/>
                  </a:cubicBezTo>
                  <a:cubicBezTo>
                    <a:pt x="21" y="9"/>
                    <a:pt x="21" y="9"/>
                    <a:pt x="21" y="9"/>
                  </a:cubicBezTo>
                  <a:cubicBezTo>
                    <a:pt x="22" y="15"/>
                    <a:pt x="18" y="20"/>
                    <a:pt x="13" y="21"/>
                  </a:cubicBezTo>
                  <a:cubicBezTo>
                    <a:pt x="13" y="21"/>
                    <a:pt x="13" y="21"/>
                    <a:pt x="13" y="21"/>
                  </a:cubicBezTo>
                  <a:cubicBezTo>
                    <a:pt x="12" y="21"/>
                    <a:pt x="12" y="21"/>
                    <a:pt x="11" y="21"/>
                  </a:cubicBezTo>
                  <a:cubicBezTo>
                    <a:pt x="11" y="21"/>
                    <a:pt x="11" y="21"/>
                    <a:pt x="11" y="21"/>
                  </a:cubicBezTo>
                  <a:cubicBezTo>
                    <a:pt x="6" y="21"/>
                    <a:pt x="2" y="18"/>
                    <a:pt x="1"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7" name="Freeform 39"/>
            <p:cNvSpPr>
              <a:spLocks/>
            </p:cNvSpPr>
            <p:nvPr/>
          </p:nvSpPr>
          <p:spPr bwMode="auto">
            <a:xfrm>
              <a:off x="5372844" y="3081201"/>
              <a:ext cx="134936" cy="134935"/>
            </a:xfrm>
            <a:custGeom>
              <a:avLst/>
              <a:gdLst>
                <a:gd name="T0" fmla="*/ 0 w 20"/>
                <a:gd name="T1" fmla="*/ 10 h 20"/>
                <a:gd name="T2" fmla="*/ 0 w 20"/>
                <a:gd name="T3" fmla="*/ 10 h 20"/>
                <a:gd name="T4" fmla="*/ 9 w 20"/>
                <a:gd name="T5" fmla="*/ 0 h 20"/>
                <a:gd name="T6" fmla="*/ 9 w 20"/>
                <a:gd name="T7" fmla="*/ 0 h 20"/>
                <a:gd name="T8" fmla="*/ 20 w 20"/>
                <a:gd name="T9" fmla="*/ 10 h 20"/>
                <a:gd name="T10" fmla="*/ 20 w 20"/>
                <a:gd name="T11" fmla="*/ 10 h 20"/>
                <a:gd name="T12" fmla="*/ 10 w 20"/>
                <a:gd name="T13" fmla="*/ 20 h 20"/>
                <a:gd name="T14" fmla="*/ 10 w 20"/>
                <a:gd name="T15" fmla="*/ 20 h 20"/>
                <a:gd name="T16" fmla="*/ 10 w 20"/>
                <a:gd name="T17" fmla="*/ 20 h 20"/>
                <a:gd name="T18" fmla="*/ 10 w 20"/>
                <a:gd name="T19" fmla="*/ 20 h 20"/>
                <a:gd name="T20" fmla="*/ 0 w 20"/>
                <a:gd name="T2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0" y="10"/>
                  </a:moveTo>
                  <a:cubicBezTo>
                    <a:pt x="0" y="10"/>
                    <a:pt x="0" y="10"/>
                    <a:pt x="0" y="10"/>
                  </a:cubicBezTo>
                  <a:cubicBezTo>
                    <a:pt x="0" y="5"/>
                    <a:pt x="4" y="0"/>
                    <a:pt x="9" y="0"/>
                  </a:cubicBezTo>
                  <a:cubicBezTo>
                    <a:pt x="9" y="0"/>
                    <a:pt x="9" y="0"/>
                    <a:pt x="9" y="0"/>
                  </a:cubicBezTo>
                  <a:cubicBezTo>
                    <a:pt x="15" y="0"/>
                    <a:pt x="19" y="4"/>
                    <a:pt x="20" y="10"/>
                  </a:cubicBezTo>
                  <a:cubicBezTo>
                    <a:pt x="20" y="10"/>
                    <a:pt x="20" y="10"/>
                    <a:pt x="20" y="10"/>
                  </a:cubicBezTo>
                  <a:cubicBezTo>
                    <a:pt x="20" y="15"/>
                    <a:pt x="15" y="20"/>
                    <a:pt x="10" y="20"/>
                  </a:cubicBezTo>
                  <a:cubicBezTo>
                    <a:pt x="10" y="20"/>
                    <a:pt x="10" y="20"/>
                    <a:pt x="10" y="20"/>
                  </a:cubicBezTo>
                  <a:cubicBezTo>
                    <a:pt x="10" y="20"/>
                    <a:pt x="10" y="20"/>
                    <a:pt x="10" y="20"/>
                  </a:cubicBezTo>
                  <a:cubicBezTo>
                    <a:pt x="10" y="20"/>
                    <a:pt x="10" y="20"/>
                    <a:pt x="10" y="20"/>
                  </a:cubicBezTo>
                  <a:cubicBezTo>
                    <a:pt x="4" y="20"/>
                    <a:pt x="0" y="16"/>
                    <a:pt x="0"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8" name="Freeform 40"/>
            <p:cNvSpPr>
              <a:spLocks/>
            </p:cNvSpPr>
            <p:nvPr/>
          </p:nvSpPr>
          <p:spPr bwMode="auto">
            <a:xfrm>
              <a:off x="3843572" y="3022166"/>
              <a:ext cx="140558" cy="140558"/>
            </a:xfrm>
            <a:custGeom>
              <a:avLst/>
              <a:gdLst>
                <a:gd name="T0" fmla="*/ 9 w 21"/>
                <a:gd name="T1" fmla="*/ 21 h 21"/>
                <a:gd name="T2" fmla="*/ 0 w 21"/>
                <a:gd name="T3" fmla="*/ 10 h 21"/>
                <a:gd name="T4" fmla="*/ 0 w 21"/>
                <a:gd name="T5" fmla="*/ 10 h 21"/>
                <a:gd name="T6" fmla="*/ 11 w 21"/>
                <a:gd name="T7" fmla="*/ 1 h 21"/>
                <a:gd name="T8" fmla="*/ 11 w 21"/>
                <a:gd name="T9" fmla="*/ 1 h 21"/>
                <a:gd name="T10" fmla="*/ 20 w 21"/>
                <a:gd name="T11" fmla="*/ 12 h 21"/>
                <a:gd name="T12" fmla="*/ 20 w 21"/>
                <a:gd name="T13" fmla="*/ 12 h 21"/>
                <a:gd name="T14" fmla="*/ 10 w 21"/>
                <a:gd name="T15" fmla="*/ 21 h 21"/>
                <a:gd name="T16" fmla="*/ 10 w 21"/>
                <a:gd name="T17" fmla="*/ 21 h 21"/>
                <a:gd name="T18" fmla="*/ 9 w 21"/>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9" y="21"/>
                  </a:moveTo>
                  <a:cubicBezTo>
                    <a:pt x="4" y="20"/>
                    <a:pt x="0" y="15"/>
                    <a:pt x="0" y="10"/>
                  </a:cubicBezTo>
                  <a:cubicBezTo>
                    <a:pt x="0" y="10"/>
                    <a:pt x="0" y="10"/>
                    <a:pt x="0" y="10"/>
                  </a:cubicBezTo>
                  <a:cubicBezTo>
                    <a:pt x="1" y="4"/>
                    <a:pt x="5" y="0"/>
                    <a:pt x="11" y="1"/>
                  </a:cubicBezTo>
                  <a:cubicBezTo>
                    <a:pt x="11" y="1"/>
                    <a:pt x="11" y="1"/>
                    <a:pt x="11" y="1"/>
                  </a:cubicBezTo>
                  <a:cubicBezTo>
                    <a:pt x="16" y="1"/>
                    <a:pt x="21" y="6"/>
                    <a:pt x="20" y="12"/>
                  </a:cubicBezTo>
                  <a:cubicBezTo>
                    <a:pt x="20" y="12"/>
                    <a:pt x="20" y="12"/>
                    <a:pt x="20" y="12"/>
                  </a:cubicBezTo>
                  <a:cubicBezTo>
                    <a:pt x="20" y="17"/>
                    <a:pt x="15" y="21"/>
                    <a:pt x="10" y="21"/>
                  </a:cubicBezTo>
                  <a:cubicBezTo>
                    <a:pt x="10" y="21"/>
                    <a:pt x="10" y="21"/>
                    <a:pt x="10" y="21"/>
                  </a:cubicBezTo>
                  <a:cubicBezTo>
                    <a:pt x="10" y="21"/>
                    <a:pt x="9"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9" name="Freeform 41"/>
            <p:cNvSpPr>
              <a:spLocks/>
            </p:cNvSpPr>
            <p:nvPr/>
          </p:nvSpPr>
          <p:spPr bwMode="auto">
            <a:xfrm>
              <a:off x="3888551" y="2800086"/>
              <a:ext cx="148992" cy="140558"/>
            </a:xfrm>
            <a:custGeom>
              <a:avLst/>
              <a:gdLst>
                <a:gd name="T0" fmla="*/ 7 w 22"/>
                <a:gd name="T1" fmla="*/ 20 h 21"/>
                <a:gd name="T2" fmla="*/ 2 w 22"/>
                <a:gd name="T3" fmla="*/ 7 h 21"/>
                <a:gd name="T4" fmla="*/ 2 w 22"/>
                <a:gd name="T5" fmla="*/ 7 h 21"/>
                <a:gd name="T6" fmla="*/ 15 w 22"/>
                <a:gd name="T7" fmla="*/ 2 h 21"/>
                <a:gd name="T8" fmla="*/ 15 w 22"/>
                <a:gd name="T9" fmla="*/ 2 h 21"/>
                <a:gd name="T10" fmla="*/ 20 w 22"/>
                <a:gd name="T11" fmla="*/ 15 h 21"/>
                <a:gd name="T12" fmla="*/ 20 w 22"/>
                <a:gd name="T13" fmla="*/ 15 h 21"/>
                <a:gd name="T14" fmla="*/ 11 w 22"/>
                <a:gd name="T15" fmla="*/ 21 h 21"/>
                <a:gd name="T16" fmla="*/ 11 w 22"/>
                <a:gd name="T17" fmla="*/ 21 h 21"/>
                <a:gd name="T18" fmla="*/ 7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7" y="20"/>
                  </a:moveTo>
                  <a:cubicBezTo>
                    <a:pt x="2" y="18"/>
                    <a:pt x="0" y="12"/>
                    <a:pt x="2" y="7"/>
                  </a:cubicBezTo>
                  <a:cubicBezTo>
                    <a:pt x="2" y="7"/>
                    <a:pt x="2" y="7"/>
                    <a:pt x="2" y="7"/>
                  </a:cubicBezTo>
                  <a:cubicBezTo>
                    <a:pt x="4" y="2"/>
                    <a:pt x="10" y="0"/>
                    <a:pt x="15" y="2"/>
                  </a:cubicBezTo>
                  <a:cubicBezTo>
                    <a:pt x="15" y="2"/>
                    <a:pt x="15" y="2"/>
                    <a:pt x="15" y="2"/>
                  </a:cubicBezTo>
                  <a:cubicBezTo>
                    <a:pt x="20" y="4"/>
                    <a:pt x="22" y="10"/>
                    <a:pt x="20" y="15"/>
                  </a:cubicBezTo>
                  <a:cubicBezTo>
                    <a:pt x="20" y="15"/>
                    <a:pt x="20" y="15"/>
                    <a:pt x="20" y="15"/>
                  </a:cubicBezTo>
                  <a:cubicBezTo>
                    <a:pt x="19" y="19"/>
                    <a:pt x="15" y="21"/>
                    <a:pt x="11" y="21"/>
                  </a:cubicBezTo>
                  <a:cubicBezTo>
                    <a:pt x="11" y="21"/>
                    <a:pt x="11" y="21"/>
                    <a:pt x="11" y="21"/>
                  </a:cubicBezTo>
                  <a:cubicBezTo>
                    <a:pt x="10" y="21"/>
                    <a:pt x="9" y="21"/>
                    <a:pt x="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0" name="Freeform 42"/>
            <p:cNvSpPr>
              <a:spLocks/>
            </p:cNvSpPr>
            <p:nvPr/>
          </p:nvSpPr>
          <p:spPr bwMode="auto">
            <a:xfrm>
              <a:off x="4003807" y="2606116"/>
              <a:ext cx="146180" cy="140558"/>
            </a:xfrm>
            <a:custGeom>
              <a:avLst/>
              <a:gdLst>
                <a:gd name="T0" fmla="*/ 5 w 22"/>
                <a:gd name="T1" fmla="*/ 19 h 21"/>
                <a:gd name="T2" fmla="*/ 3 w 22"/>
                <a:gd name="T3" fmla="*/ 5 h 21"/>
                <a:gd name="T4" fmla="*/ 3 w 22"/>
                <a:gd name="T5" fmla="*/ 5 h 21"/>
                <a:gd name="T6" fmla="*/ 3 w 22"/>
                <a:gd name="T7" fmla="*/ 5 h 21"/>
                <a:gd name="T8" fmla="*/ 3 w 22"/>
                <a:gd name="T9" fmla="*/ 5 h 21"/>
                <a:gd name="T10" fmla="*/ 17 w 22"/>
                <a:gd name="T11" fmla="*/ 3 h 21"/>
                <a:gd name="T12" fmla="*/ 17 w 22"/>
                <a:gd name="T13" fmla="*/ 3 h 21"/>
                <a:gd name="T14" fmla="*/ 19 w 22"/>
                <a:gd name="T15" fmla="*/ 17 h 21"/>
                <a:gd name="T16" fmla="*/ 19 w 22"/>
                <a:gd name="T17" fmla="*/ 17 h 21"/>
                <a:gd name="T18" fmla="*/ 11 w 22"/>
                <a:gd name="T19" fmla="*/ 21 h 21"/>
                <a:gd name="T20" fmla="*/ 11 w 22"/>
                <a:gd name="T21" fmla="*/ 21 h 21"/>
                <a:gd name="T22" fmla="*/ 5 w 22"/>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5" y="19"/>
                  </a:moveTo>
                  <a:cubicBezTo>
                    <a:pt x="1" y="15"/>
                    <a:pt x="0" y="9"/>
                    <a:pt x="3" y="5"/>
                  </a:cubicBezTo>
                  <a:cubicBezTo>
                    <a:pt x="3" y="5"/>
                    <a:pt x="3" y="5"/>
                    <a:pt x="3" y="5"/>
                  </a:cubicBezTo>
                  <a:cubicBezTo>
                    <a:pt x="3" y="5"/>
                    <a:pt x="3" y="5"/>
                    <a:pt x="3" y="5"/>
                  </a:cubicBezTo>
                  <a:cubicBezTo>
                    <a:pt x="3" y="5"/>
                    <a:pt x="3" y="5"/>
                    <a:pt x="3" y="5"/>
                  </a:cubicBezTo>
                  <a:cubicBezTo>
                    <a:pt x="7" y="1"/>
                    <a:pt x="13" y="0"/>
                    <a:pt x="17" y="3"/>
                  </a:cubicBezTo>
                  <a:cubicBezTo>
                    <a:pt x="17" y="3"/>
                    <a:pt x="17" y="3"/>
                    <a:pt x="17" y="3"/>
                  </a:cubicBezTo>
                  <a:cubicBezTo>
                    <a:pt x="22" y="7"/>
                    <a:pt x="22" y="13"/>
                    <a:pt x="19" y="17"/>
                  </a:cubicBezTo>
                  <a:cubicBezTo>
                    <a:pt x="19" y="17"/>
                    <a:pt x="19" y="17"/>
                    <a:pt x="19" y="17"/>
                  </a:cubicBezTo>
                  <a:cubicBezTo>
                    <a:pt x="17" y="20"/>
                    <a:pt x="14" y="21"/>
                    <a:pt x="11" y="21"/>
                  </a:cubicBezTo>
                  <a:cubicBezTo>
                    <a:pt x="11" y="21"/>
                    <a:pt x="11" y="21"/>
                    <a:pt x="11" y="21"/>
                  </a:cubicBezTo>
                  <a:cubicBezTo>
                    <a:pt x="9" y="21"/>
                    <a:pt x="7" y="20"/>
                    <a:pt x="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1" name="Freeform 43"/>
            <p:cNvSpPr>
              <a:spLocks/>
            </p:cNvSpPr>
            <p:nvPr/>
          </p:nvSpPr>
          <p:spPr bwMode="auto">
            <a:xfrm>
              <a:off x="4172477" y="2451501"/>
              <a:ext cx="146180" cy="140558"/>
            </a:xfrm>
            <a:custGeom>
              <a:avLst/>
              <a:gdLst>
                <a:gd name="T0" fmla="*/ 3 w 22"/>
                <a:gd name="T1" fmla="*/ 17 h 21"/>
                <a:gd name="T2" fmla="*/ 5 w 22"/>
                <a:gd name="T3" fmla="*/ 3 h 21"/>
                <a:gd name="T4" fmla="*/ 5 w 22"/>
                <a:gd name="T5" fmla="*/ 3 h 21"/>
                <a:gd name="T6" fmla="*/ 19 w 22"/>
                <a:gd name="T7" fmla="*/ 6 h 21"/>
                <a:gd name="T8" fmla="*/ 19 w 22"/>
                <a:gd name="T9" fmla="*/ 6 h 21"/>
                <a:gd name="T10" fmla="*/ 17 w 22"/>
                <a:gd name="T11" fmla="*/ 20 h 21"/>
                <a:gd name="T12" fmla="*/ 17 w 22"/>
                <a:gd name="T13" fmla="*/ 20 h 21"/>
                <a:gd name="T14" fmla="*/ 11 w 22"/>
                <a:gd name="T15" fmla="*/ 21 h 21"/>
                <a:gd name="T16" fmla="*/ 11 w 22"/>
                <a:gd name="T17" fmla="*/ 21 h 21"/>
                <a:gd name="T18" fmla="*/ 3 w 22"/>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3" y="17"/>
                  </a:moveTo>
                  <a:cubicBezTo>
                    <a:pt x="0" y="13"/>
                    <a:pt x="1" y="6"/>
                    <a:pt x="5" y="3"/>
                  </a:cubicBezTo>
                  <a:cubicBezTo>
                    <a:pt x="5" y="3"/>
                    <a:pt x="5" y="3"/>
                    <a:pt x="5" y="3"/>
                  </a:cubicBezTo>
                  <a:cubicBezTo>
                    <a:pt x="10" y="0"/>
                    <a:pt x="16" y="1"/>
                    <a:pt x="19" y="6"/>
                  </a:cubicBezTo>
                  <a:cubicBezTo>
                    <a:pt x="19" y="6"/>
                    <a:pt x="19" y="6"/>
                    <a:pt x="19" y="6"/>
                  </a:cubicBezTo>
                  <a:cubicBezTo>
                    <a:pt x="22" y="11"/>
                    <a:pt x="21" y="17"/>
                    <a:pt x="17" y="20"/>
                  </a:cubicBezTo>
                  <a:cubicBezTo>
                    <a:pt x="17" y="20"/>
                    <a:pt x="17" y="20"/>
                    <a:pt x="17" y="20"/>
                  </a:cubicBezTo>
                  <a:cubicBezTo>
                    <a:pt x="15" y="21"/>
                    <a:pt x="13" y="21"/>
                    <a:pt x="11" y="21"/>
                  </a:cubicBezTo>
                  <a:cubicBezTo>
                    <a:pt x="11" y="21"/>
                    <a:pt x="11" y="21"/>
                    <a:pt x="11" y="21"/>
                  </a:cubicBezTo>
                  <a:cubicBezTo>
                    <a:pt x="8" y="21"/>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2" name="Freeform 44"/>
            <p:cNvSpPr>
              <a:spLocks/>
            </p:cNvSpPr>
            <p:nvPr/>
          </p:nvSpPr>
          <p:spPr bwMode="auto">
            <a:xfrm>
              <a:off x="4372071" y="2355922"/>
              <a:ext cx="148992" cy="140558"/>
            </a:xfrm>
            <a:custGeom>
              <a:avLst/>
              <a:gdLst>
                <a:gd name="T0" fmla="*/ 2 w 22"/>
                <a:gd name="T1" fmla="*/ 14 h 21"/>
                <a:gd name="T2" fmla="*/ 8 w 22"/>
                <a:gd name="T3" fmla="*/ 2 h 21"/>
                <a:gd name="T4" fmla="*/ 8 w 22"/>
                <a:gd name="T5" fmla="*/ 2 h 21"/>
                <a:gd name="T6" fmla="*/ 21 w 22"/>
                <a:gd name="T7" fmla="*/ 8 h 21"/>
                <a:gd name="T8" fmla="*/ 21 w 22"/>
                <a:gd name="T9" fmla="*/ 8 h 21"/>
                <a:gd name="T10" fmla="*/ 14 w 22"/>
                <a:gd name="T11" fmla="*/ 21 h 21"/>
                <a:gd name="T12" fmla="*/ 14 w 22"/>
                <a:gd name="T13" fmla="*/ 21 h 21"/>
                <a:gd name="T14" fmla="*/ 11 w 22"/>
                <a:gd name="T15" fmla="*/ 21 h 21"/>
                <a:gd name="T16" fmla="*/ 11 w 22"/>
                <a:gd name="T17" fmla="*/ 21 h 21"/>
                <a:gd name="T18" fmla="*/ 2 w 22"/>
                <a:gd name="T1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2" y="14"/>
                  </a:moveTo>
                  <a:cubicBezTo>
                    <a:pt x="0" y="9"/>
                    <a:pt x="3" y="3"/>
                    <a:pt x="8" y="2"/>
                  </a:cubicBezTo>
                  <a:cubicBezTo>
                    <a:pt x="8" y="2"/>
                    <a:pt x="8" y="2"/>
                    <a:pt x="8" y="2"/>
                  </a:cubicBezTo>
                  <a:cubicBezTo>
                    <a:pt x="14" y="0"/>
                    <a:pt x="19" y="3"/>
                    <a:pt x="21" y="8"/>
                  </a:cubicBezTo>
                  <a:cubicBezTo>
                    <a:pt x="21" y="8"/>
                    <a:pt x="21" y="8"/>
                    <a:pt x="21" y="8"/>
                  </a:cubicBezTo>
                  <a:cubicBezTo>
                    <a:pt x="22" y="13"/>
                    <a:pt x="19" y="19"/>
                    <a:pt x="14" y="21"/>
                  </a:cubicBezTo>
                  <a:cubicBezTo>
                    <a:pt x="14" y="21"/>
                    <a:pt x="14" y="21"/>
                    <a:pt x="14" y="21"/>
                  </a:cubicBezTo>
                  <a:cubicBezTo>
                    <a:pt x="13" y="21"/>
                    <a:pt x="12" y="21"/>
                    <a:pt x="11" y="21"/>
                  </a:cubicBezTo>
                  <a:cubicBezTo>
                    <a:pt x="11" y="21"/>
                    <a:pt x="11" y="21"/>
                    <a:pt x="11" y="21"/>
                  </a:cubicBezTo>
                  <a:cubicBezTo>
                    <a:pt x="7" y="21"/>
                    <a:pt x="3" y="18"/>
                    <a:pt x="2" y="1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3" name="Freeform 45"/>
            <p:cNvSpPr>
              <a:spLocks/>
            </p:cNvSpPr>
            <p:nvPr/>
          </p:nvSpPr>
          <p:spPr bwMode="auto">
            <a:xfrm>
              <a:off x="4608208" y="2322188"/>
              <a:ext cx="132126" cy="143370"/>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9"/>
                    <a:pt x="1" y="6"/>
                    <a:pt x="3" y="4"/>
                  </a:cubicBezTo>
                  <a:cubicBezTo>
                    <a:pt x="6" y="0"/>
                    <a:pt x="13" y="0"/>
                    <a:pt x="17" y="4"/>
                  </a:cubicBezTo>
                  <a:cubicBezTo>
                    <a:pt x="19" y="6"/>
                    <a:pt x="20" y="9"/>
                    <a:pt x="20" y="11"/>
                  </a:cubicBezTo>
                  <a:cubicBezTo>
                    <a:pt x="20" y="14"/>
                    <a:pt x="19" y="16"/>
                    <a:pt x="17" y="18"/>
                  </a:cubicBezTo>
                  <a:cubicBezTo>
                    <a:pt x="15" y="20"/>
                    <a:pt x="12"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4" name="Freeform 46"/>
            <p:cNvSpPr>
              <a:spLocks/>
            </p:cNvSpPr>
            <p:nvPr/>
          </p:nvSpPr>
          <p:spPr bwMode="auto">
            <a:xfrm>
              <a:off x="4608208" y="2322188"/>
              <a:ext cx="132126" cy="143370"/>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9"/>
                    <a:pt x="1" y="6"/>
                    <a:pt x="3" y="4"/>
                  </a:cubicBezTo>
                  <a:cubicBezTo>
                    <a:pt x="6" y="0"/>
                    <a:pt x="13" y="0"/>
                    <a:pt x="17" y="4"/>
                  </a:cubicBezTo>
                  <a:cubicBezTo>
                    <a:pt x="19" y="6"/>
                    <a:pt x="20" y="9"/>
                    <a:pt x="20" y="11"/>
                  </a:cubicBezTo>
                  <a:cubicBezTo>
                    <a:pt x="20" y="14"/>
                    <a:pt x="19" y="16"/>
                    <a:pt x="17" y="18"/>
                  </a:cubicBezTo>
                  <a:cubicBezTo>
                    <a:pt x="15" y="20"/>
                    <a:pt x="12"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5" name="Freeform 47"/>
            <p:cNvSpPr>
              <a:spLocks/>
            </p:cNvSpPr>
            <p:nvPr/>
          </p:nvSpPr>
          <p:spPr bwMode="auto">
            <a:xfrm>
              <a:off x="5218230" y="2639848"/>
              <a:ext cx="146180" cy="140558"/>
            </a:xfrm>
            <a:custGeom>
              <a:avLst/>
              <a:gdLst>
                <a:gd name="T0" fmla="*/ 3 w 22"/>
                <a:gd name="T1" fmla="*/ 17 h 21"/>
                <a:gd name="T2" fmla="*/ 5 w 22"/>
                <a:gd name="T3" fmla="*/ 3 h 21"/>
                <a:gd name="T4" fmla="*/ 5 w 22"/>
                <a:gd name="T5" fmla="*/ 3 h 21"/>
                <a:gd name="T6" fmla="*/ 19 w 22"/>
                <a:gd name="T7" fmla="*/ 5 h 21"/>
                <a:gd name="T8" fmla="*/ 19 w 22"/>
                <a:gd name="T9" fmla="*/ 5 h 21"/>
                <a:gd name="T10" fmla="*/ 17 w 22"/>
                <a:gd name="T11" fmla="*/ 19 h 21"/>
                <a:gd name="T12" fmla="*/ 17 w 22"/>
                <a:gd name="T13" fmla="*/ 19 h 21"/>
                <a:gd name="T14" fmla="*/ 11 w 22"/>
                <a:gd name="T15" fmla="*/ 21 h 21"/>
                <a:gd name="T16" fmla="*/ 11 w 22"/>
                <a:gd name="T17" fmla="*/ 21 h 21"/>
                <a:gd name="T18" fmla="*/ 3 w 22"/>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3" y="17"/>
                  </a:moveTo>
                  <a:cubicBezTo>
                    <a:pt x="0" y="12"/>
                    <a:pt x="1" y="6"/>
                    <a:pt x="5" y="3"/>
                  </a:cubicBezTo>
                  <a:cubicBezTo>
                    <a:pt x="5" y="3"/>
                    <a:pt x="5" y="3"/>
                    <a:pt x="5" y="3"/>
                  </a:cubicBezTo>
                  <a:cubicBezTo>
                    <a:pt x="9" y="0"/>
                    <a:pt x="16" y="1"/>
                    <a:pt x="19" y="5"/>
                  </a:cubicBezTo>
                  <a:cubicBezTo>
                    <a:pt x="19" y="5"/>
                    <a:pt x="19" y="5"/>
                    <a:pt x="19" y="5"/>
                  </a:cubicBezTo>
                  <a:cubicBezTo>
                    <a:pt x="22" y="10"/>
                    <a:pt x="21" y="16"/>
                    <a:pt x="17" y="19"/>
                  </a:cubicBezTo>
                  <a:cubicBezTo>
                    <a:pt x="17" y="19"/>
                    <a:pt x="17" y="19"/>
                    <a:pt x="17" y="19"/>
                  </a:cubicBezTo>
                  <a:cubicBezTo>
                    <a:pt x="15" y="20"/>
                    <a:pt x="13" y="21"/>
                    <a:pt x="11" y="21"/>
                  </a:cubicBezTo>
                  <a:cubicBezTo>
                    <a:pt x="11" y="21"/>
                    <a:pt x="11" y="21"/>
                    <a:pt x="11" y="21"/>
                  </a:cubicBezTo>
                  <a:cubicBezTo>
                    <a:pt x="8" y="21"/>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6" name="Freeform 48"/>
            <p:cNvSpPr>
              <a:spLocks/>
            </p:cNvSpPr>
            <p:nvPr/>
          </p:nvSpPr>
          <p:spPr bwMode="auto">
            <a:xfrm>
              <a:off x="5043938" y="2471179"/>
              <a:ext cx="154614" cy="140558"/>
            </a:xfrm>
            <a:custGeom>
              <a:avLst/>
              <a:gdLst>
                <a:gd name="T0" fmla="*/ 6 w 23"/>
                <a:gd name="T1" fmla="*/ 19 h 21"/>
                <a:gd name="T2" fmla="*/ 6 w 23"/>
                <a:gd name="T3" fmla="*/ 19 h 21"/>
                <a:gd name="T4" fmla="*/ 4 w 23"/>
                <a:gd name="T5" fmla="*/ 5 h 21"/>
                <a:gd name="T6" fmla="*/ 4 w 23"/>
                <a:gd name="T7" fmla="*/ 5 h 21"/>
                <a:gd name="T8" fmla="*/ 18 w 23"/>
                <a:gd name="T9" fmla="*/ 3 h 21"/>
                <a:gd name="T10" fmla="*/ 18 w 23"/>
                <a:gd name="T11" fmla="*/ 3 h 21"/>
                <a:gd name="T12" fmla="*/ 20 w 23"/>
                <a:gd name="T13" fmla="*/ 17 h 21"/>
                <a:gd name="T14" fmla="*/ 20 w 23"/>
                <a:gd name="T15" fmla="*/ 17 h 21"/>
                <a:gd name="T16" fmla="*/ 12 w 23"/>
                <a:gd name="T17" fmla="*/ 21 h 21"/>
                <a:gd name="T18" fmla="*/ 12 w 23"/>
                <a:gd name="T19" fmla="*/ 21 h 21"/>
                <a:gd name="T20" fmla="*/ 6 w 23"/>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6" y="19"/>
                  </a:moveTo>
                  <a:cubicBezTo>
                    <a:pt x="6" y="19"/>
                    <a:pt x="6" y="19"/>
                    <a:pt x="6" y="19"/>
                  </a:cubicBezTo>
                  <a:cubicBezTo>
                    <a:pt x="1" y="16"/>
                    <a:pt x="0" y="9"/>
                    <a:pt x="4" y="5"/>
                  </a:cubicBezTo>
                  <a:cubicBezTo>
                    <a:pt x="4" y="5"/>
                    <a:pt x="4" y="5"/>
                    <a:pt x="4" y="5"/>
                  </a:cubicBezTo>
                  <a:cubicBezTo>
                    <a:pt x="7" y="1"/>
                    <a:pt x="13" y="0"/>
                    <a:pt x="18" y="3"/>
                  </a:cubicBezTo>
                  <a:cubicBezTo>
                    <a:pt x="18" y="3"/>
                    <a:pt x="18" y="3"/>
                    <a:pt x="18" y="3"/>
                  </a:cubicBezTo>
                  <a:cubicBezTo>
                    <a:pt x="22" y="6"/>
                    <a:pt x="23" y="12"/>
                    <a:pt x="20" y="17"/>
                  </a:cubicBezTo>
                  <a:cubicBezTo>
                    <a:pt x="20" y="17"/>
                    <a:pt x="20" y="17"/>
                    <a:pt x="20" y="17"/>
                  </a:cubicBezTo>
                  <a:cubicBezTo>
                    <a:pt x="18" y="19"/>
                    <a:pt x="15" y="21"/>
                    <a:pt x="12" y="21"/>
                  </a:cubicBezTo>
                  <a:cubicBezTo>
                    <a:pt x="12" y="21"/>
                    <a:pt x="12" y="21"/>
                    <a:pt x="12" y="21"/>
                  </a:cubicBezTo>
                  <a:cubicBezTo>
                    <a:pt x="10" y="21"/>
                    <a:pt x="8" y="20"/>
                    <a:pt x="6"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7" name="Freeform 49"/>
            <p:cNvSpPr>
              <a:spLocks/>
            </p:cNvSpPr>
            <p:nvPr/>
          </p:nvSpPr>
          <p:spPr bwMode="auto">
            <a:xfrm>
              <a:off x="4835912" y="2364355"/>
              <a:ext cx="146180" cy="140558"/>
            </a:xfrm>
            <a:custGeom>
              <a:avLst/>
              <a:gdLst>
                <a:gd name="T0" fmla="*/ 8 w 22"/>
                <a:gd name="T1" fmla="*/ 20 h 21"/>
                <a:gd name="T2" fmla="*/ 1 w 22"/>
                <a:gd name="T3" fmla="*/ 8 h 21"/>
                <a:gd name="T4" fmla="*/ 1 w 22"/>
                <a:gd name="T5" fmla="*/ 8 h 21"/>
                <a:gd name="T6" fmla="*/ 14 w 22"/>
                <a:gd name="T7" fmla="*/ 1 h 21"/>
                <a:gd name="T8" fmla="*/ 14 w 22"/>
                <a:gd name="T9" fmla="*/ 1 h 21"/>
                <a:gd name="T10" fmla="*/ 20 w 22"/>
                <a:gd name="T11" fmla="*/ 14 h 21"/>
                <a:gd name="T12" fmla="*/ 20 w 22"/>
                <a:gd name="T13" fmla="*/ 14 h 21"/>
                <a:gd name="T14" fmla="*/ 11 w 22"/>
                <a:gd name="T15" fmla="*/ 21 h 21"/>
                <a:gd name="T16" fmla="*/ 11 w 22"/>
                <a:gd name="T17" fmla="*/ 21 h 21"/>
                <a:gd name="T18" fmla="*/ 8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8" y="20"/>
                  </a:moveTo>
                  <a:cubicBezTo>
                    <a:pt x="3" y="18"/>
                    <a:pt x="0" y="13"/>
                    <a:pt x="1" y="8"/>
                  </a:cubicBezTo>
                  <a:cubicBezTo>
                    <a:pt x="1" y="8"/>
                    <a:pt x="1" y="8"/>
                    <a:pt x="1" y="8"/>
                  </a:cubicBezTo>
                  <a:cubicBezTo>
                    <a:pt x="3" y="2"/>
                    <a:pt x="9" y="0"/>
                    <a:pt x="14" y="1"/>
                  </a:cubicBezTo>
                  <a:cubicBezTo>
                    <a:pt x="14" y="1"/>
                    <a:pt x="14" y="1"/>
                    <a:pt x="14" y="1"/>
                  </a:cubicBezTo>
                  <a:cubicBezTo>
                    <a:pt x="19" y="3"/>
                    <a:pt x="22" y="9"/>
                    <a:pt x="20" y="14"/>
                  </a:cubicBezTo>
                  <a:cubicBezTo>
                    <a:pt x="20" y="14"/>
                    <a:pt x="20" y="14"/>
                    <a:pt x="20" y="14"/>
                  </a:cubicBezTo>
                  <a:cubicBezTo>
                    <a:pt x="19" y="18"/>
                    <a:pt x="15" y="21"/>
                    <a:pt x="11" y="21"/>
                  </a:cubicBezTo>
                  <a:cubicBezTo>
                    <a:pt x="11" y="21"/>
                    <a:pt x="11" y="21"/>
                    <a:pt x="11" y="21"/>
                  </a:cubicBezTo>
                  <a:cubicBezTo>
                    <a:pt x="10" y="21"/>
                    <a:pt x="9" y="20"/>
                    <a:pt x="8"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8" name="Freeform 50"/>
            <p:cNvSpPr>
              <a:spLocks/>
            </p:cNvSpPr>
            <p:nvPr/>
          </p:nvSpPr>
          <p:spPr bwMode="auto">
            <a:xfrm>
              <a:off x="5330677" y="2853497"/>
              <a:ext cx="134936" cy="140558"/>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8"/>
                    <a:pt x="1" y="6"/>
                    <a:pt x="3" y="4"/>
                  </a:cubicBezTo>
                  <a:cubicBezTo>
                    <a:pt x="7" y="0"/>
                    <a:pt x="13" y="0"/>
                    <a:pt x="17" y="4"/>
                  </a:cubicBezTo>
                  <a:cubicBezTo>
                    <a:pt x="19" y="6"/>
                    <a:pt x="20" y="8"/>
                    <a:pt x="20" y="11"/>
                  </a:cubicBezTo>
                  <a:cubicBezTo>
                    <a:pt x="20" y="14"/>
                    <a:pt x="19" y="16"/>
                    <a:pt x="17" y="18"/>
                  </a:cubicBezTo>
                  <a:cubicBezTo>
                    <a:pt x="15" y="20"/>
                    <a:pt x="13"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grpSp>
      <p:sp>
        <p:nvSpPr>
          <p:cNvPr id="123" name="Content Placeholder 2"/>
          <p:cNvSpPr txBox="1">
            <a:spLocks/>
          </p:cNvSpPr>
          <p:nvPr/>
        </p:nvSpPr>
        <p:spPr>
          <a:xfrm>
            <a:off x="3775904" y="2053115"/>
            <a:ext cx="924736" cy="459501"/>
          </a:xfrm>
          <a:prstGeom prst="rect">
            <a:avLst/>
          </a:prstGeom>
        </p:spPr>
        <p:txBody>
          <a:bodyPr vert="horz" lIns="121920" tIns="60960" rIns="121920" bIns="6096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a:solidFill>
                  <a:srgbClr val="F74C4C"/>
                </a:solidFill>
                <a:sym typeface="+mn-lt"/>
              </a:rPr>
              <a:t>01</a:t>
            </a:r>
          </a:p>
        </p:txBody>
      </p:sp>
      <p:sp>
        <p:nvSpPr>
          <p:cNvPr id="124" name="Content Placeholder 2"/>
          <p:cNvSpPr txBox="1">
            <a:spLocks/>
          </p:cNvSpPr>
          <p:nvPr/>
        </p:nvSpPr>
        <p:spPr>
          <a:xfrm>
            <a:off x="6596183" y="2094771"/>
            <a:ext cx="924736" cy="459501"/>
          </a:xfrm>
          <a:prstGeom prst="rect">
            <a:avLst/>
          </a:prstGeom>
        </p:spPr>
        <p:txBody>
          <a:bodyPr vert="horz" lIns="121920" tIns="60960" rIns="121920" bIns="6096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a:solidFill>
                  <a:srgbClr val="FF6A41"/>
                </a:solidFill>
                <a:sym typeface="+mn-lt"/>
              </a:rPr>
              <a:t>02</a:t>
            </a:r>
          </a:p>
        </p:txBody>
      </p:sp>
      <p:cxnSp>
        <p:nvCxnSpPr>
          <p:cNvPr id="127" name="Straight Connector 126"/>
          <p:cNvCxnSpPr/>
          <p:nvPr/>
        </p:nvCxnSpPr>
        <p:spPr>
          <a:xfrm>
            <a:off x="5715000" y="1533761"/>
            <a:ext cx="0" cy="3835019"/>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30" name="Straight Connector 129"/>
          <p:cNvCxnSpPr/>
          <p:nvPr/>
        </p:nvCxnSpPr>
        <p:spPr>
          <a:xfrm>
            <a:off x="3606215" y="3505779"/>
            <a:ext cx="1264114"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33" name="Straight Connector 132"/>
          <p:cNvCxnSpPr/>
          <p:nvPr/>
        </p:nvCxnSpPr>
        <p:spPr>
          <a:xfrm>
            <a:off x="6426494" y="3547435"/>
            <a:ext cx="1264114"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38" name="Content Placeholder 2"/>
          <p:cNvSpPr txBox="1">
            <a:spLocks/>
          </p:cNvSpPr>
          <p:nvPr/>
        </p:nvSpPr>
        <p:spPr>
          <a:xfrm>
            <a:off x="5943600" y="3624902"/>
            <a:ext cx="2809316" cy="216629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b="1">
                <a:solidFill>
                  <a:srgbClr val="FF6600"/>
                </a:solidFill>
                <a:sym typeface="+mn-lt"/>
              </a:rPr>
              <a:t>Chuẩn bị bài: Tôn trọng phụ nữ (Tiết 1).</a:t>
            </a:r>
            <a:endParaRPr lang="en-US" sz="3200" b="1" i="1" dirty="0">
              <a:solidFill>
                <a:srgbClr val="FF6600"/>
              </a:solidFill>
              <a:sym typeface="+mn-lt"/>
            </a:endParaRPr>
          </a:p>
        </p:txBody>
      </p:sp>
      <p:sp>
        <p:nvSpPr>
          <p:cNvPr id="126" name="Content Placeholder 2"/>
          <p:cNvSpPr txBox="1">
            <a:spLocks/>
          </p:cNvSpPr>
          <p:nvPr/>
        </p:nvSpPr>
        <p:spPr>
          <a:xfrm>
            <a:off x="2514600" y="3655989"/>
            <a:ext cx="3048000" cy="213521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b="1">
                <a:solidFill>
                  <a:schemeClr val="accent1">
                    <a:lumMod val="75000"/>
                  </a:schemeClr>
                </a:solidFill>
                <a:sym typeface="+mn-lt"/>
              </a:rPr>
              <a:t>Về nhà xem lại bài và thực hiện như bài học</a:t>
            </a:r>
            <a:endParaRPr lang="en-US" sz="3200" b="1" dirty="0">
              <a:solidFill>
                <a:schemeClr val="accent1">
                  <a:lumMod val="75000"/>
                </a:schemeClr>
              </a:solidFill>
              <a:sym typeface="+mn-lt"/>
            </a:endParaRPr>
          </a:p>
        </p:txBody>
      </p:sp>
    </p:spTree>
    <p:extLst>
      <p:ext uri="{BB962C8B-B14F-4D97-AF65-F5344CB8AC3E}">
        <p14:creationId xmlns:p14="http://schemas.microsoft.com/office/powerpoint/2010/main" val="24873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iterate type="lt">
                                    <p:tmPct val="10000"/>
                                  </p:iterate>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1550"/>
                            </p:stCondLst>
                            <p:childTnLst>
                              <p:par>
                                <p:cTn id="9" presetID="22" presetClass="entr" presetSubtype="4"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wipe(down)">
                                      <p:cBhvr>
                                        <p:cTn id="11" dur="500"/>
                                        <p:tgtEl>
                                          <p:spTgt spid="127"/>
                                        </p:tgtEl>
                                      </p:cBhvr>
                                    </p:animEffect>
                                  </p:childTnLst>
                                </p:cTn>
                              </p:par>
                            </p:childTnLst>
                          </p:cTn>
                        </p:par>
                        <p:par>
                          <p:cTn id="12" fill="hold">
                            <p:stCondLst>
                              <p:cond delay="2050"/>
                            </p:stCondLst>
                            <p:childTnLst>
                              <p:par>
                                <p:cTn id="13" presetID="53" presetClass="entr" presetSubtype="1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animEffect transition="in" filter="fade">
                                      <p:cBhvr>
                                        <p:cTn id="17" dur="500"/>
                                        <p:tgtEl>
                                          <p:spTgt spid="5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childTnLst>
                          </p:cTn>
                        </p:par>
                        <p:par>
                          <p:cTn id="23" fill="hold">
                            <p:stCondLst>
                              <p:cond delay="2550"/>
                            </p:stCondLst>
                            <p:childTnLst>
                              <p:par>
                                <p:cTn id="24" presetID="21" presetClass="entr" presetSubtype="1"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heel(1)">
                                      <p:cBhvr>
                                        <p:cTn id="26" dur="1000"/>
                                        <p:tgtEl>
                                          <p:spTgt spid="51"/>
                                        </p:tgtEl>
                                      </p:cBhvr>
                                    </p:animEffect>
                                  </p:childTnLst>
                                </p:cTn>
                              </p:par>
                              <p:par>
                                <p:cTn id="27" presetID="21" presetClass="entr" presetSubtype="1"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wheel(1)">
                                      <p:cBhvr>
                                        <p:cTn id="29" dur="1000"/>
                                        <p:tgtEl>
                                          <p:spTgt spid="75"/>
                                        </p:tgtEl>
                                      </p:cBhvr>
                                    </p:animEffect>
                                  </p:childTnLst>
                                </p:cTn>
                              </p:par>
                            </p:childTnLst>
                          </p:cTn>
                        </p:par>
                        <p:par>
                          <p:cTn id="30" fill="hold">
                            <p:stCondLst>
                              <p:cond delay="3550"/>
                            </p:stCondLst>
                            <p:childTnLst>
                              <p:par>
                                <p:cTn id="31" presetID="53" presetClass="entr" presetSubtype="16"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 calcmode="lin" valueType="num">
                                      <p:cBhvr>
                                        <p:cTn id="33" dur="500" fill="hold"/>
                                        <p:tgtEl>
                                          <p:spTgt spid="123"/>
                                        </p:tgtEl>
                                        <p:attrNameLst>
                                          <p:attrName>ppt_w</p:attrName>
                                        </p:attrNameLst>
                                      </p:cBhvr>
                                      <p:tavLst>
                                        <p:tav tm="0">
                                          <p:val>
                                            <p:fltVal val="0"/>
                                          </p:val>
                                        </p:tav>
                                        <p:tav tm="100000">
                                          <p:val>
                                            <p:strVal val="#ppt_w"/>
                                          </p:val>
                                        </p:tav>
                                      </p:tavLst>
                                    </p:anim>
                                    <p:anim calcmode="lin" valueType="num">
                                      <p:cBhvr>
                                        <p:cTn id="34" dur="500" fill="hold"/>
                                        <p:tgtEl>
                                          <p:spTgt spid="123"/>
                                        </p:tgtEl>
                                        <p:attrNameLst>
                                          <p:attrName>ppt_h</p:attrName>
                                        </p:attrNameLst>
                                      </p:cBhvr>
                                      <p:tavLst>
                                        <p:tav tm="0">
                                          <p:val>
                                            <p:fltVal val="0"/>
                                          </p:val>
                                        </p:tav>
                                        <p:tav tm="100000">
                                          <p:val>
                                            <p:strVal val="#ppt_h"/>
                                          </p:val>
                                        </p:tav>
                                      </p:tavLst>
                                    </p:anim>
                                    <p:animEffect transition="in" filter="fade">
                                      <p:cBhvr>
                                        <p:cTn id="35" dur="500"/>
                                        <p:tgtEl>
                                          <p:spTgt spid="12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4"/>
                                        </p:tgtEl>
                                        <p:attrNameLst>
                                          <p:attrName>style.visibility</p:attrName>
                                        </p:attrNameLst>
                                      </p:cBhvr>
                                      <p:to>
                                        <p:strVal val="visible"/>
                                      </p:to>
                                    </p:set>
                                    <p:anim calcmode="lin" valueType="num">
                                      <p:cBhvr>
                                        <p:cTn id="38" dur="500" fill="hold"/>
                                        <p:tgtEl>
                                          <p:spTgt spid="124"/>
                                        </p:tgtEl>
                                        <p:attrNameLst>
                                          <p:attrName>ppt_w</p:attrName>
                                        </p:attrNameLst>
                                      </p:cBhvr>
                                      <p:tavLst>
                                        <p:tav tm="0">
                                          <p:val>
                                            <p:fltVal val="0"/>
                                          </p:val>
                                        </p:tav>
                                        <p:tav tm="100000">
                                          <p:val>
                                            <p:strVal val="#ppt_w"/>
                                          </p:val>
                                        </p:tav>
                                      </p:tavLst>
                                    </p:anim>
                                    <p:anim calcmode="lin" valueType="num">
                                      <p:cBhvr>
                                        <p:cTn id="39" dur="500" fill="hold"/>
                                        <p:tgtEl>
                                          <p:spTgt spid="124"/>
                                        </p:tgtEl>
                                        <p:attrNameLst>
                                          <p:attrName>ppt_h</p:attrName>
                                        </p:attrNameLst>
                                      </p:cBhvr>
                                      <p:tavLst>
                                        <p:tav tm="0">
                                          <p:val>
                                            <p:fltVal val="0"/>
                                          </p:val>
                                        </p:tav>
                                        <p:tav tm="100000">
                                          <p:val>
                                            <p:strVal val="#ppt_h"/>
                                          </p:val>
                                        </p:tav>
                                      </p:tavLst>
                                    </p:anim>
                                    <p:animEffect transition="in" filter="fade">
                                      <p:cBhvr>
                                        <p:cTn id="40" dur="500"/>
                                        <p:tgtEl>
                                          <p:spTgt spid="124"/>
                                        </p:tgtEl>
                                      </p:cBhvr>
                                    </p:animEffect>
                                  </p:childTnLst>
                                </p:cTn>
                              </p:par>
                            </p:childTnLst>
                          </p:cTn>
                        </p:par>
                        <p:par>
                          <p:cTn id="41" fill="hold">
                            <p:stCondLst>
                              <p:cond delay="4050"/>
                            </p:stCondLst>
                            <p:childTnLst>
                              <p:par>
                                <p:cTn id="42" presetID="16" presetClass="entr" presetSubtype="37" fill="hold" nodeType="afterEffect">
                                  <p:stCondLst>
                                    <p:cond delay="0"/>
                                  </p:stCondLst>
                                  <p:childTnLst>
                                    <p:set>
                                      <p:cBhvr>
                                        <p:cTn id="43" dur="1" fill="hold">
                                          <p:stCondLst>
                                            <p:cond delay="0"/>
                                          </p:stCondLst>
                                        </p:cTn>
                                        <p:tgtEl>
                                          <p:spTgt spid="130"/>
                                        </p:tgtEl>
                                        <p:attrNameLst>
                                          <p:attrName>style.visibility</p:attrName>
                                        </p:attrNameLst>
                                      </p:cBhvr>
                                      <p:to>
                                        <p:strVal val="visible"/>
                                      </p:to>
                                    </p:set>
                                    <p:animEffect transition="in" filter="barn(outVertical)">
                                      <p:cBhvr>
                                        <p:cTn id="44" dur="500"/>
                                        <p:tgtEl>
                                          <p:spTgt spid="130"/>
                                        </p:tgtEl>
                                      </p:cBhvr>
                                    </p:animEffect>
                                  </p:childTnLst>
                                </p:cTn>
                              </p:par>
                              <p:par>
                                <p:cTn id="45" presetID="16" presetClass="entr" presetSubtype="37" fill="hold" nodeType="withEffect">
                                  <p:stCondLst>
                                    <p:cond delay="0"/>
                                  </p:stCondLst>
                                  <p:childTnLst>
                                    <p:set>
                                      <p:cBhvr>
                                        <p:cTn id="46" dur="1" fill="hold">
                                          <p:stCondLst>
                                            <p:cond delay="0"/>
                                          </p:stCondLst>
                                        </p:cTn>
                                        <p:tgtEl>
                                          <p:spTgt spid="133"/>
                                        </p:tgtEl>
                                        <p:attrNameLst>
                                          <p:attrName>style.visibility</p:attrName>
                                        </p:attrNameLst>
                                      </p:cBhvr>
                                      <p:to>
                                        <p:strVal val="visible"/>
                                      </p:to>
                                    </p:set>
                                    <p:animEffect transition="in" filter="barn(outVertical)">
                                      <p:cBhvr>
                                        <p:cTn id="47" dur="500"/>
                                        <p:tgtEl>
                                          <p:spTgt spid="133"/>
                                        </p:tgtEl>
                                      </p:cBhvr>
                                    </p:animEffect>
                                  </p:childTnLst>
                                </p:cTn>
                              </p:par>
                              <p:par>
                                <p:cTn id="48" presetID="47" presetClass="entr" presetSubtype="0" fill="hold" grpId="0" nodeType="with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fade">
                                      <p:cBhvr>
                                        <p:cTn id="50" dur="1000"/>
                                        <p:tgtEl>
                                          <p:spTgt spid="138"/>
                                        </p:tgtEl>
                                      </p:cBhvr>
                                    </p:animEffect>
                                    <p:anim calcmode="lin" valueType="num">
                                      <p:cBhvr>
                                        <p:cTn id="51" dur="1000" fill="hold"/>
                                        <p:tgtEl>
                                          <p:spTgt spid="138"/>
                                        </p:tgtEl>
                                        <p:attrNameLst>
                                          <p:attrName>ppt_x</p:attrName>
                                        </p:attrNameLst>
                                      </p:cBhvr>
                                      <p:tavLst>
                                        <p:tav tm="0">
                                          <p:val>
                                            <p:strVal val="#ppt_x"/>
                                          </p:val>
                                        </p:tav>
                                        <p:tav tm="100000">
                                          <p:val>
                                            <p:strVal val="#ppt_x"/>
                                          </p:val>
                                        </p:tav>
                                      </p:tavLst>
                                    </p:anim>
                                    <p:anim calcmode="lin" valueType="num">
                                      <p:cBhvr>
                                        <p:cTn id="52" dur="1000" fill="hold"/>
                                        <p:tgtEl>
                                          <p:spTgt spid="138"/>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fade">
                                      <p:cBhvr>
                                        <p:cTn id="55" dur="1000"/>
                                        <p:tgtEl>
                                          <p:spTgt spid="126"/>
                                        </p:tgtEl>
                                      </p:cBhvr>
                                    </p:animEffect>
                                    <p:anim calcmode="lin" valueType="num">
                                      <p:cBhvr>
                                        <p:cTn id="56" dur="1000" fill="hold"/>
                                        <p:tgtEl>
                                          <p:spTgt spid="126"/>
                                        </p:tgtEl>
                                        <p:attrNameLst>
                                          <p:attrName>ppt_x</p:attrName>
                                        </p:attrNameLst>
                                      </p:cBhvr>
                                      <p:tavLst>
                                        <p:tav tm="0">
                                          <p:val>
                                            <p:strVal val="#ppt_x"/>
                                          </p:val>
                                        </p:tav>
                                        <p:tav tm="100000">
                                          <p:val>
                                            <p:strVal val="#ppt_x"/>
                                          </p:val>
                                        </p:tav>
                                      </p:tavLst>
                                    </p:anim>
                                    <p:anim calcmode="lin" valueType="num">
                                      <p:cBhvr>
                                        <p:cTn id="57"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P spid="50" grpId="0" animBg="1"/>
      <p:bldP spid="123" grpId="0"/>
      <p:bldP spid="124" grpId="0"/>
      <p:bldP spid="138" grpId="0"/>
      <p:bldP spid="1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2667000" y="670483"/>
            <a:ext cx="807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err="1">
                <a:solidFill>
                  <a:srgbClr val="C00000"/>
                </a:solidFill>
                <a:latin typeface="Times New Roman" panose="02020603050405020304" pitchFamily="18" charset="0"/>
              </a:rPr>
              <a:t>Những</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hành</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động</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việc</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làm</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nào</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sau</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đây</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thể</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hiện</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tình</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cảm</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kính</a:t>
            </a:r>
            <a:r>
              <a:rPr lang="en-US" altLang="vi-VN" sz="2800" b="1" dirty="0">
                <a:solidFill>
                  <a:srgbClr val="C00000"/>
                </a:solidFill>
                <a:latin typeface="Times New Roman" panose="02020603050405020304" pitchFamily="18" charset="0"/>
              </a:rPr>
              <a:t> </a:t>
            </a:r>
            <a:r>
              <a:rPr lang="en-US" altLang="vi-VN" sz="2800" b="1" err="1">
                <a:solidFill>
                  <a:srgbClr val="C00000"/>
                </a:solidFill>
                <a:latin typeface="Times New Roman" panose="02020603050405020304" pitchFamily="18" charset="0"/>
              </a:rPr>
              <a:t>già</a:t>
            </a:r>
            <a:r>
              <a:rPr lang="en-US" altLang="vi-VN" sz="2800" b="1">
                <a:solidFill>
                  <a:srgbClr val="C00000"/>
                </a:solidFill>
                <a:latin typeface="Times New Roman" panose="02020603050405020304" pitchFamily="18" charset="0"/>
              </a:rPr>
              <a:t>,</a:t>
            </a:r>
            <a:r>
              <a:rPr lang="vi-VN" altLang="vi-VN" sz="2800" b="1">
                <a:solidFill>
                  <a:srgbClr val="C00000"/>
                </a:solidFill>
                <a:latin typeface="Times New Roman" panose="02020603050405020304" pitchFamily="18" charset="0"/>
              </a:rPr>
              <a:t> </a:t>
            </a:r>
            <a:r>
              <a:rPr lang="en-US" altLang="vi-VN" sz="2800" b="1">
                <a:solidFill>
                  <a:srgbClr val="C00000"/>
                </a:solidFill>
                <a:latin typeface="Times New Roman" panose="02020603050405020304" pitchFamily="18" charset="0"/>
              </a:rPr>
              <a:t>yêu </a:t>
            </a:r>
            <a:r>
              <a:rPr lang="en-US" altLang="vi-VN" sz="2800" b="1" dirty="0" err="1">
                <a:solidFill>
                  <a:srgbClr val="C00000"/>
                </a:solidFill>
                <a:latin typeface="Times New Roman" panose="02020603050405020304" pitchFamily="18" charset="0"/>
              </a:rPr>
              <a:t>trẻ</a:t>
            </a:r>
            <a:r>
              <a:rPr lang="en-US" altLang="vi-VN" sz="2800" b="1" dirty="0">
                <a:solidFill>
                  <a:srgbClr val="C00000"/>
                </a:solidFill>
                <a:latin typeface="Times New Roman" panose="02020603050405020304" pitchFamily="18" charset="0"/>
              </a:rPr>
              <a:t>?</a:t>
            </a:r>
          </a:p>
        </p:txBody>
      </p:sp>
      <p:sp>
        <p:nvSpPr>
          <p:cNvPr id="4" name="Rectangle 9"/>
          <p:cNvSpPr>
            <a:spLocks noChangeArrowheads="1"/>
          </p:cNvSpPr>
          <p:nvPr/>
        </p:nvSpPr>
        <p:spPr bwMode="auto">
          <a:xfrm>
            <a:off x="2286000" y="188967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2400" b="1" dirty="0">
              <a:solidFill>
                <a:srgbClr val="C00000"/>
              </a:solidFill>
              <a:latin typeface="Times New Roman" panose="02020603050405020304" pitchFamily="18" charset="0"/>
              <a:cs typeface="Times New Roman" panose="02020603050405020304" pitchFamily="18" charset="0"/>
            </a:endParaRPr>
          </a:p>
        </p:txBody>
      </p:sp>
      <p:sp>
        <p:nvSpPr>
          <p:cNvPr id="5" name="Rectangle 10"/>
          <p:cNvSpPr>
            <a:spLocks noChangeArrowheads="1"/>
          </p:cNvSpPr>
          <p:nvPr/>
        </p:nvSpPr>
        <p:spPr bwMode="auto">
          <a:xfrm>
            <a:off x="2286000" y="25146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2400" b="1" dirty="0">
              <a:solidFill>
                <a:srgbClr val="0000FF"/>
              </a:solidFill>
              <a:latin typeface="Times New Roman" panose="02020603050405020304" pitchFamily="18" charset="0"/>
              <a:cs typeface="Times New Roman" panose="02020603050405020304" pitchFamily="18" charset="0"/>
            </a:endParaRPr>
          </a:p>
        </p:txBody>
      </p:sp>
      <p:sp>
        <p:nvSpPr>
          <p:cNvPr id="6" name="Rectangle 11"/>
          <p:cNvSpPr>
            <a:spLocks noChangeArrowheads="1"/>
          </p:cNvSpPr>
          <p:nvPr/>
        </p:nvSpPr>
        <p:spPr bwMode="auto">
          <a:xfrm>
            <a:off x="2286000" y="31242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2400" b="1" dirty="0">
              <a:solidFill>
                <a:srgbClr val="C00000"/>
              </a:solidFill>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2286000" y="38100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2400" b="1" dirty="0">
              <a:solidFill>
                <a:srgbClr val="0000FF"/>
              </a:solidFill>
              <a:latin typeface="Times New Roman" panose="02020603050405020304" pitchFamily="18" charset="0"/>
              <a:cs typeface="Times New Roman" panose="02020603050405020304" pitchFamily="18" charset="0"/>
            </a:endParaRPr>
          </a:p>
        </p:txBody>
      </p:sp>
      <p:sp>
        <p:nvSpPr>
          <p:cNvPr id="8" name="Text Box 13"/>
          <p:cNvSpPr txBox="1">
            <a:spLocks noChangeArrowheads="1"/>
          </p:cNvSpPr>
          <p:nvPr/>
        </p:nvSpPr>
        <p:spPr bwMode="auto">
          <a:xfrm>
            <a:off x="2895600" y="1915180"/>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a) </a:t>
            </a:r>
            <a:r>
              <a:rPr lang="en-US" altLang="vi-VN" sz="2800" b="1" dirty="0" err="1">
                <a:latin typeface="Times New Roman" panose="02020603050405020304" pitchFamily="18" charset="0"/>
              </a:rPr>
              <a:t>Chào</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hỏi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xưng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hô</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lễ</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phép</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với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người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lớn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tuổi</a:t>
            </a:r>
            <a:r>
              <a:rPr lang="en-US" altLang="vi-VN" sz="2800" b="1" dirty="0">
                <a:latin typeface="Times New Roman" panose="02020603050405020304" pitchFamily="18" charset="0"/>
              </a:rPr>
              <a:t>.</a:t>
            </a:r>
          </a:p>
        </p:txBody>
      </p:sp>
      <p:sp>
        <p:nvSpPr>
          <p:cNvPr id="9" name="Text Box 14"/>
          <p:cNvSpPr txBox="1">
            <a:spLocks noChangeArrowheads="1"/>
          </p:cNvSpPr>
          <p:nvPr/>
        </p:nvSpPr>
        <p:spPr bwMode="auto">
          <a:xfrm>
            <a:off x="2895600" y="2590800"/>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b) </a:t>
            </a:r>
            <a:r>
              <a:rPr lang="en-US" altLang="vi-VN" sz="2800" b="1" dirty="0" err="1">
                <a:latin typeface="Times New Roman" panose="02020603050405020304" pitchFamily="18" charset="0"/>
              </a:rPr>
              <a:t>Dùng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một</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tay</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khi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đưa</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vật</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gì</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đó</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cho</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người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già</a:t>
            </a:r>
            <a:r>
              <a:rPr lang="en-US" altLang="vi-VN" sz="2800" b="1" dirty="0">
                <a:latin typeface="Times New Roman" panose="02020603050405020304" pitchFamily="18" charset="0"/>
              </a:rPr>
              <a:t>.</a:t>
            </a:r>
          </a:p>
        </p:txBody>
      </p:sp>
      <p:sp>
        <p:nvSpPr>
          <p:cNvPr id="10" name="Text Box 15"/>
          <p:cNvSpPr txBox="1">
            <a:spLocks noChangeArrowheads="1"/>
          </p:cNvSpPr>
          <p:nvPr/>
        </p:nvSpPr>
        <p:spPr bwMode="auto">
          <a:xfrm>
            <a:off x="2895600" y="3173694"/>
            <a:ext cx="5657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c) </a:t>
            </a:r>
            <a:r>
              <a:rPr lang="en-US" altLang="vi-VN" sz="2800" b="1" dirty="0" err="1">
                <a:latin typeface="Times New Roman" panose="02020603050405020304" pitchFamily="18" charset="0"/>
              </a:rPr>
              <a:t>Đọc</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truyện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cho</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em</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nhỏ</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nghe</a:t>
            </a:r>
            <a:r>
              <a:rPr lang="en-US" altLang="vi-VN" sz="2800" b="1" dirty="0">
                <a:latin typeface="Times New Roman" panose="02020603050405020304" pitchFamily="18" charset="0"/>
              </a:rPr>
              <a:t>.</a:t>
            </a:r>
          </a:p>
        </p:txBody>
      </p:sp>
      <p:sp>
        <p:nvSpPr>
          <p:cNvPr id="11" name="Text Box 16"/>
          <p:cNvSpPr txBox="1">
            <a:spLocks noChangeArrowheads="1"/>
          </p:cNvSpPr>
          <p:nvPr/>
        </p:nvSpPr>
        <p:spPr bwMode="auto">
          <a:xfrm>
            <a:off x="2895600" y="3810000"/>
            <a:ext cx="5657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d) </a:t>
            </a:r>
            <a:r>
              <a:rPr lang="en-US" altLang="vi-VN" sz="2800" b="1" dirty="0" err="1">
                <a:latin typeface="Times New Roman" panose="02020603050405020304" pitchFamily="18" charset="0"/>
              </a:rPr>
              <a:t>Quát</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nạt</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người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lớn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và</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trẻ</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em</a:t>
            </a:r>
            <a:r>
              <a:rPr lang="en-US" altLang="vi-VN" sz="2800" b="1" dirty="0">
                <a:latin typeface="Times New Roman" panose="02020603050405020304" pitchFamily="18" charset="0"/>
              </a:rPr>
              <a:t>.</a:t>
            </a:r>
          </a:p>
        </p:txBody>
      </p:sp>
      <p:pic>
        <p:nvPicPr>
          <p:cNvPr id="12" name="Picture 11"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2" y="4343413"/>
            <a:ext cx="1511301" cy="143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2895600" y="4724413"/>
            <a:ext cx="7467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buFontTx/>
              <a:buNone/>
            </a:pPr>
            <a:r>
              <a:rPr lang="vi-VN" altLang="en-US" sz="2800" b="1">
                <a:solidFill>
                  <a:srgbClr val="0B0BC8"/>
                </a:solidFill>
                <a:latin typeface="Times New Roman" pitchFamily="18" charset="0"/>
              </a:rPr>
              <a:t> </a:t>
            </a:r>
            <a:r>
              <a:rPr lang="en-US" altLang="en-US" sz="2800" b="1">
                <a:solidFill>
                  <a:srgbClr val="C00000"/>
                </a:solidFill>
                <a:latin typeface="Times New Roman" pitchFamily="18" charset="0"/>
              </a:rPr>
              <a:t>Tại sao chúng ta cần phải kính trọng người già và yêu quý các em nhỏ?</a:t>
            </a:r>
          </a:p>
        </p:txBody>
      </p:sp>
      <p:sp>
        <p:nvSpPr>
          <p:cNvPr id="14" name="Rectangle 9"/>
          <p:cNvSpPr>
            <a:spLocks noChangeArrowheads="1"/>
          </p:cNvSpPr>
          <p:nvPr/>
        </p:nvSpPr>
        <p:spPr bwMode="auto">
          <a:xfrm>
            <a:off x="2286000" y="188967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C00000"/>
                </a:solidFill>
                <a:latin typeface="Times New Roman" panose="02020603050405020304" pitchFamily="18" charset="0"/>
                <a:cs typeface="Times New Roman" panose="02020603050405020304" pitchFamily="18" charset="0"/>
              </a:rPr>
              <a:t>Đ</a:t>
            </a:r>
          </a:p>
        </p:txBody>
      </p:sp>
      <p:sp>
        <p:nvSpPr>
          <p:cNvPr id="15" name="Rectangle 10"/>
          <p:cNvSpPr>
            <a:spLocks noChangeArrowheads="1"/>
          </p:cNvSpPr>
          <p:nvPr/>
        </p:nvSpPr>
        <p:spPr bwMode="auto">
          <a:xfrm>
            <a:off x="2286000" y="25146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latin typeface="Times New Roman" panose="02020603050405020304" pitchFamily="18" charset="0"/>
                <a:cs typeface="Times New Roman" panose="02020603050405020304" pitchFamily="18" charset="0"/>
              </a:rPr>
              <a:t>S</a:t>
            </a:r>
          </a:p>
        </p:txBody>
      </p:sp>
      <p:sp>
        <p:nvSpPr>
          <p:cNvPr id="16" name="Rectangle 11"/>
          <p:cNvSpPr>
            <a:spLocks noChangeArrowheads="1"/>
          </p:cNvSpPr>
          <p:nvPr/>
        </p:nvSpPr>
        <p:spPr bwMode="auto">
          <a:xfrm>
            <a:off x="2286000" y="31242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C00000"/>
                </a:solidFill>
                <a:latin typeface="Times New Roman" panose="02020603050405020304" pitchFamily="18" charset="0"/>
                <a:cs typeface="Times New Roman" panose="02020603050405020304" pitchFamily="18" charset="0"/>
              </a:rPr>
              <a:t>Đ</a:t>
            </a:r>
          </a:p>
        </p:txBody>
      </p:sp>
      <p:sp>
        <p:nvSpPr>
          <p:cNvPr id="17" name="Rectangle 12"/>
          <p:cNvSpPr>
            <a:spLocks noChangeArrowheads="1"/>
          </p:cNvSpPr>
          <p:nvPr/>
        </p:nvSpPr>
        <p:spPr bwMode="auto">
          <a:xfrm>
            <a:off x="2286000" y="38100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latin typeface="Times New Roman" panose="02020603050405020304" pitchFamily="18" charset="0"/>
                <a:cs typeface="Times New Roman" panose="02020603050405020304" pitchFamily="18" charset="0"/>
              </a:rPr>
              <a:t>S</a:t>
            </a:r>
          </a:p>
        </p:txBody>
      </p:sp>
      <p:pic>
        <p:nvPicPr>
          <p:cNvPr id="18" name="Picture 17"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41737"/>
            <a:ext cx="1143000" cy="108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67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1000"/>
                                        <p:tgtEl>
                                          <p:spTgt spid="14"/>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ircle(in)">
                                      <p:cBhvr>
                                        <p:cTn id="58" dur="1000"/>
                                        <p:tgtEl>
                                          <p:spTgt spid="15"/>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ircle(in)">
                                      <p:cBhvr>
                                        <p:cTn id="61" dur="1000"/>
                                        <p:tgtEl>
                                          <p:spTgt spid="16"/>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ircle(in)">
                                      <p:cBhvr>
                                        <p:cTn id="64" dur="1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P spid="13" grpId="0"/>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621423" y="685813"/>
            <a:ext cx="5432899" cy="769441"/>
          </a:xfrm>
          <a:prstGeom prst="rect">
            <a:avLst/>
          </a:prstGeom>
          <a:noFill/>
        </p:spPr>
        <p:txBody>
          <a:bodyPr wrap="none" lIns="91440" tIns="45720" rIns="91440" bIns="45720">
            <a:spAutoFit/>
          </a:bodyPr>
          <a:lstStyle/>
          <a:p>
            <a:pPr algn="ctr"/>
            <a:r>
              <a:rPr lang="vi-VN"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Yêu cầu cần đạt</a:t>
            </a:r>
            <a:endParaRPr lang="en-US"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grpSp>
        <p:nvGrpSpPr>
          <p:cNvPr id="6" name="Group 5"/>
          <p:cNvGrpSpPr/>
          <p:nvPr/>
        </p:nvGrpSpPr>
        <p:grpSpPr>
          <a:xfrm>
            <a:off x="1981200" y="3313097"/>
            <a:ext cx="8001000" cy="954107"/>
            <a:chOff x="533400" y="3200400"/>
            <a:chExt cx="8001000" cy="954107"/>
          </a:xfrm>
        </p:grpSpPr>
        <p:sp>
          <p:nvSpPr>
            <p:cNvPr id="3" name="TextBox 2"/>
            <p:cNvSpPr txBox="1"/>
            <p:nvPr/>
          </p:nvSpPr>
          <p:spPr>
            <a:xfrm>
              <a:off x="1143000" y="3200400"/>
              <a:ext cx="7391400" cy="954107"/>
            </a:xfrm>
            <a:prstGeom prst="rect">
              <a:avLst/>
            </a:prstGeom>
            <a:noFill/>
          </p:spPr>
          <p:txBody>
            <a:bodyPr wrap="square" rtlCol="0">
              <a:spAutoFit/>
            </a:bodyPr>
            <a:lstStyle/>
            <a:p>
              <a:pPr algn="just"/>
              <a:r>
                <a:rPr lang="vi-VN" sz="2800" b="1">
                  <a:latin typeface="+mj-lt"/>
                </a:rPr>
                <a:t>Biết thực hiện các hành vi thể hiện sự tôn trọng, lễ phép, giúp đỡ người già, em nhỏ.</a:t>
              </a:r>
              <a:endParaRPr lang="en-US" sz="2800" b="1">
                <a:latin typeface="+mj-lt"/>
              </a:endParaRPr>
            </a:p>
          </p:txBody>
        </p:sp>
        <p:sp>
          <p:nvSpPr>
            <p:cNvPr id="52" name="Freeform 11">
              <a:extLst>
                <a:ext uri="{FF2B5EF4-FFF2-40B4-BE49-F238E27FC236}">
                  <a16:creationId xmlns:a16="http://schemas.microsoft.com/office/drawing/2014/main" id="{B78B17DB-CC9F-42B5-B7D2-94AFF852F8EA}"/>
                </a:ext>
              </a:extLst>
            </p:cNvPr>
            <p:cNvSpPr/>
            <p:nvPr/>
          </p:nvSpPr>
          <p:spPr bwMode="auto">
            <a:xfrm>
              <a:off x="533400" y="3442211"/>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B050"/>
                </a:solidFill>
              </a:endParaRPr>
            </a:p>
          </p:txBody>
        </p:sp>
      </p:grpSp>
      <p:grpSp>
        <p:nvGrpSpPr>
          <p:cNvPr id="7" name="Group 6"/>
          <p:cNvGrpSpPr/>
          <p:nvPr/>
        </p:nvGrpSpPr>
        <p:grpSpPr>
          <a:xfrm>
            <a:off x="2057400" y="4532306"/>
            <a:ext cx="8001000" cy="954107"/>
            <a:chOff x="533400" y="4227493"/>
            <a:chExt cx="8001000" cy="954107"/>
          </a:xfrm>
        </p:grpSpPr>
        <p:sp>
          <p:nvSpPr>
            <p:cNvPr id="54" name="TextBox 53"/>
            <p:cNvSpPr txBox="1"/>
            <p:nvPr/>
          </p:nvSpPr>
          <p:spPr>
            <a:xfrm>
              <a:off x="1143000" y="4227493"/>
              <a:ext cx="7391400" cy="954107"/>
            </a:xfrm>
            <a:prstGeom prst="rect">
              <a:avLst/>
            </a:prstGeom>
            <a:noFill/>
          </p:spPr>
          <p:txBody>
            <a:bodyPr wrap="square" rtlCol="0">
              <a:spAutoFit/>
            </a:bodyPr>
            <a:lstStyle/>
            <a:p>
              <a:pPr algn="just"/>
              <a:r>
                <a:rPr lang="vi-VN" sz="2800" b="1">
                  <a:latin typeface="+mj-lt"/>
                </a:rPr>
                <a:t>Biết</a:t>
              </a:r>
              <a:r>
                <a:rPr lang="de-DE" sz="2800" b="1">
                  <a:latin typeface="Times New Roman" panose="02020603050405020304" pitchFamily="18" charset="0"/>
                  <a:cs typeface="Times New Roman" panose="02020603050405020304" pitchFamily="18" charset="0"/>
                </a:rPr>
                <a:t> lựa chọn cách ứng xử cho phù hợp trong các tình huống trong cuộc sống</a:t>
              </a:r>
              <a:r>
                <a:rPr lang="vi-VN" sz="2800" b="1">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55" name="Freeform 11">
              <a:extLst>
                <a:ext uri="{FF2B5EF4-FFF2-40B4-BE49-F238E27FC236}">
                  <a16:creationId xmlns:a16="http://schemas.microsoft.com/office/drawing/2014/main" id="{B78B17DB-CC9F-42B5-B7D2-94AFF852F8EA}"/>
                </a:ext>
              </a:extLst>
            </p:cNvPr>
            <p:cNvSpPr/>
            <p:nvPr/>
          </p:nvSpPr>
          <p:spPr bwMode="auto">
            <a:xfrm>
              <a:off x="533400" y="4469304"/>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B050"/>
                </a:solidFill>
              </a:endParaRPr>
            </a:p>
          </p:txBody>
        </p:sp>
      </p:grpSp>
      <p:grpSp>
        <p:nvGrpSpPr>
          <p:cNvPr id="5" name="Group 4"/>
          <p:cNvGrpSpPr/>
          <p:nvPr/>
        </p:nvGrpSpPr>
        <p:grpSpPr>
          <a:xfrm>
            <a:off x="1981200" y="2133613"/>
            <a:ext cx="8001000" cy="954107"/>
            <a:chOff x="457200" y="2133600"/>
            <a:chExt cx="8001000" cy="954107"/>
          </a:xfrm>
        </p:grpSpPr>
        <p:sp>
          <p:nvSpPr>
            <p:cNvPr id="57" name="TextBox 56"/>
            <p:cNvSpPr txBox="1"/>
            <p:nvPr/>
          </p:nvSpPr>
          <p:spPr>
            <a:xfrm>
              <a:off x="1066800" y="2133600"/>
              <a:ext cx="7391400" cy="954107"/>
            </a:xfrm>
            <a:prstGeom prst="rect">
              <a:avLst/>
            </a:prstGeom>
            <a:noFill/>
          </p:spPr>
          <p:txBody>
            <a:bodyPr wrap="square" rtlCol="0">
              <a:spAutoFit/>
            </a:bodyPr>
            <a:lstStyle/>
            <a:p>
              <a:pPr algn="just"/>
              <a:r>
                <a:rPr lang="vi-VN" sz="2800" b="1">
                  <a:latin typeface="+mj-lt"/>
                </a:rPr>
                <a:t>Biết các hành vi thể hiện sự tôn trọng, lễ phép, giúp đỡ người già, em nhỏ.</a:t>
              </a:r>
              <a:endParaRPr lang="en-US" sz="2800" b="1">
                <a:latin typeface="+mj-lt"/>
              </a:endParaRPr>
            </a:p>
          </p:txBody>
        </p:sp>
        <p:sp>
          <p:nvSpPr>
            <p:cNvPr id="58" name="Freeform 11">
              <a:extLst>
                <a:ext uri="{FF2B5EF4-FFF2-40B4-BE49-F238E27FC236}">
                  <a16:creationId xmlns:a16="http://schemas.microsoft.com/office/drawing/2014/main" id="{B78B17DB-CC9F-42B5-B7D2-94AFF852F8EA}"/>
                </a:ext>
              </a:extLst>
            </p:cNvPr>
            <p:cNvSpPr/>
            <p:nvPr/>
          </p:nvSpPr>
          <p:spPr bwMode="auto">
            <a:xfrm>
              <a:off x="457200" y="2375411"/>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B050"/>
                </a:solidFill>
              </a:endParaRPr>
            </a:p>
          </p:txBody>
        </p:sp>
      </p:grpSp>
    </p:spTree>
    <p:extLst>
      <p:ext uri="{BB962C8B-B14F-4D97-AF65-F5344CB8AC3E}">
        <p14:creationId xmlns:p14="http://schemas.microsoft.com/office/powerpoint/2010/main" val="339662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1352" y="2590800"/>
            <a:ext cx="6721648" cy="523220"/>
          </a:xfrm>
          <a:prstGeom prst="rect">
            <a:avLst/>
          </a:prstGeom>
        </p:spPr>
        <p:txBody>
          <a:bodyPr wrap="none">
            <a:spAutoFit/>
          </a:bodyPr>
          <a:lstStyle/>
          <a:p>
            <a:pPr>
              <a:spcBef>
                <a:spcPct val="50000"/>
              </a:spcBef>
            </a:pPr>
            <a:r>
              <a:rPr lang="vi-VN" altLang="vi-VN" sz="2800" b="1">
                <a:solidFill>
                  <a:srgbClr val="FF0000"/>
                </a:solidFill>
                <a:latin typeface="Times New Roman" panose="02020603050405020304" pitchFamily="18" charset="0"/>
              </a:rPr>
              <a:t>Bài tập 2</a:t>
            </a:r>
            <a:r>
              <a:rPr lang="en-US" altLang="vi-VN" sz="2800" b="1">
                <a:solidFill>
                  <a:srgbClr val="FF0000"/>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sẽ</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làm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gì</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trong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các</a:t>
            </a:r>
            <a:r>
              <a:rPr lang="en-US" altLang="vi-VN" sz="2800" b="1" dirty="0">
                <a:solidFill>
                  <a:srgbClr val="0000FF"/>
                </a:solidFill>
                <a:latin typeface="Times New Roman" panose="02020603050405020304" pitchFamily="18" charset="0"/>
              </a:rPr>
              <a:t> </a:t>
            </a:r>
            <a:r>
              <a:rPr lang="en-US" altLang="vi-VN" sz="2800" b="1" err="1">
                <a:solidFill>
                  <a:srgbClr val="0000FF"/>
                </a:solidFill>
                <a:latin typeface="Times New Roman" panose="02020603050405020304" pitchFamily="18" charset="0"/>
              </a:rPr>
              <a:t>tình</a:t>
            </a:r>
            <a:r>
              <a:rPr lang="en-US" altLang="vi-VN" sz="2800" b="1">
                <a:solidFill>
                  <a:srgbClr val="0000FF"/>
                </a:solidFill>
                <a:latin typeface="Times New Roman" panose="02020603050405020304" pitchFamily="18" charset="0"/>
              </a:rPr>
              <a:t> sau</a:t>
            </a:r>
            <a:r>
              <a:rPr lang="vi-VN" altLang="vi-VN" sz="2800" dirty="0">
                <a:solidFill>
                  <a:srgbClr val="0000FF"/>
                </a:solidFill>
                <a:latin typeface="Times New Roman" panose="02020603050405020304" pitchFamily="18" charset="0"/>
              </a:rPr>
              <a:t>?</a:t>
            </a:r>
            <a:endParaRPr lang="en-US" altLang="vi-VN" sz="2800" dirty="0">
              <a:solidFill>
                <a:srgbClr val="0000FF"/>
              </a:solidFill>
              <a:latin typeface="Times New Roman" panose="02020603050405020304" pitchFamily="18" charset="0"/>
            </a:endParaRPr>
          </a:p>
        </p:txBody>
      </p:sp>
      <p:grpSp>
        <p:nvGrpSpPr>
          <p:cNvPr id="4" name="Group 3"/>
          <p:cNvGrpSpPr/>
          <p:nvPr/>
        </p:nvGrpSpPr>
        <p:grpSpPr>
          <a:xfrm>
            <a:off x="1752601" y="228604"/>
            <a:ext cx="6521096" cy="1447801"/>
            <a:chOff x="1752600" y="228599"/>
            <a:chExt cx="6521096" cy="1447801"/>
          </a:xfrm>
          <a:solidFill>
            <a:srgbClr val="FFC000"/>
          </a:solidFill>
        </p:grpSpPr>
        <p:sp>
          <p:nvSpPr>
            <p:cNvPr id="5" name="Cloud 4"/>
            <p:cNvSpPr/>
            <p:nvPr/>
          </p:nvSpPr>
          <p:spPr>
            <a:xfrm>
              <a:off x="1752600" y="228599"/>
              <a:ext cx="6521096" cy="1447801"/>
            </a:xfrm>
            <a:prstGeom prst="cloud">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62200" y="634425"/>
              <a:ext cx="5715000" cy="584775"/>
            </a:xfrm>
            <a:prstGeom prst="rect">
              <a:avLst/>
            </a:prstGeom>
            <a:noFill/>
          </p:spPr>
          <p:txBody>
            <a:bodyPr wrap="square" rtlCol="0">
              <a:spAutoFit/>
            </a:bodyPr>
            <a:lstStyle/>
            <a:p>
              <a:r>
                <a:rPr lang="vi-VN" sz="3200" b="1">
                  <a:latin typeface="+mj-lt"/>
                </a:rPr>
                <a:t>Hoạt động 1: </a:t>
              </a:r>
              <a:r>
                <a:rPr lang="vi-VN" sz="3200" b="1">
                  <a:solidFill>
                    <a:srgbClr val="FF0000"/>
                  </a:solidFill>
                  <a:latin typeface="+mj-lt"/>
                </a:rPr>
                <a:t>Xử lí tình huống.</a:t>
              </a:r>
              <a:endParaRPr lang="en-US" sz="3200" b="1">
                <a:solidFill>
                  <a:srgbClr val="FF0000"/>
                </a:solidFill>
                <a:latin typeface="+mj-lt"/>
              </a:endParaRPr>
            </a:p>
          </p:txBody>
        </p:sp>
      </p:grpSp>
      <p:sp>
        <p:nvSpPr>
          <p:cNvPr id="7" name="Text Box 7"/>
          <p:cNvSpPr txBox="1">
            <a:spLocks noChangeArrowheads="1"/>
          </p:cNvSpPr>
          <p:nvPr/>
        </p:nvSpPr>
        <p:spPr bwMode="auto">
          <a:xfrm>
            <a:off x="1981200" y="3340656"/>
            <a:ext cx="83058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600"/>
              </a:spcBef>
            </a:pPr>
            <a:r>
              <a:rPr lang="en-US" altLang="vi-VN" sz="2000" dirty="0">
                <a:solidFill>
                  <a:srgbClr val="0000FF"/>
                </a:solidFill>
                <a:latin typeface="Times New Roman" panose="02020603050405020304" pitchFamily="18" charset="0"/>
              </a:rPr>
              <a:t>    </a:t>
            </a:r>
            <a:r>
              <a:rPr lang="en-US" altLang="vi-VN" sz="2800" b="1" dirty="0">
                <a:solidFill>
                  <a:srgbClr val="0000FF"/>
                </a:solidFill>
                <a:latin typeface="Times New Roman" panose="02020603050405020304" pitchFamily="18" charset="0"/>
              </a:rPr>
              <a:t>a/. </a:t>
            </a:r>
            <a:r>
              <a:rPr lang="en-US" altLang="vi-VN" sz="2800" b="1" dirty="0" err="1">
                <a:solidFill>
                  <a:srgbClr val="0000FF"/>
                </a:solidFill>
                <a:latin typeface="Times New Roman" panose="02020603050405020304" pitchFamily="18" charset="0"/>
              </a:rPr>
              <a:t>Trên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đường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học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thấy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một</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bé</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lạc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đang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khóc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tìm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mẹ</a:t>
            </a:r>
            <a:r>
              <a:rPr lang="en-US" altLang="vi-VN" sz="2800" b="1" dirty="0">
                <a:solidFill>
                  <a:srgbClr val="0000FF"/>
                </a:solidFill>
                <a:latin typeface="Times New Roman" panose="02020603050405020304" pitchFamily="18" charset="0"/>
              </a:rPr>
              <a:t>.</a:t>
            </a:r>
          </a:p>
          <a:p>
            <a:pPr algn="just" eaLnBrk="1" hangingPunct="1">
              <a:spcBef>
                <a:spcPts val="600"/>
              </a:spcBef>
            </a:pPr>
            <a:r>
              <a:rPr lang="en-US" altLang="vi-VN" sz="2800" b="1" dirty="0">
                <a:solidFill>
                  <a:srgbClr val="0000FF"/>
                </a:solidFill>
                <a:latin typeface="Times New Roman" panose="02020603050405020304" pitchFamily="18" charset="0"/>
              </a:rPr>
              <a:t>    b/. </a:t>
            </a:r>
            <a:r>
              <a:rPr lang="en-US" altLang="vi-VN" sz="2800" b="1" dirty="0" err="1">
                <a:solidFill>
                  <a:srgbClr val="0000FF"/>
                </a:solidFill>
                <a:latin typeface="Times New Roman" panose="02020603050405020304" pitchFamily="18" charset="0"/>
              </a:rPr>
              <a:t>Thấy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hai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nhỏ</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đánh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nhau</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để</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tranh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giành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đồ</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chơi</a:t>
            </a:r>
            <a:r>
              <a:rPr lang="en-US" altLang="vi-VN" sz="2800" b="1" dirty="0">
                <a:solidFill>
                  <a:srgbClr val="0000FF"/>
                </a:solidFill>
                <a:latin typeface="Times New Roman" panose="02020603050405020304" pitchFamily="18" charset="0"/>
              </a:rPr>
              <a:t>.</a:t>
            </a:r>
          </a:p>
          <a:p>
            <a:pPr algn="just" eaLnBrk="1" hangingPunct="1">
              <a:spcBef>
                <a:spcPts val="600"/>
              </a:spcBef>
            </a:pPr>
            <a:r>
              <a:rPr lang="en-US" altLang="vi-VN" sz="2800" b="1" dirty="0">
                <a:solidFill>
                  <a:srgbClr val="0000FF"/>
                </a:solidFill>
                <a:latin typeface="Times New Roman" panose="02020603050405020304" pitchFamily="18" charset="0"/>
              </a:rPr>
              <a:t>    c/. </a:t>
            </a:r>
            <a:r>
              <a:rPr lang="en-US" altLang="vi-VN" sz="2800" b="1" dirty="0" err="1">
                <a:solidFill>
                  <a:srgbClr val="0000FF"/>
                </a:solidFill>
                <a:latin typeface="Times New Roman" panose="02020603050405020304" pitchFamily="18" charset="0"/>
              </a:rPr>
              <a:t>Đang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chơi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cùng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các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bạn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thì</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có</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một</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cụ</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già</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đến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hỏi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đường</a:t>
            </a:r>
            <a:r>
              <a:rPr lang="en-US" altLang="vi-VN" sz="2800" b="1" dirty="0">
                <a:solidFill>
                  <a:srgbClr val="0000FF"/>
                </a:solidFill>
                <a:latin typeface="Times New Roman" panose="02020603050405020304" pitchFamily="18" charset="0"/>
              </a:rPr>
              <a:t>.</a:t>
            </a:r>
          </a:p>
        </p:txBody>
      </p:sp>
      <p:grpSp>
        <p:nvGrpSpPr>
          <p:cNvPr id="11" name="Group 10"/>
          <p:cNvGrpSpPr/>
          <p:nvPr/>
        </p:nvGrpSpPr>
        <p:grpSpPr>
          <a:xfrm>
            <a:off x="8385891" y="643444"/>
            <a:ext cx="2093685" cy="2404556"/>
            <a:chOff x="6785688" y="221397"/>
            <a:chExt cx="2093685" cy="2404556"/>
          </a:xfrm>
          <a:solidFill>
            <a:srgbClr val="92D050"/>
          </a:solidFill>
        </p:grpSpPr>
        <p:sp>
          <p:nvSpPr>
            <p:cNvPr id="9" name="Oval Callout 8"/>
            <p:cNvSpPr/>
            <p:nvPr/>
          </p:nvSpPr>
          <p:spPr>
            <a:xfrm rot="858379">
              <a:off x="6785688" y="221397"/>
              <a:ext cx="2093685" cy="2404556"/>
            </a:xfrm>
            <a:prstGeom prst="wedgeEllipse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16970" y="762000"/>
              <a:ext cx="1981200" cy="1384995"/>
            </a:xfrm>
            <a:prstGeom prst="rect">
              <a:avLst/>
            </a:prstGeom>
            <a:noFill/>
          </p:spPr>
          <p:txBody>
            <a:bodyPr wrap="square" rtlCol="0">
              <a:spAutoFit/>
            </a:bodyPr>
            <a:lstStyle/>
            <a:p>
              <a:pPr algn="ctr"/>
              <a:r>
                <a:rPr lang="vi-VN" sz="2800" b="1">
                  <a:latin typeface="+mj-lt"/>
                </a:rPr>
                <a:t>Thảo luận nhóm </a:t>
              </a:r>
            </a:p>
            <a:p>
              <a:pPr algn="ctr"/>
              <a:r>
                <a:rPr lang="vi-VN" sz="2800" b="1">
                  <a:latin typeface="+mj-lt"/>
                </a:rPr>
                <a:t> (4 phút)</a:t>
              </a:r>
              <a:endParaRPr lang="en-US" sz="2800" b="1">
                <a:latin typeface="+mj-lt"/>
              </a:endParaRPr>
            </a:p>
          </p:txBody>
        </p:sp>
      </p:grpSp>
    </p:spTree>
    <p:extLst>
      <p:ext uri="{BB962C8B-B14F-4D97-AF65-F5344CB8AC3E}">
        <p14:creationId xmlns:p14="http://schemas.microsoft.com/office/powerpoint/2010/main" val="30403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Callout 2"/>
          <p:cNvSpPr/>
          <p:nvPr/>
        </p:nvSpPr>
        <p:spPr>
          <a:xfrm>
            <a:off x="1600200" y="76200"/>
            <a:ext cx="3505200" cy="2286000"/>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00200" y="76206"/>
            <a:ext cx="2590800" cy="2739211"/>
          </a:xfrm>
          <a:prstGeom prst="rect">
            <a:avLst/>
          </a:prstGeom>
          <a:noFill/>
        </p:spPr>
        <p:txBody>
          <a:bodyPr wrap="square" rtlCol="0">
            <a:spAutoFit/>
          </a:bodyPr>
          <a:lstStyle/>
          <a:p>
            <a:r>
              <a:rPr lang="vi-VN" sz="2800" b="1">
                <a:solidFill>
                  <a:schemeClr val="bg1"/>
                </a:solidFill>
                <a:latin typeface="+mj-lt"/>
              </a:rPr>
              <a:t>a)</a:t>
            </a:r>
            <a:r>
              <a:rPr lang="en-US" altLang="vi-VN" sz="2800" b="1">
                <a:solidFill>
                  <a:schemeClr val="bg1"/>
                </a:solidFill>
                <a:latin typeface="+mj-lt"/>
              </a:rPr>
              <a:t> </a:t>
            </a:r>
            <a:r>
              <a:rPr lang="en-US" altLang="vi-VN" sz="2800" b="1">
                <a:solidFill>
                  <a:schemeClr val="bg1"/>
                </a:solidFill>
                <a:latin typeface="Times New Roman" panose="02020603050405020304" pitchFamily="18" charset="0"/>
                <a:cs typeface="Times New Roman" panose="02020603050405020304" pitchFamily="18" charset="0"/>
              </a:rPr>
              <a:t>Trên đường đi học, thấy một em bé đi lạc, đang khóc tìm mẹ.</a:t>
            </a:r>
          </a:p>
          <a:p>
            <a:r>
              <a:rPr lang="vi-VN" sz="3200">
                <a:solidFill>
                  <a:schemeClr val="bg1"/>
                </a:solidFill>
                <a:latin typeface="+mj-lt"/>
              </a:rPr>
              <a:t> </a:t>
            </a:r>
            <a:endParaRPr lang="en-US" sz="3200">
              <a:solidFill>
                <a:schemeClr val="bg1"/>
              </a:solidFill>
              <a:latin typeface="+mj-lt"/>
            </a:endParaRPr>
          </a:p>
        </p:txBody>
      </p:sp>
      <p:sp>
        <p:nvSpPr>
          <p:cNvPr id="5" name="Rounded Rectangle 4"/>
          <p:cNvSpPr/>
          <p:nvPr/>
        </p:nvSpPr>
        <p:spPr>
          <a:xfrm>
            <a:off x="5117128" y="76200"/>
            <a:ext cx="5322277" cy="237978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vi-VN" sz="2600" b="1">
                <a:solidFill>
                  <a:schemeClr val="bg1"/>
                </a:solidFill>
                <a:latin typeface="Times New Roman" panose="02020603050405020304" pitchFamily="18" charset="0"/>
              </a:rPr>
              <a:t>Em nên dừng lại, </a:t>
            </a:r>
            <a:r>
              <a:rPr lang="vi-VN" altLang="vi-VN" sz="2600" b="1">
                <a:solidFill>
                  <a:schemeClr val="bg1"/>
                </a:solidFill>
                <a:latin typeface="Times New Roman" panose="02020603050405020304" pitchFamily="18" charset="0"/>
              </a:rPr>
              <a:t>đ</a:t>
            </a:r>
            <a:r>
              <a:rPr lang="en-US" altLang="vi-VN" sz="2600" b="1">
                <a:solidFill>
                  <a:schemeClr val="bg1"/>
                </a:solidFill>
                <a:latin typeface="Times New Roman" panose="02020603050405020304" pitchFamily="18" charset="0"/>
              </a:rPr>
              <a:t>ỡ em bé, hỏi tên, địa chỉ. Sau đó, em có thể dẫn em bé đến đồn công an để nhờ tìm gia đình của bé. Nếu nhà em ở gần, em có thể dẫn em bé về nhà, nhờ bố mẹ giúp đỡ.</a:t>
            </a:r>
            <a:endParaRPr lang="en-US" altLang="vi-VN" sz="2600" b="1" dirty="0">
              <a:solidFill>
                <a:schemeClr val="bg1"/>
              </a:solidFill>
              <a:latin typeface="Times New Roman" panose="02020603050405020304" pitchFamily="18" charset="0"/>
            </a:endParaRPr>
          </a:p>
        </p:txBody>
      </p:sp>
      <p:sp>
        <p:nvSpPr>
          <p:cNvPr id="6" name="Right Arrow Callout 5"/>
          <p:cNvSpPr/>
          <p:nvPr/>
        </p:nvSpPr>
        <p:spPr>
          <a:xfrm>
            <a:off x="1600200" y="2514600"/>
            <a:ext cx="3505200" cy="17749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0200" y="2514600"/>
            <a:ext cx="2362200" cy="2308324"/>
          </a:xfrm>
          <a:prstGeom prst="rect">
            <a:avLst/>
          </a:prstGeom>
          <a:noFill/>
        </p:spPr>
        <p:txBody>
          <a:bodyPr wrap="square" rtlCol="0">
            <a:spAutoFit/>
          </a:bodyPr>
          <a:lstStyle/>
          <a:p>
            <a:r>
              <a:rPr lang="vi-VN" sz="2800" b="1">
                <a:solidFill>
                  <a:srgbClr val="FFFF00"/>
                </a:solidFill>
                <a:latin typeface="+mj-lt"/>
              </a:rPr>
              <a:t>b)</a:t>
            </a:r>
            <a:r>
              <a:rPr lang="en-US" altLang="vi-VN" sz="2800" b="1">
                <a:solidFill>
                  <a:srgbClr val="FFFF00"/>
                </a:solidFill>
                <a:latin typeface="+mj-lt"/>
              </a:rPr>
              <a:t> </a:t>
            </a:r>
            <a:r>
              <a:rPr lang="vi-VN" altLang="vi-VN" sz="2800" b="1">
                <a:solidFill>
                  <a:srgbClr val="FFFF00"/>
                </a:solidFill>
                <a:latin typeface="Times New Roman" panose="02020603050405020304" pitchFamily="18" charset="0"/>
                <a:cs typeface="Times New Roman" panose="02020603050405020304" pitchFamily="18" charset="0"/>
              </a:rPr>
              <a:t>Thấy hai em nhỏ đánh nhau để tranh giành đồ chơi.</a:t>
            </a:r>
            <a:endParaRPr lang="en-US" altLang="vi-VN" sz="2800" b="1">
              <a:solidFill>
                <a:srgbClr val="FFFF00"/>
              </a:solidFill>
              <a:latin typeface="Times New Roman" panose="02020603050405020304" pitchFamily="18" charset="0"/>
              <a:cs typeface="Times New Roman" panose="02020603050405020304" pitchFamily="18" charset="0"/>
            </a:endParaRPr>
          </a:p>
          <a:p>
            <a:r>
              <a:rPr lang="vi-VN" sz="3200">
                <a:solidFill>
                  <a:schemeClr val="bg1"/>
                </a:solidFill>
                <a:latin typeface="+mj-lt"/>
              </a:rPr>
              <a:t> </a:t>
            </a:r>
            <a:endParaRPr lang="en-US" sz="3200">
              <a:solidFill>
                <a:schemeClr val="bg1"/>
              </a:solidFill>
              <a:latin typeface="+mj-lt"/>
            </a:endParaRPr>
          </a:p>
        </p:txBody>
      </p:sp>
      <p:sp>
        <p:nvSpPr>
          <p:cNvPr id="10" name="Rounded Rectangle 9"/>
          <p:cNvSpPr/>
          <p:nvPr/>
        </p:nvSpPr>
        <p:spPr>
          <a:xfrm>
            <a:off x="5128851" y="2632587"/>
            <a:ext cx="5322277" cy="160418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vi-VN" altLang="vi-VN" sz="2800" b="1">
                <a:solidFill>
                  <a:srgbClr val="FFFF00"/>
                </a:solidFill>
                <a:latin typeface="Times New Roman" panose="02020603050405020304" pitchFamily="18" charset="0"/>
              </a:rPr>
              <a:t>Hướng dẫn các em cùng chơi chung hoặc lần lượt thay phiên nhau chơi.</a:t>
            </a:r>
            <a:endParaRPr lang="en-US" altLang="vi-VN" sz="2800" b="1" dirty="0">
              <a:solidFill>
                <a:srgbClr val="FFFF00"/>
              </a:solidFill>
              <a:latin typeface="Times New Roman" panose="02020603050405020304" pitchFamily="18" charset="0"/>
            </a:endParaRPr>
          </a:p>
        </p:txBody>
      </p:sp>
      <p:sp>
        <p:nvSpPr>
          <p:cNvPr id="13" name="Right Arrow Callout 12"/>
          <p:cNvSpPr/>
          <p:nvPr/>
        </p:nvSpPr>
        <p:spPr>
          <a:xfrm>
            <a:off x="1600200" y="4419600"/>
            <a:ext cx="3505200" cy="2286000"/>
          </a:xfrm>
          <a:prstGeom prs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1600200" y="4419611"/>
            <a:ext cx="2590800" cy="2739211"/>
          </a:xfrm>
          <a:prstGeom prst="rect">
            <a:avLst/>
          </a:prstGeom>
          <a:noFill/>
        </p:spPr>
        <p:txBody>
          <a:bodyPr wrap="square" rtlCol="0">
            <a:spAutoFit/>
          </a:bodyPr>
          <a:lstStyle/>
          <a:p>
            <a:r>
              <a:rPr lang="vi-VN" sz="2800" b="1">
                <a:latin typeface="+mj-lt"/>
              </a:rPr>
              <a:t>c)</a:t>
            </a:r>
            <a:r>
              <a:rPr lang="en-US" altLang="vi-VN" sz="2800" b="1">
                <a:latin typeface="+mj-lt"/>
              </a:rPr>
              <a:t> </a:t>
            </a:r>
            <a:r>
              <a:rPr lang="vi-VN" altLang="vi-VN" sz="2800" b="1">
                <a:latin typeface="Times New Roman" panose="02020603050405020304" pitchFamily="18" charset="0"/>
                <a:cs typeface="Times New Roman" panose="02020603050405020304" pitchFamily="18" charset="0"/>
              </a:rPr>
              <a:t>Đang chơi cùng các bạn thì có một cụ già đến hỏi đường.</a:t>
            </a:r>
            <a:endParaRPr lang="en-US" altLang="vi-VN" sz="2800" b="1">
              <a:latin typeface="Times New Roman" panose="02020603050405020304" pitchFamily="18" charset="0"/>
              <a:cs typeface="Times New Roman" panose="02020603050405020304" pitchFamily="18" charset="0"/>
            </a:endParaRPr>
          </a:p>
          <a:p>
            <a:r>
              <a:rPr lang="vi-VN" sz="3200">
                <a:latin typeface="+mj-lt"/>
              </a:rPr>
              <a:t> </a:t>
            </a:r>
            <a:endParaRPr lang="en-US" sz="3200">
              <a:latin typeface="+mj-lt"/>
            </a:endParaRPr>
          </a:p>
        </p:txBody>
      </p:sp>
      <p:sp>
        <p:nvSpPr>
          <p:cNvPr id="15" name="Rounded Rectangle 14"/>
          <p:cNvSpPr/>
          <p:nvPr/>
        </p:nvSpPr>
        <p:spPr>
          <a:xfrm>
            <a:off x="5146433" y="4460641"/>
            <a:ext cx="5322277" cy="222738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2800" b="1">
                <a:solidFill>
                  <a:schemeClr val="tx1"/>
                </a:solidFill>
                <a:latin typeface="Times New Roman" panose="02020603050405020304" pitchFamily="18" charset="0"/>
              </a:rPr>
              <a:t>Nếu biết đường, em hướng dẫn đường đi cho cụ già. Nếu không biết, em trả lời cụ một cách lễ phép</a:t>
            </a:r>
            <a:r>
              <a:rPr lang="en-US" altLang="vi-VN" sz="3600" b="1">
                <a:solidFill>
                  <a:schemeClr val="tx1"/>
                </a:solidFill>
                <a:latin typeface="Times New Roman" panose="02020603050405020304" pitchFamily="18" charset="0"/>
              </a:rPr>
              <a:t>.</a:t>
            </a:r>
            <a:endParaRPr lang="en-US" altLang="vi-VN" sz="3600"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1337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p:bldP spid="10" grpId="0" animBg="1"/>
      <p:bldP spid="13" grpId="0" animBg="1"/>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2590800" y="381000"/>
            <a:ext cx="7696200" cy="1143000"/>
            <a:chOff x="1905000" y="381000"/>
            <a:chExt cx="6858000" cy="1143000"/>
          </a:xfrm>
        </p:grpSpPr>
        <p:sp>
          <p:nvSpPr>
            <p:cNvPr id="6" name="Rounded Rectangle 5"/>
            <p:cNvSpPr/>
            <p:nvPr/>
          </p:nvSpPr>
          <p:spPr>
            <a:xfrm>
              <a:off x="1905000" y="381000"/>
              <a:ext cx="6858000" cy="1143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05000" y="634425"/>
              <a:ext cx="6858000" cy="646331"/>
            </a:xfrm>
            <a:prstGeom prst="rect">
              <a:avLst/>
            </a:prstGeom>
            <a:noFill/>
          </p:spPr>
          <p:txBody>
            <a:bodyPr wrap="square" rtlCol="0">
              <a:spAutoFit/>
            </a:bodyPr>
            <a:lstStyle/>
            <a:p>
              <a:pPr algn="ctr"/>
              <a:r>
                <a:rPr lang="vi-VN" sz="3600" b="1">
                  <a:latin typeface="+mj-lt"/>
                </a:rPr>
                <a:t>Hoạt động 2: </a:t>
              </a:r>
              <a:r>
                <a:rPr lang="vi-VN" sz="3600" b="1">
                  <a:solidFill>
                    <a:srgbClr val="FFFF00"/>
                  </a:solidFill>
                  <a:latin typeface="+mj-lt"/>
                </a:rPr>
                <a:t>Bày tỏ hiểu biết của em.</a:t>
              </a:r>
              <a:endParaRPr lang="en-US" sz="3600" b="1">
                <a:solidFill>
                  <a:srgbClr val="FFFF00"/>
                </a:solidFill>
                <a:latin typeface="+mj-lt"/>
              </a:endParaRPr>
            </a:p>
          </p:txBody>
        </p:sp>
      </p:grpSp>
      <p:sp>
        <p:nvSpPr>
          <p:cNvPr id="9" name="Text Box 7"/>
          <p:cNvSpPr txBox="1">
            <a:spLocks noChangeArrowheads="1"/>
          </p:cNvSpPr>
          <p:nvPr/>
        </p:nvSpPr>
        <p:spPr bwMode="auto">
          <a:xfrm>
            <a:off x="1981200" y="1766186"/>
            <a:ext cx="853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2400"/>
              </a:spcBef>
            </a:pPr>
            <a:r>
              <a:rPr lang="en-US" altLang="vi-VN" sz="2800" b="1">
                <a:solidFill>
                  <a:srgbClr val="FF0000"/>
                </a:solidFill>
                <a:latin typeface="Times New Roman" panose="02020603050405020304" pitchFamily="18" charset="0"/>
              </a:rPr>
              <a:t>Bài </a:t>
            </a:r>
            <a:r>
              <a:rPr lang="en-US" altLang="vi-VN" sz="2800" b="1" dirty="0" err="1">
                <a:solidFill>
                  <a:srgbClr val="FF0000"/>
                </a:solidFill>
                <a:latin typeface="Times New Roman" panose="02020603050405020304" pitchFamily="18" charset="0"/>
              </a:rPr>
              <a:t>tập</a:t>
            </a:r>
            <a:r>
              <a:rPr lang="en-US" altLang="vi-VN" sz="2800" b="1" dirty="0">
                <a:solidFill>
                  <a:srgbClr val="FF0000"/>
                </a:solidFill>
                <a:latin typeface="Times New Roman" panose="02020603050405020304" pitchFamily="18" charset="0"/>
              </a:rPr>
              <a:t> 3: </a:t>
            </a:r>
            <a:r>
              <a:rPr lang="en-US" altLang="vi-VN" sz="2800" b="1" dirty="0" err="1">
                <a:solidFill>
                  <a:srgbClr val="0000FF"/>
                </a:solidFill>
                <a:latin typeface="Times New Roman" panose="02020603050405020304" pitchFamily="18" charset="0"/>
              </a:rPr>
              <a:t>Trong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những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ngày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dưới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đây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ngày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nào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riêng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trẻ</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a:solidFill>
                  <a:srgbClr val="0000FF"/>
                </a:solidFill>
                <a:latin typeface="Times New Roman" panose="02020603050405020304" pitchFamily="18" charset="0"/>
              </a:rPr>
              <a:t>?  </a:t>
            </a:r>
            <a:r>
              <a:rPr lang="en-US" altLang="vi-VN" sz="2800" b="1">
                <a:solidFill>
                  <a:srgbClr val="663300"/>
                </a:solidFill>
                <a:latin typeface="Times New Roman" panose="02020603050405020304" pitchFamily="18" charset="0"/>
              </a:rPr>
              <a:t>  </a:t>
            </a:r>
            <a:r>
              <a:rPr lang="vi-VN" altLang="vi-VN" sz="2800" b="1">
                <a:solidFill>
                  <a:srgbClr val="663300"/>
                </a:solidFill>
                <a:latin typeface="Times New Roman" panose="02020603050405020304" pitchFamily="18" charset="0"/>
              </a:rPr>
              <a:t>      </a:t>
            </a:r>
            <a:r>
              <a:rPr lang="en-US" altLang="vi-VN" sz="2800" b="1">
                <a:solidFill>
                  <a:srgbClr val="0000FF"/>
                </a:solidFill>
                <a:latin typeface="Times New Roman" panose="02020603050405020304" pitchFamily="18" charset="0"/>
              </a:rPr>
              <a:t>Ngày </a:t>
            </a:r>
            <a:r>
              <a:rPr lang="en-US" altLang="vi-VN" sz="2800" b="1" dirty="0" err="1">
                <a:solidFill>
                  <a:srgbClr val="0000FF"/>
                </a:solidFill>
                <a:latin typeface="Times New Roman" panose="02020603050405020304" pitchFamily="18" charset="0"/>
              </a:rPr>
              <a:t>nào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riêng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người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cao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tuổi</a:t>
            </a:r>
            <a:r>
              <a:rPr lang="en-US" altLang="vi-VN" sz="2800" b="1">
                <a:solidFill>
                  <a:srgbClr val="0000FF"/>
                </a:solidFill>
                <a:latin typeface="Times New Roman" panose="02020603050405020304" pitchFamily="18" charset="0"/>
              </a:rPr>
              <a:t>? </a:t>
            </a:r>
            <a:endParaRPr lang="en-US" altLang="vi-VN" sz="2800" b="1" dirty="0">
              <a:solidFill>
                <a:srgbClr val="FF0000"/>
              </a:solidFill>
              <a:latin typeface="Times New Roman" panose="02020603050405020304" pitchFamily="18" charset="0"/>
            </a:endParaRPr>
          </a:p>
        </p:txBody>
      </p:sp>
      <p:sp>
        <p:nvSpPr>
          <p:cNvPr id="10" name="Rectangle 8"/>
          <p:cNvSpPr>
            <a:spLocks noChangeArrowheads="1"/>
          </p:cNvSpPr>
          <p:nvPr/>
        </p:nvSpPr>
        <p:spPr bwMode="auto">
          <a:xfrm>
            <a:off x="2514600" y="3522939"/>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9"/>
          <p:cNvSpPr>
            <a:spLocks noChangeArrowheads="1"/>
          </p:cNvSpPr>
          <p:nvPr/>
        </p:nvSpPr>
        <p:spPr bwMode="auto">
          <a:xfrm>
            <a:off x="2514600" y="4267199"/>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1400" dirty="0">
              <a:latin typeface="Times New Roman" panose="02020603050405020304" pitchFamily="18" charset="0"/>
              <a:cs typeface="Times New Roman" panose="02020603050405020304" pitchFamily="18" charset="0"/>
            </a:endParaRPr>
          </a:p>
        </p:txBody>
      </p:sp>
      <p:sp>
        <p:nvSpPr>
          <p:cNvPr id="12" name="Rectangle 10"/>
          <p:cNvSpPr>
            <a:spLocks noChangeArrowheads="1"/>
          </p:cNvSpPr>
          <p:nvPr/>
        </p:nvSpPr>
        <p:spPr bwMode="auto">
          <a:xfrm>
            <a:off x="2514600" y="5032890"/>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
        <p:nvSpPr>
          <p:cNvPr id="13" name="Rectangle 11"/>
          <p:cNvSpPr>
            <a:spLocks noChangeArrowheads="1"/>
          </p:cNvSpPr>
          <p:nvPr/>
        </p:nvSpPr>
        <p:spPr bwMode="auto">
          <a:xfrm>
            <a:off x="2514600" y="5791199"/>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1400"/>
          </a:p>
        </p:txBody>
      </p:sp>
      <p:sp>
        <p:nvSpPr>
          <p:cNvPr id="14" name="Text Box 12"/>
          <p:cNvSpPr txBox="1">
            <a:spLocks noChangeArrowheads="1"/>
          </p:cNvSpPr>
          <p:nvPr/>
        </p:nvSpPr>
        <p:spPr bwMode="auto">
          <a:xfrm>
            <a:off x="3200400" y="34290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a) </a:t>
            </a:r>
            <a:r>
              <a:rPr lang="en-US" altLang="vi-VN" sz="2800" b="1" dirty="0" err="1">
                <a:latin typeface="Times New Roman" panose="02020603050405020304" pitchFamily="18" charset="0"/>
              </a:rPr>
              <a:t>Ngày</a:t>
            </a:r>
            <a:r>
              <a:rPr lang="en-US" altLang="vi-VN" sz="2800" b="1" dirty="0">
                <a:latin typeface="Times New Roman" panose="02020603050405020304" pitchFamily="18" charset="0"/>
              </a:rPr>
              <a:t> 1 </a:t>
            </a:r>
            <a:r>
              <a:rPr lang="en-US" altLang="vi-VN" sz="2800" b="1" dirty="0" err="1">
                <a:latin typeface="Times New Roman" panose="02020603050405020304" pitchFamily="18" charset="0"/>
              </a:rPr>
              <a:t>tháng</a:t>
            </a:r>
            <a:r>
              <a:rPr lang="en-US" altLang="vi-VN" sz="2800" b="1" dirty="0">
                <a:latin typeface="Times New Roman" panose="02020603050405020304" pitchFamily="18" charset="0"/>
              </a:rPr>
              <a:t> 6</a:t>
            </a:r>
          </a:p>
        </p:txBody>
      </p:sp>
      <p:sp>
        <p:nvSpPr>
          <p:cNvPr id="15" name="Text Box 13"/>
          <p:cNvSpPr txBox="1">
            <a:spLocks noChangeArrowheads="1"/>
          </p:cNvSpPr>
          <p:nvPr/>
        </p:nvSpPr>
        <p:spPr bwMode="auto">
          <a:xfrm>
            <a:off x="3200400" y="42672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b) </a:t>
            </a:r>
            <a:r>
              <a:rPr lang="en-US" altLang="vi-VN" sz="2800" b="1" dirty="0" err="1">
                <a:latin typeface="Times New Roman" panose="02020603050405020304" pitchFamily="18" charset="0"/>
              </a:rPr>
              <a:t>Ngày</a:t>
            </a:r>
            <a:r>
              <a:rPr lang="en-US" altLang="vi-VN" sz="2800" b="1" dirty="0">
                <a:latin typeface="Times New Roman" panose="02020603050405020304" pitchFamily="18" charset="0"/>
              </a:rPr>
              <a:t> 20 </a:t>
            </a:r>
            <a:r>
              <a:rPr lang="en-US" altLang="vi-VN" sz="2800" b="1" dirty="0" err="1">
                <a:latin typeface="Times New Roman" panose="02020603050405020304" pitchFamily="18" charset="0"/>
              </a:rPr>
              <a:t>tháng</a:t>
            </a:r>
            <a:r>
              <a:rPr lang="en-US" altLang="vi-VN" sz="2800" b="1" dirty="0">
                <a:latin typeface="Times New Roman" panose="02020603050405020304" pitchFamily="18" charset="0"/>
              </a:rPr>
              <a:t> 11.</a:t>
            </a:r>
          </a:p>
        </p:txBody>
      </p:sp>
      <p:sp>
        <p:nvSpPr>
          <p:cNvPr id="16" name="Text Box 14"/>
          <p:cNvSpPr txBox="1">
            <a:spLocks noChangeArrowheads="1"/>
          </p:cNvSpPr>
          <p:nvPr/>
        </p:nvSpPr>
        <p:spPr bwMode="auto">
          <a:xfrm>
            <a:off x="3200400" y="50292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c) </a:t>
            </a:r>
            <a:r>
              <a:rPr lang="en-US" altLang="vi-VN" sz="2800" b="1" dirty="0" err="1">
                <a:latin typeface="Times New Roman" panose="02020603050405020304" pitchFamily="18" charset="0"/>
              </a:rPr>
              <a:t>Ngày</a:t>
            </a:r>
            <a:r>
              <a:rPr lang="en-US" altLang="vi-VN" sz="2800" b="1" dirty="0">
                <a:latin typeface="Times New Roman" panose="02020603050405020304" pitchFamily="18" charset="0"/>
              </a:rPr>
              <a:t> 1 </a:t>
            </a:r>
            <a:r>
              <a:rPr lang="en-US" altLang="vi-VN" sz="2800" b="1" dirty="0" err="1">
                <a:latin typeface="Times New Roman" panose="02020603050405020304" pitchFamily="18" charset="0"/>
              </a:rPr>
              <a:t>tháng</a:t>
            </a:r>
            <a:r>
              <a:rPr lang="en-US" altLang="vi-VN" sz="2800" b="1" dirty="0">
                <a:latin typeface="Times New Roman" panose="02020603050405020304" pitchFamily="18" charset="0"/>
              </a:rPr>
              <a:t> 10</a:t>
            </a:r>
          </a:p>
        </p:txBody>
      </p:sp>
      <p:sp>
        <p:nvSpPr>
          <p:cNvPr id="17" name="Text Box 15"/>
          <p:cNvSpPr txBox="1">
            <a:spLocks noChangeArrowheads="1"/>
          </p:cNvSpPr>
          <p:nvPr/>
        </p:nvSpPr>
        <p:spPr bwMode="auto">
          <a:xfrm>
            <a:off x="3200400" y="57912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d) </a:t>
            </a:r>
            <a:r>
              <a:rPr lang="en-US" altLang="vi-VN" sz="2800" b="1" dirty="0" err="1">
                <a:latin typeface="Times New Roman" panose="02020603050405020304" pitchFamily="18" charset="0"/>
              </a:rPr>
              <a:t>Ngày</a:t>
            </a:r>
            <a:r>
              <a:rPr lang="en-US" altLang="vi-VN" sz="2800" b="1" dirty="0">
                <a:latin typeface="Times New Roman" panose="02020603050405020304" pitchFamily="18" charset="0"/>
              </a:rPr>
              <a:t> 22 </a:t>
            </a:r>
            <a:r>
              <a:rPr lang="en-US" altLang="vi-VN" sz="2800" b="1" dirty="0" err="1">
                <a:latin typeface="Times New Roman" panose="02020603050405020304" pitchFamily="18" charset="0"/>
              </a:rPr>
              <a:t>tháng</a:t>
            </a:r>
            <a:r>
              <a:rPr lang="en-US" altLang="vi-VN" sz="2800" b="1" dirty="0">
                <a:latin typeface="Times New Roman" panose="02020603050405020304" pitchFamily="18" charset="0"/>
              </a:rPr>
              <a:t> 12</a:t>
            </a:r>
          </a:p>
        </p:txBody>
      </p:sp>
      <p:sp>
        <p:nvSpPr>
          <p:cNvPr id="19" name="Rectangle 18"/>
          <p:cNvSpPr>
            <a:spLocks noChangeArrowheads="1"/>
          </p:cNvSpPr>
          <p:nvPr/>
        </p:nvSpPr>
        <p:spPr bwMode="auto">
          <a:xfrm>
            <a:off x="4876800" y="2244370"/>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r>
              <a:rPr lang="en-US" altLang="en-US" sz="2800" b="1">
                <a:solidFill>
                  <a:srgbClr val="CC0000"/>
                </a:solidFill>
                <a:latin typeface="Times New Roman" pitchFamily="18" charset="0"/>
              </a:rPr>
              <a:t>T</a:t>
            </a:r>
          </a:p>
        </p:txBody>
      </p:sp>
      <p:sp>
        <p:nvSpPr>
          <p:cNvPr id="20" name="Rectangle 19"/>
          <p:cNvSpPr>
            <a:spLocks noChangeArrowheads="1"/>
          </p:cNvSpPr>
          <p:nvPr/>
        </p:nvSpPr>
        <p:spPr bwMode="auto">
          <a:xfrm>
            <a:off x="3581400" y="2695588"/>
            <a:ext cx="457200" cy="428625"/>
          </a:xfrm>
          <a:prstGeom prst="rect">
            <a:avLst/>
          </a:prstGeom>
          <a:solidFill>
            <a:schemeClr val="bg1"/>
          </a:solidFill>
          <a:ln w="19050">
            <a:solidFill>
              <a:srgbClr val="0B0BC8"/>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r>
              <a:rPr lang="en-US" altLang="en-US" sz="2800" b="1">
                <a:solidFill>
                  <a:srgbClr val="CC0000"/>
                </a:solidFill>
                <a:latin typeface="Times New Roman" pitchFamily="18" charset="0"/>
              </a:rPr>
              <a:t>G</a:t>
            </a:r>
          </a:p>
        </p:txBody>
      </p:sp>
      <p:sp>
        <p:nvSpPr>
          <p:cNvPr id="21" name="Rectangle 8"/>
          <p:cNvSpPr>
            <a:spLocks noChangeArrowheads="1"/>
          </p:cNvSpPr>
          <p:nvPr/>
        </p:nvSpPr>
        <p:spPr bwMode="auto">
          <a:xfrm>
            <a:off x="2526323" y="3520792"/>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dirty="0">
                <a:solidFill>
                  <a:srgbClr val="FF0000"/>
                </a:solidFill>
                <a:latin typeface="Times New Roman" panose="02020603050405020304" pitchFamily="18" charset="0"/>
                <a:cs typeface="Times New Roman" panose="02020603050405020304" pitchFamily="18" charset="0"/>
              </a:rPr>
              <a:t>T</a:t>
            </a:r>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
        <p:nvSpPr>
          <p:cNvPr id="22" name="Rectangle 10"/>
          <p:cNvSpPr>
            <a:spLocks noChangeArrowheads="1"/>
          </p:cNvSpPr>
          <p:nvPr/>
        </p:nvSpPr>
        <p:spPr bwMode="auto">
          <a:xfrm>
            <a:off x="2508738" y="5048328"/>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dirty="0">
                <a:solidFill>
                  <a:srgbClr val="FF0000"/>
                </a:solidFill>
                <a:latin typeface="Times New Roman" panose="02020603050405020304" pitchFamily="18" charset="0"/>
                <a:cs typeface="Times New Roman" panose="02020603050405020304" pitchFamily="18" charset="0"/>
              </a:rPr>
              <a:t>G</a:t>
            </a:r>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7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p:bldP spid="15" grpId="0"/>
      <p:bldP spid="16" grpId="0"/>
      <p:bldP spid="17" grpId="0"/>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6"/>
          <p:cNvSpPr>
            <a:spLocks noChangeArrowheads="1"/>
          </p:cNvSpPr>
          <p:nvPr/>
        </p:nvSpPr>
        <p:spPr bwMode="auto">
          <a:xfrm>
            <a:off x="1524000" y="14288"/>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vi-VN" altLang="en-US">
              <a:solidFill>
                <a:prstClr val="black"/>
              </a:solidFill>
              <a:latin typeface="Times New Roman" pitchFamily="18" charset="0"/>
            </a:endParaRPr>
          </a:p>
        </p:txBody>
      </p:sp>
      <p:sp>
        <p:nvSpPr>
          <p:cNvPr id="14339" name="Rectangle 9"/>
          <p:cNvSpPr>
            <a:spLocks noChangeArrowheads="1"/>
          </p:cNvSpPr>
          <p:nvPr/>
        </p:nvSpPr>
        <p:spPr bwMode="auto">
          <a:xfrm>
            <a:off x="2667000" y="457200"/>
            <a:ext cx="746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3200" b="1">
                <a:solidFill>
                  <a:srgbClr val="FF0000"/>
                </a:solidFill>
                <a:latin typeface="Times New Roman" pitchFamily="18" charset="0"/>
                <a:cs typeface="Times New Roman" pitchFamily="18" charset="0"/>
              </a:rPr>
              <a:t> KÍNH GIÀ,YÊU TRẺ </a:t>
            </a:r>
            <a:r>
              <a:rPr lang="en-US" altLang="en-US" sz="2800" b="1">
                <a:solidFill>
                  <a:srgbClr val="0000FF"/>
                </a:solidFill>
                <a:latin typeface="Times New Roman" pitchFamily="18" charset="0"/>
                <a:cs typeface="Times New Roman" pitchFamily="18" charset="0"/>
              </a:rPr>
              <a:t>(TIẾT 2)</a:t>
            </a:r>
          </a:p>
        </p:txBody>
      </p:sp>
      <p:sp>
        <p:nvSpPr>
          <p:cNvPr id="14340" name="Rectangle 8"/>
          <p:cNvSpPr>
            <a:spLocks noChangeArrowheads="1"/>
          </p:cNvSpPr>
          <p:nvPr/>
        </p:nvSpPr>
        <p:spPr bwMode="auto">
          <a:xfrm>
            <a:off x="2667000" y="4"/>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u="sng">
                <a:solidFill>
                  <a:srgbClr val="0000FF"/>
                </a:solidFill>
                <a:latin typeface="Times New Roman" pitchFamily="18" charset="0"/>
                <a:ea typeface="Arial Unicode MS" pitchFamily="34" charset="-128"/>
                <a:cs typeface="Times New Roman" pitchFamily="18" charset="0"/>
              </a:rPr>
              <a:t>ĐẠO ĐỨC</a:t>
            </a:r>
          </a:p>
        </p:txBody>
      </p:sp>
      <p:pic>
        <p:nvPicPr>
          <p:cNvPr id="14341" name="Picture 21" descr="slide 1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982667"/>
            <a:ext cx="9144000"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59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caotuoi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8939" y="1362075"/>
            <a:ext cx="633412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514600" y="5643574"/>
            <a:ext cx="7315200" cy="523875"/>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a:solidFill>
                  <a:prstClr val="black"/>
                </a:solidFill>
              </a:rPr>
              <a:t>Thăm khám sức khỏe cho người cao tuổi</a:t>
            </a:r>
          </a:p>
        </p:txBody>
      </p:sp>
      <p:sp>
        <p:nvSpPr>
          <p:cNvPr id="15364" name="TextBox 11"/>
          <p:cNvSpPr txBox="1">
            <a:spLocks noChangeArrowheads="1"/>
          </p:cNvSpPr>
          <p:nvPr/>
        </p:nvSpPr>
        <p:spPr bwMode="auto">
          <a:xfrm>
            <a:off x="2286000" y="500074"/>
            <a:ext cx="7924800" cy="523875"/>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Các hoạt động nhân ngày Hội người cao tuổi</a:t>
            </a:r>
          </a:p>
        </p:txBody>
      </p:sp>
      <p:pic>
        <p:nvPicPr>
          <p:cNvPr id="13" name="Picture 12" descr="06-caotuoi0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9" y="1438275"/>
            <a:ext cx="63341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2819400" y="5419736"/>
            <a:ext cx="7315200" cy="523875"/>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a:solidFill>
                  <a:prstClr val="black"/>
                </a:solidFill>
              </a:rPr>
              <a:t>Cấp phát thuốc cho người cao tuổi</a:t>
            </a:r>
          </a:p>
        </p:txBody>
      </p:sp>
      <p:pic>
        <p:nvPicPr>
          <p:cNvPr id="15" name="Picture 14" descr="cao tuoi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52750" y="1643063"/>
            <a:ext cx="6230938"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2743200" y="5370524"/>
            <a:ext cx="7772400" cy="954087"/>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rPr>
              <a:t>Trao các phần quà cho người cao tuổi có hoàn cảnh khó khăn</a:t>
            </a:r>
          </a:p>
        </p:txBody>
      </p:sp>
      <p:pic>
        <p:nvPicPr>
          <p:cNvPr id="17" name="Picture 16" descr="cao tuoi 1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357317"/>
            <a:ext cx="68580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2895600" y="5648336"/>
            <a:ext cx="7010400" cy="523875"/>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rPr>
              <a:t>Mổ mắt miễn phí cho người cao tuổi</a:t>
            </a:r>
          </a:p>
        </p:txBody>
      </p:sp>
      <p:pic>
        <p:nvPicPr>
          <p:cNvPr id="19" name="Picture 18" descr="images (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262074"/>
            <a:ext cx="7162800"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514600" y="5562611"/>
            <a:ext cx="8077200" cy="523875"/>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rPr>
              <a:t>Câu lạc bộ bóng bàn dành cho người cao tuổi</a:t>
            </a:r>
            <a:endParaRPr lang="en-US" altLang="en-US" sz="2800" b="1">
              <a:solidFill>
                <a:srgbClr val="FF0000"/>
              </a:solidFill>
            </a:endParaRPr>
          </a:p>
        </p:txBody>
      </p:sp>
      <p:pic>
        <p:nvPicPr>
          <p:cNvPr id="21" name="Picture 20" descr="image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1219200"/>
            <a:ext cx="723900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ChangeArrowheads="1"/>
          </p:cNvSpPr>
          <p:nvPr/>
        </p:nvSpPr>
        <p:spPr bwMode="auto">
          <a:xfrm>
            <a:off x="2895600" y="5370524"/>
            <a:ext cx="7543800" cy="954087"/>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rPr>
              <a:t>Người cao tuổi tham gia đạp xe nhân ngày thành lập Hội người cao tuổi</a:t>
            </a:r>
            <a:endParaRPr lang="en-US" altLang="en-US" sz="2800" b="1">
              <a:solidFill>
                <a:srgbClr val="FF0000"/>
              </a:solidFill>
            </a:endParaRPr>
          </a:p>
        </p:txBody>
      </p:sp>
      <p:pic>
        <p:nvPicPr>
          <p:cNvPr id="23" name="Picture 22" descr="tải xuố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1219200"/>
            <a:ext cx="73152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2895600" y="5370524"/>
            <a:ext cx="7239000" cy="954087"/>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Người cao tuổi tham gia múa dưỡng sinh nhân ngày thành lập Hội người cao tuổi</a:t>
            </a:r>
            <a:endParaRPr lang="en-US" alt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270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nodeType="clickEffect">
                                  <p:stCondLst>
                                    <p:cond delay="0"/>
                                  </p:stCondLst>
                                  <p:childTnLst>
                                    <p:animEffect transition="out" filter="diamond(i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outVertical)">
                                      <p:cBhvr>
                                        <p:cTn id="24" dur="5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xit" presetSubtype="16" fill="hold" nodeType="clickEffect">
                                  <p:stCondLst>
                                    <p:cond delay="0"/>
                                  </p:stCondLst>
                                  <p:childTnLst>
                                    <p:animEffect transition="out" filter="diamond(in)">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8" presetClass="exit" presetSubtype="16" fill="hold" grpId="1" nodeType="withEffect">
                                  <p:stCondLst>
                                    <p:cond delay="0"/>
                                  </p:stCondLst>
                                  <p:childTnLst>
                                    <p:animEffect transition="out" filter="diamond(i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6" presetClass="entr" presetSubtype="26"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Horizontal)">
                                      <p:cBhvr>
                                        <p:cTn id="35" dur="500"/>
                                        <p:tgtEl>
                                          <p:spTgt spid="15"/>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outVertical)">
                                      <p:cBhvr>
                                        <p:cTn id="38" dur="500"/>
                                        <p:tgtEl>
                                          <p:spTgt spid="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xit" presetSubtype="16" fill="hold" grpId="1" nodeType="clickEffect">
                                  <p:stCondLst>
                                    <p:cond delay="0"/>
                                  </p:stCondLst>
                                  <p:childTnLst>
                                    <p:animEffect transition="out" filter="diamond(in)">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8" presetClass="exit" presetSubtype="16" fill="hold" nodeType="withEffect">
                                  <p:stCondLst>
                                    <p:cond delay="0"/>
                                  </p:stCondLst>
                                  <p:childTnLst>
                                    <p:animEffect transition="out" filter="diamond(in)">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6" presetClass="entr" presetSubtype="21"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outVertical)">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xit" presetSubtype="16" fill="hold" grpId="1" nodeType="clickEffect">
                                  <p:stCondLst>
                                    <p:cond delay="0"/>
                                  </p:stCondLst>
                                  <p:childTnLst>
                                    <p:animEffect transition="out" filter="diamond(in)">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par>
                                <p:cTn id="58" presetID="8" presetClass="exit" presetSubtype="16" fill="hold" nodeType="withEffect">
                                  <p:stCondLst>
                                    <p:cond delay="0"/>
                                  </p:stCondLst>
                                  <p:childTnLst>
                                    <p:animEffect transition="out" filter="diamond(in)">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6" presetClass="entr" presetSubtype="26"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Horizontal)">
                                      <p:cBhvr>
                                        <p:cTn id="63" dur="500"/>
                                        <p:tgtEl>
                                          <p:spTgt spid="19"/>
                                        </p:tgtEl>
                                      </p:cBhvr>
                                    </p:animEffect>
                                  </p:childTnLst>
                                </p:cTn>
                              </p:par>
                              <p:par>
                                <p:cTn id="64" presetID="16" presetClass="entr" presetSubtype="37"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outVertical)">
                                      <p:cBhvr>
                                        <p:cTn id="66" dur="500"/>
                                        <p:tgtEl>
                                          <p:spTgt spid="2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xit" presetSubtype="16" fill="hold" grpId="1" nodeType="clickEffect">
                                  <p:stCondLst>
                                    <p:cond delay="0"/>
                                  </p:stCondLst>
                                  <p:childTnLst>
                                    <p:animEffect transition="out" filter="diamond(in)">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par>
                                <p:cTn id="72" presetID="8" presetClass="exit" presetSubtype="16" fill="hold" nodeType="withEffect">
                                  <p:stCondLst>
                                    <p:cond delay="0"/>
                                  </p:stCondLst>
                                  <p:childTnLst>
                                    <p:animEffect transition="out" filter="diamond(in)">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6" presetClass="entr" presetSubtype="2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Horizontal)">
                                      <p:cBhvr>
                                        <p:cTn id="77" dur="500"/>
                                        <p:tgtEl>
                                          <p:spTgt spid="21"/>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arn(outVertical)">
                                      <p:cBhvr>
                                        <p:cTn id="80" dur="500"/>
                                        <p:tgtEl>
                                          <p:spTgt spid="2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8" presetClass="exit" presetSubtype="16" fill="hold" grpId="1" nodeType="clickEffect">
                                  <p:stCondLst>
                                    <p:cond delay="0"/>
                                  </p:stCondLst>
                                  <p:childTnLst>
                                    <p:animEffect transition="out" filter="diamond(in)">
                                      <p:cBhvr>
                                        <p:cTn id="84" dur="500"/>
                                        <p:tgtEl>
                                          <p:spTgt spid="22"/>
                                        </p:tgtEl>
                                      </p:cBhvr>
                                    </p:animEffect>
                                    <p:set>
                                      <p:cBhvr>
                                        <p:cTn id="85" dur="1" fill="hold">
                                          <p:stCondLst>
                                            <p:cond delay="499"/>
                                          </p:stCondLst>
                                        </p:cTn>
                                        <p:tgtEl>
                                          <p:spTgt spid="22"/>
                                        </p:tgtEl>
                                        <p:attrNameLst>
                                          <p:attrName>style.visibility</p:attrName>
                                        </p:attrNameLst>
                                      </p:cBhvr>
                                      <p:to>
                                        <p:strVal val="hidden"/>
                                      </p:to>
                                    </p:set>
                                  </p:childTnLst>
                                </p:cTn>
                              </p:par>
                              <p:par>
                                <p:cTn id="86" presetID="8" presetClass="exit" presetSubtype="16" fill="hold" nodeType="withEffect">
                                  <p:stCondLst>
                                    <p:cond delay="0"/>
                                  </p:stCondLst>
                                  <p:childTnLst>
                                    <p:animEffect transition="out" filter="diamond(in)">
                                      <p:cBhvr>
                                        <p:cTn id="87" dur="500"/>
                                        <p:tgtEl>
                                          <p:spTgt spid="21"/>
                                        </p:tgtEl>
                                      </p:cBhvr>
                                    </p:animEffect>
                                    <p:set>
                                      <p:cBhvr>
                                        <p:cTn id="88" dur="1" fill="hold">
                                          <p:stCondLst>
                                            <p:cond delay="499"/>
                                          </p:stCondLst>
                                        </p:cTn>
                                        <p:tgtEl>
                                          <p:spTgt spid="21"/>
                                        </p:tgtEl>
                                        <p:attrNameLst>
                                          <p:attrName>style.visibility</p:attrName>
                                        </p:attrNameLst>
                                      </p:cBhvr>
                                      <p:to>
                                        <p:strVal val="hidden"/>
                                      </p:to>
                                    </p:set>
                                  </p:childTnLst>
                                </p:cTn>
                              </p:par>
                              <p:par>
                                <p:cTn id="89" presetID="16" presetClass="entr" presetSubtype="21"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barn(inVertical)">
                                      <p:cBhvr>
                                        <p:cTn id="91" dur="500"/>
                                        <p:tgtEl>
                                          <p:spTgt spid="23"/>
                                        </p:tgtEl>
                                      </p:cBhvr>
                                    </p:animEffect>
                                  </p:childTnLst>
                                </p:cTn>
                              </p:par>
                              <p:par>
                                <p:cTn id="92" presetID="16" presetClass="entr" presetSubtype="37"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barn(outVertical)">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16" grpId="0" animBg="1"/>
      <p:bldP spid="16" grpId="1" animBg="1"/>
      <p:bldP spid="18" grpId="0" animBg="1"/>
      <p:bldP spid="18" grpId="1" animBg="1"/>
      <p:bldP spid="20" grpId="0" animBg="1"/>
      <p:bldP spid="20" grpId="1" animBg="1"/>
      <p:bldP spid="22" grpId="0" animBg="1"/>
      <p:bldP spid="22" grpId="1"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TotalTime>
  <Words>1817</Words>
  <Application>Microsoft Office PowerPoint</Application>
  <PresentationFormat>Widescreen</PresentationFormat>
  <Paragraphs>142</Paragraphs>
  <Slides>27</Slides>
  <Notes>20</Notes>
  <HiddenSlides>0</HiddenSlides>
  <MMClips>16</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27</vt:i4>
      </vt:variant>
    </vt:vector>
  </HeadingPairs>
  <TitlesOfParts>
    <vt:vector size="37" baseType="lpstr">
      <vt:lpstr>Arial</vt:lpstr>
      <vt:lpstr>Calibri</vt:lpstr>
      <vt:lpstr>Calibri Light</vt:lpstr>
      <vt:lpstr>Times New Roman</vt:lpstr>
      <vt:lpstr>Wingdings</vt:lpstr>
      <vt:lpstr>Office Theme</vt:lpstr>
      <vt:lpstr>2_Office Theme</vt:lpstr>
      <vt:lpstr>3_Office Theme</vt:lpstr>
      <vt:lpstr>5_Office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74</cp:revision>
  <dcterms:created xsi:type="dcterms:W3CDTF">2021-09-03T08:20:19Z</dcterms:created>
  <dcterms:modified xsi:type="dcterms:W3CDTF">2021-09-15T08:36:38Z</dcterms:modified>
</cp:coreProperties>
</file>