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007577127" r:id="rId2"/>
    <p:sldId id="256" r:id="rId3"/>
    <p:sldId id="260" r:id="rId4"/>
    <p:sldId id="258" r:id="rId5"/>
    <p:sldId id="2007577155" r:id="rId6"/>
    <p:sldId id="2007577156" r:id="rId7"/>
    <p:sldId id="2007577157" r:id="rId8"/>
    <p:sldId id="2007577152" r:id="rId9"/>
    <p:sldId id="2007577166" r:id="rId10"/>
    <p:sldId id="2007577167" r:id="rId11"/>
    <p:sldId id="2007577128" r:id="rId12"/>
    <p:sldId id="2007577160" r:id="rId13"/>
    <p:sldId id="259" r:id="rId14"/>
    <p:sldId id="264" r:id="rId15"/>
    <p:sldId id="2007577162" r:id="rId16"/>
    <p:sldId id="2007577165" r:id="rId17"/>
    <p:sldId id="2007577164" r:id="rId18"/>
  </p:sldIdLst>
  <p:sldSz cx="18288000" cy="10287000"/>
  <p:notesSz cx="6858000" cy="9144000"/>
  <p:embeddedFontLst>
    <p:embeddedFont>
      <p:font typeface="#9Slide03 IcielPanton Black" charset="0"/>
      <p:regular r:id="rId20"/>
    </p:embeddedFont>
    <p:embeddedFont>
      <p:font typeface="Cambria" pitchFamily="18" charset="0"/>
      <p:regular r:id="rId21"/>
      <p:bold r:id="rId22"/>
      <p:italic r:id="rId23"/>
      <p:boldItalic r:id="rId24"/>
    </p:embeddedFont>
    <p:embeddedFont>
      <p:font typeface="Cambria Math" pitchFamily="18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等线" charset="-122"/>
      <p:regular r:id="rId30"/>
      <p:bold r:id="rId31"/>
    </p:embeddedFont>
    <p:embeddedFont>
      <p:font typeface="Muli Regular" charset="0"/>
      <p:regular r:id="rId32"/>
    </p:embeddedFont>
    <p:embeddedFont>
      <p:font typeface="宋体" pitchFamily="2" charset="-122"/>
      <p:regular r:id="rId33"/>
    </p:embeddedFont>
    <p:embeddedFont>
      <p:font typeface="HP001 5 hàng" pitchFamily="3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CC"/>
    <a:srgbClr val="D4F2A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0" autoAdjust="0"/>
    <p:restoredTop sz="57415" autoAdjust="0"/>
  </p:normalViewPr>
  <p:slideViewPr>
    <p:cSldViewPr>
      <p:cViewPr varScale="1">
        <p:scale>
          <a:sx n="26" d="100"/>
          <a:sy n="26" d="100"/>
        </p:scale>
        <p:origin x="-13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ED057-A2DE-4A33-A4DA-888679C9C210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D96EF-015C-4026-B953-CA1AAB3F3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0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/>
              <a:t>Ấn</a:t>
            </a:r>
            <a:r>
              <a:rPr lang="en-US" sz="1800" b="1" dirty="0"/>
              <a:t> </a:t>
            </a:r>
            <a:r>
              <a:rPr lang="en-US" sz="1800" b="1" dirty="0" err="1"/>
              <a:t>hoa</a:t>
            </a:r>
            <a:r>
              <a:rPr lang="en-US" sz="1800" b="1" dirty="0"/>
              <a:t>  </a:t>
            </a:r>
            <a:r>
              <a:rPr lang="en-US" sz="1800" b="1" dirty="0" err="1"/>
              <a:t>để</a:t>
            </a:r>
            <a:r>
              <a:rPr lang="en-US" sz="1800" b="1" dirty="0"/>
              <a:t> quay </a:t>
            </a:r>
            <a:r>
              <a:rPr lang="en-US" sz="1800" b="1" dirty="0" err="1"/>
              <a:t>về</a:t>
            </a:r>
            <a:r>
              <a:rPr lang="en-US" sz="1800" b="1" dirty="0"/>
              <a:t> </a:t>
            </a:r>
            <a:r>
              <a:rPr lang="en-US" sz="1800" b="1" dirty="0" err="1"/>
              <a:t>hoa</a:t>
            </a:r>
            <a:r>
              <a:rPr lang="en-US" sz="1800" b="1" dirty="0"/>
              <a:t> </a:t>
            </a:r>
            <a:r>
              <a:rPr lang="en-US" sz="1800" b="1" dirty="0" err="1"/>
              <a:t>chăm</a:t>
            </a:r>
            <a:r>
              <a:rPr lang="en-US" sz="1800" b="1" dirty="0"/>
              <a:t> </a:t>
            </a:r>
            <a:r>
              <a:rPr lang="en-US" sz="1800" b="1" dirty="0" err="1"/>
              <a:t>chỉ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*GD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4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9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(6 slide)</a:t>
            </a:r>
          </a:p>
          <a:p>
            <a:pPr marL="228600" indent="-228600">
              <a:buAutoNum type="arabicPeriod"/>
            </a:pPr>
            <a:r>
              <a:rPr lang="en-US" dirty="0" err="1"/>
              <a:t>Bài</a:t>
            </a:r>
            <a:r>
              <a:rPr lang="en-US" dirty="0"/>
              <a:t> 4</a:t>
            </a:r>
          </a:p>
          <a:p>
            <a:pPr marL="228600" indent="-228600">
              <a:buAutoNum type="arabicPeriod"/>
            </a:pPr>
            <a:r>
              <a:rPr lang="en-US" dirty="0" err="1"/>
              <a:t>Bài</a:t>
            </a:r>
            <a:r>
              <a:rPr lang="en-US" dirty="0"/>
              <a:t> 5</a:t>
            </a:r>
          </a:p>
          <a:p>
            <a:pPr marL="228600" indent="-228600">
              <a:buAutoNum type="arabicPeriod"/>
            </a:pPr>
            <a:r>
              <a:rPr lang="en-US" dirty="0" err="1"/>
              <a:t>Bài</a:t>
            </a:r>
            <a:r>
              <a:rPr lang="en-US" dirty="0"/>
              <a:t> 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CỦNG CỐ: Cho HS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ở BT4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=&gt;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=&gt;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=&gt; YCCĐ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CC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Khi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lệnh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vang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1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6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nêu</a:t>
            </a:r>
            <a:r>
              <a:rPr lang="en-US" dirty="0"/>
              <a:t> 176 + 8 =&gt; </a:t>
            </a:r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4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-Pt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cta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pc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pv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ở bt1,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pt ở bt3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pt ở bt4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cs +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cs)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-Ở pt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cta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&gt;10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sang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cs  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78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chăm</a:t>
            </a:r>
            <a:r>
              <a:rPr lang="en-US" b="1" dirty="0"/>
              <a:t> </a:t>
            </a:r>
            <a:r>
              <a:rPr lang="en-US" b="1" dirty="0" err="1"/>
              <a:t>chỉ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87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</a:t>
            </a:r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hoa</a:t>
            </a:r>
            <a:r>
              <a:rPr lang="en-US" b="1" dirty="0"/>
              <a:t> </a:t>
            </a:r>
            <a:r>
              <a:rPr lang="en-US" b="1" dirty="0" err="1"/>
              <a:t>chăm</a:t>
            </a:r>
            <a:r>
              <a:rPr lang="en-US" b="1" dirty="0"/>
              <a:t> </a:t>
            </a:r>
            <a:r>
              <a:rPr lang="en-US" b="1" dirty="0" err="1"/>
              <a:t>chỉ</a:t>
            </a:r>
            <a:endParaRPr lang="en-US" b="1" dirty="0"/>
          </a:p>
          <a:p>
            <a:endParaRPr lang="en-US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bt4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pt. HS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345 + 7?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-Khi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83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/>
              <a:t>Ấn</a:t>
            </a:r>
            <a:r>
              <a:rPr lang="en-US" sz="1800" b="1" dirty="0"/>
              <a:t> </a:t>
            </a:r>
            <a:r>
              <a:rPr lang="en-US" sz="1800" b="1" dirty="0" err="1"/>
              <a:t>hoa</a:t>
            </a:r>
            <a:r>
              <a:rPr lang="en-US" sz="1800" b="1" dirty="0"/>
              <a:t>  </a:t>
            </a:r>
            <a:r>
              <a:rPr lang="en-US" sz="1800" b="1" dirty="0" err="1"/>
              <a:t>để</a:t>
            </a:r>
            <a:r>
              <a:rPr lang="en-US" sz="1800" b="1" dirty="0"/>
              <a:t> quay </a:t>
            </a:r>
            <a:r>
              <a:rPr lang="en-US" sz="1800" b="1" dirty="0" err="1"/>
              <a:t>về</a:t>
            </a:r>
            <a:r>
              <a:rPr lang="en-US" sz="1800" b="1" dirty="0"/>
              <a:t> </a:t>
            </a:r>
            <a:r>
              <a:rPr lang="en-US" sz="1800" b="1" dirty="0" err="1"/>
              <a:t>hoa</a:t>
            </a:r>
            <a:r>
              <a:rPr lang="en-US" sz="1800" b="1" dirty="0"/>
              <a:t> </a:t>
            </a:r>
            <a:r>
              <a:rPr lang="en-US" sz="1800" b="1" dirty="0" err="1"/>
              <a:t>chăm</a:t>
            </a:r>
            <a:r>
              <a:rPr lang="en-US" sz="1800" b="1" dirty="0"/>
              <a:t> </a:t>
            </a:r>
            <a:r>
              <a:rPr lang="en-US" sz="1800" b="1" dirty="0" err="1"/>
              <a:t>chỉ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 5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cầu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làm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̀?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BT5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pt,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ccon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pt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đ/a đ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pt 237 + 48? 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10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pt, con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pc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pv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20,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kq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của1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&gt;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10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them 1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ớn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MR: CC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37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nháp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 HS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nx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D96EF-015C-4026-B953-CA1AAB3F3E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1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1166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slide" Target="slide2.xml"/><Relationship Id="rId3" Type="http://schemas.openxmlformats.org/officeDocument/2006/relationships/image" Target="../media/image3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36.png"/><Relationship Id="rId9" Type="http://schemas.openxmlformats.org/officeDocument/2006/relationships/image" Target="../media/image55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1.wdp"/><Relationship Id="rId18" Type="http://schemas.openxmlformats.org/officeDocument/2006/relationships/slide" Target="slide12.xml"/><Relationship Id="rId3" Type="http://schemas.openxmlformats.org/officeDocument/2006/relationships/image" Target="../media/image9.png"/><Relationship Id="rId21" Type="http://schemas.openxmlformats.org/officeDocument/2006/relationships/image" Target="../media/image20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microsoft.com/office/2007/relationships/hdphoto" Target="../media/hdphoto2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12" Type="http://schemas.openxmlformats.org/officeDocument/2006/relationships/image" Target="../media/image29.sv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32.svg"/><Relationship Id="rId10" Type="http://schemas.openxmlformats.org/officeDocument/2006/relationships/image" Target="../media/image15.png"/><Relationship Id="rId19" Type="http://schemas.openxmlformats.org/officeDocument/2006/relationships/image" Target="../media/image36.svg"/><Relationship Id="rId4" Type="http://schemas.openxmlformats.org/officeDocument/2006/relationships/image" Target="../media/image23.svg"/><Relationship Id="rId9" Type="http://schemas.openxmlformats.org/officeDocument/2006/relationships/image" Target="../media/image27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9.sv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26" y="5067313"/>
            <a:ext cx="5762574" cy="461871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1" y="9238097"/>
            <a:ext cx="12423510" cy="1048235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9238097"/>
            <a:ext cx="11870276" cy="1048235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4775249"/>
            <a:ext cx="4601754" cy="551108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7698128"/>
            <a:ext cx="2749964" cy="2588201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326" y="8811566"/>
            <a:ext cx="7009487" cy="1096164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70" y="403328"/>
            <a:ext cx="13066013" cy="2677253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85" y="7626838"/>
            <a:ext cx="7237926" cy="24876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22A3CE-8FE3-F77F-FA5A-C590974E37EF}"/>
              </a:ext>
            </a:extLst>
          </p:cNvPr>
          <p:cNvSpPr/>
          <p:nvPr/>
        </p:nvSpPr>
        <p:spPr>
          <a:xfrm>
            <a:off x="914261" y="3429242"/>
            <a:ext cx="16937531" cy="393234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37139" tIns="68571" rIns="137139" bIns="68571" numCol="1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81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</a:t>
            </a:r>
          </a:p>
          <a:p>
            <a:pPr algn="ctr"/>
            <a:r>
              <a:rPr lang="en-US" sz="81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5983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6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2"/>
            <a:ext cx="18285620" cy="10376562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7848600" y="1135406"/>
            <a:ext cx="9256849" cy="1302950"/>
          </a:xfrm>
          <a:prstGeom prst="rect">
            <a:avLst/>
          </a:prstGeom>
        </p:spPr>
        <p:txBody>
          <a:bodyPr wrap="square" lIns="179072" tIns="89537" rIns="179072" bIns="8953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7200" b="1" kern="0" dirty="0">
                <a:ln w="6350">
                  <a:noFill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7200" b="1" kern="0" dirty="0">
              <a:ln w="6350">
                <a:noFill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7322405" y="6379509"/>
            <a:ext cx="1051392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5791200" y="3866869"/>
            <a:ext cx="1409568" cy="84571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5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5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349549" y="2931742"/>
            <a:ext cx="10571576" cy="264219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  <a:endParaRPr 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757084" y="7191566"/>
            <a:ext cx="1619568" cy="96613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55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55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8598014" y="6794948"/>
            <a:ext cx="9323111" cy="194133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Icon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65D41213-CC3E-2036-7EA9-769184601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929" y="8904950"/>
            <a:ext cx="1367878" cy="13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9730DB7-3925-C0BB-C890-054AC0371C9D}"/>
              </a:ext>
            </a:extLst>
          </p:cNvPr>
          <p:cNvGrpSpPr/>
          <p:nvPr/>
        </p:nvGrpSpPr>
        <p:grpSpPr>
          <a:xfrm>
            <a:off x="3448016" y="1181100"/>
            <a:ext cx="5899215" cy="7040892"/>
            <a:chOff x="2348840" y="252303"/>
            <a:chExt cx="3932298" cy="4693317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82C2937-A182-5DF3-2A8C-8E4E850B8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067569BB-E62A-68A5-A035-EEA96671FC4B}"/>
                    </a:ext>
                  </a:extLst>
                </p:cNvPr>
                <p:cNvSpPr txBox="1"/>
                <p:nvPr/>
              </p:nvSpPr>
              <p:spPr>
                <a:xfrm>
                  <a:off x="3734615" y="2385579"/>
                  <a:ext cx="1784527" cy="13725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6600" b="1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6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6600" b="1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𝟓𝟕𝟔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6600" b="1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66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67569BB-E62A-68A5-A035-EEA96671FC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72548"/>
                </a:xfrm>
                <a:prstGeom prst="rect">
                  <a:avLst/>
                </a:prstGeom>
                <a:blipFill>
                  <a:blip r:embed="rId5"/>
                  <a:stretch>
                    <a:fillRect l="-11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493E1B6-04C7-46B5-8859-9C149C2D6BE9}"/>
              </a:ext>
            </a:extLst>
          </p:cNvPr>
          <p:cNvSpPr/>
          <p:nvPr/>
        </p:nvSpPr>
        <p:spPr>
          <a:xfrm>
            <a:off x="6723585" y="6255162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ED02243-4076-73EC-70C7-C456FF06AAC0}"/>
              </a:ext>
            </a:extLst>
          </p:cNvPr>
          <p:cNvGrpSpPr/>
          <p:nvPr/>
        </p:nvGrpSpPr>
        <p:grpSpPr>
          <a:xfrm>
            <a:off x="-901371" y="1667126"/>
            <a:ext cx="5564732" cy="6358820"/>
            <a:chOff x="-445012" y="2731280"/>
            <a:chExt cx="3709338" cy="4238661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7841C17-4299-9C64-DE8C-4E46508C5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1313D141-664E-FE9D-34F9-BC45ED8B1E83}"/>
                    </a:ext>
                  </a:extLst>
                </p:cNvPr>
                <p:cNvSpPr txBox="1"/>
                <p:nvPr/>
              </p:nvSpPr>
              <p:spPr>
                <a:xfrm>
                  <a:off x="694606" y="4509120"/>
                  <a:ext cx="1784527" cy="13700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6600" b="1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6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6600" b="1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𝟑𝟒𝟓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6600" b="1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6600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313D141-664E-FE9D-34F9-BC45ED8B1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70069"/>
                </a:xfrm>
                <a:prstGeom prst="rect">
                  <a:avLst/>
                </a:prstGeom>
                <a:blipFill>
                  <a:blip r:embed="rId6"/>
                  <a:stretch>
                    <a:fillRect l="-11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E74B0B8-8802-54D1-980D-EA790FE4B888}"/>
              </a:ext>
            </a:extLst>
          </p:cNvPr>
          <p:cNvGrpSpPr/>
          <p:nvPr/>
        </p:nvGrpSpPr>
        <p:grpSpPr>
          <a:xfrm>
            <a:off x="8808500" y="1667125"/>
            <a:ext cx="5493059" cy="6803520"/>
            <a:chOff x="5907138" y="2680130"/>
            <a:chExt cx="3661562" cy="453508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3A626BF-8AFE-4AE6-1697-5F1A45F54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640675A3-4924-6C4F-7851-CFF3D7989E9E}"/>
                    </a:ext>
                  </a:extLst>
                </p:cNvPr>
                <p:cNvSpPr txBox="1"/>
                <p:nvPr/>
              </p:nvSpPr>
              <p:spPr>
                <a:xfrm>
                  <a:off x="6830959" y="4415588"/>
                  <a:ext cx="1784527" cy="1354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6600" b="1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6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6600" b="1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𝟒𝟑𝟗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66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66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0675A3-4924-6C4F-7851-CFF3D7989E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54639"/>
                </a:xfrm>
                <a:prstGeom prst="rect">
                  <a:avLst/>
                </a:prstGeom>
                <a:blipFill>
                  <a:blip r:embed="rId7"/>
                  <a:stretch>
                    <a:fillRect l="-11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A2BC679-7F02-871A-63B7-283161F556FF}"/>
              </a:ext>
            </a:extLst>
          </p:cNvPr>
          <p:cNvGrpSpPr/>
          <p:nvPr/>
        </p:nvGrpSpPr>
        <p:grpSpPr>
          <a:xfrm>
            <a:off x="13414888" y="1426862"/>
            <a:ext cx="5601185" cy="6609719"/>
            <a:chOff x="8539769" y="395739"/>
            <a:chExt cx="3733637" cy="440590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DF0CD9B0-7366-9159-9431-8CA647E93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B0E4CFFA-ABE9-AFAD-543B-2F75A3E90205}"/>
                    </a:ext>
                  </a:extLst>
                </p:cNvPr>
                <p:cNvSpPr txBox="1"/>
                <p:nvPr/>
              </p:nvSpPr>
              <p:spPr>
                <a:xfrm>
                  <a:off x="9495255" y="2327356"/>
                  <a:ext cx="1784527" cy="1358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6600" b="1" i="1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6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6600" b="1" i="1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𝟖𝟎𝟔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6600" b="1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6600" b="1" i="1" smtClean="0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66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0E4CFFA-ABE9-AFAD-543B-2F75A3E902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58785"/>
                </a:xfrm>
                <a:prstGeom prst="rect">
                  <a:avLst/>
                </a:prstGeom>
                <a:blipFill>
                  <a:blip r:embed="rId8"/>
                  <a:stretch>
                    <a:fillRect l="-11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2CD2E77E-0A71-97A8-EC9A-8828B2F10942}"/>
                  </a:ext>
                </a:extLst>
              </p:cNvPr>
              <p:cNvSpPr/>
              <p:nvPr/>
            </p:nvSpPr>
            <p:spPr>
              <a:xfrm>
                <a:off x="1406430" y="6335808"/>
                <a:ext cx="1939954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𝟑𝟓𝟐</m:t>
                      </m:r>
                    </m:oMath>
                  </m:oMathPara>
                </a14:m>
                <a:endParaRPr lang="vi-VN" sz="6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CD2E77E-0A71-97A8-EC9A-8828B2F10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430" y="6335808"/>
                <a:ext cx="1939954" cy="11079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E546178F-AA15-62F0-323C-1B4B50E68B55}"/>
                  </a:ext>
                </a:extLst>
              </p:cNvPr>
              <p:cNvSpPr/>
              <p:nvPr/>
            </p:nvSpPr>
            <p:spPr>
              <a:xfrm>
                <a:off x="6130807" y="6261084"/>
                <a:ext cx="1939954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𝟓𝟖𝟒</m:t>
                      </m:r>
                    </m:oMath>
                  </m:oMathPara>
                </a14:m>
                <a:endParaRPr lang="vi-VN" sz="6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546178F-AA15-62F0-323C-1B4B50E68B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807" y="6261084"/>
                <a:ext cx="1939954" cy="11079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A152C0E-A3CA-715D-557D-DC9D8F6571A2}"/>
              </a:ext>
            </a:extLst>
          </p:cNvPr>
          <p:cNvSpPr/>
          <p:nvPr/>
        </p:nvSpPr>
        <p:spPr>
          <a:xfrm>
            <a:off x="1997172" y="6325835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7B80A1F-5395-BEDF-55C2-9438983AE309}"/>
              </a:ext>
            </a:extLst>
          </p:cNvPr>
          <p:cNvSpPr/>
          <p:nvPr/>
        </p:nvSpPr>
        <p:spPr>
          <a:xfrm>
            <a:off x="11344773" y="6281384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D5D926F8-AA1A-D5ED-6683-A90CB59C9ADE}"/>
                  </a:ext>
                </a:extLst>
              </p:cNvPr>
              <p:cNvSpPr/>
              <p:nvPr/>
            </p:nvSpPr>
            <p:spPr>
              <a:xfrm>
                <a:off x="10835547" y="6250200"/>
                <a:ext cx="1939954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𝟒𝟒𝟑</m:t>
                      </m:r>
                    </m:oMath>
                  </m:oMathPara>
                </a14:m>
                <a:endParaRPr lang="vi-VN" sz="6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5D926F8-AA1A-D5ED-6683-A90CB59C9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47" y="6250200"/>
                <a:ext cx="1939954" cy="11079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3462AB6-F15F-E937-612B-8B6424ECA2A6}"/>
              </a:ext>
            </a:extLst>
          </p:cNvPr>
          <p:cNvSpPr/>
          <p:nvPr/>
        </p:nvSpPr>
        <p:spPr>
          <a:xfrm>
            <a:off x="16215480" y="6239570"/>
            <a:ext cx="654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8E3B1AE4-7890-A27F-C399-8CC1A036EFC5}"/>
                  </a:ext>
                </a:extLst>
              </p:cNvPr>
              <p:cNvSpPr/>
              <p:nvPr/>
            </p:nvSpPr>
            <p:spPr>
              <a:xfrm>
                <a:off x="15494455" y="6281385"/>
                <a:ext cx="1939954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6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𝟖𝟏𝟏</m:t>
                      </m:r>
                    </m:oMath>
                  </m:oMathPara>
                </a14:m>
                <a:endParaRPr lang="vi-VN" sz="6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E3B1AE4-7890-A27F-C399-8CC1A036EF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94455" y="6281385"/>
                <a:ext cx="1939954" cy="11079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B68177A-2DCA-3979-2DF1-F206EFCFA89D}"/>
              </a:ext>
            </a:extLst>
          </p:cNvPr>
          <p:cNvGrpSpPr/>
          <p:nvPr/>
        </p:nvGrpSpPr>
        <p:grpSpPr>
          <a:xfrm>
            <a:off x="2230333" y="360366"/>
            <a:ext cx="7964079" cy="1107997"/>
            <a:chOff x="1253941" y="511805"/>
            <a:chExt cx="5308695" cy="738568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5C68E9F8-19D0-E344-6F46-8C7939318FF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AAE68864-78AA-0941-F8B8-B23C7AB9EBE0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vi-VN" sz="6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B1087A48-160E-50FD-3B17-7F83036DB9A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7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E0F2CD79-F20A-AF37-14C1-38555FA10AA2}"/>
                </a:ext>
              </a:extLst>
            </p:cNvPr>
            <p:cNvSpPr txBox="1"/>
            <p:nvPr/>
          </p:nvSpPr>
          <p:spPr>
            <a:xfrm>
              <a:off x="2059473" y="511805"/>
              <a:ext cx="4503163" cy="73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(theo mẫu)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F36EEDCD-3D79-F5E9-626E-C1ACF02B89FB}"/>
              </a:ext>
            </a:extLst>
          </p:cNvPr>
          <p:cNvCxnSpPr>
            <a:cxnSpLocks/>
          </p:cNvCxnSpPr>
          <p:nvPr/>
        </p:nvCxnSpPr>
        <p:spPr>
          <a:xfrm>
            <a:off x="3634671" y="1257300"/>
            <a:ext cx="5509329" cy="106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Icon&#10;&#10;Description automatically generated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D2C4849-D394-590A-7FFC-1571DAFA60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001" y="8723332"/>
            <a:ext cx="1430393" cy="1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4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2608" r="4905" b="62516"/>
          <a:stretch/>
        </p:blipFill>
        <p:spPr>
          <a:xfrm>
            <a:off x="0" y="8343900"/>
            <a:ext cx="18144155" cy="1967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81251">
            <a:off x="12700698" y="7897118"/>
            <a:ext cx="1533977" cy="15855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06937">
            <a:off x="4944039" y="8227754"/>
            <a:ext cx="1157777" cy="119666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DDD520B-3790-D373-173F-7937C1B79A86}"/>
              </a:ext>
            </a:extLst>
          </p:cNvPr>
          <p:cNvGrpSpPr/>
          <p:nvPr/>
        </p:nvGrpSpPr>
        <p:grpSpPr>
          <a:xfrm>
            <a:off x="2241428" y="382353"/>
            <a:ext cx="8092458" cy="2123659"/>
            <a:chOff x="1253941" y="511805"/>
            <a:chExt cx="4457101" cy="1415588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5B39CB24-FA74-A40E-ABD8-721756B96A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234B36EC-1D21-1C81-3E76-EDC5D0CFB8D3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vi-VN" sz="6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396704BD-2DE6-7CF2-838D-3F5E01CCE65C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189CBBD-F344-FEDD-1328-AD34498F6E11}"/>
                </a:ext>
              </a:extLst>
            </p:cNvPr>
            <p:cNvSpPr txBox="1"/>
            <p:nvPr/>
          </p:nvSpPr>
          <p:spPr>
            <a:xfrm>
              <a:off x="2059472" y="511805"/>
              <a:ext cx="3651570" cy="141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B9D0960-15E1-14F7-0A63-492288D24BD4}"/>
              </a:ext>
            </a:extLst>
          </p:cNvPr>
          <p:cNvCxnSpPr>
            <a:cxnSpLocks/>
          </p:cNvCxnSpPr>
          <p:nvPr/>
        </p:nvCxnSpPr>
        <p:spPr>
          <a:xfrm>
            <a:off x="3752043" y="1333500"/>
            <a:ext cx="5716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CBDA4AC-F14D-13B5-404A-24E611DC5309}"/>
              </a:ext>
            </a:extLst>
          </p:cNvPr>
          <p:cNvGrpSpPr/>
          <p:nvPr/>
        </p:nvGrpSpPr>
        <p:grpSpPr>
          <a:xfrm>
            <a:off x="382779" y="2106870"/>
            <a:ext cx="7571337" cy="4332030"/>
            <a:chOff x="1348829" y="2290096"/>
            <a:chExt cx="5046901" cy="2887643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C310E694-8CC0-8909-B378-EE11141F0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6" t="37503" r="1744" b="37503"/>
            <a:stretch/>
          </p:blipFill>
          <p:spPr>
            <a:xfrm>
              <a:off x="1348829" y="2290096"/>
              <a:ext cx="5046901" cy="288764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673C5EC8-8414-D75A-67EF-11B224824101}"/>
                </a:ext>
              </a:extLst>
            </p:cNvPr>
            <p:cNvSpPr txBox="1"/>
            <p:nvPr/>
          </p:nvSpPr>
          <p:spPr>
            <a:xfrm>
              <a:off x="3023825" y="2800426"/>
              <a:ext cx="2232248" cy="1970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237 + 48</a:t>
              </a:r>
            </a:p>
            <a:p>
              <a:pPr>
                <a:lnSpc>
                  <a:spcPct val="150000"/>
                </a:lnSpc>
              </a:pP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154 + 53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C5FCBCF6-2E9F-7643-84AD-7CE84F9028FA}"/>
              </a:ext>
            </a:extLst>
          </p:cNvPr>
          <p:cNvGrpSpPr/>
          <p:nvPr/>
        </p:nvGrpSpPr>
        <p:grpSpPr>
          <a:xfrm>
            <a:off x="9468078" y="2237019"/>
            <a:ext cx="7343864" cy="4201877"/>
            <a:chOff x="2131515" y="2409586"/>
            <a:chExt cx="4895272" cy="2800886"/>
          </a:xfrm>
        </p:grpSpPr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AB9B2529-1903-0231-F80D-2C5F6F1D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2" t="68794" r="818" b="6213"/>
            <a:stretch/>
          </p:blipFill>
          <p:spPr>
            <a:xfrm>
              <a:off x="2131515" y="2409586"/>
              <a:ext cx="4895272" cy="28008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23C0D16D-32A7-720D-0280-28D65971258A}"/>
                </a:ext>
              </a:extLst>
            </p:cNvPr>
            <p:cNvSpPr txBox="1"/>
            <p:nvPr/>
          </p:nvSpPr>
          <p:spPr>
            <a:xfrm>
              <a:off x="3645127" y="2721599"/>
              <a:ext cx="2232248" cy="1970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265 + 5</a:t>
              </a:r>
            </a:p>
            <a:p>
              <a:pPr>
                <a:lnSpc>
                  <a:spcPct val="150000"/>
                </a:lnSpc>
              </a:pPr>
              <a:r>
                <a:rPr lang="vi-VN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367 + 9</a:t>
              </a:r>
            </a:p>
          </p:txBody>
        </p:sp>
      </p:grpSp>
      <p:pic>
        <p:nvPicPr>
          <p:cNvPr id="39" name="Picture 38" descr="Icon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4C88DB46-DFF2-9A53-54CE-F5A1DF0C4B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676" y="8581438"/>
            <a:ext cx="1790553" cy="170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3785593A-996E-E170-4A21-E16EAC022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" r="1550" b="8671"/>
          <a:stretch/>
        </p:blipFill>
        <p:spPr>
          <a:xfrm>
            <a:off x="0" y="5853565"/>
            <a:ext cx="18288000" cy="45599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06A7F14-AFC3-E150-2E6C-D6C71F278AD8}"/>
              </a:ext>
            </a:extLst>
          </p:cNvPr>
          <p:cNvGrpSpPr/>
          <p:nvPr/>
        </p:nvGrpSpPr>
        <p:grpSpPr>
          <a:xfrm>
            <a:off x="357058" y="342900"/>
            <a:ext cx="1301097" cy="1282410"/>
            <a:chOff x="1522698" y="971728"/>
            <a:chExt cx="720080" cy="767839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41FAF4D6-3D77-3477-84D3-5F5B655D1057}"/>
                </a:ext>
              </a:extLst>
            </p:cNvPr>
            <p:cNvSpPr/>
            <p:nvPr/>
          </p:nvSpPr>
          <p:spPr>
            <a:xfrm>
              <a:off x="1643720" y="1085813"/>
              <a:ext cx="504056" cy="504056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3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vi-VN" sz="5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9C0C6424-F2FA-67AD-8ECA-D2FFBFAC08B0}"/>
                </a:ext>
              </a:extLst>
            </p:cNvPr>
            <p:cNvSpPr/>
            <p:nvPr/>
          </p:nvSpPr>
          <p:spPr>
            <a:xfrm>
              <a:off x="1522698" y="971728"/>
              <a:ext cx="720080" cy="7678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endPara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82EA950F-F72F-9620-51D3-F268BBF5F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30782" r="5944" b="4351"/>
          <a:stretch/>
        </p:blipFill>
        <p:spPr bwMode="auto">
          <a:xfrm>
            <a:off x="3286962" y="4229100"/>
            <a:ext cx="12192000" cy="491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E85C65F-1F4E-6972-DC23-3F8D936CABFB}"/>
              </a:ext>
            </a:extLst>
          </p:cNvPr>
          <p:cNvSpPr txBox="1"/>
          <p:nvPr/>
        </p:nvSpPr>
        <p:spPr>
          <a:xfrm>
            <a:off x="1876827" y="347871"/>
            <a:ext cx="160541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368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AA56099-F44B-10A5-AAFA-4614973B3C28}"/>
              </a:ext>
            </a:extLst>
          </p:cNvPr>
          <p:cNvCxnSpPr>
            <a:cxnSpLocks/>
          </p:cNvCxnSpPr>
          <p:nvPr/>
        </p:nvCxnSpPr>
        <p:spPr>
          <a:xfrm>
            <a:off x="2797630" y="1690624"/>
            <a:ext cx="432997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80E6AC04-8361-088C-A63F-71400ACF60ED}"/>
              </a:ext>
            </a:extLst>
          </p:cNvPr>
          <p:cNvCxnSpPr>
            <a:cxnSpLocks/>
          </p:cNvCxnSpPr>
          <p:nvPr/>
        </p:nvCxnSpPr>
        <p:spPr>
          <a:xfrm>
            <a:off x="13084627" y="1016762"/>
            <a:ext cx="478867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50E2A774-174A-69F3-8BB0-A6431B13A832}"/>
              </a:ext>
            </a:extLst>
          </p:cNvPr>
          <p:cNvCxnSpPr>
            <a:cxnSpLocks/>
          </p:cNvCxnSpPr>
          <p:nvPr/>
        </p:nvCxnSpPr>
        <p:spPr>
          <a:xfrm>
            <a:off x="7192918" y="1723281"/>
            <a:ext cx="99596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B1B5D445-C563-D867-989B-1BE4F51FBA31}"/>
              </a:ext>
            </a:extLst>
          </p:cNvPr>
          <p:cNvCxnSpPr>
            <a:cxnSpLocks/>
          </p:cNvCxnSpPr>
          <p:nvPr/>
        </p:nvCxnSpPr>
        <p:spPr>
          <a:xfrm>
            <a:off x="1909484" y="2367920"/>
            <a:ext cx="55093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4">
            <a:extLst>
              <a:ext uri="{FF2B5EF4-FFF2-40B4-BE49-F238E27FC236}">
                <a16:creationId xmlns="" xmlns:a16="http://schemas.microsoft.com/office/drawing/2014/main" id="{E099315B-2137-E03B-AB42-6D747C07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700990">
            <a:off x="11313879" y="8905143"/>
            <a:ext cx="760539" cy="1049019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7" name="TextBox1" r:id="rId2" imgW="961920" imgH="495360"/>
        </mc:Choice>
        <mc:Fallback>
          <p:control name="TextBox1" r:id="rId2" imgW="96192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4600" y="2781300"/>
                  <a:ext cx="5867400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AA53A9-BE6D-69B5-2D72-E1154923E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" r="1550" b="8671"/>
          <a:stretch/>
        </p:blipFill>
        <p:spPr>
          <a:xfrm>
            <a:off x="0" y="5853565"/>
            <a:ext cx="18288000" cy="4559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A3AC66-8D8A-46D1-11F9-11CE884FE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35" y="1714500"/>
            <a:ext cx="15120150" cy="5397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B89823-3DEE-612E-51B5-34912FF3BA6A}"/>
              </a:ext>
            </a:extLst>
          </p:cNvPr>
          <p:cNvSpPr txBox="1"/>
          <p:nvPr/>
        </p:nvSpPr>
        <p:spPr>
          <a:xfrm>
            <a:off x="6531786" y="2553808"/>
            <a:ext cx="3269222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47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057656-CF5A-14C2-1124-A32E3C98070B}"/>
              </a:ext>
            </a:extLst>
          </p:cNvPr>
          <p:cNvSpPr txBox="1"/>
          <p:nvPr/>
        </p:nvSpPr>
        <p:spPr>
          <a:xfrm>
            <a:off x="1371600" y="3865827"/>
            <a:ext cx="13974501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đội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công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nhân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mang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47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2E6C80-F3D4-B107-B3DF-1ABE6959D38E}"/>
              </a:ext>
            </a:extLst>
          </p:cNvPr>
          <p:cNvSpPr txBox="1"/>
          <p:nvPr/>
        </p:nvSpPr>
        <p:spPr>
          <a:xfrm>
            <a:off x="3292127" y="5136152"/>
            <a:ext cx="3837125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368 + 150</a:t>
            </a:r>
            <a:endParaRPr lang="vi-VN" sz="47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AC43C15-25D0-0397-CBBD-EF7CCBF3C29E}"/>
              </a:ext>
            </a:extLst>
          </p:cNvPr>
          <p:cNvSpPr txBox="1"/>
          <p:nvPr/>
        </p:nvSpPr>
        <p:spPr>
          <a:xfrm>
            <a:off x="5410200" y="6475816"/>
            <a:ext cx="8640086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: 518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endParaRPr lang="vi-VN" sz="47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18CAF6C-2CD7-D543-2DA0-6D029AD3322A}"/>
              </a:ext>
            </a:extLst>
          </p:cNvPr>
          <p:cNvSpPr/>
          <p:nvPr/>
        </p:nvSpPr>
        <p:spPr>
          <a:xfrm>
            <a:off x="6066726" y="5129373"/>
            <a:ext cx="6330167" cy="830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= 518 (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7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47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47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Icon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C003B96D-A000-3976-8800-F29999EEE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946" y="8572500"/>
            <a:ext cx="1968054" cy="187463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81251">
            <a:off x="7191471" y="8403928"/>
            <a:ext cx="1533977" cy="15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2"/>
            <a:ext cx="18285620" cy="10376562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7848600" y="1135406"/>
            <a:ext cx="9256849" cy="1302950"/>
          </a:xfrm>
          <a:prstGeom prst="rect">
            <a:avLst/>
          </a:prstGeom>
        </p:spPr>
        <p:txBody>
          <a:bodyPr wrap="square" lIns="179072" tIns="89537" rIns="179072" bIns="8953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7200" b="1" kern="0" dirty="0">
                <a:ln w="6350">
                  <a:noFill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7200" b="1" kern="0" dirty="0">
              <a:ln w="6350">
                <a:noFill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7322405" y="6379509"/>
            <a:ext cx="1051392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5791200" y="3866869"/>
            <a:ext cx="1409568" cy="84571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5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</a:t>
            </a:r>
            <a:endParaRPr lang="zh-CN" altLang="en-US" sz="5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349549" y="2931742"/>
            <a:ext cx="10571576" cy="264219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  <a:endParaRPr 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757084" y="7191566"/>
            <a:ext cx="1619568" cy="966131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55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55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8598014" y="6794948"/>
            <a:ext cx="9323111" cy="194133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072" tIns="89537" rIns="179072" bIns="89537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5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=""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26" y="5067313"/>
            <a:ext cx="5762574" cy="461871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=""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1" y="9238097"/>
            <a:ext cx="12423510" cy="1048235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=""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9238097"/>
            <a:ext cx="11870276" cy="1048235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=""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" y="4775249"/>
            <a:ext cx="4601754" cy="551108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=""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" y="7698128"/>
            <a:ext cx="2749964" cy="2588201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=""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326" y="8811566"/>
            <a:ext cx="7009487" cy="1096164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=""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70" y="190500"/>
            <a:ext cx="13066013" cy="2677253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=""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85" y="7626838"/>
            <a:ext cx="7237926" cy="24876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22A3CE-8FE3-F77F-FA5A-C590974E37EF}"/>
              </a:ext>
            </a:extLst>
          </p:cNvPr>
          <p:cNvSpPr/>
          <p:nvPr/>
        </p:nvSpPr>
        <p:spPr>
          <a:xfrm>
            <a:off x="914261" y="3086100"/>
            <a:ext cx="16937531" cy="393234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137139" tIns="68571" rIns="137139" bIns="68571" numCol="1">
            <a:prstTxWarp prst="textArchUp">
              <a:avLst>
                <a:gd name="adj" fmla="val 10397210"/>
              </a:avLst>
            </a:prstTxWarp>
            <a:spAutoFit/>
          </a:bodyPr>
          <a:lstStyle/>
          <a:p>
            <a:pPr algn="ctr"/>
            <a:r>
              <a:rPr lang="en-US" sz="81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3729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1550" r="1550" b="11205"/>
          <a:stretch/>
        </p:blipFill>
        <p:spPr>
          <a:xfrm>
            <a:off x="0" y="5853565"/>
            <a:ext cx="18288000" cy="44334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4761701" y="6566866"/>
            <a:ext cx="704094" cy="7005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738723">
            <a:off x="505815" y="681198"/>
            <a:ext cx="1476278" cy="152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510">
            <a:off x="13814209" y="8731152"/>
            <a:ext cx="1659001" cy="450242"/>
          </a:xfrm>
          <a:prstGeom prst="rect">
            <a:avLst/>
          </a:prstGeom>
        </p:spPr>
      </p:pic>
      <p:sp>
        <p:nvSpPr>
          <p:cNvPr id="7" name="TextBox 7">
            <a:hlinkClick r:id="rId8" action="ppaction://hlinksldjump"/>
          </p:cNvPr>
          <p:cNvSpPr txBox="1"/>
          <p:nvPr/>
        </p:nvSpPr>
        <p:spPr>
          <a:xfrm>
            <a:off x="3853495" y="3014040"/>
            <a:ext cx="10988479" cy="270615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46800" spc="-120" dirty="0">
                <a:solidFill>
                  <a:srgbClr val="1A7561"/>
                </a:solidFill>
                <a:latin typeface="#9Slide03 IcielPanton Black"/>
              </a:rPr>
              <a:t>HOA CHĂM CHỈ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290875" y="5143469"/>
            <a:ext cx="689097" cy="68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74317">
            <a:off x="3258010" y="816758"/>
            <a:ext cx="2336316" cy="634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3408">
            <a:off x="10362319" y="8852444"/>
            <a:ext cx="689097" cy="685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77670">
            <a:off x="3498887" y="7567367"/>
            <a:ext cx="1854562" cy="19168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80828">
            <a:off x="15168285" y="6818732"/>
            <a:ext cx="1921345" cy="169558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242703" y="5651028"/>
            <a:ext cx="7802594" cy="48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3793" spc="-41">
                <a:solidFill>
                  <a:srgbClr val="FFFFFF"/>
                </a:solidFill>
                <a:latin typeface="Muli Regular"/>
              </a:rPr>
              <a:t>Presented by Group Borcelle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9A8423-2AF0-4122-FCF8-75C4C2039D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15131651" y="2043551"/>
            <a:ext cx="2377339" cy="21354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945F93B-6CF9-8B8B-3EA8-5F10FB0D45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986167" y="2531457"/>
            <a:ext cx="2098875" cy="1669092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9A3D799-990D-DBAC-3F66-9E2668E4025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72" y="3556485"/>
            <a:ext cx="3174234" cy="3023565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hlinkClick r:id="rId18" action="ppaction://hlinksldjump"/>
            <a:extLst>
              <a:ext uri="{FF2B5EF4-FFF2-40B4-BE49-F238E27FC236}">
                <a16:creationId xmlns="" xmlns:a16="http://schemas.microsoft.com/office/drawing/2014/main" id="{356955DD-785C-0F98-7078-587A2DD91C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983" y="3575127"/>
            <a:ext cx="3174233" cy="3023564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rId20" action="ppaction://hlinksldjump"/>
            <a:extLst>
              <a:ext uri="{FF2B5EF4-FFF2-40B4-BE49-F238E27FC236}">
                <a16:creationId xmlns="" xmlns:a16="http://schemas.microsoft.com/office/drawing/2014/main" id="{08FE5CCF-E8F3-AF18-9537-5DAFD842FCA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309" y="6558097"/>
            <a:ext cx="3174233" cy="3023564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22" action="ppaction://hlinksldjump"/>
            <a:extLst>
              <a:ext uri="{FF2B5EF4-FFF2-40B4-BE49-F238E27FC236}">
                <a16:creationId xmlns="" xmlns:a16="http://schemas.microsoft.com/office/drawing/2014/main" id="{6F15AD05-1C58-B5FD-BCBF-DB449949D9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80" y="6646734"/>
            <a:ext cx="3174235" cy="3023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48543">
            <a:off x="8581169" y="3782207"/>
            <a:ext cx="1045190" cy="85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5"/>
          <a:srcRect l="1550" r="1550" b="9920"/>
          <a:stretch/>
        </p:blipFill>
        <p:spPr>
          <a:xfrm>
            <a:off x="0" y="5789416"/>
            <a:ext cx="18288000" cy="44975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103118">
            <a:off x="15426728" y="1034196"/>
            <a:ext cx="2440687" cy="638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4153" y="4523721"/>
            <a:ext cx="962041" cy="11948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9195">
            <a:off x="15796249" y="2423963"/>
            <a:ext cx="2054011" cy="18126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49952">
            <a:off x="6270399" y="8266761"/>
            <a:ext cx="1607000" cy="66414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5ED52A8E-EF35-952B-8382-FA9EE408A14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700990">
            <a:off x="15383502" y="7742775"/>
            <a:ext cx="1328529" cy="183245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7DF56C75-FA0C-2515-32ED-DFB60CD57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57603" y="5845354"/>
            <a:ext cx="763522" cy="753804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="" xmlns:a16="http://schemas.microsoft.com/office/drawing/2014/main" id="{0A998489-1206-125A-7761-0E0615ACD8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08806" y="1394179"/>
            <a:ext cx="1022072" cy="762721"/>
          </a:xfrm>
          <a:prstGeom prst="rect">
            <a:avLst/>
          </a:prstGeom>
        </p:spPr>
      </p:pic>
      <p:pic>
        <p:nvPicPr>
          <p:cNvPr id="20" name="Picture 23">
            <a:extLst>
              <a:ext uri="{FF2B5EF4-FFF2-40B4-BE49-F238E27FC236}">
                <a16:creationId xmlns="" xmlns:a16="http://schemas.microsoft.com/office/drawing/2014/main" id="{7D34A591-672E-F7D3-0D12-B6DAF49531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06366">
            <a:off x="9729166" y="280894"/>
            <a:ext cx="3657600" cy="671668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6D3CAA46-BABD-9B15-8124-B475A3681025}"/>
              </a:ext>
            </a:extLst>
          </p:cNvPr>
          <p:cNvSpPr txBox="1"/>
          <p:nvPr/>
        </p:nvSpPr>
        <p:spPr>
          <a:xfrm>
            <a:off x="2769829" y="1485900"/>
            <a:ext cx="13079771" cy="5786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8800" spc="-120" dirty="0">
                <a:solidFill>
                  <a:srgbClr val="1A7561"/>
                </a:solidFill>
                <a:latin typeface="#9Slide03 IcielPanton Black"/>
              </a:rPr>
              <a:t>AI NHANH</a:t>
            </a:r>
          </a:p>
          <a:p>
            <a:pPr algn="ctr"/>
            <a:r>
              <a:rPr lang="en-US" sz="18800" spc="-120" dirty="0">
                <a:solidFill>
                  <a:srgbClr val="1A7561"/>
                </a:solidFill>
                <a:latin typeface="#9Slide03 IcielPanton Black"/>
              </a:rPr>
              <a:t>AI ĐÚNG</a:t>
            </a:r>
          </a:p>
        </p:txBody>
      </p:sp>
      <p:pic>
        <p:nvPicPr>
          <p:cNvPr id="22" name="图片 341">
            <a:extLst>
              <a:ext uri="{FF2B5EF4-FFF2-40B4-BE49-F238E27FC236}">
                <a16:creationId xmlns="" xmlns:a16="http://schemas.microsoft.com/office/drawing/2014/main" id="{A2328A1E-43F4-1073-3945-BCC56A6190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74" y="7658100"/>
            <a:ext cx="7237926" cy="2487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D239381-2591-64FC-2CD8-BAB151FFAE83}"/>
              </a:ext>
            </a:extLst>
          </p:cNvPr>
          <p:cNvGrpSpPr/>
          <p:nvPr/>
        </p:nvGrpSpPr>
        <p:grpSpPr>
          <a:xfrm>
            <a:off x="9746153" y="2913373"/>
            <a:ext cx="7246447" cy="2047125"/>
            <a:chOff x="2098496" y="3659454"/>
            <a:chExt cx="4830964" cy="119878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2DDF4605-8B9D-F5AC-0853-72D2425E1314}"/>
                </a:ext>
              </a:extLst>
            </p:cNvPr>
            <p:cNvSpPr/>
            <p:nvPr/>
          </p:nvSpPr>
          <p:spPr>
            <a:xfrm>
              <a:off x="2228688" y="3801319"/>
              <a:ext cx="4700772" cy="1056924"/>
            </a:xfrm>
            <a:custGeom>
              <a:avLst/>
              <a:gdLst>
                <a:gd name="connsiteX0" fmla="*/ 0 w 4700772"/>
                <a:gd name="connsiteY0" fmla="*/ 176158 h 1056924"/>
                <a:gd name="connsiteX1" fmla="*/ 176158 w 4700772"/>
                <a:gd name="connsiteY1" fmla="*/ 0 h 1056924"/>
                <a:gd name="connsiteX2" fmla="*/ 4524614 w 4700772"/>
                <a:gd name="connsiteY2" fmla="*/ 0 h 1056924"/>
                <a:gd name="connsiteX3" fmla="*/ 4700772 w 4700772"/>
                <a:gd name="connsiteY3" fmla="*/ 176158 h 1056924"/>
                <a:gd name="connsiteX4" fmla="*/ 4700772 w 4700772"/>
                <a:gd name="connsiteY4" fmla="*/ 880766 h 1056924"/>
                <a:gd name="connsiteX5" fmla="*/ 4524614 w 4700772"/>
                <a:gd name="connsiteY5" fmla="*/ 1056924 h 1056924"/>
                <a:gd name="connsiteX6" fmla="*/ 176158 w 4700772"/>
                <a:gd name="connsiteY6" fmla="*/ 1056924 h 1056924"/>
                <a:gd name="connsiteX7" fmla="*/ 0 w 4700772"/>
                <a:gd name="connsiteY7" fmla="*/ 880766 h 1056924"/>
                <a:gd name="connsiteX8" fmla="*/ 0 w 4700772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0772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567529" y="-168267"/>
                    <a:pt x="2720995" y="-42953"/>
                    <a:pt x="4524614" y="0"/>
                  </a:cubicBezTo>
                  <a:cubicBezTo>
                    <a:pt x="4622872" y="1100"/>
                    <a:pt x="4700620" y="76805"/>
                    <a:pt x="4700772" y="176158"/>
                  </a:cubicBezTo>
                  <a:cubicBezTo>
                    <a:pt x="4732008" y="400663"/>
                    <a:pt x="4684778" y="608119"/>
                    <a:pt x="4700772" y="880766"/>
                  </a:cubicBezTo>
                  <a:cubicBezTo>
                    <a:pt x="4703630" y="975368"/>
                    <a:pt x="4629157" y="1073000"/>
                    <a:pt x="4524614" y="1056924"/>
                  </a:cubicBezTo>
                  <a:cubicBezTo>
                    <a:pt x="2818095" y="1125149"/>
                    <a:pt x="2126809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700772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822212" y="163917"/>
                    <a:pt x="2506136" y="128764"/>
                    <a:pt x="4524614" y="0"/>
                  </a:cubicBezTo>
                  <a:cubicBezTo>
                    <a:pt x="4630405" y="5674"/>
                    <a:pt x="4702209" y="84358"/>
                    <a:pt x="4700772" y="176158"/>
                  </a:cubicBezTo>
                  <a:cubicBezTo>
                    <a:pt x="4753291" y="513959"/>
                    <a:pt x="4656945" y="656074"/>
                    <a:pt x="4700772" y="880766"/>
                  </a:cubicBezTo>
                  <a:cubicBezTo>
                    <a:pt x="4692572" y="993363"/>
                    <a:pt x="4621939" y="1059432"/>
                    <a:pt x="4524614" y="1056924"/>
                  </a:cubicBezTo>
                  <a:cubicBezTo>
                    <a:pt x="3033141" y="1034942"/>
                    <a:pt x="1806992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="" xmlns:a16="http://schemas.microsoft.com/office/drawing/2014/main" id="{73215FDE-C25C-69F5-EDE4-067797C286F8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="" xmlns:a16="http://schemas.microsoft.com/office/drawing/2014/main" id="{35C5359F-44B0-969A-AE0F-24D0ADB01505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="" xmlns:a16="http://schemas.microsoft.com/office/drawing/2014/main" id="{ED06A779-AE67-D33B-BD21-A13CD6CB5C79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="" xmlns:a16="http://schemas.microsoft.com/office/drawing/2014/main" id="{C6D9889A-368B-4636-86A2-F799BE8FC086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="" xmlns:a16="http://schemas.microsoft.com/office/drawing/2014/main" id="{BF800C0C-5916-6D9E-A192-919C033F7F1D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="" xmlns:a16="http://schemas.microsoft.com/office/drawing/2014/main" id="{EABFE442-EFC6-9A11-A874-0206017920EF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="" xmlns:a16="http://schemas.microsoft.com/office/drawing/2014/main" id="{58CC0229-E26B-0893-88AF-BAB8FA65F6C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="" xmlns:a16="http://schemas.microsoft.com/office/drawing/2014/main" id="{895BD1F2-6441-D24E-88BD-4AC94E816510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="" xmlns:a16="http://schemas.microsoft.com/office/drawing/2014/main" id="{D6546C5C-A962-A410-1452-07D007BF5F0D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="" xmlns:a16="http://schemas.microsoft.com/office/drawing/2014/main" id="{50BAB70B-711A-B56E-C75E-B7F3271D8A8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="" xmlns:a16="http://schemas.microsoft.com/office/drawing/2014/main" id="{0AEDCC00-E2B1-4343-83DF-A0F867D9F17D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BF9BA7D-31D9-64DD-7DE4-86EF8D426F98}"/>
                </a:ext>
              </a:extLst>
            </p:cNvPr>
            <p:cNvSpPr txBox="1"/>
            <p:nvPr/>
          </p:nvSpPr>
          <p:spPr>
            <a:xfrm>
              <a:off x="3003996" y="3793321"/>
              <a:ext cx="2880614" cy="10568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100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CBBF568-0D97-B2FD-064A-286AAEA46D14}"/>
              </a:ext>
            </a:extLst>
          </p:cNvPr>
          <p:cNvGrpSpPr/>
          <p:nvPr/>
        </p:nvGrpSpPr>
        <p:grpSpPr>
          <a:xfrm>
            <a:off x="381000" y="2719142"/>
            <a:ext cx="7227963" cy="2260872"/>
            <a:chOff x="1861723" y="2134893"/>
            <a:chExt cx="4818642" cy="127071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0A726F30-E024-AE1D-75DF-8B0E0C4CF49B}"/>
                </a:ext>
              </a:extLst>
            </p:cNvPr>
            <p:cNvSpPr/>
            <p:nvPr/>
          </p:nvSpPr>
          <p:spPr>
            <a:xfrm>
              <a:off x="2265257" y="2348686"/>
              <a:ext cx="4415108" cy="1056924"/>
            </a:xfrm>
            <a:custGeom>
              <a:avLst/>
              <a:gdLst>
                <a:gd name="connsiteX0" fmla="*/ 0 w 4415108"/>
                <a:gd name="connsiteY0" fmla="*/ 176158 h 1056924"/>
                <a:gd name="connsiteX1" fmla="*/ 176158 w 4415108"/>
                <a:gd name="connsiteY1" fmla="*/ 0 h 1056924"/>
                <a:gd name="connsiteX2" fmla="*/ 4238950 w 4415108"/>
                <a:gd name="connsiteY2" fmla="*/ 0 h 1056924"/>
                <a:gd name="connsiteX3" fmla="*/ 4415108 w 4415108"/>
                <a:gd name="connsiteY3" fmla="*/ 176158 h 1056924"/>
                <a:gd name="connsiteX4" fmla="*/ 4415108 w 4415108"/>
                <a:gd name="connsiteY4" fmla="*/ 880766 h 1056924"/>
                <a:gd name="connsiteX5" fmla="*/ 4238950 w 4415108"/>
                <a:gd name="connsiteY5" fmla="*/ 1056924 h 1056924"/>
                <a:gd name="connsiteX6" fmla="*/ 176158 w 4415108"/>
                <a:gd name="connsiteY6" fmla="*/ 1056924 h 1056924"/>
                <a:gd name="connsiteX7" fmla="*/ 0 w 4415108"/>
                <a:gd name="connsiteY7" fmla="*/ 880766 h 1056924"/>
                <a:gd name="connsiteX8" fmla="*/ 0 w 4415108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5108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598931" y="-168267"/>
                    <a:pt x="2450785" y="-42953"/>
                    <a:pt x="4238950" y="0"/>
                  </a:cubicBezTo>
                  <a:cubicBezTo>
                    <a:pt x="4337208" y="1100"/>
                    <a:pt x="4414956" y="76805"/>
                    <a:pt x="4415108" y="176158"/>
                  </a:cubicBezTo>
                  <a:cubicBezTo>
                    <a:pt x="4446344" y="400663"/>
                    <a:pt x="4399114" y="608119"/>
                    <a:pt x="4415108" y="880766"/>
                  </a:cubicBezTo>
                  <a:cubicBezTo>
                    <a:pt x="4417966" y="975368"/>
                    <a:pt x="4343493" y="1073000"/>
                    <a:pt x="4238950" y="1056924"/>
                  </a:cubicBezTo>
                  <a:cubicBezTo>
                    <a:pt x="3348759" y="1125149"/>
                    <a:pt x="1717378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415108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694786" y="163917"/>
                    <a:pt x="2451156" y="128764"/>
                    <a:pt x="4238950" y="0"/>
                  </a:cubicBezTo>
                  <a:cubicBezTo>
                    <a:pt x="4344741" y="5674"/>
                    <a:pt x="4416545" y="84358"/>
                    <a:pt x="4415108" y="176158"/>
                  </a:cubicBezTo>
                  <a:cubicBezTo>
                    <a:pt x="4467627" y="513959"/>
                    <a:pt x="4371281" y="656074"/>
                    <a:pt x="4415108" y="880766"/>
                  </a:cubicBezTo>
                  <a:cubicBezTo>
                    <a:pt x="4406908" y="993363"/>
                    <a:pt x="4336275" y="1059432"/>
                    <a:pt x="4238950" y="1056924"/>
                  </a:cubicBezTo>
                  <a:cubicBezTo>
                    <a:pt x="3728997" y="1034942"/>
                    <a:pt x="2121476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="" xmlns:a16="http://schemas.microsoft.com/office/drawing/2014/main" id="{0ED79F1D-AF86-9AF3-766D-BE374B1595CA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="" xmlns:a16="http://schemas.microsoft.com/office/drawing/2014/main" id="{D742B93F-DF3B-155B-366B-256D27A8F6E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="" xmlns:a16="http://schemas.microsoft.com/office/drawing/2014/main" id="{C8AC8133-1FBE-67E5-17CC-4640928CC211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="" xmlns:a16="http://schemas.microsoft.com/office/drawing/2014/main" id="{6C49B1E0-5494-E65D-A4F0-005FD08758DD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="" xmlns:a16="http://schemas.microsoft.com/office/drawing/2014/main" id="{9E33504D-313F-CC10-63E6-F929913BB9FC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="" xmlns:a16="http://schemas.microsoft.com/office/drawing/2014/main" id="{10352BB6-76F2-17C1-9302-CA2EC8759D18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="" xmlns:a16="http://schemas.microsoft.com/office/drawing/2014/main" id="{FE84236C-CC8B-1CDD-51C1-7D1E9B166877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="" xmlns:a16="http://schemas.microsoft.com/office/drawing/2014/main" id="{C6D1B315-2EC1-3CBF-1384-95DC0193DF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="" xmlns:a16="http://schemas.microsoft.com/office/drawing/2014/main" id="{C785F958-1BEC-DA7E-7C75-58425B936C49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="" xmlns:a16="http://schemas.microsoft.com/office/drawing/2014/main" id="{1BE93471-4466-CD50-4915-5E345C57AEA4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="" xmlns:a16="http://schemas.microsoft.com/office/drawing/2014/main" id="{BF9D9E60-FE24-070F-05C8-D2ED6F1BD2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="" xmlns:a16="http://schemas.microsoft.com/office/drawing/2014/main" id="{4AEF8F43-C546-ECBD-B088-030DBF1D872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="" xmlns:a16="http://schemas.microsoft.com/office/drawing/2014/main" id="{8ED61EE2-5E28-D64B-DD21-E0BAECC26413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="" xmlns:a16="http://schemas.microsoft.com/office/drawing/2014/main" id="{0E7D989F-AF57-BB7E-17ED-CC07AA43CDA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="" xmlns:a16="http://schemas.microsoft.com/office/drawing/2014/main" id="{21DBC906-E8A3-D6A8-C28B-5061C1DB0F5F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="" xmlns:a16="http://schemas.microsoft.com/office/drawing/2014/main" id="{C076D31F-C656-69BB-6307-609F1782E352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3D40676-424B-111B-7373-89851D04EA33}"/>
                </a:ext>
              </a:extLst>
            </p:cNvPr>
            <p:cNvSpPr txBox="1"/>
            <p:nvPr/>
          </p:nvSpPr>
          <p:spPr>
            <a:xfrm>
              <a:off x="2877723" y="2339602"/>
              <a:ext cx="2912385" cy="10143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0" b="1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B3FAD688-E090-FF41-D646-0A4C00651D09}"/>
              </a:ext>
            </a:extLst>
          </p:cNvPr>
          <p:cNvGrpSpPr/>
          <p:nvPr/>
        </p:nvGrpSpPr>
        <p:grpSpPr>
          <a:xfrm>
            <a:off x="4607293" y="5600700"/>
            <a:ext cx="8270507" cy="2438651"/>
            <a:chOff x="1612674" y="5184381"/>
            <a:chExt cx="5513671" cy="140905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3AD59092-BB50-DC8E-CC53-268278FE1FA2}"/>
                </a:ext>
              </a:extLst>
            </p:cNvPr>
            <p:cNvSpPr/>
            <p:nvPr/>
          </p:nvSpPr>
          <p:spPr>
            <a:xfrm>
              <a:off x="2170090" y="5479849"/>
              <a:ext cx="4956255" cy="1056924"/>
            </a:xfrm>
            <a:custGeom>
              <a:avLst/>
              <a:gdLst>
                <a:gd name="connsiteX0" fmla="*/ 0 w 4956255"/>
                <a:gd name="connsiteY0" fmla="*/ 176158 h 1056924"/>
                <a:gd name="connsiteX1" fmla="*/ 176158 w 4956255"/>
                <a:gd name="connsiteY1" fmla="*/ 0 h 1056924"/>
                <a:gd name="connsiteX2" fmla="*/ 4780097 w 4956255"/>
                <a:gd name="connsiteY2" fmla="*/ 0 h 1056924"/>
                <a:gd name="connsiteX3" fmla="*/ 4956255 w 4956255"/>
                <a:gd name="connsiteY3" fmla="*/ 176158 h 1056924"/>
                <a:gd name="connsiteX4" fmla="*/ 4956255 w 4956255"/>
                <a:gd name="connsiteY4" fmla="*/ 880766 h 1056924"/>
                <a:gd name="connsiteX5" fmla="*/ 4780097 w 4956255"/>
                <a:gd name="connsiteY5" fmla="*/ 1056924 h 1056924"/>
                <a:gd name="connsiteX6" fmla="*/ 176158 w 4956255"/>
                <a:gd name="connsiteY6" fmla="*/ 1056924 h 1056924"/>
                <a:gd name="connsiteX7" fmla="*/ 0 w 4956255"/>
                <a:gd name="connsiteY7" fmla="*/ 880766 h 1056924"/>
                <a:gd name="connsiteX8" fmla="*/ 0 w 4956255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6255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303947" y="-168267"/>
                    <a:pt x="3764935" y="-42953"/>
                    <a:pt x="4780097" y="0"/>
                  </a:cubicBezTo>
                  <a:cubicBezTo>
                    <a:pt x="4878355" y="1100"/>
                    <a:pt x="4956103" y="76805"/>
                    <a:pt x="4956255" y="176158"/>
                  </a:cubicBezTo>
                  <a:cubicBezTo>
                    <a:pt x="4987491" y="400663"/>
                    <a:pt x="4940261" y="608119"/>
                    <a:pt x="4956255" y="880766"/>
                  </a:cubicBezTo>
                  <a:cubicBezTo>
                    <a:pt x="4959113" y="975368"/>
                    <a:pt x="4884640" y="1073000"/>
                    <a:pt x="4780097" y="1056924"/>
                  </a:cubicBezTo>
                  <a:cubicBezTo>
                    <a:pt x="2498624" y="1125149"/>
                    <a:pt x="1328515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956255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223607" y="163917"/>
                    <a:pt x="3590615" y="128764"/>
                    <a:pt x="4780097" y="0"/>
                  </a:cubicBezTo>
                  <a:cubicBezTo>
                    <a:pt x="4885888" y="5674"/>
                    <a:pt x="4957692" y="84358"/>
                    <a:pt x="4956255" y="176158"/>
                  </a:cubicBezTo>
                  <a:cubicBezTo>
                    <a:pt x="5008774" y="513959"/>
                    <a:pt x="4912428" y="656074"/>
                    <a:pt x="4956255" y="880766"/>
                  </a:cubicBezTo>
                  <a:cubicBezTo>
                    <a:pt x="4948055" y="993363"/>
                    <a:pt x="4877422" y="1059432"/>
                    <a:pt x="4780097" y="1056924"/>
                  </a:cubicBezTo>
                  <a:cubicBezTo>
                    <a:pt x="4010697" y="1034942"/>
                    <a:pt x="228473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="" xmlns:a16="http://schemas.microsoft.com/office/drawing/2014/main" id="{64AF50EB-56E1-AA7B-26B9-3B2683F56A54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="" xmlns:a16="http://schemas.microsoft.com/office/drawing/2014/main" id="{37A92A7B-D548-89C0-55A4-917EA8257A2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="" xmlns:a16="http://schemas.microsoft.com/office/drawing/2014/main" id="{D7AE5FBC-4547-982A-E701-19445031C6C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="" xmlns:a16="http://schemas.microsoft.com/office/drawing/2014/main" id="{08A10D19-DD8B-C73A-2D57-D45261FEB1E9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="" xmlns:a16="http://schemas.microsoft.com/office/drawing/2014/main" id="{68B0FB8A-DA10-68DD-BB19-2526D91B734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="" xmlns:a16="http://schemas.microsoft.com/office/drawing/2014/main" id="{64036FBA-B260-1DD2-8B30-DBBAEED1AE3B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="" xmlns:a16="http://schemas.microsoft.com/office/drawing/2014/main" id="{5168DA76-B7A1-CA8A-1D0D-7E6F9CD90FD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="" xmlns:a16="http://schemas.microsoft.com/office/drawing/2014/main" id="{2EEF6A42-CD0C-06C1-69EB-6F2DAC55D0D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="" xmlns:a16="http://schemas.microsoft.com/office/drawing/2014/main" id="{00474368-3F27-001A-6ABB-DEB3BEF5ACC7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="" xmlns:a16="http://schemas.microsoft.com/office/drawing/2014/main" id="{9D35B8CE-EC0C-DBF7-B9CF-EE13573143C7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="" xmlns:a16="http://schemas.microsoft.com/office/drawing/2014/main" id="{C27D06E3-42AB-E929-1522-4402C0FC43EC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="" xmlns:a16="http://schemas.microsoft.com/office/drawing/2014/main" id="{576340DE-7889-7E4A-3238-77EFD08692E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="" xmlns:a16="http://schemas.microsoft.com/office/drawing/2014/main" id="{814C6CEA-FA56-1ACD-C7F4-A9813E9DC6CD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="" xmlns:a16="http://schemas.microsoft.com/office/drawing/2014/main" id="{78D7466E-CC18-A68E-A6AC-5470128F2C0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="" xmlns:a16="http://schemas.microsoft.com/office/drawing/2014/main" id="{8719703E-C866-82B3-E17B-0FA8C7BFE5B8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="" xmlns:a16="http://schemas.microsoft.com/office/drawing/2014/main" id="{4D67B949-3EB1-A8C4-1E62-51A5A05EABEB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="" xmlns:a16="http://schemas.microsoft.com/office/drawing/2014/main" id="{9D3331CE-3C41-D4B1-EAE4-01A783D13CBD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="" xmlns:a16="http://schemas.microsoft.com/office/drawing/2014/main" id="{0764993D-C87E-F93F-4076-CC333B533515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="" xmlns:a16="http://schemas.microsoft.com/office/drawing/2014/main" id="{9D58507A-F8CC-4C83-2BEF-12499535CFC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="" xmlns:a16="http://schemas.microsoft.com/office/drawing/2014/main" id="{5B2A69F8-B753-02B1-F2A2-23A2F6B6ED6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="" xmlns:a16="http://schemas.microsoft.com/office/drawing/2014/main" id="{6E7FC294-AC12-0EA5-A65A-AB8413BC91D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="" xmlns:a16="http://schemas.microsoft.com/office/drawing/2014/main" id="{583C38D2-A43B-4748-3A86-F9151CC8D5E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FD7A9EDE-F9EE-BA2B-0174-0E7B5B834EF2}"/>
                </a:ext>
              </a:extLst>
            </p:cNvPr>
            <p:cNvSpPr txBox="1"/>
            <p:nvPr/>
          </p:nvSpPr>
          <p:spPr>
            <a:xfrm>
              <a:off x="2862942" y="5506477"/>
              <a:ext cx="2955508" cy="10427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10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oogle Shape;1408;p39">
            <a:extLst>
              <a:ext uri="{FF2B5EF4-FFF2-40B4-BE49-F238E27FC236}">
                <a16:creationId xmlns="" xmlns:a16="http://schemas.microsoft.com/office/drawing/2014/main" id="{1CB076CA-D04C-A88D-8238-90F02FA007C0}"/>
              </a:ext>
            </a:extLst>
          </p:cNvPr>
          <p:cNvGrpSpPr/>
          <p:nvPr/>
        </p:nvGrpSpPr>
        <p:grpSpPr>
          <a:xfrm flipH="1">
            <a:off x="5562600" y="2803753"/>
            <a:ext cx="2708631" cy="2415947"/>
            <a:chOff x="2178000" y="1370575"/>
            <a:chExt cx="1417475" cy="1417450"/>
          </a:xfrm>
        </p:grpSpPr>
        <p:sp>
          <p:nvSpPr>
            <p:cNvPr id="71" name="Google Shape;1409;p39">
              <a:extLst>
                <a:ext uri="{FF2B5EF4-FFF2-40B4-BE49-F238E27FC236}">
                  <a16:creationId xmlns="" xmlns:a16="http://schemas.microsoft.com/office/drawing/2014/main" id="{8F7424A6-83C2-D172-04AB-303D7F5037C8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0;p39">
              <a:extLst>
                <a:ext uri="{FF2B5EF4-FFF2-40B4-BE49-F238E27FC236}">
                  <a16:creationId xmlns="" xmlns:a16="http://schemas.microsoft.com/office/drawing/2014/main" id="{D2853730-1B1D-AFBC-4897-A31199161B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1;p39">
              <a:extLst>
                <a:ext uri="{FF2B5EF4-FFF2-40B4-BE49-F238E27FC236}">
                  <a16:creationId xmlns="" xmlns:a16="http://schemas.microsoft.com/office/drawing/2014/main" id="{8F3A45B9-F068-D2C0-3291-CE6E1F32EE3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2;p39">
              <a:extLst>
                <a:ext uri="{FF2B5EF4-FFF2-40B4-BE49-F238E27FC236}">
                  <a16:creationId xmlns="" xmlns:a16="http://schemas.microsoft.com/office/drawing/2014/main" id="{E7813D83-6A1A-0F45-1E43-E711350C726D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3;p39">
              <a:extLst>
                <a:ext uri="{FF2B5EF4-FFF2-40B4-BE49-F238E27FC236}">
                  <a16:creationId xmlns="" xmlns:a16="http://schemas.microsoft.com/office/drawing/2014/main" id="{4C3AF86F-89C1-EBAF-EDC2-C9F6E637C216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4;p39">
              <a:extLst>
                <a:ext uri="{FF2B5EF4-FFF2-40B4-BE49-F238E27FC236}">
                  <a16:creationId xmlns="" xmlns:a16="http://schemas.microsoft.com/office/drawing/2014/main" id="{EB2D277C-64AB-9AE1-ADD3-7F042F39C23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5;p39">
              <a:extLst>
                <a:ext uri="{FF2B5EF4-FFF2-40B4-BE49-F238E27FC236}">
                  <a16:creationId xmlns="" xmlns:a16="http://schemas.microsoft.com/office/drawing/2014/main" id="{E8F2AAA2-D645-02E4-6820-C5D814B00B0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6;p39">
              <a:extLst>
                <a:ext uri="{FF2B5EF4-FFF2-40B4-BE49-F238E27FC236}">
                  <a16:creationId xmlns="" xmlns:a16="http://schemas.microsoft.com/office/drawing/2014/main" id="{75E3C74F-6546-1A03-AEFA-6B6BD8F543FA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7;p39">
              <a:extLst>
                <a:ext uri="{FF2B5EF4-FFF2-40B4-BE49-F238E27FC236}">
                  <a16:creationId xmlns="" xmlns:a16="http://schemas.microsoft.com/office/drawing/2014/main" id="{1FAD4956-DEB2-DF22-F83D-7D1D5096398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8;p39">
              <a:extLst>
                <a:ext uri="{FF2B5EF4-FFF2-40B4-BE49-F238E27FC236}">
                  <a16:creationId xmlns="" xmlns:a16="http://schemas.microsoft.com/office/drawing/2014/main" id="{6186B23C-5136-92CA-B435-349C2D4A9865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9;p39">
              <a:extLst>
                <a:ext uri="{FF2B5EF4-FFF2-40B4-BE49-F238E27FC236}">
                  <a16:creationId xmlns="" xmlns:a16="http://schemas.microsoft.com/office/drawing/2014/main" id="{2D6ADC82-26FB-4988-2F9C-39983E6F1365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20;p39">
              <a:extLst>
                <a:ext uri="{FF2B5EF4-FFF2-40B4-BE49-F238E27FC236}">
                  <a16:creationId xmlns="" xmlns:a16="http://schemas.microsoft.com/office/drawing/2014/main" id="{E3DCA344-0A17-B570-66EC-FACAFB62C613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1;p39">
              <a:extLst>
                <a:ext uri="{FF2B5EF4-FFF2-40B4-BE49-F238E27FC236}">
                  <a16:creationId xmlns="" xmlns:a16="http://schemas.microsoft.com/office/drawing/2014/main" id="{70A35877-80B1-D436-9BA1-2BD32E2606E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2;p39">
              <a:extLst>
                <a:ext uri="{FF2B5EF4-FFF2-40B4-BE49-F238E27FC236}">
                  <a16:creationId xmlns="" xmlns:a16="http://schemas.microsoft.com/office/drawing/2014/main" id="{307F0EC0-B7C9-041C-E5A6-4ECB7826C7C9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="" xmlns:a16="http://schemas.microsoft.com/office/drawing/2014/main" id="{73A56BE8-D955-BC03-26C5-3BFCD2C65C7C}"/>
              </a:ext>
            </a:extLst>
          </p:cNvPr>
          <p:cNvSpPr/>
          <p:nvPr/>
        </p:nvSpPr>
        <p:spPr>
          <a:xfrm rot="19980337">
            <a:off x="10750467" y="5880237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Google Shape;118;p4">
            <a:extLst>
              <a:ext uri="{FF2B5EF4-FFF2-40B4-BE49-F238E27FC236}">
                <a16:creationId xmlns="" xmlns:a16="http://schemas.microsoft.com/office/drawing/2014/main" id="{5C90F426-F713-CBB3-F3C2-2D1284F19AE5}"/>
              </a:ext>
            </a:extLst>
          </p:cNvPr>
          <p:cNvSpPr/>
          <p:nvPr/>
        </p:nvSpPr>
        <p:spPr>
          <a:xfrm rot="19980337">
            <a:off x="15131542" y="2884358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6EBF885-2FA1-B83A-A36B-F7069D641168}"/>
              </a:ext>
            </a:extLst>
          </p:cNvPr>
          <p:cNvGrpSpPr/>
          <p:nvPr/>
        </p:nvGrpSpPr>
        <p:grpSpPr>
          <a:xfrm>
            <a:off x="0" y="49102"/>
            <a:ext cx="18288000" cy="2579798"/>
            <a:chOff x="-267128" y="258857"/>
            <a:chExt cx="12192000" cy="1719865"/>
          </a:xfrm>
          <a:solidFill>
            <a:srgbClr val="D4F2AC"/>
          </a:solidFill>
        </p:grpSpPr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9EDB67C4-A7F0-F5F3-0050-6D5703D6E18C}"/>
                </a:ext>
              </a:extLst>
            </p:cNvPr>
            <p:cNvSpPr/>
            <p:nvPr/>
          </p:nvSpPr>
          <p:spPr>
            <a:xfrm>
              <a:off x="-267128" y="258857"/>
              <a:ext cx="12192000" cy="1719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D60CB925-7DB9-A497-C591-D1AE299885A4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4914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endPara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953FC27-D42F-A4E0-0274-990B3C405990}"/>
              </a:ext>
            </a:extLst>
          </p:cNvPr>
          <p:cNvSpPr txBox="1"/>
          <p:nvPr/>
        </p:nvSpPr>
        <p:spPr>
          <a:xfrm>
            <a:off x="0" y="-38100"/>
            <a:ext cx="18288000" cy="282630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điền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chỗ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chấm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 defTabSz="1371600">
              <a:defRPr/>
            </a:pP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 km = ……m</a:t>
            </a:r>
            <a:endParaRPr lang="vi-VN" sz="80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6EBF885-2FA1-B83A-A36B-F7069D641168}"/>
              </a:ext>
            </a:extLst>
          </p:cNvPr>
          <p:cNvGrpSpPr/>
          <p:nvPr/>
        </p:nvGrpSpPr>
        <p:grpSpPr>
          <a:xfrm>
            <a:off x="26830" y="49102"/>
            <a:ext cx="18288000" cy="2579798"/>
            <a:chOff x="-267128" y="258857"/>
            <a:chExt cx="12192000" cy="1719865"/>
          </a:xfrm>
          <a:solidFill>
            <a:srgbClr val="D4F2AC"/>
          </a:solidFill>
        </p:grpSpPr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9EDB67C4-A7F0-F5F3-0050-6D5703D6E18C}"/>
                </a:ext>
              </a:extLst>
            </p:cNvPr>
            <p:cNvSpPr/>
            <p:nvPr/>
          </p:nvSpPr>
          <p:spPr>
            <a:xfrm>
              <a:off x="-267128" y="258857"/>
              <a:ext cx="12192000" cy="1719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D60CB925-7DB9-A497-C591-D1AE299885A4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4914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endPara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953FC27-D42F-A4E0-0274-990B3C405990}"/>
              </a:ext>
            </a:extLst>
          </p:cNvPr>
          <p:cNvSpPr txBox="1"/>
          <p:nvPr/>
        </p:nvSpPr>
        <p:spPr>
          <a:xfrm>
            <a:off x="-39525" y="-38100"/>
            <a:ext cx="18300696" cy="282630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000" b="1" dirty="0" err="1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endParaRPr lang="en-US" sz="80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defTabSz="1371600">
              <a:defRPr/>
            </a:pP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160 km – 60 km = ………</a:t>
            </a:r>
            <a:endParaRPr lang="vi-VN" sz="80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="" xmlns:a16="http://schemas.microsoft.com/office/drawing/2014/main" id="{9D583353-F751-D56E-F0F2-F4BA43759D9E}"/>
              </a:ext>
            </a:extLst>
          </p:cNvPr>
          <p:cNvGrpSpPr/>
          <p:nvPr/>
        </p:nvGrpSpPr>
        <p:grpSpPr>
          <a:xfrm>
            <a:off x="10341799" y="2870415"/>
            <a:ext cx="7349913" cy="2047125"/>
            <a:chOff x="2098496" y="3659454"/>
            <a:chExt cx="8546543" cy="1198789"/>
          </a:xfrm>
        </p:grpSpPr>
        <p:sp>
          <p:nvSpPr>
            <p:cNvPr id="222" name="Rectangle: Rounded Corners 221">
              <a:extLst>
                <a:ext uri="{FF2B5EF4-FFF2-40B4-BE49-F238E27FC236}">
                  <a16:creationId xmlns="" xmlns:a16="http://schemas.microsoft.com/office/drawing/2014/main" id="{A903B273-28C2-63A1-D31A-ECB7A6BD181D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23" name="Google Shape;282;p27">
              <a:extLst>
                <a:ext uri="{FF2B5EF4-FFF2-40B4-BE49-F238E27FC236}">
                  <a16:creationId xmlns="" xmlns:a16="http://schemas.microsoft.com/office/drawing/2014/main" id="{01A4E777-F176-8D90-C40A-3FAF4E0129C7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25" name="Google Shape;283;p27">
                <a:extLst>
                  <a:ext uri="{FF2B5EF4-FFF2-40B4-BE49-F238E27FC236}">
                    <a16:creationId xmlns="" xmlns:a16="http://schemas.microsoft.com/office/drawing/2014/main" id="{5A3AA2C0-E2C0-78D1-5568-1F993315C5FE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84;p27">
                <a:extLst>
                  <a:ext uri="{FF2B5EF4-FFF2-40B4-BE49-F238E27FC236}">
                    <a16:creationId xmlns="" xmlns:a16="http://schemas.microsoft.com/office/drawing/2014/main" id="{8E2FBFF5-5DC8-67CA-3B37-8BADF709E1A1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85;p27">
                <a:extLst>
                  <a:ext uri="{FF2B5EF4-FFF2-40B4-BE49-F238E27FC236}">
                    <a16:creationId xmlns="" xmlns:a16="http://schemas.microsoft.com/office/drawing/2014/main" id="{5DB3F24E-BEA8-CF77-2587-AEE0A409448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86;p27">
                <a:extLst>
                  <a:ext uri="{FF2B5EF4-FFF2-40B4-BE49-F238E27FC236}">
                    <a16:creationId xmlns="" xmlns:a16="http://schemas.microsoft.com/office/drawing/2014/main" id="{F9E72DBA-91F4-DD8D-901F-3BB638FD1BCC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87;p27">
                <a:extLst>
                  <a:ext uri="{FF2B5EF4-FFF2-40B4-BE49-F238E27FC236}">
                    <a16:creationId xmlns="" xmlns:a16="http://schemas.microsoft.com/office/drawing/2014/main" id="{D5530D60-84D6-C297-383C-09F11833B1CF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88;p27">
                <a:extLst>
                  <a:ext uri="{FF2B5EF4-FFF2-40B4-BE49-F238E27FC236}">
                    <a16:creationId xmlns="" xmlns:a16="http://schemas.microsoft.com/office/drawing/2014/main" id="{DDD22E6C-246F-FC27-6641-A4A0C1025B05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89;p27">
                <a:extLst>
                  <a:ext uri="{FF2B5EF4-FFF2-40B4-BE49-F238E27FC236}">
                    <a16:creationId xmlns="" xmlns:a16="http://schemas.microsoft.com/office/drawing/2014/main" id="{411D0BCA-D3B8-983E-AC2A-E6306F8E4A9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90;p27">
                <a:extLst>
                  <a:ext uri="{FF2B5EF4-FFF2-40B4-BE49-F238E27FC236}">
                    <a16:creationId xmlns="" xmlns:a16="http://schemas.microsoft.com/office/drawing/2014/main" id="{423460FD-046B-1F5E-B8D5-CA27BD9FCF83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91;p27">
                <a:extLst>
                  <a:ext uri="{FF2B5EF4-FFF2-40B4-BE49-F238E27FC236}">
                    <a16:creationId xmlns="" xmlns:a16="http://schemas.microsoft.com/office/drawing/2014/main" id="{EE57EB6C-8B9F-32F5-9390-BC86A13DF03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92;p27">
                <a:extLst>
                  <a:ext uri="{FF2B5EF4-FFF2-40B4-BE49-F238E27FC236}">
                    <a16:creationId xmlns="" xmlns:a16="http://schemas.microsoft.com/office/drawing/2014/main" id="{A25F9174-5696-F040-9DE6-22DB6C4AD41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4" name="TextBox 223">
              <a:extLst>
                <a:ext uri="{FF2B5EF4-FFF2-40B4-BE49-F238E27FC236}">
                  <a16:creationId xmlns="" xmlns:a16="http://schemas.microsoft.com/office/drawing/2014/main" id="{03D29CC7-408E-10BD-91DE-3F1EEEDF1D03}"/>
                </a:ext>
              </a:extLst>
            </p:cNvPr>
            <p:cNvSpPr txBox="1"/>
            <p:nvPr/>
          </p:nvSpPr>
          <p:spPr>
            <a:xfrm>
              <a:off x="3244493" y="3755221"/>
              <a:ext cx="5306049" cy="10568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100 km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="" xmlns:a16="http://schemas.microsoft.com/office/drawing/2014/main" id="{5E8885E7-A49C-4098-CA07-5162B05229E4}"/>
              </a:ext>
            </a:extLst>
          </p:cNvPr>
          <p:cNvGrpSpPr/>
          <p:nvPr/>
        </p:nvGrpSpPr>
        <p:grpSpPr>
          <a:xfrm>
            <a:off x="-321494" y="2552698"/>
            <a:ext cx="8170094" cy="2331781"/>
            <a:chOff x="1861724" y="2134892"/>
            <a:chExt cx="9352488" cy="1310572"/>
          </a:xfrm>
        </p:grpSpPr>
        <p:sp>
          <p:nvSpPr>
            <p:cNvPr id="236" name="Rectangle: Rounded Corners 235">
              <a:extLst>
                <a:ext uri="{FF2B5EF4-FFF2-40B4-BE49-F238E27FC236}">
                  <a16:creationId xmlns="" xmlns:a16="http://schemas.microsoft.com/office/drawing/2014/main" id="{F09FE33F-A3EA-A91F-A1E1-2589E320080B}"/>
                </a:ext>
              </a:extLst>
            </p:cNvPr>
            <p:cNvSpPr/>
            <p:nvPr/>
          </p:nvSpPr>
          <p:spPr>
            <a:xfrm>
              <a:off x="2797860" y="2383188"/>
              <a:ext cx="8416352" cy="1056924"/>
            </a:xfrm>
            <a:custGeom>
              <a:avLst/>
              <a:gdLst>
                <a:gd name="connsiteX0" fmla="*/ 0 w 8416352"/>
                <a:gd name="connsiteY0" fmla="*/ 176158 h 1056924"/>
                <a:gd name="connsiteX1" fmla="*/ 176158 w 8416352"/>
                <a:gd name="connsiteY1" fmla="*/ 0 h 1056924"/>
                <a:gd name="connsiteX2" fmla="*/ 8240194 w 8416352"/>
                <a:gd name="connsiteY2" fmla="*/ 0 h 1056924"/>
                <a:gd name="connsiteX3" fmla="*/ 8416352 w 8416352"/>
                <a:gd name="connsiteY3" fmla="*/ 176158 h 1056924"/>
                <a:gd name="connsiteX4" fmla="*/ 8416352 w 8416352"/>
                <a:gd name="connsiteY4" fmla="*/ 880766 h 1056924"/>
                <a:gd name="connsiteX5" fmla="*/ 8240194 w 8416352"/>
                <a:gd name="connsiteY5" fmla="*/ 1056924 h 1056924"/>
                <a:gd name="connsiteX6" fmla="*/ 176158 w 8416352"/>
                <a:gd name="connsiteY6" fmla="*/ 1056924 h 1056924"/>
                <a:gd name="connsiteX7" fmla="*/ 0 w 8416352"/>
                <a:gd name="connsiteY7" fmla="*/ 880766 h 1056924"/>
                <a:gd name="connsiteX8" fmla="*/ 0 w 8416352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2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442" y="-168267"/>
                    <a:pt x="7429529" y="-42953"/>
                    <a:pt x="8240194" y="0"/>
                  </a:cubicBezTo>
                  <a:cubicBezTo>
                    <a:pt x="8338452" y="1100"/>
                    <a:pt x="8416200" y="76805"/>
                    <a:pt x="8416352" y="176158"/>
                  </a:cubicBezTo>
                  <a:cubicBezTo>
                    <a:pt x="8447588" y="400663"/>
                    <a:pt x="8400358" y="608119"/>
                    <a:pt x="8416352" y="880766"/>
                  </a:cubicBezTo>
                  <a:cubicBezTo>
                    <a:pt x="8419210" y="975368"/>
                    <a:pt x="8344737" y="1073000"/>
                    <a:pt x="8240194" y="1056924"/>
                  </a:cubicBezTo>
                  <a:cubicBezTo>
                    <a:pt x="5622050" y="1125149"/>
                    <a:pt x="312711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2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662" y="163917"/>
                    <a:pt x="5827555" y="128764"/>
                    <a:pt x="8240194" y="0"/>
                  </a:cubicBezTo>
                  <a:cubicBezTo>
                    <a:pt x="8345985" y="5674"/>
                    <a:pt x="8417789" y="84358"/>
                    <a:pt x="8416352" y="176158"/>
                  </a:cubicBezTo>
                  <a:cubicBezTo>
                    <a:pt x="8468871" y="513959"/>
                    <a:pt x="8372525" y="656074"/>
                    <a:pt x="8416352" y="880766"/>
                  </a:cubicBezTo>
                  <a:cubicBezTo>
                    <a:pt x="8408152" y="993363"/>
                    <a:pt x="8337519" y="1059432"/>
                    <a:pt x="8240194" y="1056924"/>
                  </a:cubicBezTo>
                  <a:cubicBezTo>
                    <a:pt x="7110750" y="1034942"/>
                    <a:pt x="387663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37" name="Google Shape;438;p31">
              <a:extLst>
                <a:ext uri="{FF2B5EF4-FFF2-40B4-BE49-F238E27FC236}">
                  <a16:creationId xmlns="" xmlns:a16="http://schemas.microsoft.com/office/drawing/2014/main" id="{6A3F284E-AC22-7732-6B47-7BAFF6139B42}"/>
                </a:ext>
              </a:extLst>
            </p:cNvPr>
            <p:cNvGrpSpPr/>
            <p:nvPr/>
          </p:nvGrpSpPr>
          <p:grpSpPr>
            <a:xfrm>
              <a:off x="1861724" y="2134892"/>
              <a:ext cx="1909342" cy="1310572"/>
              <a:chOff x="1702688" y="1359262"/>
              <a:chExt cx="723665" cy="681069"/>
            </a:xfrm>
          </p:grpSpPr>
          <p:sp>
            <p:nvSpPr>
              <p:cNvPr id="239" name="Google Shape;439;p31">
                <a:extLst>
                  <a:ext uri="{FF2B5EF4-FFF2-40B4-BE49-F238E27FC236}">
                    <a16:creationId xmlns="" xmlns:a16="http://schemas.microsoft.com/office/drawing/2014/main" id="{16E896EE-4FA4-724B-8CE9-63B21DFEE8AF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440;p31">
                <a:extLst>
                  <a:ext uri="{FF2B5EF4-FFF2-40B4-BE49-F238E27FC236}">
                    <a16:creationId xmlns="" xmlns:a16="http://schemas.microsoft.com/office/drawing/2014/main" id="{B90B6295-B6C0-33D9-AC1D-17E2BC966897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441;p31">
                <a:extLst>
                  <a:ext uri="{FF2B5EF4-FFF2-40B4-BE49-F238E27FC236}">
                    <a16:creationId xmlns="" xmlns:a16="http://schemas.microsoft.com/office/drawing/2014/main" id="{69EB2511-4EEB-DE82-0233-994C0CDE44F7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442;p31">
                <a:extLst>
                  <a:ext uri="{FF2B5EF4-FFF2-40B4-BE49-F238E27FC236}">
                    <a16:creationId xmlns="" xmlns:a16="http://schemas.microsoft.com/office/drawing/2014/main" id="{9E1D3727-5A34-EF55-DCC6-8D2C54456C59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443;p31">
                <a:extLst>
                  <a:ext uri="{FF2B5EF4-FFF2-40B4-BE49-F238E27FC236}">
                    <a16:creationId xmlns="" xmlns:a16="http://schemas.microsoft.com/office/drawing/2014/main" id="{17EBCE5D-708B-195E-05D0-A230F3579944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444;p31">
                <a:extLst>
                  <a:ext uri="{FF2B5EF4-FFF2-40B4-BE49-F238E27FC236}">
                    <a16:creationId xmlns="" xmlns:a16="http://schemas.microsoft.com/office/drawing/2014/main" id="{3802B452-D416-1713-0FA1-D2A56CB4F899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445;p31">
                <a:extLst>
                  <a:ext uri="{FF2B5EF4-FFF2-40B4-BE49-F238E27FC236}">
                    <a16:creationId xmlns="" xmlns:a16="http://schemas.microsoft.com/office/drawing/2014/main" id="{B1E95A43-ACA7-B30A-D37E-97CE6FC6DDBE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446;p31">
                <a:extLst>
                  <a:ext uri="{FF2B5EF4-FFF2-40B4-BE49-F238E27FC236}">
                    <a16:creationId xmlns="" xmlns:a16="http://schemas.microsoft.com/office/drawing/2014/main" id="{692A0E4B-D007-7F66-4348-D3E148C06E2F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447;p31">
                <a:extLst>
                  <a:ext uri="{FF2B5EF4-FFF2-40B4-BE49-F238E27FC236}">
                    <a16:creationId xmlns="" xmlns:a16="http://schemas.microsoft.com/office/drawing/2014/main" id="{0A63A9DC-2419-7DE4-9B4E-F9E78AD68EEF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448;p31">
                <a:extLst>
                  <a:ext uri="{FF2B5EF4-FFF2-40B4-BE49-F238E27FC236}">
                    <a16:creationId xmlns="" xmlns:a16="http://schemas.microsoft.com/office/drawing/2014/main" id="{AE84E170-9C87-03AE-D295-8FA8578E711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449;p31">
                <a:extLst>
                  <a:ext uri="{FF2B5EF4-FFF2-40B4-BE49-F238E27FC236}">
                    <a16:creationId xmlns="" xmlns:a16="http://schemas.microsoft.com/office/drawing/2014/main" id="{BB8A556A-48D6-C427-D2B1-5F035403BFE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450;p31">
                <a:extLst>
                  <a:ext uri="{FF2B5EF4-FFF2-40B4-BE49-F238E27FC236}">
                    <a16:creationId xmlns="" xmlns:a16="http://schemas.microsoft.com/office/drawing/2014/main" id="{D0CF9C7C-F210-04B1-8EE3-13E204C30DB4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451;p31">
                <a:extLst>
                  <a:ext uri="{FF2B5EF4-FFF2-40B4-BE49-F238E27FC236}">
                    <a16:creationId xmlns="" xmlns:a16="http://schemas.microsoft.com/office/drawing/2014/main" id="{B3E5DE75-18FE-89E7-BD18-689692DFDABA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452;p31">
                <a:extLst>
                  <a:ext uri="{FF2B5EF4-FFF2-40B4-BE49-F238E27FC236}">
                    <a16:creationId xmlns="" xmlns:a16="http://schemas.microsoft.com/office/drawing/2014/main" id="{7AAFB400-2836-E0FF-13CD-0047B9655EC5}"/>
                  </a:ext>
                </a:extLst>
              </p:cNvPr>
              <p:cNvSpPr/>
              <p:nvPr/>
            </p:nvSpPr>
            <p:spPr>
              <a:xfrm>
                <a:off x="1937142" y="1491076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453;p31">
                <a:extLst>
                  <a:ext uri="{FF2B5EF4-FFF2-40B4-BE49-F238E27FC236}">
                    <a16:creationId xmlns="" xmlns:a16="http://schemas.microsoft.com/office/drawing/2014/main" id="{181D02F4-A389-6AF0-7772-865DA19A5A39}"/>
                  </a:ext>
                </a:extLst>
              </p:cNvPr>
              <p:cNvSpPr/>
              <p:nvPr/>
            </p:nvSpPr>
            <p:spPr>
              <a:xfrm>
                <a:off x="1964614" y="1529161"/>
                <a:ext cx="441996" cy="438297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8" name="TextBox 237">
              <a:extLst>
                <a:ext uri="{FF2B5EF4-FFF2-40B4-BE49-F238E27FC236}">
                  <a16:creationId xmlns="" xmlns:a16="http://schemas.microsoft.com/office/drawing/2014/main" id="{FC4345AB-F6B7-4F56-17F3-43F7B914C98D}"/>
                </a:ext>
              </a:extLst>
            </p:cNvPr>
            <p:cNvSpPr txBox="1"/>
            <p:nvPr/>
          </p:nvSpPr>
          <p:spPr>
            <a:xfrm>
              <a:off x="2890810" y="2349033"/>
              <a:ext cx="6932621" cy="10143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10 km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="" xmlns:a16="http://schemas.microsoft.com/office/drawing/2014/main" id="{81BDF646-604C-43AA-420F-679FDA7EA416}"/>
              </a:ext>
            </a:extLst>
          </p:cNvPr>
          <p:cNvGrpSpPr/>
          <p:nvPr/>
        </p:nvGrpSpPr>
        <p:grpSpPr>
          <a:xfrm>
            <a:off x="4105413" y="5600700"/>
            <a:ext cx="9762987" cy="2437466"/>
            <a:chOff x="1612674" y="5184381"/>
            <a:chExt cx="6508658" cy="1409055"/>
          </a:xfrm>
        </p:grpSpPr>
        <p:sp>
          <p:nvSpPr>
            <p:cNvPr id="255" name="Rectangle: Rounded Corners 254">
              <a:extLst>
                <a:ext uri="{FF2B5EF4-FFF2-40B4-BE49-F238E27FC236}">
                  <a16:creationId xmlns="" xmlns:a16="http://schemas.microsoft.com/office/drawing/2014/main" id="{BA31149E-8C7F-700B-D84C-F9B853BDD77F}"/>
                </a:ext>
              </a:extLst>
            </p:cNvPr>
            <p:cNvSpPr/>
            <p:nvPr/>
          </p:nvSpPr>
          <p:spPr>
            <a:xfrm>
              <a:off x="2059468" y="5478534"/>
              <a:ext cx="5874928" cy="1056924"/>
            </a:xfrm>
            <a:custGeom>
              <a:avLst/>
              <a:gdLst>
                <a:gd name="connsiteX0" fmla="*/ 0 w 5874928"/>
                <a:gd name="connsiteY0" fmla="*/ 176158 h 1056924"/>
                <a:gd name="connsiteX1" fmla="*/ 176158 w 5874928"/>
                <a:gd name="connsiteY1" fmla="*/ 0 h 1056924"/>
                <a:gd name="connsiteX2" fmla="*/ 5698770 w 5874928"/>
                <a:gd name="connsiteY2" fmla="*/ 0 h 1056924"/>
                <a:gd name="connsiteX3" fmla="*/ 5874928 w 5874928"/>
                <a:gd name="connsiteY3" fmla="*/ 176158 h 1056924"/>
                <a:gd name="connsiteX4" fmla="*/ 5874928 w 5874928"/>
                <a:gd name="connsiteY4" fmla="*/ 880766 h 1056924"/>
                <a:gd name="connsiteX5" fmla="*/ 5698770 w 5874928"/>
                <a:gd name="connsiteY5" fmla="*/ 1056924 h 1056924"/>
                <a:gd name="connsiteX6" fmla="*/ 176158 w 5874928"/>
                <a:gd name="connsiteY6" fmla="*/ 1056924 h 1056924"/>
                <a:gd name="connsiteX7" fmla="*/ 0 w 5874928"/>
                <a:gd name="connsiteY7" fmla="*/ 880766 h 1056924"/>
                <a:gd name="connsiteX8" fmla="*/ 0 w 5874928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4928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713702" y="-168267"/>
                    <a:pt x="2941134" y="-42953"/>
                    <a:pt x="5698770" y="0"/>
                  </a:cubicBezTo>
                  <a:cubicBezTo>
                    <a:pt x="5797028" y="1100"/>
                    <a:pt x="5874776" y="76805"/>
                    <a:pt x="5874928" y="176158"/>
                  </a:cubicBezTo>
                  <a:cubicBezTo>
                    <a:pt x="5906164" y="400663"/>
                    <a:pt x="5858934" y="608119"/>
                    <a:pt x="5874928" y="880766"/>
                  </a:cubicBezTo>
                  <a:cubicBezTo>
                    <a:pt x="5877786" y="975368"/>
                    <a:pt x="5803313" y="1073000"/>
                    <a:pt x="5698770" y="1056924"/>
                  </a:cubicBezTo>
                  <a:cubicBezTo>
                    <a:pt x="5102361" y="1125149"/>
                    <a:pt x="1758237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5874928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708920" y="163917"/>
                    <a:pt x="3950789" y="128764"/>
                    <a:pt x="5698770" y="0"/>
                  </a:cubicBezTo>
                  <a:cubicBezTo>
                    <a:pt x="5804561" y="5674"/>
                    <a:pt x="5876365" y="84358"/>
                    <a:pt x="5874928" y="176158"/>
                  </a:cubicBezTo>
                  <a:cubicBezTo>
                    <a:pt x="5927447" y="513959"/>
                    <a:pt x="5831101" y="656074"/>
                    <a:pt x="5874928" y="880766"/>
                  </a:cubicBezTo>
                  <a:cubicBezTo>
                    <a:pt x="5866728" y="993363"/>
                    <a:pt x="5796095" y="1059432"/>
                    <a:pt x="5698770" y="1056924"/>
                  </a:cubicBezTo>
                  <a:cubicBezTo>
                    <a:pt x="3480073" y="1034942"/>
                    <a:pt x="2405623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56" name="Google Shape;293;p27">
              <a:extLst>
                <a:ext uri="{FF2B5EF4-FFF2-40B4-BE49-F238E27FC236}">
                  <a16:creationId xmlns="" xmlns:a16="http://schemas.microsoft.com/office/drawing/2014/main" id="{68BDD0C7-952D-8B99-941E-226C2507F74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258" name="Google Shape;294;p27">
                <a:extLst>
                  <a:ext uri="{FF2B5EF4-FFF2-40B4-BE49-F238E27FC236}">
                    <a16:creationId xmlns="" xmlns:a16="http://schemas.microsoft.com/office/drawing/2014/main" id="{B0CFEB35-04CC-ABE4-426B-070335AD8049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95;p27">
                <a:extLst>
                  <a:ext uri="{FF2B5EF4-FFF2-40B4-BE49-F238E27FC236}">
                    <a16:creationId xmlns="" xmlns:a16="http://schemas.microsoft.com/office/drawing/2014/main" id="{9FAC7164-A1FE-579D-9DE0-D18E25D149BD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96;p27">
                <a:extLst>
                  <a:ext uri="{FF2B5EF4-FFF2-40B4-BE49-F238E27FC236}">
                    <a16:creationId xmlns="" xmlns:a16="http://schemas.microsoft.com/office/drawing/2014/main" id="{09882EA8-925D-C1A1-90B3-850F40844DF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97;p27">
                <a:extLst>
                  <a:ext uri="{FF2B5EF4-FFF2-40B4-BE49-F238E27FC236}">
                    <a16:creationId xmlns="" xmlns:a16="http://schemas.microsoft.com/office/drawing/2014/main" id="{E2CC17B1-4167-023B-744B-6CDB9D772110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98;p27">
                <a:extLst>
                  <a:ext uri="{FF2B5EF4-FFF2-40B4-BE49-F238E27FC236}">
                    <a16:creationId xmlns="" xmlns:a16="http://schemas.microsoft.com/office/drawing/2014/main" id="{A8BAC6E3-60BD-71F3-E5FF-845861A1CFA1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99;p27">
                <a:extLst>
                  <a:ext uri="{FF2B5EF4-FFF2-40B4-BE49-F238E27FC236}">
                    <a16:creationId xmlns="" xmlns:a16="http://schemas.microsoft.com/office/drawing/2014/main" id="{C83BA95B-2F0F-711E-0AAB-DE299E9B7A5B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300;p27">
                <a:extLst>
                  <a:ext uri="{FF2B5EF4-FFF2-40B4-BE49-F238E27FC236}">
                    <a16:creationId xmlns="" xmlns:a16="http://schemas.microsoft.com/office/drawing/2014/main" id="{4DE1D69D-8165-08A7-D452-FBC7FDA88D68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301;p27">
                <a:extLst>
                  <a:ext uri="{FF2B5EF4-FFF2-40B4-BE49-F238E27FC236}">
                    <a16:creationId xmlns="" xmlns:a16="http://schemas.microsoft.com/office/drawing/2014/main" id="{8B403E3B-1E09-E0E1-1E90-492CD794E94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302;p27">
                <a:extLst>
                  <a:ext uri="{FF2B5EF4-FFF2-40B4-BE49-F238E27FC236}">
                    <a16:creationId xmlns="" xmlns:a16="http://schemas.microsoft.com/office/drawing/2014/main" id="{7EC73B43-8559-FAC3-C8EC-AE72171759D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303;p27">
                <a:extLst>
                  <a:ext uri="{FF2B5EF4-FFF2-40B4-BE49-F238E27FC236}">
                    <a16:creationId xmlns="" xmlns:a16="http://schemas.microsoft.com/office/drawing/2014/main" id="{97E9B361-4066-6FE0-83AF-ADA1F7F32BF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304;p27">
                <a:extLst>
                  <a:ext uri="{FF2B5EF4-FFF2-40B4-BE49-F238E27FC236}">
                    <a16:creationId xmlns="" xmlns:a16="http://schemas.microsoft.com/office/drawing/2014/main" id="{2331BFB5-E19E-4061-1C1C-FC80AF6FD65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305;p27">
                <a:extLst>
                  <a:ext uri="{FF2B5EF4-FFF2-40B4-BE49-F238E27FC236}">
                    <a16:creationId xmlns="" xmlns:a16="http://schemas.microsoft.com/office/drawing/2014/main" id="{2627C52E-B3FA-F04E-FC3B-43A4CE099C5D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306;p27">
                <a:extLst>
                  <a:ext uri="{FF2B5EF4-FFF2-40B4-BE49-F238E27FC236}">
                    <a16:creationId xmlns="" xmlns:a16="http://schemas.microsoft.com/office/drawing/2014/main" id="{31CA1B01-0F59-94FB-5C5E-BF859A52032F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307;p27">
                <a:extLst>
                  <a:ext uri="{FF2B5EF4-FFF2-40B4-BE49-F238E27FC236}">
                    <a16:creationId xmlns="" xmlns:a16="http://schemas.microsoft.com/office/drawing/2014/main" id="{54163046-284E-610E-EA00-4D9C4F053AE8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308;p27">
                <a:extLst>
                  <a:ext uri="{FF2B5EF4-FFF2-40B4-BE49-F238E27FC236}">
                    <a16:creationId xmlns="" xmlns:a16="http://schemas.microsoft.com/office/drawing/2014/main" id="{C41023D5-178F-D4FF-DF89-822EE3C37C4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309;p27">
                <a:extLst>
                  <a:ext uri="{FF2B5EF4-FFF2-40B4-BE49-F238E27FC236}">
                    <a16:creationId xmlns="" xmlns:a16="http://schemas.microsoft.com/office/drawing/2014/main" id="{0C63EA6C-D3FF-105D-3507-62840CB0731F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10;p27">
                <a:extLst>
                  <a:ext uri="{FF2B5EF4-FFF2-40B4-BE49-F238E27FC236}">
                    <a16:creationId xmlns="" xmlns:a16="http://schemas.microsoft.com/office/drawing/2014/main" id="{67D17033-093C-5FDD-3D0E-CE7A20DBC22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11;p27">
                <a:extLst>
                  <a:ext uri="{FF2B5EF4-FFF2-40B4-BE49-F238E27FC236}">
                    <a16:creationId xmlns="" xmlns:a16="http://schemas.microsoft.com/office/drawing/2014/main" id="{D9A0042D-CF4E-1559-7B58-EC1C166D59C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12;p27">
                <a:extLst>
                  <a:ext uri="{FF2B5EF4-FFF2-40B4-BE49-F238E27FC236}">
                    <a16:creationId xmlns="" xmlns:a16="http://schemas.microsoft.com/office/drawing/2014/main" id="{CCD316B8-0AE9-61A6-486A-1F41FB22A50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13;p27">
                <a:extLst>
                  <a:ext uri="{FF2B5EF4-FFF2-40B4-BE49-F238E27FC236}">
                    <a16:creationId xmlns="" xmlns:a16="http://schemas.microsoft.com/office/drawing/2014/main" id="{63618EEE-8D5D-00D6-8921-B5C27CE3843C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14;p27">
                <a:extLst>
                  <a:ext uri="{FF2B5EF4-FFF2-40B4-BE49-F238E27FC236}">
                    <a16:creationId xmlns="" xmlns:a16="http://schemas.microsoft.com/office/drawing/2014/main" id="{15825FF9-E561-B02C-F4EC-3343EFBA580D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7" name="TextBox 256">
              <a:extLst>
                <a:ext uri="{FF2B5EF4-FFF2-40B4-BE49-F238E27FC236}">
                  <a16:creationId xmlns="" xmlns:a16="http://schemas.microsoft.com/office/drawing/2014/main" id="{C0038FA6-71D6-A16B-9AE7-E4037CF58780}"/>
                </a:ext>
              </a:extLst>
            </p:cNvPr>
            <p:cNvSpPr txBox="1"/>
            <p:nvPr/>
          </p:nvSpPr>
          <p:spPr>
            <a:xfrm>
              <a:off x="1704468" y="5404630"/>
              <a:ext cx="6416864" cy="10432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vi-VN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1000 km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9" name="Google Shape;1408;p39">
            <a:extLst>
              <a:ext uri="{FF2B5EF4-FFF2-40B4-BE49-F238E27FC236}">
                <a16:creationId xmlns="" xmlns:a16="http://schemas.microsoft.com/office/drawing/2014/main" id="{E27F59CC-3139-5C02-A8E4-B6D2F1AAFE19}"/>
              </a:ext>
            </a:extLst>
          </p:cNvPr>
          <p:cNvGrpSpPr/>
          <p:nvPr/>
        </p:nvGrpSpPr>
        <p:grpSpPr>
          <a:xfrm flipH="1">
            <a:off x="15602974" y="2676711"/>
            <a:ext cx="2708631" cy="2415947"/>
            <a:chOff x="2178000" y="1370575"/>
            <a:chExt cx="1417475" cy="1417450"/>
          </a:xfrm>
        </p:grpSpPr>
        <p:sp>
          <p:nvSpPr>
            <p:cNvPr id="280" name="Google Shape;1409;p39">
              <a:extLst>
                <a:ext uri="{FF2B5EF4-FFF2-40B4-BE49-F238E27FC236}">
                  <a16:creationId xmlns="" xmlns:a16="http://schemas.microsoft.com/office/drawing/2014/main" id="{778D3992-8463-86E6-A848-DCA7D2EF84A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410;p39">
              <a:extLst>
                <a:ext uri="{FF2B5EF4-FFF2-40B4-BE49-F238E27FC236}">
                  <a16:creationId xmlns="" xmlns:a16="http://schemas.microsoft.com/office/drawing/2014/main" id="{E0A170AB-F9A0-8B3E-B871-3B45D6E741D7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411;p39">
              <a:extLst>
                <a:ext uri="{FF2B5EF4-FFF2-40B4-BE49-F238E27FC236}">
                  <a16:creationId xmlns="" xmlns:a16="http://schemas.microsoft.com/office/drawing/2014/main" id="{9BBC9F1A-2A15-D604-B249-FFF99CFCD299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412;p39">
              <a:extLst>
                <a:ext uri="{FF2B5EF4-FFF2-40B4-BE49-F238E27FC236}">
                  <a16:creationId xmlns="" xmlns:a16="http://schemas.microsoft.com/office/drawing/2014/main" id="{FAEB6CA3-D032-8A62-4CBE-426D0EF4EEBA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413;p39">
              <a:extLst>
                <a:ext uri="{FF2B5EF4-FFF2-40B4-BE49-F238E27FC236}">
                  <a16:creationId xmlns="" xmlns:a16="http://schemas.microsoft.com/office/drawing/2014/main" id="{7D62041D-7084-B076-EEA8-AE712B99E33F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414;p39">
              <a:extLst>
                <a:ext uri="{FF2B5EF4-FFF2-40B4-BE49-F238E27FC236}">
                  <a16:creationId xmlns="" xmlns:a16="http://schemas.microsoft.com/office/drawing/2014/main" id="{A9F2665B-68B8-3050-FD20-D584663D667D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15;p39">
              <a:extLst>
                <a:ext uri="{FF2B5EF4-FFF2-40B4-BE49-F238E27FC236}">
                  <a16:creationId xmlns="" xmlns:a16="http://schemas.microsoft.com/office/drawing/2014/main" id="{DC78E4D0-F128-B324-D71D-786ECE5AE98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416;p39">
              <a:extLst>
                <a:ext uri="{FF2B5EF4-FFF2-40B4-BE49-F238E27FC236}">
                  <a16:creationId xmlns="" xmlns:a16="http://schemas.microsoft.com/office/drawing/2014/main" id="{59021796-3A18-B812-86E1-EE16CE64585B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417;p39">
              <a:extLst>
                <a:ext uri="{FF2B5EF4-FFF2-40B4-BE49-F238E27FC236}">
                  <a16:creationId xmlns="" xmlns:a16="http://schemas.microsoft.com/office/drawing/2014/main" id="{1707D537-8C4D-190F-3FBC-5C05A3DF3AB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18;p39">
              <a:extLst>
                <a:ext uri="{FF2B5EF4-FFF2-40B4-BE49-F238E27FC236}">
                  <a16:creationId xmlns="" xmlns:a16="http://schemas.microsoft.com/office/drawing/2014/main" id="{88F84189-9F65-B91F-4479-D3052FF2F89E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19;p39">
              <a:extLst>
                <a:ext uri="{FF2B5EF4-FFF2-40B4-BE49-F238E27FC236}">
                  <a16:creationId xmlns="" xmlns:a16="http://schemas.microsoft.com/office/drawing/2014/main" id="{BA0A831A-4F5B-C5ED-0840-3A0539EB25FF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20;p39">
              <a:extLst>
                <a:ext uri="{FF2B5EF4-FFF2-40B4-BE49-F238E27FC236}">
                  <a16:creationId xmlns="" xmlns:a16="http://schemas.microsoft.com/office/drawing/2014/main" id="{373BA471-D187-4E8D-9396-2D5E65C382CF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21;p39">
              <a:extLst>
                <a:ext uri="{FF2B5EF4-FFF2-40B4-BE49-F238E27FC236}">
                  <a16:creationId xmlns="" xmlns:a16="http://schemas.microsoft.com/office/drawing/2014/main" id="{C08F591D-EC18-CA64-B349-C8BA24ECFA6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22;p39">
              <a:extLst>
                <a:ext uri="{FF2B5EF4-FFF2-40B4-BE49-F238E27FC236}">
                  <a16:creationId xmlns="" xmlns:a16="http://schemas.microsoft.com/office/drawing/2014/main" id="{403A480A-68E8-6AE3-789E-91F0E39BDAF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118;p4">
            <a:extLst>
              <a:ext uri="{FF2B5EF4-FFF2-40B4-BE49-F238E27FC236}">
                <a16:creationId xmlns="" xmlns:a16="http://schemas.microsoft.com/office/drawing/2014/main" id="{6791D3D0-3852-8777-91D6-DB2F18844ACD}"/>
              </a:ext>
            </a:extLst>
          </p:cNvPr>
          <p:cNvSpPr/>
          <p:nvPr/>
        </p:nvSpPr>
        <p:spPr>
          <a:xfrm rot="19980337">
            <a:off x="11712048" y="5884302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5" name="Google Shape;118;p4">
            <a:extLst>
              <a:ext uri="{FF2B5EF4-FFF2-40B4-BE49-F238E27FC236}">
                <a16:creationId xmlns="" xmlns:a16="http://schemas.microsoft.com/office/drawing/2014/main" id="{FD3FA0E3-B700-FA7C-A417-BF9932BD0E11}"/>
              </a:ext>
            </a:extLst>
          </p:cNvPr>
          <p:cNvSpPr/>
          <p:nvPr/>
        </p:nvSpPr>
        <p:spPr>
          <a:xfrm rot="19980337">
            <a:off x="5669281" y="2767087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118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</p:childTnLst>
        </p:cTn>
      </p:par>
    </p:tnLst>
    <p:bldLst>
      <p:bldP spid="294" grpId="0" animBg="1"/>
      <p:bldP spid="2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6EBF885-2FA1-B83A-A36B-F7069D641168}"/>
              </a:ext>
            </a:extLst>
          </p:cNvPr>
          <p:cNvGrpSpPr/>
          <p:nvPr/>
        </p:nvGrpSpPr>
        <p:grpSpPr>
          <a:xfrm>
            <a:off x="26830" y="49102"/>
            <a:ext cx="18288000" cy="2579798"/>
            <a:chOff x="-267128" y="258857"/>
            <a:chExt cx="12192000" cy="1719865"/>
          </a:xfrm>
          <a:solidFill>
            <a:srgbClr val="D4F2AC"/>
          </a:solidFill>
        </p:grpSpPr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9EDB67C4-A7F0-F5F3-0050-6D5703D6E18C}"/>
                </a:ext>
              </a:extLst>
            </p:cNvPr>
            <p:cNvSpPr/>
            <p:nvPr/>
          </p:nvSpPr>
          <p:spPr>
            <a:xfrm>
              <a:off x="-267128" y="258857"/>
              <a:ext cx="12192000" cy="1719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D60CB925-7DB9-A497-C591-D1AE299885A4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4914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endPara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953FC27-D42F-A4E0-0274-990B3C405990}"/>
              </a:ext>
            </a:extLst>
          </p:cNvPr>
          <p:cNvSpPr txBox="1"/>
          <p:nvPr/>
        </p:nvSpPr>
        <p:spPr>
          <a:xfrm>
            <a:off x="0" y="-114300"/>
            <a:ext cx="18261170" cy="282630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000" b="1" dirty="0" err="1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176 </a:t>
            </a:r>
          </a:p>
          <a:p>
            <a:pPr algn="ctr" defTabSz="1371600">
              <a:defRPr/>
            </a:pPr>
            <a:r>
              <a:rPr lang="en-US" sz="80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         118</a:t>
            </a:r>
            <a:endParaRPr lang="vi-VN" sz="80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84B380A-E1B8-6C75-3975-97CE64390BA0}"/>
              </a:ext>
            </a:extLst>
          </p:cNvPr>
          <p:cNvGrpSpPr/>
          <p:nvPr/>
        </p:nvGrpSpPr>
        <p:grpSpPr>
          <a:xfrm>
            <a:off x="9746153" y="2913373"/>
            <a:ext cx="7246447" cy="2047125"/>
            <a:chOff x="2098496" y="3659454"/>
            <a:chExt cx="4830964" cy="119878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B64BC8D1-9EEB-0184-C3FB-729F96F6D6F0}"/>
                </a:ext>
              </a:extLst>
            </p:cNvPr>
            <p:cNvSpPr/>
            <p:nvPr/>
          </p:nvSpPr>
          <p:spPr>
            <a:xfrm>
              <a:off x="2228688" y="3801319"/>
              <a:ext cx="4700772" cy="1056924"/>
            </a:xfrm>
            <a:custGeom>
              <a:avLst/>
              <a:gdLst>
                <a:gd name="connsiteX0" fmla="*/ 0 w 4700772"/>
                <a:gd name="connsiteY0" fmla="*/ 176158 h 1056924"/>
                <a:gd name="connsiteX1" fmla="*/ 176158 w 4700772"/>
                <a:gd name="connsiteY1" fmla="*/ 0 h 1056924"/>
                <a:gd name="connsiteX2" fmla="*/ 4524614 w 4700772"/>
                <a:gd name="connsiteY2" fmla="*/ 0 h 1056924"/>
                <a:gd name="connsiteX3" fmla="*/ 4700772 w 4700772"/>
                <a:gd name="connsiteY3" fmla="*/ 176158 h 1056924"/>
                <a:gd name="connsiteX4" fmla="*/ 4700772 w 4700772"/>
                <a:gd name="connsiteY4" fmla="*/ 880766 h 1056924"/>
                <a:gd name="connsiteX5" fmla="*/ 4524614 w 4700772"/>
                <a:gd name="connsiteY5" fmla="*/ 1056924 h 1056924"/>
                <a:gd name="connsiteX6" fmla="*/ 176158 w 4700772"/>
                <a:gd name="connsiteY6" fmla="*/ 1056924 h 1056924"/>
                <a:gd name="connsiteX7" fmla="*/ 0 w 4700772"/>
                <a:gd name="connsiteY7" fmla="*/ 880766 h 1056924"/>
                <a:gd name="connsiteX8" fmla="*/ 0 w 4700772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00772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567529" y="-168267"/>
                    <a:pt x="2720995" y="-42953"/>
                    <a:pt x="4524614" y="0"/>
                  </a:cubicBezTo>
                  <a:cubicBezTo>
                    <a:pt x="4622872" y="1100"/>
                    <a:pt x="4700620" y="76805"/>
                    <a:pt x="4700772" y="176158"/>
                  </a:cubicBezTo>
                  <a:cubicBezTo>
                    <a:pt x="4732008" y="400663"/>
                    <a:pt x="4684778" y="608119"/>
                    <a:pt x="4700772" y="880766"/>
                  </a:cubicBezTo>
                  <a:cubicBezTo>
                    <a:pt x="4703630" y="975368"/>
                    <a:pt x="4629157" y="1073000"/>
                    <a:pt x="4524614" y="1056924"/>
                  </a:cubicBezTo>
                  <a:cubicBezTo>
                    <a:pt x="2818095" y="1125149"/>
                    <a:pt x="2126809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700772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822212" y="163917"/>
                    <a:pt x="2506136" y="128764"/>
                    <a:pt x="4524614" y="0"/>
                  </a:cubicBezTo>
                  <a:cubicBezTo>
                    <a:pt x="4630405" y="5674"/>
                    <a:pt x="4702209" y="84358"/>
                    <a:pt x="4700772" y="176158"/>
                  </a:cubicBezTo>
                  <a:cubicBezTo>
                    <a:pt x="4753291" y="513959"/>
                    <a:pt x="4656945" y="656074"/>
                    <a:pt x="4700772" y="880766"/>
                  </a:cubicBezTo>
                  <a:cubicBezTo>
                    <a:pt x="4692572" y="993363"/>
                    <a:pt x="4621939" y="1059432"/>
                    <a:pt x="4524614" y="1056924"/>
                  </a:cubicBezTo>
                  <a:cubicBezTo>
                    <a:pt x="3033141" y="1034942"/>
                    <a:pt x="1806992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5" name="Google Shape;282;p27">
              <a:extLst>
                <a:ext uri="{FF2B5EF4-FFF2-40B4-BE49-F238E27FC236}">
                  <a16:creationId xmlns="" xmlns:a16="http://schemas.microsoft.com/office/drawing/2014/main" id="{89166AAD-3153-E9F8-1BCD-AD1780B6CA6E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7" name="Google Shape;283;p27">
                <a:extLst>
                  <a:ext uri="{FF2B5EF4-FFF2-40B4-BE49-F238E27FC236}">
                    <a16:creationId xmlns="" xmlns:a16="http://schemas.microsoft.com/office/drawing/2014/main" id="{726A5E68-ACC6-4FDC-B3B2-2D04926EBB29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84;p27">
                <a:extLst>
                  <a:ext uri="{FF2B5EF4-FFF2-40B4-BE49-F238E27FC236}">
                    <a16:creationId xmlns="" xmlns:a16="http://schemas.microsoft.com/office/drawing/2014/main" id="{ED61E82F-C1A7-D73F-0096-CC3CCC6F6BC5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85;p27">
                <a:extLst>
                  <a:ext uri="{FF2B5EF4-FFF2-40B4-BE49-F238E27FC236}">
                    <a16:creationId xmlns="" xmlns:a16="http://schemas.microsoft.com/office/drawing/2014/main" id="{5F52E986-D349-0032-FCED-28ABFAE7E9E4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86;p27">
                <a:extLst>
                  <a:ext uri="{FF2B5EF4-FFF2-40B4-BE49-F238E27FC236}">
                    <a16:creationId xmlns="" xmlns:a16="http://schemas.microsoft.com/office/drawing/2014/main" id="{CDD7208F-36BB-8F2C-F0C9-863CD2A4549D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87;p27">
                <a:extLst>
                  <a:ext uri="{FF2B5EF4-FFF2-40B4-BE49-F238E27FC236}">
                    <a16:creationId xmlns="" xmlns:a16="http://schemas.microsoft.com/office/drawing/2014/main" id="{5AEE9273-750E-C894-1DAD-348F01309C14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8;p27">
                <a:extLst>
                  <a:ext uri="{FF2B5EF4-FFF2-40B4-BE49-F238E27FC236}">
                    <a16:creationId xmlns="" xmlns:a16="http://schemas.microsoft.com/office/drawing/2014/main" id="{067C81D8-9EEE-69AB-93B7-5353CF1850C4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9;p27">
                <a:extLst>
                  <a:ext uri="{FF2B5EF4-FFF2-40B4-BE49-F238E27FC236}">
                    <a16:creationId xmlns="" xmlns:a16="http://schemas.microsoft.com/office/drawing/2014/main" id="{A0EFCA00-78F0-8215-39DF-34AF7F79B10C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90;p27">
                <a:extLst>
                  <a:ext uri="{FF2B5EF4-FFF2-40B4-BE49-F238E27FC236}">
                    <a16:creationId xmlns="" xmlns:a16="http://schemas.microsoft.com/office/drawing/2014/main" id="{D520A1D3-C2B1-D319-3568-8D1A097068FF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91;p27">
                <a:extLst>
                  <a:ext uri="{FF2B5EF4-FFF2-40B4-BE49-F238E27FC236}">
                    <a16:creationId xmlns="" xmlns:a16="http://schemas.microsoft.com/office/drawing/2014/main" id="{EBC0D192-2156-F151-2726-2B1FEE63F81B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92;p27">
                <a:extLst>
                  <a:ext uri="{FF2B5EF4-FFF2-40B4-BE49-F238E27FC236}">
                    <a16:creationId xmlns="" xmlns:a16="http://schemas.microsoft.com/office/drawing/2014/main" id="{F38F728D-A2BA-3AC1-4CC5-C5750175D3F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FC76D30-8936-315E-393E-655393F8E069}"/>
                </a:ext>
              </a:extLst>
            </p:cNvPr>
            <p:cNvSpPr txBox="1"/>
            <p:nvPr/>
          </p:nvSpPr>
          <p:spPr>
            <a:xfrm>
              <a:off x="3003996" y="3793321"/>
              <a:ext cx="2880614" cy="10568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284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80A7D60-58D7-4ACB-4B12-0E893CE5FBD9}"/>
              </a:ext>
            </a:extLst>
          </p:cNvPr>
          <p:cNvGrpSpPr/>
          <p:nvPr/>
        </p:nvGrpSpPr>
        <p:grpSpPr>
          <a:xfrm>
            <a:off x="381000" y="2719142"/>
            <a:ext cx="7227963" cy="2260872"/>
            <a:chOff x="1861723" y="2134893"/>
            <a:chExt cx="4818642" cy="127071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3349A54C-BE61-436E-6529-662E4FBCD914}"/>
                </a:ext>
              </a:extLst>
            </p:cNvPr>
            <p:cNvSpPr/>
            <p:nvPr/>
          </p:nvSpPr>
          <p:spPr>
            <a:xfrm>
              <a:off x="2265257" y="2348686"/>
              <a:ext cx="4415108" cy="1056924"/>
            </a:xfrm>
            <a:custGeom>
              <a:avLst/>
              <a:gdLst>
                <a:gd name="connsiteX0" fmla="*/ 0 w 4415108"/>
                <a:gd name="connsiteY0" fmla="*/ 176158 h 1056924"/>
                <a:gd name="connsiteX1" fmla="*/ 176158 w 4415108"/>
                <a:gd name="connsiteY1" fmla="*/ 0 h 1056924"/>
                <a:gd name="connsiteX2" fmla="*/ 4238950 w 4415108"/>
                <a:gd name="connsiteY2" fmla="*/ 0 h 1056924"/>
                <a:gd name="connsiteX3" fmla="*/ 4415108 w 4415108"/>
                <a:gd name="connsiteY3" fmla="*/ 176158 h 1056924"/>
                <a:gd name="connsiteX4" fmla="*/ 4415108 w 4415108"/>
                <a:gd name="connsiteY4" fmla="*/ 880766 h 1056924"/>
                <a:gd name="connsiteX5" fmla="*/ 4238950 w 4415108"/>
                <a:gd name="connsiteY5" fmla="*/ 1056924 h 1056924"/>
                <a:gd name="connsiteX6" fmla="*/ 176158 w 4415108"/>
                <a:gd name="connsiteY6" fmla="*/ 1056924 h 1056924"/>
                <a:gd name="connsiteX7" fmla="*/ 0 w 4415108"/>
                <a:gd name="connsiteY7" fmla="*/ 880766 h 1056924"/>
                <a:gd name="connsiteX8" fmla="*/ 0 w 4415108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5108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598931" y="-168267"/>
                    <a:pt x="2450785" y="-42953"/>
                    <a:pt x="4238950" y="0"/>
                  </a:cubicBezTo>
                  <a:cubicBezTo>
                    <a:pt x="4337208" y="1100"/>
                    <a:pt x="4414956" y="76805"/>
                    <a:pt x="4415108" y="176158"/>
                  </a:cubicBezTo>
                  <a:cubicBezTo>
                    <a:pt x="4446344" y="400663"/>
                    <a:pt x="4399114" y="608119"/>
                    <a:pt x="4415108" y="880766"/>
                  </a:cubicBezTo>
                  <a:cubicBezTo>
                    <a:pt x="4417966" y="975368"/>
                    <a:pt x="4343493" y="1073000"/>
                    <a:pt x="4238950" y="1056924"/>
                  </a:cubicBezTo>
                  <a:cubicBezTo>
                    <a:pt x="3348759" y="1125149"/>
                    <a:pt x="1717378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415108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694786" y="163917"/>
                    <a:pt x="2451156" y="128764"/>
                    <a:pt x="4238950" y="0"/>
                  </a:cubicBezTo>
                  <a:cubicBezTo>
                    <a:pt x="4344741" y="5674"/>
                    <a:pt x="4416545" y="84358"/>
                    <a:pt x="4415108" y="176158"/>
                  </a:cubicBezTo>
                  <a:cubicBezTo>
                    <a:pt x="4467627" y="513959"/>
                    <a:pt x="4371281" y="656074"/>
                    <a:pt x="4415108" y="880766"/>
                  </a:cubicBezTo>
                  <a:cubicBezTo>
                    <a:pt x="4406908" y="993363"/>
                    <a:pt x="4336275" y="1059432"/>
                    <a:pt x="4238950" y="1056924"/>
                  </a:cubicBezTo>
                  <a:cubicBezTo>
                    <a:pt x="3728997" y="1034942"/>
                    <a:pt x="2121476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9" name="Google Shape;438;p31">
              <a:extLst>
                <a:ext uri="{FF2B5EF4-FFF2-40B4-BE49-F238E27FC236}">
                  <a16:creationId xmlns="" xmlns:a16="http://schemas.microsoft.com/office/drawing/2014/main" id="{E3ECB3D7-72BA-EF57-0DD0-E5C2578CCF32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1" name="Google Shape;439;p31">
                <a:extLst>
                  <a:ext uri="{FF2B5EF4-FFF2-40B4-BE49-F238E27FC236}">
                    <a16:creationId xmlns="" xmlns:a16="http://schemas.microsoft.com/office/drawing/2014/main" id="{7B4612C5-E422-3113-41E7-7F35EBD4207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40;p31">
                <a:extLst>
                  <a:ext uri="{FF2B5EF4-FFF2-40B4-BE49-F238E27FC236}">
                    <a16:creationId xmlns="" xmlns:a16="http://schemas.microsoft.com/office/drawing/2014/main" id="{3F5A5911-777F-BC89-8ECA-71E0CC3A513B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41;p31">
                <a:extLst>
                  <a:ext uri="{FF2B5EF4-FFF2-40B4-BE49-F238E27FC236}">
                    <a16:creationId xmlns="" xmlns:a16="http://schemas.microsoft.com/office/drawing/2014/main" id="{0B0A705C-D8AD-4239-DDF3-E7E31D409220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42;p31">
                <a:extLst>
                  <a:ext uri="{FF2B5EF4-FFF2-40B4-BE49-F238E27FC236}">
                    <a16:creationId xmlns="" xmlns:a16="http://schemas.microsoft.com/office/drawing/2014/main" id="{7F0005F0-F934-4422-26AD-8649C7CC3C6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43;p31">
                <a:extLst>
                  <a:ext uri="{FF2B5EF4-FFF2-40B4-BE49-F238E27FC236}">
                    <a16:creationId xmlns="" xmlns:a16="http://schemas.microsoft.com/office/drawing/2014/main" id="{CA78B34F-E11B-B0F7-01EA-DAE657E1B606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4;p31">
                <a:extLst>
                  <a:ext uri="{FF2B5EF4-FFF2-40B4-BE49-F238E27FC236}">
                    <a16:creationId xmlns="" xmlns:a16="http://schemas.microsoft.com/office/drawing/2014/main" id="{6A0C35C2-CBDA-BF8A-0502-901B0BBB1B77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5;p31">
                <a:extLst>
                  <a:ext uri="{FF2B5EF4-FFF2-40B4-BE49-F238E27FC236}">
                    <a16:creationId xmlns="" xmlns:a16="http://schemas.microsoft.com/office/drawing/2014/main" id="{E057F061-EBAB-2E31-41D1-CF0C13BB0CF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6;p31">
                <a:extLst>
                  <a:ext uri="{FF2B5EF4-FFF2-40B4-BE49-F238E27FC236}">
                    <a16:creationId xmlns="" xmlns:a16="http://schemas.microsoft.com/office/drawing/2014/main" id="{B6210B0A-A0DC-1022-A3C0-DFF9171E30C6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7;p31">
                <a:extLst>
                  <a:ext uri="{FF2B5EF4-FFF2-40B4-BE49-F238E27FC236}">
                    <a16:creationId xmlns="" xmlns:a16="http://schemas.microsoft.com/office/drawing/2014/main" id="{C44209BF-B53C-4089-CB04-32688DCD4212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8;p31">
                <a:extLst>
                  <a:ext uri="{FF2B5EF4-FFF2-40B4-BE49-F238E27FC236}">
                    <a16:creationId xmlns="" xmlns:a16="http://schemas.microsoft.com/office/drawing/2014/main" id="{E57DEBAA-7F54-0089-D596-7C2B46C766CD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9;p31">
                <a:extLst>
                  <a:ext uri="{FF2B5EF4-FFF2-40B4-BE49-F238E27FC236}">
                    <a16:creationId xmlns="" xmlns:a16="http://schemas.microsoft.com/office/drawing/2014/main" id="{923B6634-29D6-40D0-E457-1419735DED97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50;p31">
                <a:extLst>
                  <a:ext uri="{FF2B5EF4-FFF2-40B4-BE49-F238E27FC236}">
                    <a16:creationId xmlns="" xmlns:a16="http://schemas.microsoft.com/office/drawing/2014/main" id="{0A312328-F4F9-974C-CB30-F48C1E57BE6B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51;p31">
                <a:extLst>
                  <a:ext uri="{FF2B5EF4-FFF2-40B4-BE49-F238E27FC236}">
                    <a16:creationId xmlns="" xmlns:a16="http://schemas.microsoft.com/office/drawing/2014/main" id="{1493AF30-816A-9217-6BDA-186CE9411D9B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52;p31">
                <a:extLst>
                  <a:ext uri="{FF2B5EF4-FFF2-40B4-BE49-F238E27FC236}">
                    <a16:creationId xmlns="" xmlns:a16="http://schemas.microsoft.com/office/drawing/2014/main" id="{5A9DF585-4FA3-0D04-A4E3-29DFA453DBAB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53;p31">
                <a:extLst>
                  <a:ext uri="{FF2B5EF4-FFF2-40B4-BE49-F238E27FC236}">
                    <a16:creationId xmlns="" xmlns:a16="http://schemas.microsoft.com/office/drawing/2014/main" id="{5B15DABE-CF11-74DA-47B0-B09CC5944B91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62F6826-989C-07FB-4D3A-9EB8DE28AC17}"/>
                </a:ext>
              </a:extLst>
            </p:cNvPr>
            <p:cNvSpPr txBox="1"/>
            <p:nvPr/>
          </p:nvSpPr>
          <p:spPr>
            <a:xfrm>
              <a:off x="2877723" y="2339602"/>
              <a:ext cx="2912385" cy="10143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0" b="1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DEA56AB-539E-650B-5D88-EED1A1EDDED4}"/>
              </a:ext>
            </a:extLst>
          </p:cNvPr>
          <p:cNvGrpSpPr/>
          <p:nvPr/>
        </p:nvGrpSpPr>
        <p:grpSpPr>
          <a:xfrm>
            <a:off x="4607293" y="5600700"/>
            <a:ext cx="8270507" cy="2438651"/>
            <a:chOff x="1612674" y="5184381"/>
            <a:chExt cx="5513671" cy="140905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BF3B709A-AB99-0C43-CE04-1F07442DDE66}"/>
                </a:ext>
              </a:extLst>
            </p:cNvPr>
            <p:cNvSpPr/>
            <p:nvPr/>
          </p:nvSpPr>
          <p:spPr>
            <a:xfrm>
              <a:off x="2170090" y="5479849"/>
              <a:ext cx="4956255" cy="1056924"/>
            </a:xfrm>
            <a:custGeom>
              <a:avLst/>
              <a:gdLst>
                <a:gd name="connsiteX0" fmla="*/ 0 w 4956255"/>
                <a:gd name="connsiteY0" fmla="*/ 176158 h 1056924"/>
                <a:gd name="connsiteX1" fmla="*/ 176158 w 4956255"/>
                <a:gd name="connsiteY1" fmla="*/ 0 h 1056924"/>
                <a:gd name="connsiteX2" fmla="*/ 4780097 w 4956255"/>
                <a:gd name="connsiteY2" fmla="*/ 0 h 1056924"/>
                <a:gd name="connsiteX3" fmla="*/ 4956255 w 4956255"/>
                <a:gd name="connsiteY3" fmla="*/ 176158 h 1056924"/>
                <a:gd name="connsiteX4" fmla="*/ 4956255 w 4956255"/>
                <a:gd name="connsiteY4" fmla="*/ 880766 h 1056924"/>
                <a:gd name="connsiteX5" fmla="*/ 4780097 w 4956255"/>
                <a:gd name="connsiteY5" fmla="*/ 1056924 h 1056924"/>
                <a:gd name="connsiteX6" fmla="*/ 176158 w 4956255"/>
                <a:gd name="connsiteY6" fmla="*/ 1056924 h 1056924"/>
                <a:gd name="connsiteX7" fmla="*/ 0 w 4956255"/>
                <a:gd name="connsiteY7" fmla="*/ 880766 h 1056924"/>
                <a:gd name="connsiteX8" fmla="*/ 0 w 4956255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56255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303947" y="-168267"/>
                    <a:pt x="3764935" y="-42953"/>
                    <a:pt x="4780097" y="0"/>
                  </a:cubicBezTo>
                  <a:cubicBezTo>
                    <a:pt x="4878355" y="1100"/>
                    <a:pt x="4956103" y="76805"/>
                    <a:pt x="4956255" y="176158"/>
                  </a:cubicBezTo>
                  <a:cubicBezTo>
                    <a:pt x="4987491" y="400663"/>
                    <a:pt x="4940261" y="608119"/>
                    <a:pt x="4956255" y="880766"/>
                  </a:cubicBezTo>
                  <a:cubicBezTo>
                    <a:pt x="4959113" y="975368"/>
                    <a:pt x="4884640" y="1073000"/>
                    <a:pt x="4780097" y="1056924"/>
                  </a:cubicBezTo>
                  <a:cubicBezTo>
                    <a:pt x="2498624" y="1125149"/>
                    <a:pt x="1328515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956255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223607" y="163917"/>
                    <a:pt x="3590615" y="128764"/>
                    <a:pt x="4780097" y="0"/>
                  </a:cubicBezTo>
                  <a:cubicBezTo>
                    <a:pt x="4885888" y="5674"/>
                    <a:pt x="4957692" y="84358"/>
                    <a:pt x="4956255" y="176158"/>
                  </a:cubicBezTo>
                  <a:cubicBezTo>
                    <a:pt x="5008774" y="513959"/>
                    <a:pt x="4912428" y="656074"/>
                    <a:pt x="4956255" y="880766"/>
                  </a:cubicBezTo>
                  <a:cubicBezTo>
                    <a:pt x="4948055" y="993363"/>
                    <a:pt x="4877422" y="1059432"/>
                    <a:pt x="4780097" y="1056924"/>
                  </a:cubicBezTo>
                  <a:cubicBezTo>
                    <a:pt x="4010697" y="1034942"/>
                    <a:pt x="228473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8" name="Google Shape;293;p27">
              <a:extLst>
                <a:ext uri="{FF2B5EF4-FFF2-40B4-BE49-F238E27FC236}">
                  <a16:creationId xmlns="" xmlns:a16="http://schemas.microsoft.com/office/drawing/2014/main" id="{CA30A8FF-65B7-84C5-21E5-87C9E3C7B874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0" name="Google Shape;294;p27">
                <a:extLst>
                  <a:ext uri="{FF2B5EF4-FFF2-40B4-BE49-F238E27FC236}">
                    <a16:creationId xmlns="" xmlns:a16="http://schemas.microsoft.com/office/drawing/2014/main" id="{78D31D1D-D6DA-6C7B-B935-895FFE8A30AC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95;p27">
                <a:extLst>
                  <a:ext uri="{FF2B5EF4-FFF2-40B4-BE49-F238E27FC236}">
                    <a16:creationId xmlns="" xmlns:a16="http://schemas.microsoft.com/office/drawing/2014/main" id="{89F715F8-F9DC-198B-3B1C-703684520265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96;p27">
                <a:extLst>
                  <a:ext uri="{FF2B5EF4-FFF2-40B4-BE49-F238E27FC236}">
                    <a16:creationId xmlns="" xmlns:a16="http://schemas.microsoft.com/office/drawing/2014/main" id="{21CB03B2-DADE-D7FF-4438-8628B8299635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97;p27">
                <a:extLst>
                  <a:ext uri="{FF2B5EF4-FFF2-40B4-BE49-F238E27FC236}">
                    <a16:creationId xmlns="" xmlns:a16="http://schemas.microsoft.com/office/drawing/2014/main" id="{DA00674A-AFAD-EEED-8B5A-D4ED75F0644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98;p27">
                <a:extLst>
                  <a:ext uri="{FF2B5EF4-FFF2-40B4-BE49-F238E27FC236}">
                    <a16:creationId xmlns="" xmlns:a16="http://schemas.microsoft.com/office/drawing/2014/main" id="{6BB4BFC4-E24D-2A92-F8A4-CB1CBE94A8DC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9;p27">
                <a:extLst>
                  <a:ext uri="{FF2B5EF4-FFF2-40B4-BE49-F238E27FC236}">
                    <a16:creationId xmlns="" xmlns:a16="http://schemas.microsoft.com/office/drawing/2014/main" id="{C5D375FC-CF86-ECC6-FDAB-15B598382CD1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00;p27">
                <a:extLst>
                  <a:ext uri="{FF2B5EF4-FFF2-40B4-BE49-F238E27FC236}">
                    <a16:creationId xmlns="" xmlns:a16="http://schemas.microsoft.com/office/drawing/2014/main" id="{124D0F79-E5CA-10F5-DD6F-3C5DE48770C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01;p27">
                <a:extLst>
                  <a:ext uri="{FF2B5EF4-FFF2-40B4-BE49-F238E27FC236}">
                    <a16:creationId xmlns="" xmlns:a16="http://schemas.microsoft.com/office/drawing/2014/main" id="{4A156FED-1E44-056B-81DF-11392F4E6E5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02;p27">
                <a:extLst>
                  <a:ext uri="{FF2B5EF4-FFF2-40B4-BE49-F238E27FC236}">
                    <a16:creationId xmlns="" xmlns:a16="http://schemas.microsoft.com/office/drawing/2014/main" id="{BB42CEC7-EE4D-0D9D-DBFB-3C9200179C4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03;p27">
                <a:extLst>
                  <a:ext uri="{FF2B5EF4-FFF2-40B4-BE49-F238E27FC236}">
                    <a16:creationId xmlns="" xmlns:a16="http://schemas.microsoft.com/office/drawing/2014/main" id="{97DD1EC4-D34E-995E-D114-08E1BB8F5CA5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4;p27">
                <a:extLst>
                  <a:ext uri="{FF2B5EF4-FFF2-40B4-BE49-F238E27FC236}">
                    <a16:creationId xmlns="" xmlns:a16="http://schemas.microsoft.com/office/drawing/2014/main" id="{3FE3789A-5411-866E-D416-84DA3EEF59B9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5;p27">
                <a:extLst>
                  <a:ext uri="{FF2B5EF4-FFF2-40B4-BE49-F238E27FC236}">
                    <a16:creationId xmlns="" xmlns:a16="http://schemas.microsoft.com/office/drawing/2014/main" id="{B7B0E475-3F3E-88D2-22BA-7CBE665A308E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6;p27">
                <a:extLst>
                  <a:ext uri="{FF2B5EF4-FFF2-40B4-BE49-F238E27FC236}">
                    <a16:creationId xmlns="" xmlns:a16="http://schemas.microsoft.com/office/drawing/2014/main" id="{0CBE47CE-85C5-0EE6-EA56-202748D24B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7;p27">
                <a:extLst>
                  <a:ext uri="{FF2B5EF4-FFF2-40B4-BE49-F238E27FC236}">
                    <a16:creationId xmlns="" xmlns:a16="http://schemas.microsoft.com/office/drawing/2014/main" id="{0556E541-AE3C-8EF2-FADF-85C9DDCC6870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8;p27">
                <a:extLst>
                  <a:ext uri="{FF2B5EF4-FFF2-40B4-BE49-F238E27FC236}">
                    <a16:creationId xmlns="" xmlns:a16="http://schemas.microsoft.com/office/drawing/2014/main" id="{AFF3764C-7E85-7500-30A3-9A07074DFF8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9;p27">
                <a:extLst>
                  <a:ext uri="{FF2B5EF4-FFF2-40B4-BE49-F238E27FC236}">
                    <a16:creationId xmlns="" xmlns:a16="http://schemas.microsoft.com/office/drawing/2014/main" id="{398C50FE-CFCE-A37F-B8BA-16BCC4C2666F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10;p27">
                <a:extLst>
                  <a:ext uri="{FF2B5EF4-FFF2-40B4-BE49-F238E27FC236}">
                    <a16:creationId xmlns="" xmlns:a16="http://schemas.microsoft.com/office/drawing/2014/main" id="{F26953A4-A3BB-E90E-ECFC-F4CD0174EF2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11;p27">
                <a:extLst>
                  <a:ext uri="{FF2B5EF4-FFF2-40B4-BE49-F238E27FC236}">
                    <a16:creationId xmlns="" xmlns:a16="http://schemas.microsoft.com/office/drawing/2014/main" id="{E2F4318F-A253-420B-A464-72EEDDDEDC27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12;p27">
                <a:extLst>
                  <a:ext uri="{FF2B5EF4-FFF2-40B4-BE49-F238E27FC236}">
                    <a16:creationId xmlns="" xmlns:a16="http://schemas.microsoft.com/office/drawing/2014/main" id="{150FA159-D48D-04C8-7617-0DF70C33048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13;p27">
                <a:extLst>
                  <a:ext uri="{FF2B5EF4-FFF2-40B4-BE49-F238E27FC236}">
                    <a16:creationId xmlns="" xmlns:a16="http://schemas.microsoft.com/office/drawing/2014/main" id="{543515EC-FE13-98B4-673E-E3C7DA21B489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4;p27">
                <a:extLst>
                  <a:ext uri="{FF2B5EF4-FFF2-40B4-BE49-F238E27FC236}">
                    <a16:creationId xmlns="" xmlns:a16="http://schemas.microsoft.com/office/drawing/2014/main" id="{64B0D390-159D-FCF1-7CE6-0D491B56EC09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21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E9A6516C-36F4-67E0-312B-714E676084A4}"/>
                </a:ext>
              </a:extLst>
            </p:cNvPr>
            <p:cNvSpPr txBox="1"/>
            <p:nvPr/>
          </p:nvSpPr>
          <p:spPr>
            <a:xfrm>
              <a:off x="2862942" y="5506477"/>
              <a:ext cx="2955508" cy="10427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297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Google Shape;1408;p39">
            <a:extLst>
              <a:ext uri="{FF2B5EF4-FFF2-40B4-BE49-F238E27FC236}">
                <a16:creationId xmlns="" xmlns:a16="http://schemas.microsoft.com/office/drawing/2014/main" id="{47B26E20-8B8B-2590-9464-D99ED58F04C4}"/>
              </a:ext>
            </a:extLst>
          </p:cNvPr>
          <p:cNvGrpSpPr/>
          <p:nvPr/>
        </p:nvGrpSpPr>
        <p:grpSpPr>
          <a:xfrm flipH="1">
            <a:off x="5562600" y="2803753"/>
            <a:ext cx="2708631" cy="2415947"/>
            <a:chOff x="2178000" y="1370575"/>
            <a:chExt cx="1417475" cy="1417450"/>
          </a:xfrm>
        </p:grpSpPr>
        <p:sp>
          <p:nvSpPr>
            <p:cNvPr id="62" name="Google Shape;1409;p39">
              <a:extLst>
                <a:ext uri="{FF2B5EF4-FFF2-40B4-BE49-F238E27FC236}">
                  <a16:creationId xmlns="" xmlns:a16="http://schemas.microsoft.com/office/drawing/2014/main" id="{441773C4-EA60-D39D-C9E1-0F096163E4E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10;p39">
              <a:extLst>
                <a:ext uri="{FF2B5EF4-FFF2-40B4-BE49-F238E27FC236}">
                  <a16:creationId xmlns="" xmlns:a16="http://schemas.microsoft.com/office/drawing/2014/main" id="{1137FB68-38F0-85B7-D191-E3FC2B81B3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11;p39">
              <a:extLst>
                <a:ext uri="{FF2B5EF4-FFF2-40B4-BE49-F238E27FC236}">
                  <a16:creationId xmlns="" xmlns:a16="http://schemas.microsoft.com/office/drawing/2014/main" id="{4E46C0A2-C298-63F7-B11E-7CD35C31EC4C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12;p39">
              <a:extLst>
                <a:ext uri="{FF2B5EF4-FFF2-40B4-BE49-F238E27FC236}">
                  <a16:creationId xmlns="" xmlns:a16="http://schemas.microsoft.com/office/drawing/2014/main" id="{0FF8194F-D339-B578-D81B-4F1397D3D132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13;p39">
              <a:extLst>
                <a:ext uri="{FF2B5EF4-FFF2-40B4-BE49-F238E27FC236}">
                  <a16:creationId xmlns="" xmlns:a16="http://schemas.microsoft.com/office/drawing/2014/main" id="{569DD67B-CE09-1368-7E11-A09A7910F85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4;p39">
              <a:extLst>
                <a:ext uri="{FF2B5EF4-FFF2-40B4-BE49-F238E27FC236}">
                  <a16:creationId xmlns="" xmlns:a16="http://schemas.microsoft.com/office/drawing/2014/main" id="{828B7DD1-1368-74C7-2A4A-46EBE57610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5;p39">
              <a:extLst>
                <a:ext uri="{FF2B5EF4-FFF2-40B4-BE49-F238E27FC236}">
                  <a16:creationId xmlns="" xmlns:a16="http://schemas.microsoft.com/office/drawing/2014/main" id="{E46DCA4C-6442-D828-53D3-9BD4D7135DFB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6;p39">
              <a:extLst>
                <a:ext uri="{FF2B5EF4-FFF2-40B4-BE49-F238E27FC236}">
                  <a16:creationId xmlns="" xmlns:a16="http://schemas.microsoft.com/office/drawing/2014/main" id="{BFCE21BB-D801-80C5-D3FF-5A9F7715EEB0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7;p39">
              <a:extLst>
                <a:ext uri="{FF2B5EF4-FFF2-40B4-BE49-F238E27FC236}">
                  <a16:creationId xmlns="" xmlns:a16="http://schemas.microsoft.com/office/drawing/2014/main" id="{B6AAFD67-47EE-4B66-E587-9451B9B8A3E2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8;p39">
              <a:extLst>
                <a:ext uri="{FF2B5EF4-FFF2-40B4-BE49-F238E27FC236}">
                  <a16:creationId xmlns="" xmlns:a16="http://schemas.microsoft.com/office/drawing/2014/main" id="{23420269-1C3E-32D7-97C7-18FCBCCFFC8E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9;p39">
              <a:extLst>
                <a:ext uri="{FF2B5EF4-FFF2-40B4-BE49-F238E27FC236}">
                  <a16:creationId xmlns="" xmlns:a16="http://schemas.microsoft.com/office/drawing/2014/main" id="{4EF6CED9-0246-6340-3F37-7F27727DB105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20;p39">
              <a:extLst>
                <a:ext uri="{FF2B5EF4-FFF2-40B4-BE49-F238E27FC236}">
                  <a16:creationId xmlns="" xmlns:a16="http://schemas.microsoft.com/office/drawing/2014/main" id="{090AA5B8-332D-4934-8BC2-B1384F53CEBA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21;p39">
              <a:extLst>
                <a:ext uri="{FF2B5EF4-FFF2-40B4-BE49-F238E27FC236}">
                  <a16:creationId xmlns="" xmlns:a16="http://schemas.microsoft.com/office/drawing/2014/main" id="{AD030DEA-8CB6-3C06-8925-48806D39A121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22;p39">
              <a:extLst>
                <a:ext uri="{FF2B5EF4-FFF2-40B4-BE49-F238E27FC236}">
                  <a16:creationId xmlns="" xmlns:a16="http://schemas.microsoft.com/office/drawing/2014/main" id="{CEE475E3-B97E-5F13-306E-052D5BA7E872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118;p4">
            <a:extLst>
              <a:ext uri="{FF2B5EF4-FFF2-40B4-BE49-F238E27FC236}">
                <a16:creationId xmlns="" xmlns:a16="http://schemas.microsoft.com/office/drawing/2014/main" id="{066C6667-2907-6C6D-2CE3-3FAA21D53B55}"/>
              </a:ext>
            </a:extLst>
          </p:cNvPr>
          <p:cNvSpPr/>
          <p:nvPr/>
        </p:nvSpPr>
        <p:spPr>
          <a:xfrm rot="19980337">
            <a:off x="10750467" y="5880237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Google Shape;118;p4">
            <a:extLst>
              <a:ext uri="{FF2B5EF4-FFF2-40B4-BE49-F238E27FC236}">
                <a16:creationId xmlns="" xmlns:a16="http://schemas.microsoft.com/office/drawing/2014/main" id="{9B8D76AA-A6ED-552C-DD6C-722C41B30B57}"/>
              </a:ext>
            </a:extLst>
          </p:cNvPr>
          <p:cNvSpPr/>
          <p:nvPr/>
        </p:nvSpPr>
        <p:spPr>
          <a:xfrm rot="19980337">
            <a:off x="15131542" y="2884358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707995" y="800100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10124900" y="2346885"/>
            <a:ext cx="1762300" cy="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78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4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16EBF885-2FA1-B83A-A36B-F7069D641168}"/>
              </a:ext>
            </a:extLst>
          </p:cNvPr>
          <p:cNvGrpSpPr/>
          <p:nvPr/>
        </p:nvGrpSpPr>
        <p:grpSpPr>
          <a:xfrm>
            <a:off x="26830" y="49102"/>
            <a:ext cx="18288000" cy="2579798"/>
            <a:chOff x="-267128" y="258857"/>
            <a:chExt cx="12192000" cy="1719865"/>
          </a:xfrm>
          <a:solidFill>
            <a:srgbClr val="D4F2AC"/>
          </a:solidFill>
        </p:grpSpPr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9EDB67C4-A7F0-F5F3-0050-6D5703D6E18C}"/>
                </a:ext>
              </a:extLst>
            </p:cNvPr>
            <p:cNvSpPr/>
            <p:nvPr/>
          </p:nvSpPr>
          <p:spPr>
            <a:xfrm>
              <a:off x="-267128" y="258857"/>
              <a:ext cx="12192000" cy="17198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="" xmlns:a16="http://schemas.microsoft.com/office/drawing/2014/main" id="{D60CB925-7DB9-A497-C591-D1AE299885A4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49141"/>
            </a:xfrm>
            <a:prstGeom prst="roundRect">
              <a:avLst/>
            </a:prstGeom>
            <a:grp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endPara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3953FC27-D42F-A4E0-0274-990B3C405990}"/>
              </a:ext>
            </a:extLst>
          </p:cNvPr>
          <p:cNvSpPr txBox="1"/>
          <p:nvPr/>
        </p:nvSpPr>
        <p:spPr>
          <a:xfrm>
            <a:off x="26830" y="-114300"/>
            <a:ext cx="18234340" cy="282630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000" b="1" dirty="0" err="1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     176 </a:t>
            </a:r>
          </a:p>
          <a:p>
            <a:pPr algn="ctr" defTabSz="1371600">
              <a:defRPr/>
            </a:pPr>
            <a:r>
              <a:rPr lang="en-US" sz="80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             18</a:t>
            </a:r>
            <a:endParaRPr lang="vi-VN" sz="80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096BE019-7A6C-A5A6-EF51-F7EAA4154BA7}"/>
              </a:ext>
            </a:extLst>
          </p:cNvPr>
          <p:cNvGrpSpPr/>
          <p:nvPr/>
        </p:nvGrpSpPr>
        <p:grpSpPr>
          <a:xfrm>
            <a:off x="10363200" y="3220075"/>
            <a:ext cx="7231884" cy="2047125"/>
            <a:chOff x="2098496" y="3659454"/>
            <a:chExt cx="4821256" cy="1198789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="" xmlns:a16="http://schemas.microsoft.com/office/drawing/2014/main" id="{BA16D987-176D-3F65-691C-6189683EF294}"/>
                </a:ext>
              </a:extLst>
            </p:cNvPr>
            <p:cNvSpPr/>
            <p:nvPr/>
          </p:nvSpPr>
          <p:spPr>
            <a:xfrm>
              <a:off x="2228688" y="3801319"/>
              <a:ext cx="4691064" cy="1056924"/>
            </a:xfrm>
            <a:custGeom>
              <a:avLst/>
              <a:gdLst>
                <a:gd name="connsiteX0" fmla="*/ 0 w 4691064"/>
                <a:gd name="connsiteY0" fmla="*/ 176158 h 1056924"/>
                <a:gd name="connsiteX1" fmla="*/ 176158 w 4691064"/>
                <a:gd name="connsiteY1" fmla="*/ 0 h 1056924"/>
                <a:gd name="connsiteX2" fmla="*/ 4514906 w 4691064"/>
                <a:gd name="connsiteY2" fmla="*/ 0 h 1056924"/>
                <a:gd name="connsiteX3" fmla="*/ 4691064 w 4691064"/>
                <a:gd name="connsiteY3" fmla="*/ 176158 h 1056924"/>
                <a:gd name="connsiteX4" fmla="*/ 4691064 w 4691064"/>
                <a:gd name="connsiteY4" fmla="*/ 880766 h 1056924"/>
                <a:gd name="connsiteX5" fmla="*/ 4514906 w 4691064"/>
                <a:gd name="connsiteY5" fmla="*/ 1056924 h 1056924"/>
                <a:gd name="connsiteX6" fmla="*/ 176158 w 4691064"/>
                <a:gd name="connsiteY6" fmla="*/ 1056924 h 1056924"/>
                <a:gd name="connsiteX7" fmla="*/ 0 w 4691064"/>
                <a:gd name="connsiteY7" fmla="*/ 880766 h 1056924"/>
                <a:gd name="connsiteX8" fmla="*/ 0 w 4691064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1064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2095253" y="-168267"/>
                    <a:pt x="2499262" y="-42953"/>
                    <a:pt x="4514906" y="0"/>
                  </a:cubicBezTo>
                  <a:cubicBezTo>
                    <a:pt x="4613164" y="1100"/>
                    <a:pt x="4690912" y="76805"/>
                    <a:pt x="4691064" y="176158"/>
                  </a:cubicBezTo>
                  <a:cubicBezTo>
                    <a:pt x="4722300" y="400663"/>
                    <a:pt x="4675070" y="608119"/>
                    <a:pt x="4691064" y="880766"/>
                  </a:cubicBezTo>
                  <a:cubicBezTo>
                    <a:pt x="4693922" y="975368"/>
                    <a:pt x="4619449" y="1073000"/>
                    <a:pt x="4514906" y="1056924"/>
                  </a:cubicBezTo>
                  <a:cubicBezTo>
                    <a:pt x="3348252" y="1125149"/>
                    <a:pt x="1947211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691064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380712" y="163917"/>
                    <a:pt x="3570323" y="128764"/>
                    <a:pt x="4514906" y="0"/>
                  </a:cubicBezTo>
                  <a:cubicBezTo>
                    <a:pt x="4620697" y="5674"/>
                    <a:pt x="4692501" y="84358"/>
                    <a:pt x="4691064" y="176158"/>
                  </a:cubicBezTo>
                  <a:cubicBezTo>
                    <a:pt x="4743583" y="513959"/>
                    <a:pt x="4647237" y="656074"/>
                    <a:pt x="4691064" y="880766"/>
                  </a:cubicBezTo>
                  <a:cubicBezTo>
                    <a:pt x="4682864" y="993363"/>
                    <a:pt x="4612231" y="1059432"/>
                    <a:pt x="4514906" y="1056924"/>
                  </a:cubicBezTo>
                  <a:cubicBezTo>
                    <a:pt x="2464353" y="1034942"/>
                    <a:pt x="1564973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10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42" name="Google Shape;282;p27">
              <a:extLst>
                <a:ext uri="{FF2B5EF4-FFF2-40B4-BE49-F238E27FC236}">
                  <a16:creationId xmlns="" xmlns:a16="http://schemas.microsoft.com/office/drawing/2014/main" id="{83A99019-DE99-5F37-C742-0FCC325B8B5B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44" name="Google Shape;283;p27">
                <a:extLst>
                  <a:ext uri="{FF2B5EF4-FFF2-40B4-BE49-F238E27FC236}">
                    <a16:creationId xmlns="" xmlns:a16="http://schemas.microsoft.com/office/drawing/2014/main" id="{DB6EEC94-9A7F-EE06-0757-FA883AE17167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84;p27">
                <a:extLst>
                  <a:ext uri="{FF2B5EF4-FFF2-40B4-BE49-F238E27FC236}">
                    <a16:creationId xmlns="" xmlns:a16="http://schemas.microsoft.com/office/drawing/2014/main" id="{75EA3A8B-9957-6B3C-E708-B57772F87276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85;p27">
                <a:extLst>
                  <a:ext uri="{FF2B5EF4-FFF2-40B4-BE49-F238E27FC236}">
                    <a16:creationId xmlns="" xmlns:a16="http://schemas.microsoft.com/office/drawing/2014/main" id="{73FB2960-9080-01F1-199A-8D583118BC2D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86;p27">
                <a:extLst>
                  <a:ext uri="{FF2B5EF4-FFF2-40B4-BE49-F238E27FC236}">
                    <a16:creationId xmlns="" xmlns:a16="http://schemas.microsoft.com/office/drawing/2014/main" id="{C8280FB1-D0D9-56C0-1C8F-0A5BC3C1D1E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87;p27">
                <a:extLst>
                  <a:ext uri="{FF2B5EF4-FFF2-40B4-BE49-F238E27FC236}">
                    <a16:creationId xmlns="" xmlns:a16="http://schemas.microsoft.com/office/drawing/2014/main" id="{F4657854-46D2-FE9F-DE2E-ADC21E7A339F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88;p27">
                <a:extLst>
                  <a:ext uri="{FF2B5EF4-FFF2-40B4-BE49-F238E27FC236}">
                    <a16:creationId xmlns="" xmlns:a16="http://schemas.microsoft.com/office/drawing/2014/main" id="{F2F01159-7D80-A58C-A242-FFAD84693D3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89;p27">
                <a:extLst>
                  <a:ext uri="{FF2B5EF4-FFF2-40B4-BE49-F238E27FC236}">
                    <a16:creationId xmlns="" xmlns:a16="http://schemas.microsoft.com/office/drawing/2014/main" id="{245766E3-D372-8C82-B570-08F1234F2758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90;p27">
                <a:extLst>
                  <a:ext uri="{FF2B5EF4-FFF2-40B4-BE49-F238E27FC236}">
                    <a16:creationId xmlns="" xmlns:a16="http://schemas.microsoft.com/office/drawing/2014/main" id="{BE0165DA-5409-0F4F-F02E-9E945B11D0B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91;p27">
                <a:extLst>
                  <a:ext uri="{FF2B5EF4-FFF2-40B4-BE49-F238E27FC236}">
                    <a16:creationId xmlns="" xmlns:a16="http://schemas.microsoft.com/office/drawing/2014/main" id="{F63FB97A-8D5F-950D-CB25-F11A731DDC5C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92;p27">
                <a:extLst>
                  <a:ext uri="{FF2B5EF4-FFF2-40B4-BE49-F238E27FC236}">
                    <a16:creationId xmlns="" xmlns:a16="http://schemas.microsoft.com/office/drawing/2014/main" id="{B29598F1-FE9A-7FE8-B1BB-24759E923128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FA208EAB-883F-171A-463A-27B9F29EE37A}"/>
                </a:ext>
              </a:extLst>
            </p:cNvPr>
            <p:cNvSpPr txBox="1"/>
            <p:nvPr/>
          </p:nvSpPr>
          <p:spPr>
            <a:xfrm>
              <a:off x="2620507" y="3787824"/>
              <a:ext cx="3716259" cy="10568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184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="" xmlns:a16="http://schemas.microsoft.com/office/drawing/2014/main" id="{69770CFB-6F5B-B2CB-7CA9-50708E65D201}"/>
              </a:ext>
            </a:extLst>
          </p:cNvPr>
          <p:cNvGrpSpPr/>
          <p:nvPr/>
        </p:nvGrpSpPr>
        <p:grpSpPr>
          <a:xfrm>
            <a:off x="228600" y="3009900"/>
            <a:ext cx="7581960" cy="2305173"/>
            <a:chOff x="1861723" y="2134893"/>
            <a:chExt cx="5054640" cy="1295616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="" xmlns:a16="http://schemas.microsoft.com/office/drawing/2014/main" id="{D47CDC21-6669-8E69-59BE-521EA234EC26}"/>
                </a:ext>
              </a:extLst>
            </p:cNvPr>
            <p:cNvSpPr/>
            <p:nvPr/>
          </p:nvSpPr>
          <p:spPr>
            <a:xfrm>
              <a:off x="2265257" y="2348686"/>
              <a:ext cx="4651106" cy="1056924"/>
            </a:xfrm>
            <a:custGeom>
              <a:avLst/>
              <a:gdLst>
                <a:gd name="connsiteX0" fmla="*/ 0 w 4651106"/>
                <a:gd name="connsiteY0" fmla="*/ 176158 h 1056924"/>
                <a:gd name="connsiteX1" fmla="*/ 176158 w 4651106"/>
                <a:gd name="connsiteY1" fmla="*/ 0 h 1056924"/>
                <a:gd name="connsiteX2" fmla="*/ 4474948 w 4651106"/>
                <a:gd name="connsiteY2" fmla="*/ 0 h 1056924"/>
                <a:gd name="connsiteX3" fmla="*/ 4651106 w 4651106"/>
                <a:gd name="connsiteY3" fmla="*/ 176158 h 1056924"/>
                <a:gd name="connsiteX4" fmla="*/ 4651106 w 4651106"/>
                <a:gd name="connsiteY4" fmla="*/ 880766 h 1056924"/>
                <a:gd name="connsiteX5" fmla="*/ 4474948 w 4651106"/>
                <a:gd name="connsiteY5" fmla="*/ 1056924 h 1056924"/>
                <a:gd name="connsiteX6" fmla="*/ 176158 w 4651106"/>
                <a:gd name="connsiteY6" fmla="*/ 1056924 h 1056924"/>
                <a:gd name="connsiteX7" fmla="*/ 0 w 4651106"/>
                <a:gd name="connsiteY7" fmla="*/ 880766 h 1056924"/>
                <a:gd name="connsiteX8" fmla="*/ 0 w 4651106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1106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390750" y="-168267"/>
                    <a:pt x="3868552" y="-42953"/>
                    <a:pt x="4474948" y="0"/>
                  </a:cubicBezTo>
                  <a:cubicBezTo>
                    <a:pt x="4573206" y="1100"/>
                    <a:pt x="4650954" y="76805"/>
                    <a:pt x="4651106" y="176158"/>
                  </a:cubicBezTo>
                  <a:cubicBezTo>
                    <a:pt x="4682342" y="400663"/>
                    <a:pt x="4635112" y="608119"/>
                    <a:pt x="4651106" y="880766"/>
                  </a:cubicBezTo>
                  <a:cubicBezTo>
                    <a:pt x="4653964" y="975368"/>
                    <a:pt x="4579491" y="1073000"/>
                    <a:pt x="4474948" y="1056924"/>
                  </a:cubicBezTo>
                  <a:cubicBezTo>
                    <a:pt x="2967221" y="1125149"/>
                    <a:pt x="1207988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4651106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2241186" y="163917"/>
                    <a:pt x="3916795" y="128764"/>
                    <a:pt x="4474948" y="0"/>
                  </a:cubicBezTo>
                  <a:cubicBezTo>
                    <a:pt x="4580739" y="5674"/>
                    <a:pt x="4652543" y="84358"/>
                    <a:pt x="4651106" y="176158"/>
                  </a:cubicBezTo>
                  <a:cubicBezTo>
                    <a:pt x="4703625" y="513959"/>
                    <a:pt x="4607279" y="656074"/>
                    <a:pt x="4651106" y="880766"/>
                  </a:cubicBezTo>
                  <a:cubicBezTo>
                    <a:pt x="4642906" y="993363"/>
                    <a:pt x="4572273" y="1059432"/>
                    <a:pt x="4474948" y="1056924"/>
                  </a:cubicBezTo>
                  <a:cubicBezTo>
                    <a:pt x="2718627" y="1034942"/>
                    <a:pt x="2007130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10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56" name="Google Shape;438;p31">
              <a:extLst>
                <a:ext uri="{FF2B5EF4-FFF2-40B4-BE49-F238E27FC236}">
                  <a16:creationId xmlns="" xmlns:a16="http://schemas.microsoft.com/office/drawing/2014/main" id="{AE1A9C73-B596-8B33-47AB-115931115D9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58" name="Google Shape;439;p31">
                <a:extLst>
                  <a:ext uri="{FF2B5EF4-FFF2-40B4-BE49-F238E27FC236}">
                    <a16:creationId xmlns="" xmlns:a16="http://schemas.microsoft.com/office/drawing/2014/main" id="{D83CD263-F976-B863-81C0-5E0AD062637E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40;p31">
                <a:extLst>
                  <a:ext uri="{FF2B5EF4-FFF2-40B4-BE49-F238E27FC236}">
                    <a16:creationId xmlns="" xmlns:a16="http://schemas.microsoft.com/office/drawing/2014/main" id="{8A944251-FF89-337A-7C10-B6B9E7E81903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41;p31">
                <a:extLst>
                  <a:ext uri="{FF2B5EF4-FFF2-40B4-BE49-F238E27FC236}">
                    <a16:creationId xmlns="" xmlns:a16="http://schemas.microsoft.com/office/drawing/2014/main" id="{395BCAC0-B71F-CEF9-B525-783FD9B0A5C0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42;p31">
                <a:extLst>
                  <a:ext uri="{FF2B5EF4-FFF2-40B4-BE49-F238E27FC236}">
                    <a16:creationId xmlns="" xmlns:a16="http://schemas.microsoft.com/office/drawing/2014/main" id="{C6C7E1D1-82D3-58FC-E08B-1E4C8893E2F4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43;p31">
                <a:extLst>
                  <a:ext uri="{FF2B5EF4-FFF2-40B4-BE49-F238E27FC236}">
                    <a16:creationId xmlns="" xmlns:a16="http://schemas.microsoft.com/office/drawing/2014/main" id="{F4649A3F-DEFF-89C0-28A0-A9760A3B28D1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44;p31">
                <a:extLst>
                  <a:ext uri="{FF2B5EF4-FFF2-40B4-BE49-F238E27FC236}">
                    <a16:creationId xmlns="" xmlns:a16="http://schemas.microsoft.com/office/drawing/2014/main" id="{158FE15B-34FD-AC75-47FC-9B41F78B242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45;p31">
                <a:extLst>
                  <a:ext uri="{FF2B5EF4-FFF2-40B4-BE49-F238E27FC236}">
                    <a16:creationId xmlns="" xmlns:a16="http://schemas.microsoft.com/office/drawing/2014/main" id="{171B1F6E-36B6-8F92-7103-F80E56DC1E23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46;p31">
                <a:extLst>
                  <a:ext uri="{FF2B5EF4-FFF2-40B4-BE49-F238E27FC236}">
                    <a16:creationId xmlns="" xmlns:a16="http://schemas.microsoft.com/office/drawing/2014/main" id="{7C465E26-4F88-FD11-7488-1270D0B7093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47;p31">
                <a:extLst>
                  <a:ext uri="{FF2B5EF4-FFF2-40B4-BE49-F238E27FC236}">
                    <a16:creationId xmlns="" xmlns:a16="http://schemas.microsoft.com/office/drawing/2014/main" id="{51B35242-D5BE-5DDE-E044-F71300B1091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48;p31">
                <a:extLst>
                  <a:ext uri="{FF2B5EF4-FFF2-40B4-BE49-F238E27FC236}">
                    <a16:creationId xmlns="" xmlns:a16="http://schemas.microsoft.com/office/drawing/2014/main" id="{45D562C7-1413-FF38-32BF-C442AE6F2ED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49;p31">
                <a:extLst>
                  <a:ext uri="{FF2B5EF4-FFF2-40B4-BE49-F238E27FC236}">
                    <a16:creationId xmlns="" xmlns:a16="http://schemas.microsoft.com/office/drawing/2014/main" id="{66EE2F8C-B571-D2CD-DAD5-71CA9E2DC61C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50;p31">
                <a:extLst>
                  <a:ext uri="{FF2B5EF4-FFF2-40B4-BE49-F238E27FC236}">
                    <a16:creationId xmlns="" xmlns:a16="http://schemas.microsoft.com/office/drawing/2014/main" id="{55C84C6E-C4B8-16CC-432B-11077C85EED7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51;p31">
                <a:extLst>
                  <a:ext uri="{FF2B5EF4-FFF2-40B4-BE49-F238E27FC236}">
                    <a16:creationId xmlns="" xmlns:a16="http://schemas.microsoft.com/office/drawing/2014/main" id="{A02D37F6-8545-14C1-637C-631850C662C2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52;p31">
                <a:extLst>
                  <a:ext uri="{FF2B5EF4-FFF2-40B4-BE49-F238E27FC236}">
                    <a16:creationId xmlns="" xmlns:a16="http://schemas.microsoft.com/office/drawing/2014/main" id="{F6FDCB36-1AF2-DADF-DD21-6B7CB108529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53;p31">
                <a:extLst>
                  <a:ext uri="{FF2B5EF4-FFF2-40B4-BE49-F238E27FC236}">
                    <a16:creationId xmlns="" xmlns:a16="http://schemas.microsoft.com/office/drawing/2014/main" id="{819A2651-B223-5DDE-49A7-EB69318CA502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="" xmlns:a16="http://schemas.microsoft.com/office/drawing/2014/main" id="{F5928103-B6DB-C753-C60E-4F691F404BA2}"/>
                </a:ext>
              </a:extLst>
            </p:cNvPr>
            <p:cNvSpPr txBox="1"/>
            <p:nvPr/>
          </p:nvSpPr>
          <p:spPr>
            <a:xfrm>
              <a:off x="2859556" y="2416155"/>
              <a:ext cx="3574187" cy="101435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294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D1BDAC31-98F4-5F66-688C-8F0A7068388A}"/>
              </a:ext>
            </a:extLst>
          </p:cNvPr>
          <p:cNvGrpSpPr/>
          <p:nvPr/>
        </p:nvGrpSpPr>
        <p:grpSpPr>
          <a:xfrm>
            <a:off x="4724400" y="5827773"/>
            <a:ext cx="8511483" cy="2439927"/>
            <a:chOff x="1612674" y="5184381"/>
            <a:chExt cx="5674322" cy="1409055"/>
          </a:xfrm>
        </p:grpSpPr>
        <p:sp>
          <p:nvSpPr>
            <p:cNvPr id="174" name="Rectangle: Rounded Corners 173">
              <a:extLst>
                <a:ext uri="{FF2B5EF4-FFF2-40B4-BE49-F238E27FC236}">
                  <a16:creationId xmlns="" xmlns:a16="http://schemas.microsoft.com/office/drawing/2014/main" id="{7FB7B74B-9482-F7C5-CCFD-B320A1DC2867}"/>
                </a:ext>
              </a:extLst>
            </p:cNvPr>
            <p:cNvSpPr/>
            <p:nvPr/>
          </p:nvSpPr>
          <p:spPr>
            <a:xfrm>
              <a:off x="2170089" y="5479849"/>
              <a:ext cx="5116907" cy="1056924"/>
            </a:xfrm>
            <a:custGeom>
              <a:avLst/>
              <a:gdLst>
                <a:gd name="connsiteX0" fmla="*/ 0 w 5116907"/>
                <a:gd name="connsiteY0" fmla="*/ 176158 h 1056924"/>
                <a:gd name="connsiteX1" fmla="*/ 176158 w 5116907"/>
                <a:gd name="connsiteY1" fmla="*/ 0 h 1056924"/>
                <a:gd name="connsiteX2" fmla="*/ 4940749 w 5116907"/>
                <a:gd name="connsiteY2" fmla="*/ 0 h 1056924"/>
                <a:gd name="connsiteX3" fmla="*/ 5116907 w 5116907"/>
                <a:gd name="connsiteY3" fmla="*/ 176158 h 1056924"/>
                <a:gd name="connsiteX4" fmla="*/ 5116907 w 5116907"/>
                <a:gd name="connsiteY4" fmla="*/ 880766 h 1056924"/>
                <a:gd name="connsiteX5" fmla="*/ 4940749 w 5116907"/>
                <a:gd name="connsiteY5" fmla="*/ 1056924 h 1056924"/>
                <a:gd name="connsiteX6" fmla="*/ 176158 w 5116907"/>
                <a:gd name="connsiteY6" fmla="*/ 1056924 h 1056924"/>
                <a:gd name="connsiteX7" fmla="*/ 0 w 5116907"/>
                <a:gd name="connsiteY7" fmla="*/ 880766 h 1056924"/>
                <a:gd name="connsiteX8" fmla="*/ 0 w 5116907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16907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1686888" y="-168267"/>
                    <a:pt x="2566741" y="-42953"/>
                    <a:pt x="4940749" y="0"/>
                  </a:cubicBezTo>
                  <a:cubicBezTo>
                    <a:pt x="5039007" y="1100"/>
                    <a:pt x="5116755" y="76805"/>
                    <a:pt x="5116907" y="176158"/>
                  </a:cubicBezTo>
                  <a:cubicBezTo>
                    <a:pt x="5148143" y="400663"/>
                    <a:pt x="5100913" y="608119"/>
                    <a:pt x="5116907" y="880766"/>
                  </a:cubicBezTo>
                  <a:cubicBezTo>
                    <a:pt x="5119765" y="975368"/>
                    <a:pt x="5045292" y="1073000"/>
                    <a:pt x="4940749" y="1056924"/>
                  </a:cubicBezTo>
                  <a:cubicBezTo>
                    <a:pt x="3157398" y="1125149"/>
                    <a:pt x="2201957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5116907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1593057" y="163917"/>
                    <a:pt x="4276171" y="128764"/>
                    <a:pt x="4940749" y="0"/>
                  </a:cubicBezTo>
                  <a:cubicBezTo>
                    <a:pt x="5046540" y="5674"/>
                    <a:pt x="5118344" y="84358"/>
                    <a:pt x="5116907" y="176158"/>
                  </a:cubicBezTo>
                  <a:cubicBezTo>
                    <a:pt x="5169426" y="513959"/>
                    <a:pt x="5073080" y="656074"/>
                    <a:pt x="5116907" y="880766"/>
                  </a:cubicBezTo>
                  <a:cubicBezTo>
                    <a:pt x="5108707" y="993363"/>
                    <a:pt x="5038074" y="1059432"/>
                    <a:pt x="4940749" y="1056924"/>
                  </a:cubicBezTo>
                  <a:cubicBezTo>
                    <a:pt x="2832991" y="1034942"/>
                    <a:pt x="811009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10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="" xmlns:a16="http://schemas.microsoft.com/office/drawing/2014/main" id="{A7E562D2-2834-F3B1-3AC0-92BFDDC6E725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7" name="Google Shape;294;p27">
                <a:extLst>
                  <a:ext uri="{FF2B5EF4-FFF2-40B4-BE49-F238E27FC236}">
                    <a16:creationId xmlns="" xmlns:a16="http://schemas.microsoft.com/office/drawing/2014/main" id="{E0FD86FC-9DC8-0BB7-0E52-7EB07CCE2B63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5;p27">
                <a:extLst>
                  <a:ext uri="{FF2B5EF4-FFF2-40B4-BE49-F238E27FC236}">
                    <a16:creationId xmlns="" xmlns:a16="http://schemas.microsoft.com/office/drawing/2014/main" id="{F68158CC-FE62-0700-36A0-991CF17CF58C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6;p27">
                <a:extLst>
                  <a:ext uri="{FF2B5EF4-FFF2-40B4-BE49-F238E27FC236}">
                    <a16:creationId xmlns="" xmlns:a16="http://schemas.microsoft.com/office/drawing/2014/main" id="{BAD681D3-8821-81D7-17D9-0EAB3DE3FF4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7;p27">
                <a:extLst>
                  <a:ext uri="{FF2B5EF4-FFF2-40B4-BE49-F238E27FC236}">
                    <a16:creationId xmlns="" xmlns:a16="http://schemas.microsoft.com/office/drawing/2014/main" id="{6F170924-63FC-F04F-DCE4-624876126EAC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8;p27">
                <a:extLst>
                  <a:ext uri="{FF2B5EF4-FFF2-40B4-BE49-F238E27FC236}">
                    <a16:creationId xmlns="" xmlns:a16="http://schemas.microsoft.com/office/drawing/2014/main" id="{EA34C3B5-7F42-A296-CB18-B6F3555A7559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9;p27">
                <a:extLst>
                  <a:ext uri="{FF2B5EF4-FFF2-40B4-BE49-F238E27FC236}">
                    <a16:creationId xmlns="" xmlns:a16="http://schemas.microsoft.com/office/drawing/2014/main" id="{4635FE4C-2F9F-95BB-B916-054695733AD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0;p27">
                <a:extLst>
                  <a:ext uri="{FF2B5EF4-FFF2-40B4-BE49-F238E27FC236}">
                    <a16:creationId xmlns="" xmlns:a16="http://schemas.microsoft.com/office/drawing/2014/main" id="{1602F4E9-C270-5148-7A7F-371C39FA8E4D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1;p27">
                <a:extLst>
                  <a:ext uri="{FF2B5EF4-FFF2-40B4-BE49-F238E27FC236}">
                    <a16:creationId xmlns="" xmlns:a16="http://schemas.microsoft.com/office/drawing/2014/main" id="{F1089EF7-ADF2-BE4C-3E1C-3F6D9715AF7E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2;p27">
                <a:extLst>
                  <a:ext uri="{FF2B5EF4-FFF2-40B4-BE49-F238E27FC236}">
                    <a16:creationId xmlns="" xmlns:a16="http://schemas.microsoft.com/office/drawing/2014/main" id="{A5C4C551-B4C1-1CC6-F10B-8C5A31F251D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3;p27">
                <a:extLst>
                  <a:ext uri="{FF2B5EF4-FFF2-40B4-BE49-F238E27FC236}">
                    <a16:creationId xmlns="" xmlns:a16="http://schemas.microsoft.com/office/drawing/2014/main" id="{F83DA160-920C-B7BE-112B-C7746A608FD9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4;p27">
                <a:extLst>
                  <a:ext uri="{FF2B5EF4-FFF2-40B4-BE49-F238E27FC236}">
                    <a16:creationId xmlns="" xmlns:a16="http://schemas.microsoft.com/office/drawing/2014/main" id="{FD4493D8-1B7F-50D7-F0C1-456B4312372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5;p27">
                <a:extLst>
                  <a:ext uri="{FF2B5EF4-FFF2-40B4-BE49-F238E27FC236}">
                    <a16:creationId xmlns="" xmlns:a16="http://schemas.microsoft.com/office/drawing/2014/main" id="{3E10CE28-6405-6F92-3BE3-6D5BEA7F3F5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6;p27">
                <a:extLst>
                  <a:ext uri="{FF2B5EF4-FFF2-40B4-BE49-F238E27FC236}">
                    <a16:creationId xmlns="" xmlns:a16="http://schemas.microsoft.com/office/drawing/2014/main" id="{3FAD8149-63D9-E458-7811-40A81B7740B4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7;p27">
                <a:extLst>
                  <a:ext uri="{FF2B5EF4-FFF2-40B4-BE49-F238E27FC236}">
                    <a16:creationId xmlns="" xmlns:a16="http://schemas.microsoft.com/office/drawing/2014/main" id="{2644ED82-10F8-5F74-F89C-B17C7E0DD97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8;p27">
                <a:extLst>
                  <a:ext uri="{FF2B5EF4-FFF2-40B4-BE49-F238E27FC236}">
                    <a16:creationId xmlns="" xmlns:a16="http://schemas.microsoft.com/office/drawing/2014/main" id="{4F12C5E8-BE30-4442-DD32-0798E908B7FC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09;p27">
                <a:extLst>
                  <a:ext uri="{FF2B5EF4-FFF2-40B4-BE49-F238E27FC236}">
                    <a16:creationId xmlns="" xmlns:a16="http://schemas.microsoft.com/office/drawing/2014/main" id="{61346AAB-643B-24D9-25A8-CBA7E8C42536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0;p27">
                <a:extLst>
                  <a:ext uri="{FF2B5EF4-FFF2-40B4-BE49-F238E27FC236}">
                    <a16:creationId xmlns="" xmlns:a16="http://schemas.microsoft.com/office/drawing/2014/main" id="{3A79004E-2F76-CD12-D370-D236308CCDF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1;p27">
                <a:extLst>
                  <a:ext uri="{FF2B5EF4-FFF2-40B4-BE49-F238E27FC236}">
                    <a16:creationId xmlns="" xmlns:a16="http://schemas.microsoft.com/office/drawing/2014/main" id="{537CE04F-A420-F458-5E92-35230A5B21CD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2;p27">
                <a:extLst>
                  <a:ext uri="{FF2B5EF4-FFF2-40B4-BE49-F238E27FC236}">
                    <a16:creationId xmlns="" xmlns:a16="http://schemas.microsoft.com/office/drawing/2014/main" id="{4EAB6677-4DFD-2608-476C-B4C4C40391B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3;p27">
                <a:extLst>
                  <a:ext uri="{FF2B5EF4-FFF2-40B4-BE49-F238E27FC236}">
                    <a16:creationId xmlns="" xmlns:a16="http://schemas.microsoft.com/office/drawing/2014/main" id="{7FB6DAEF-8963-7C6A-AC41-06E3F6D170CD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14;p27">
                <a:extLst>
                  <a:ext uri="{FF2B5EF4-FFF2-40B4-BE49-F238E27FC236}">
                    <a16:creationId xmlns="" xmlns:a16="http://schemas.microsoft.com/office/drawing/2014/main" id="{4FE6E736-0A52-4C34-882A-F9D1F2F254B3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defTabSz="1371600">
                  <a:buClr>
                    <a:srgbClr val="000000"/>
                  </a:buClr>
                  <a:defRPr/>
                </a:pPr>
                <a:endParaRPr sz="10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" name="TextBox 175">
              <a:extLst>
                <a:ext uri="{FF2B5EF4-FFF2-40B4-BE49-F238E27FC236}">
                  <a16:creationId xmlns="" xmlns:a16="http://schemas.microsoft.com/office/drawing/2014/main" id="{D302A64D-4D2B-1A62-758C-ED4F8794B222}"/>
                </a:ext>
              </a:extLst>
            </p:cNvPr>
            <p:cNvSpPr txBox="1"/>
            <p:nvPr/>
          </p:nvSpPr>
          <p:spPr>
            <a:xfrm>
              <a:off x="2177903" y="5455210"/>
              <a:ext cx="4537424" cy="104224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0000" b="1" dirty="0">
                  <a:solidFill>
                    <a:schemeClr val="tx1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194</a:t>
              </a:r>
              <a:endParaRPr lang="vi-VN" sz="10000" b="1" dirty="0">
                <a:solidFill>
                  <a:schemeClr val="tx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8" name="Google Shape;1408;p39">
            <a:extLst>
              <a:ext uri="{FF2B5EF4-FFF2-40B4-BE49-F238E27FC236}">
                <a16:creationId xmlns="" xmlns:a16="http://schemas.microsoft.com/office/drawing/2014/main" id="{C3825F47-0644-B1A6-BC11-6A7C2954632A}"/>
              </a:ext>
            </a:extLst>
          </p:cNvPr>
          <p:cNvGrpSpPr/>
          <p:nvPr/>
        </p:nvGrpSpPr>
        <p:grpSpPr>
          <a:xfrm flipH="1">
            <a:off x="10776383" y="5948318"/>
            <a:ext cx="2708631" cy="2415947"/>
            <a:chOff x="2178000" y="1370575"/>
            <a:chExt cx="1417475" cy="1417450"/>
          </a:xfrm>
        </p:grpSpPr>
        <p:sp>
          <p:nvSpPr>
            <p:cNvPr id="199" name="Google Shape;1409;p39">
              <a:extLst>
                <a:ext uri="{FF2B5EF4-FFF2-40B4-BE49-F238E27FC236}">
                  <a16:creationId xmlns="" xmlns:a16="http://schemas.microsoft.com/office/drawing/2014/main" id="{27DA562C-4FAA-718A-FB12-F619D1B135D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410;p39">
              <a:extLst>
                <a:ext uri="{FF2B5EF4-FFF2-40B4-BE49-F238E27FC236}">
                  <a16:creationId xmlns="" xmlns:a16="http://schemas.microsoft.com/office/drawing/2014/main" id="{F3DDF0A1-D695-658A-F889-4437FA7334FA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411;p39">
              <a:extLst>
                <a:ext uri="{FF2B5EF4-FFF2-40B4-BE49-F238E27FC236}">
                  <a16:creationId xmlns="" xmlns:a16="http://schemas.microsoft.com/office/drawing/2014/main" id="{FAA421D2-1DCC-DF33-B957-14DCC4C85E26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412;p39">
              <a:extLst>
                <a:ext uri="{FF2B5EF4-FFF2-40B4-BE49-F238E27FC236}">
                  <a16:creationId xmlns="" xmlns:a16="http://schemas.microsoft.com/office/drawing/2014/main" id="{99128475-E6D4-A0E0-8CED-0258B9873928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413;p39">
              <a:extLst>
                <a:ext uri="{FF2B5EF4-FFF2-40B4-BE49-F238E27FC236}">
                  <a16:creationId xmlns="" xmlns:a16="http://schemas.microsoft.com/office/drawing/2014/main" id="{52088E7B-BD7A-F067-AFA6-E9596A268C56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414;p39">
              <a:extLst>
                <a:ext uri="{FF2B5EF4-FFF2-40B4-BE49-F238E27FC236}">
                  <a16:creationId xmlns="" xmlns:a16="http://schemas.microsoft.com/office/drawing/2014/main" id="{E14271D1-3733-91A3-14E6-E06299597419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415;p39">
              <a:extLst>
                <a:ext uri="{FF2B5EF4-FFF2-40B4-BE49-F238E27FC236}">
                  <a16:creationId xmlns="" xmlns:a16="http://schemas.microsoft.com/office/drawing/2014/main" id="{078A9D00-F1ED-C4E3-DFDA-16B6E0A4D07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16;p39">
              <a:extLst>
                <a:ext uri="{FF2B5EF4-FFF2-40B4-BE49-F238E27FC236}">
                  <a16:creationId xmlns="" xmlns:a16="http://schemas.microsoft.com/office/drawing/2014/main" id="{E2B29F51-88F4-2492-641E-8BCDA990CF60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17;p39">
              <a:extLst>
                <a:ext uri="{FF2B5EF4-FFF2-40B4-BE49-F238E27FC236}">
                  <a16:creationId xmlns="" xmlns:a16="http://schemas.microsoft.com/office/drawing/2014/main" id="{388E5EEF-838B-50F9-21B1-676D3461FB3B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18;p39">
              <a:extLst>
                <a:ext uri="{FF2B5EF4-FFF2-40B4-BE49-F238E27FC236}">
                  <a16:creationId xmlns="" xmlns:a16="http://schemas.microsoft.com/office/drawing/2014/main" id="{886459A6-B853-1886-B288-2DEDCB28D375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19;p39">
              <a:extLst>
                <a:ext uri="{FF2B5EF4-FFF2-40B4-BE49-F238E27FC236}">
                  <a16:creationId xmlns="" xmlns:a16="http://schemas.microsoft.com/office/drawing/2014/main" id="{8273EF83-C44D-F683-9773-09D36AA1F6A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20;p39">
              <a:extLst>
                <a:ext uri="{FF2B5EF4-FFF2-40B4-BE49-F238E27FC236}">
                  <a16:creationId xmlns="" xmlns:a16="http://schemas.microsoft.com/office/drawing/2014/main" id="{B1CF8714-E22F-226E-2C16-28E855E537A6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21;p39">
              <a:extLst>
                <a:ext uri="{FF2B5EF4-FFF2-40B4-BE49-F238E27FC236}">
                  <a16:creationId xmlns="" xmlns:a16="http://schemas.microsoft.com/office/drawing/2014/main" id="{C5D2BA49-17FE-8193-7E7D-535EFF0B454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22;p39">
              <a:extLst>
                <a:ext uri="{FF2B5EF4-FFF2-40B4-BE49-F238E27FC236}">
                  <a16:creationId xmlns="" xmlns:a16="http://schemas.microsoft.com/office/drawing/2014/main" id="{3D9CD2E3-1C29-EEEF-CB39-9058E107B87A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defTabSz="1371600">
                <a:buClr>
                  <a:srgbClr val="000000"/>
                </a:buClr>
                <a:defRPr/>
              </a:pPr>
              <a:endParaRPr sz="100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="" xmlns:a16="http://schemas.microsoft.com/office/drawing/2014/main" id="{A65A4463-11E6-7993-48FA-514D0E9ADBDA}"/>
              </a:ext>
            </a:extLst>
          </p:cNvPr>
          <p:cNvSpPr/>
          <p:nvPr/>
        </p:nvSpPr>
        <p:spPr>
          <a:xfrm rot="19980337">
            <a:off x="15920162" y="2859084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10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="" xmlns:a16="http://schemas.microsoft.com/office/drawing/2014/main" id="{5A1F19EA-159B-0E77-2CD4-A1CEDBF96DEB}"/>
              </a:ext>
            </a:extLst>
          </p:cNvPr>
          <p:cNvSpPr/>
          <p:nvPr/>
        </p:nvSpPr>
        <p:spPr>
          <a:xfrm rot="19980337">
            <a:off x="6394826" y="3064113"/>
            <a:ext cx="2431824" cy="2278809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10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7995" y="800100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316922" y="2346885"/>
            <a:ext cx="1762300" cy="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7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3136" r="1289" b="27538"/>
          <a:stretch/>
        </p:blipFill>
        <p:spPr>
          <a:xfrm>
            <a:off x="0" y="7742717"/>
            <a:ext cx="18288000" cy="2582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861" y="1195863"/>
            <a:ext cx="920939" cy="1019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90800" y="6026403"/>
            <a:ext cx="1116589" cy="833255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379DA35D-1146-9317-B5DD-E2E6CBAB85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409941" flipH="1">
            <a:off x="15115656" y="1613586"/>
            <a:ext cx="1758821" cy="1202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7D1BD7-C13F-EC57-D39A-DB18E06A159E}"/>
              </a:ext>
            </a:extLst>
          </p:cNvPr>
          <p:cNvSpPr txBox="1"/>
          <p:nvPr/>
        </p:nvSpPr>
        <p:spPr>
          <a:xfrm>
            <a:off x="5171209" y="1104891"/>
            <a:ext cx="8001000" cy="5754767"/>
          </a:xfrm>
          <a:prstGeom prst="roundRect">
            <a:avLst/>
          </a:prstGeom>
          <a:solidFill>
            <a:srgbClr val="D4F2AC"/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66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176 </a:t>
            </a:r>
            <a:endParaRPr lang="en-US" sz="16600" b="1" dirty="0" smtClean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 defTabSz="1371600">
              <a:defRPr/>
            </a:pPr>
            <a:r>
              <a:rPr lang="en-US" sz="166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166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18 </a:t>
            </a:r>
            <a:endParaRPr lang="vi-VN" sz="16600" b="1" dirty="0">
              <a:solidFill>
                <a:srgbClr val="0033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7761" y="3129052"/>
            <a:ext cx="1024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115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958763" y="6368253"/>
            <a:ext cx="2861637" cy="0"/>
          </a:xfrm>
          <a:prstGeom prst="line">
            <a:avLst/>
          </a:prstGeom>
          <a:ln w="571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171209" y="1195863"/>
            <a:ext cx="8001000" cy="5754767"/>
            <a:chOff x="17054934" y="2736694"/>
            <a:chExt cx="8001000" cy="5754767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E744D91-7E9B-ECB3-1F7E-9918E2625072}"/>
                </a:ext>
              </a:extLst>
            </p:cNvPr>
            <p:cNvSpPr txBox="1"/>
            <p:nvPr/>
          </p:nvSpPr>
          <p:spPr>
            <a:xfrm>
              <a:off x="17054934" y="2736694"/>
              <a:ext cx="8001000" cy="5754767"/>
            </a:xfrm>
            <a:prstGeom prst="roundRect">
              <a:avLst/>
            </a:prstGeom>
            <a:solidFill>
              <a:srgbClr val="D4F2AC"/>
            </a:solidFill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sz="16600" b="1" dirty="0">
                  <a:solidFill>
                    <a:srgbClr val="0033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176 </a:t>
              </a:r>
              <a:endParaRPr lang="en-US" sz="16600" b="1" dirty="0" smtClean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 algn="ctr" defTabSz="1371600">
                <a:defRPr/>
              </a:pPr>
              <a:r>
                <a:rPr lang="en-US" sz="16600" b="1" dirty="0">
                  <a:solidFill>
                    <a:srgbClr val="0033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16600" b="1" dirty="0" smtClean="0">
                  <a:solidFill>
                    <a:srgbClr val="0033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  </a:t>
              </a:r>
              <a:r>
                <a:rPr lang="en-US" sz="16600" b="1" dirty="0">
                  <a:solidFill>
                    <a:srgbClr val="00330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8 </a:t>
              </a:r>
              <a:endParaRPr lang="vi-VN" sz="16600" b="1" dirty="0">
                <a:solidFill>
                  <a:srgbClr val="0033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745200" y="4686300"/>
              <a:ext cx="102463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115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998363" y="7925501"/>
              <a:ext cx="2861637" cy="0"/>
            </a:xfrm>
            <a:prstGeom prst="line">
              <a:avLst/>
            </a:prstGeom>
            <a:ln w="57150">
              <a:solidFill>
                <a:srgbClr val="00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E099315B-2137-E03B-AB42-6D747C07327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700990">
            <a:off x="16166840" y="6597382"/>
            <a:ext cx="1328529" cy="18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l="3136" t="-1" r="1289" b="43756"/>
          <a:stretch/>
        </p:blipFill>
        <p:spPr>
          <a:xfrm>
            <a:off x="0" y="8244458"/>
            <a:ext cx="18288000" cy="20044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BAE9ED9-FFDA-CDD9-E774-7D0386C99BB6}"/>
              </a:ext>
            </a:extLst>
          </p:cNvPr>
          <p:cNvSpPr/>
          <p:nvPr/>
        </p:nvSpPr>
        <p:spPr>
          <a:xfrm>
            <a:off x="11895485" y="1392640"/>
            <a:ext cx="5673452" cy="51724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C2D89C0E-D945-6A5B-BE32-0B762C6592DA}"/>
                  </a:ext>
                </a:extLst>
              </p:cNvPr>
              <p:cNvSpPr/>
              <p:nvPr/>
            </p:nvSpPr>
            <p:spPr>
              <a:xfrm>
                <a:off x="15024565" y="4650114"/>
                <a:ext cx="1048685" cy="1338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100" i="1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81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D89C0E-D945-6A5B-BE32-0B762C6592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4565" y="4650114"/>
                <a:ext cx="1048685" cy="1338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EF93AB09-11E1-4BF4-D90C-632044E84780}"/>
              </a:ext>
            </a:extLst>
          </p:cNvPr>
          <p:cNvSpPr/>
          <p:nvPr/>
        </p:nvSpPr>
        <p:spPr>
          <a:xfrm>
            <a:off x="15082826" y="1998194"/>
            <a:ext cx="1140218" cy="41395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05CE2973-C92B-01AC-BA7E-AFEE44E763C3}"/>
                  </a:ext>
                </a:extLst>
              </p:cNvPr>
              <p:cNvSpPr/>
              <p:nvPr/>
            </p:nvSpPr>
            <p:spPr>
              <a:xfrm>
                <a:off x="14020459" y="4563078"/>
                <a:ext cx="1144864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0" i="1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90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5CE2973-C92B-01AC-BA7E-AFEE44E76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0459" y="4563078"/>
                <a:ext cx="1144864" cy="14773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62ADDB0D-DD47-2E29-DF25-2C062A0D891B}"/>
                  </a:ext>
                </a:extLst>
              </p:cNvPr>
              <p:cNvSpPr txBox="1"/>
              <p:nvPr/>
            </p:nvSpPr>
            <p:spPr>
              <a:xfrm>
                <a:off x="12937097" y="2131908"/>
                <a:ext cx="2676791" cy="2746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9000" i="1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90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9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9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9000" i="1">
                                  <a:latin typeface="Cambria Math" panose="02040503050406030204" pitchFamily="18" charset="0"/>
                                </a:rPr>
                                <m:t>1 7 6</m:t>
                              </m:r>
                            </m:e>
                            <m:e>
                              <m:r>
                                <a:rPr lang="vi-VN" sz="9000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9000" i="1">
                                  <a:latin typeface="Cambria Math" panose="02040503050406030204" pitchFamily="18" charset="0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9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ADDB0D-DD47-2E29-DF25-2C062A0D8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7097" y="2131908"/>
                <a:ext cx="2676791" cy="2746136"/>
              </a:xfrm>
              <a:prstGeom prst="rect">
                <a:avLst/>
              </a:prstGeom>
              <a:blipFill>
                <a:blip r:embed="rId6"/>
                <a:stretch>
                  <a:fillRect l="-21640" r="-9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ounded Rectangle 15">
            <a:extLst>
              <a:ext uri="{FF2B5EF4-FFF2-40B4-BE49-F238E27FC236}">
                <a16:creationId xmlns="" xmlns:a16="http://schemas.microsoft.com/office/drawing/2014/main" id="{8BA53E38-B675-BF8E-51E0-A9B3ECD0D185}"/>
              </a:ext>
            </a:extLst>
          </p:cNvPr>
          <p:cNvSpPr/>
          <p:nvPr/>
        </p:nvSpPr>
        <p:spPr>
          <a:xfrm>
            <a:off x="1659421" y="477885"/>
            <a:ext cx="8229464" cy="1471092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+mj-lt"/>
                <a:cs typeface="Times New Roman" pitchFamily="18" charset="0"/>
              </a:rPr>
              <a:t>Mẫu : </a:t>
            </a:r>
            <a:r>
              <a:rPr lang="en-US" sz="6600" b="1" dirty="0">
                <a:latin typeface="+mj-lt"/>
                <a:cs typeface="Times New Roman" pitchFamily="18" charset="0"/>
              </a:rPr>
              <a:t>176</a:t>
            </a:r>
            <a:r>
              <a:rPr lang="vi-VN" sz="6600" b="1" dirty="0">
                <a:latin typeface="+mj-lt"/>
                <a:cs typeface="Times New Roman" pitchFamily="18" charset="0"/>
              </a:rPr>
              <a:t> + </a:t>
            </a:r>
            <a:r>
              <a:rPr lang="en-US" sz="6600" b="1" dirty="0">
                <a:latin typeface="+mj-lt"/>
                <a:cs typeface="Times New Roman" pitchFamily="18" charset="0"/>
              </a:rPr>
              <a:t>8</a:t>
            </a:r>
            <a:r>
              <a:rPr lang="vi-VN" sz="6600" b="1" dirty="0">
                <a:latin typeface="+mj-lt"/>
                <a:cs typeface="Times New Roman" pitchFamily="18" charset="0"/>
              </a:rPr>
              <a:t> =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A43FA76-7690-65D7-E76B-545E133427F6}"/>
              </a:ext>
            </a:extLst>
          </p:cNvPr>
          <p:cNvSpPr txBox="1"/>
          <p:nvPr/>
        </p:nvSpPr>
        <p:spPr>
          <a:xfrm>
            <a:off x="624058" y="2678832"/>
            <a:ext cx="10769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4F00CD3-DED5-D5AF-8B72-DC7468F682B5}"/>
              </a:ext>
            </a:extLst>
          </p:cNvPr>
          <p:cNvSpPr txBox="1"/>
          <p:nvPr/>
        </p:nvSpPr>
        <p:spPr>
          <a:xfrm>
            <a:off x="609602" y="3904445"/>
            <a:ext cx="8737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vi-VN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11">
            <a:extLst>
              <a:ext uri="{FF2B5EF4-FFF2-40B4-BE49-F238E27FC236}">
                <a16:creationId xmlns="" xmlns:a16="http://schemas.microsoft.com/office/drawing/2014/main" id="{A1647346-2115-0CAC-69BF-F1087326BA3B}"/>
              </a:ext>
            </a:extLst>
          </p:cNvPr>
          <p:cNvSpPr/>
          <p:nvPr/>
        </p:nvSpPr>
        <p:spPr>
          <a:xfrm>
            <a:off x="14166467" y="2000873"/>
            <a:ext cx="947441" cy="41395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856E30-5B29-70F5-ACD2-79D389394274}"/>
              </a:ext>
            </a:extLst>
          </p:cNvPr>
          <p:cNvSpPr txBox="1"/>
          <p:nvPr/>
        </p:nvSpPr>
        <p:spPr>
          <a:xfrm>
            <a:off x="609600" y="5026244"/>
            <a:ext cx="8737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vi-VN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1, viết 1</a:t>
            </a:r>
          </a:p>
        </p:txBody>
      </p:sp>
      <p:sp>
        <p:nvSpPr>
          <p:cNvPr id="26" name="Rounded Rectangle 11">
            <a:extLst>
              <a:ext uri="{FF2B5EF4-FFF2-40B4-BE49-F238E27FC236}">
                <a16:creationId xmlns="" xmlns:a16="http://schemas.microsoft.com/office/drawing/2014/main" id="{BD27E53B-8B26-A581-9C84-92071B10CA73}"/>
              </a:ext>
            </a:extLst>
          </p:cNvPr>
          <p:cNvSpPr/>
          <p:nvPr/>
        </p:nvSpPr>
        <p:spPr>
          <a:xfrm>
            <a:off x="13197305" y="2000872"/>
            <a:ext cx="947441" cy="41395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BA2F274D-B63F-7EC9-98F6-5BF4264B0291}"/>
                  </a:ext>
                </a:extLst>
              </p:cNvPr>
              <p:cNvSpPr/>
              <p:nvPr/>
            </p:nvSpPr>
            <p:spPr>
              <a:xfrm>
                <a:off x="13156418" y="4563078"/>
                <a:ext cx="1144864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0" i="1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90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2F274D-B63F-7EC9-98F6-5BF4264B0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6418" y="4563078"/>
                <a:ext cx="1144864" cy="14773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15">
            <a:extLst>
              <a:ext uri="{FF2B5EF4-FFF2-40B4-BE49-F238E27FC236}">
                <a16:creationId xmlns="" xmlns:a16="http://schemas.microsoft.com/office/drawing/2014/main" id="{56FBEA6F-9017-A005-481E-BB162BB2CC8C}"/>
              </a:ext>
            </a:extLst>
          </p:cNvPr>
          <p:cNvSpPr/>
          <p:nvPr/>
        </p:nvSpPr>
        <p:spPr>
          <a:xfrm>
            <a:off x="4672028" y="6743700"/>
            <a:ext cx="7992888" cy="1471092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261 + 4 = 265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8" grpId="1" animBg="1"/>
      <p:bldP spid="19" grpId="0"/>
      <p:bldP spid="20" grpId="0"/>
      <p:bldP spid="21" grpId="0" animBg="1"/>
      <p:bldP spid="22" grpId="0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1021</Words>
  <Application>Microsoft Office PowerPoint</Application>
  <PresentationFormat>Custom</PresentationFormat>
  <Paragraphs>141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#9Slide03 IcielPanton Black</vt:lpstr>
      <vt:lpstr>仓耳玄三M W05</vt:lpstr>
      <vt:lpstr>Cambria</vt:lpstr>
      <vt:lpstr>Cambria Math</vt:lpstr>
      <vt:lpstr>Times New Roman</vt:lpstr>
      <vt:lpstr>Calibri</vt:lpstr>
      <vt:lpstr>等线</vt:lpstr>
      <vt:lpstr>Muli Regular</vt:lpstr>
      <vt:lpstr>宋体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 chăm chỉ</dc:title>
  <cp:lastModifiedBy>SKY</cp:lastModifiedBy>
  <cp:revision>17</cp:revision>
  <dcterms:created xsi:type="dcterms:W3CDTF">2006-08-16T00:00:00Z</dcterms:created>
  <dcterms:modified xsi:type="dcterms:W3CDTF">2023-04-12T11:01:16Z</dcterms:modified>
  <dc:identifier>DAFfzpuZs28</dc:identifier>
</cp:coreProperties>
</file>