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1449" r:id="rId2"/>
    <p:sldId id="259" r:id="rId3"/>
    <p:sldId id="1450" r:id="rId4"/>
    <p:sldId id="424" r:id="rId5"/>
    <p:sldId id="428" r:id="rId6"/>
    <p:sldId id="429" r:id="rId7"/>
    <p:sldId id="431" r:id="rId8"/>
    <p:sldId id="436" r:id="rId9"/>
    <p:sldId id="1425" r:id="rId10"/>
    <p:sldId id="1439" r:id="rId11"/>
    <p:sldId id="433" r:id="rId12"/>
    <p:sldId id="1440" r:id="rId13"/>
    <p:sldId id="1429" r:id="rId14"/>
    <p:sldId id="442" r:id="rId15"/>
    <p:sldId id="1442" r:id="rId16"/>
    <p:sldId id="1441" r:id="rId17"/>
    <p:sldId id="1430" r:id="rId18"/>
    <p:sldId id="1443" r:id="rId19"/>
    <p:sldId id="145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CFCFC"/>
    <a:srgbClr val="4472C4"/>
    <a:srgbClr val="FF7707"/>
    <a:srgbClr val="D1FAFE"/>
    <a:srgbClr val="42D64C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67" d="100"/>
          <a:sy n="67" d="100"/>
        </p:scale>
        <p:origin x="4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3135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10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898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5390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37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34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458941" y="1648606"/>
            <a:ext cx="527420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Nắng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BFC3A8-F1F2-4743-801D-2178B8044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70F7CE-5CDD-4042-93E6-2CC67E67E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/>
        </p:blipFill>
        <p:spPr>
          <a:xfrm>
            <a:off x="3198908" y="-285751"/>
            <a:ext cx="9299383" cy="661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11F6E-ADC7-4A58-906C-2EAB92F97735}"/>
              </a:ext>
            </a:extLst>
          </p:cNvPr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62400" y="1088572"/>
            <a:ext cx="4209143" cy="11176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62399" y="2110014"/>
            <a:ext cx="3860801" cy="9525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62399" y="3067049"/>
            <a:ext cx="4209144" cy="9525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8227" y="3982356"/>
            <a:ext cx="4209144" cy="9525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61803" y="4934856"/>
            <a:ext cx="4209144" cy="9525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7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BFC3A8-F1F2-4743-801D-2178B8044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70F7CE-5CDD-4042-93E6-2CC67E67E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/>
        </p:blipFill>
        <p:spPr>
          <a:xfrm>
            <a:off x="3198908" y="-285751"/>
            <a:ext cx="9299383" cy="661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11F6E-ADC7-4A58-906C-2EAB92F97735}"/>
              </a:ext>
            </a:extLst>
          </p:cNvPr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306BA79-7C6D-4F0A-B5B0-030963EA6001}"/>
              </a:ext>
            </a:extLst>
          </p:cNvPr>
          <p:cNvSpPr/>
          <p:nvPr/>
        </p:nvSpPr>
        <p:spPr>
          <a:xfrm>
            <a:off x="3871785" y="1299353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10FD047-F365-4CA5-A948-6FDBAB86459B}"/>
              </a:ext>
            </a:extLst>
          </p:cNvPr>
          <p:cNvSpPr/>
          <p:nvPr/>
        </p:nvSpPr>
        <p:spPr>
          <a:xfrm>
            <a:off x="3871785" y="320040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92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0" y="4372338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3A5C966-BE4A-466D-98C5-373A7515A1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424120" y="3859353"/>
            <a:ext cx="4919903" cy="256403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835BD7B-E707-4BFE-B46C-70CF7809E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t="11776" r="-2707" b="45640"/>
          <a:stretch/>
        </p:blipFill>
        <p:spPr>
          <a:xfrm rot="20070778">
            <a:off x="630368" y="-691511"/>
            <a:ext cx="4507408" cy="3949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A645BD-C2CF-4D58-9E99-7E1268A0B96E}"/>
              </a:ext>
            </a:extLst>
          </p:cNvPr>
          <p:cNvSpPr/>
          <p:nvPr/>
        </p:nvSpPr>
        <p:spPr>
          <a:xfrm>
            <a:off x="1710494" y="3564438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2EC495-7EA7-41A5-A1D4-5E3B9DFF4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94" y="0"/>
            <a:ext cx="15162036" cy="4946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26D462-4AFF-4CA5-B7F6-C7CE88F4AA0E}"/>
              </a:ext>
            </a:extLst>
          </p:cNvPr>
          <p:cNvSpPr txBox="1"/>
          <p:nvPr/>
        </p:nvSpPr>
        <p:spPr>
          <a:xfrm>
            <a:off x="8810170" y="2786169"/>
            <a:ext cx="226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hong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thóc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834ED2-C409-4085-BA68-6AEE1CE8075D}"/>
              </a:ext>
            </a:extLst>
          </p:cNvPr>
          <p:cNvSpPr txBox="1"/>
          <p:nvPr/>
        </p:nvSpPr>
        <p:spPr>
          <a:xfrm>
            <a:off x="8935650" y="3472542"/>
            <a:ext cx="175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nhặt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cỏ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7C172-3DAE-4942-A6A4-857E37FFBF2C}"/>
              </a:ext>
            </a:extLst>
          </p:cNvPr>
          <p:cNvSpPr txBox="1"/>
          <p:nvPr/>
        </p:nvSpPr>
        <p:spPr>
          <a:xfrm>
            <a:off x="8692882" y="4093404"/>
            <a:ext cx="1699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xâu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kim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39F93977-C04C-4A10-880A-2C3C9B1073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6648"/>
          <a:stretch/>
        </p:blipFill>
        <p:spPr>
          <a:xfrm rot="21196005">
            <a:off x="-1343078" y="-150494"/>
            <a:ext cx="5415432" cy="344535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BFC3A8-F1F2-4743-801D-2178B8044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70F7CE-5CDD-4042-93E6-2CC67E67EA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/>
        </p:blipFill>
        <p:spPr>
          <a:xfrm>
            <a:off x="3934169" y="-76797"/>
            <a:ext cx="9085827" cy="64585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11F6E-ADC7-4A58-906C-2EAB92F97735}"/>
              </a:ext>
            </a:extLst>
          </p:cNvPr>
          <p:cNvSpPr/>
          <p:nvPr/>
        </p:nvSpPr>
        <p:spPr>
          <a:xfrm>
            <a:off x="9490528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EE37F1-59F9-454F-99AA-AE0686A08DFE}"/>
              </a:ext>
            </a:extLst>
          </p:cNvPr>
          <p:cNvSpPr txBox="1"/>
          <p:nvPr/>
        </p:nvSpPr>
        <p:spPr>
          <a:xfrm>
            <a:off x="389928" y="476249"/>
            <a:ext cx="3049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2. </a:t>
            </a:r>
            <a:r>
              <a:rPr lang="en-US" sz="3200" dirty="0" err="1">
                <a:solidFill>
                  <a:schemeClr val="accent2"/>
                </a:solidFill>
              </a:rPr>
              <a:t>Tìm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những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câu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thơ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cho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thấy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nắng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rất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nhanh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nhẹn</a:t>
            </a:r>
            <a:r>
              <a:rPr lang="en-US" sz="3200" dirty="0">
                <a:solidFill>
                  <a:schemeClr val="accent2"/>
                </a:solidFill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92403E-2421-45F1-9F1A-3EA8C33BD7BF}"/>
              </a:ext>
            </a:extLst>
          </p:cNvPr>
          <p:cNvCxnSpPr/>
          <p:nvPr/>
        </p:nvCxnSpPr>
        <p:spPr>
          <a:xfrm>
            <a:off x="5000625" y="3619500"/>
            <a:ext cx="36099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962F6C-0743-40A7-9C08-A7D60F0B2620}"/>
              </a:ext>
            </a:extLst>
          </p:cNvPr>
          <p:cNvCxnSpPr>
            <a:cxnSpLocks/>
          </p:cNvCxnSpPr>
          <p:nvPr/>
        </p:nvCxnSpPr>
        <p:spPr>
          <a:xfrm>
            <a:off x="5000625" y="4102100"/>
            <a:ext cx="30257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5DBECB-BDD7-4CE8-8287-6576BE0B6E26}"/>
              </a:ext>
            </a:extLst>
          </p:cNvPr>
          <p:cNvCxnSpPr>
            <a:cxnSpLocks/>
          </p:cNvCxnSpPr>
          <p:nvPr/>
        </p:nvCxnSpPr>
        <p:spPr>
          <a:xfrm>
            <a:off x="5000625" y="4521200"/>
            <a:ext cx="29241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D20D37-16E9-4C1A-BE96-27A5F6C45A6B}"/>
              </a:ext>
            </a:extLst>
          </p:cNvPr>
          <p:cNvCxnSpPr>
            <a:cxnSpLocks/>
          </p:cNvCxnSpPr>
          <p:nvPr/>
        </p:nvCxnSpPr>
        <p:spPr>
          <a:xfrm>
            <a:off x="4911725" y="5461000"/>
            <a:ext cx="30130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09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3A5C966-BE4A-466D-98C5-373A7515A1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4129016" y="3429000"/>
            <a:ext cx="6083371" cy="317038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835BD7B-E707-4BFE-B46C-70CF7809E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t="11776" r="-2707" b="45640"/>
          <a:stretch/>
        </p:blipFill>
        <p:spPr>
          <a:xfrm rot="20070778">
            <a:off x="630369" y="-423498"/>
            <a:ext cx="4507408" cy="3949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A645BD-C2CF-4D58-9E99-7E1268A0B96E}"/>
              </a:ext>
            </a:extLst>
          </p:cNvPr>
          <p:cNvSpPr/>
          <p:nvPr/>
        </p:nvSpPr>
        <p:spPr>
          <a:xfrm>
            <a:off x="6150587" y="3361541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06F7EA67-5150-4F8D-91E8-BE168636D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36279" r="36544" b="48468"/>
          <a:stretch/>
        </p:blipFill>
        <p:spPr>
          <a:xfrm>
            <a:off x="3439761" y="1589332"/>
            <a:ext cx="6429453" cy="9220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19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1723" y="5729849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693992"/>
            <a:ext cx="380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0380F"/>
                </a:solidFill>
                <a:latin typeface="UTM Avo" panose="020406030505060202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BFC3A8-F1F2-4743-801D-2178B8044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70F7CE-5CDD-4042-93E6-2CC67E67E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/>
        </p:blipFill>
        <p:spPr>
          <a:xfrm>
            <a:off x="3198908" y="-285751"/>
            <a:ext cx="9299383" cy="661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11F6E-ADC7-4A58-906C-2EAB92F97735}"/>
              </a:ext>
            </a:extLst>
          </p:cNvPr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93FFD-B5B0-46D0-8B38-FDF9F554E26A}"/>
              </a:ext>
            </a:extLst>
          </p:cNvPr>
          <p:cNvSpPr/>
          <p:nvPr/>
        </p:nvSpPr>
        <p:spPr>
          <a:xfrm>
            <a:off x="5092262" y="1261241"/>
            <a:ext cx="2554014" cy="362607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638363-6DD3-45A7-83DE-151FC6F6E68A}"/>
              </a:ext>
            </a:extLst>
          </p:cNvPr>
          <p:cNvSpPr/>
          <p:nvPr/>
        </p:nvSpPr>
        <p:spPr>
          <a:xfrm>
            <a:off x="4818992" y="1689537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2844AC-F1BF-4B83-A9FE-D55125FEB114}"/>
              </a:ext>
            </a:extLst>
          </p:cNvPr>
          <p:cNvSpPr/>
          <p:nvPr/>
        </p:nvSpPr>
        <p:spPr>
          <a:xfrm>
            <a:off x="4734910" y="2191407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56E27-CFBA-43DB-864C-36454ABCC6CD}"/>
              </a:ext>
            </a:extLst>
          </p:cNvPr>
          <p:cNvSpPr/>
          <p:nvPr/>
        </p:nvSpPr>
        <p:spPr>
          <a:xfrm>
            <a:off x="5092262" y="2530693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19724-5C36-49AC-8455-5CF85B5F5B72}"/>
              </a:ext>
            </a:extLst>
          </p:cNvPr>
          <p:cNvSpPr/>
          <p:nvPr/>
        </p:nvSpPr>
        <p:spPr>
          <a:xfrm>
            <a:off x="5092262" y="3018931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A18AE-855B-40BF-BEEF-7EE427BE5D9D}"/>
              </a:ext>
            </a:extLst>
          </p:cNvPr>
          <p:cNvSpPr/>
          <p:nvPr/>
        </p:nvSpPr>
        <p:spPr>
          <a:xfrm>
            <a:off x="5207875" y="3599136"/>
            <a:ext cx="2438401" cy="4099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F35BF7-C45D-4C9F-A373-DCD71BB03A1D}"/>
              </a:ext>
            </a:extLst>
          </p:cNvPr>
          <p:cNvSpPr/>
          <p:nvPr/>
        </p:nvSpPr>
        <p:spPr>
          <a:xfrm>
            <a:off x="5092262" y="4019382"/>
            <a:ext cx="2310283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002713-6BE3-43CD-B267-E3C82AD03727}"/>
              </a:ext>
            </a:extLst>
          </p:cNvPr>
          <p:cNvSpPr/>
          <p:nvPr/>
        </p:nvSpPr>
        <p:spPr>
          <a:xfrm>
            <a:off x="4719649" y="4507620"/>
            <a:ext cx="3268717" cy="403092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49AA1-4BFD-43FF-BF25-9B5980E78F86}"/>
              </a:ext>
            </a:extLst>
          </p:cNvPr>
          <p:cNvSpPr/>
          <p:nvPr/>
        </p:nvSpPr>
        <p:spPr>
          <a:xfrm>
            <a:off x="4719648" y="4877944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7E960F-4880-415D-BBAB-291ADAA06BDD}"/>
              </a:ext>
            </a:extLst>
          </p:cNvPr>
          <p:cNvSpPr/>
          <p:nvPr/>
        </p:nvSpPr>
        <p:spPr>
          <a:xfrm>
            <a:off x="5092262" y="5345656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6EF195-EEE6-4F84-9DB0-B8BF77DEEB91}"/>
              </a:ext>
            </a:extLst>
          </p:cNvPr>
          <p:cNvSpPr/>
          <p:nvPr/>
        </p:nvSpPr>
        <p:spPr>
          <a:xfrm>
            <a:off x="4123407" y="955365"/>
            <a:ext cx="3268717" cy="5035532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6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2728686" y="1611085"/>
            <a:ext cx="6865257" cy="3628572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</a:rPr>
              <a:t>CỦNG CỐ - DẶN DÒ</a:t>
            </a:r>
            <a:endParaRPr lang="en-US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7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-11723" y="572137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059544" y="1216351"/>
            <a:ext cx="677626" cy="43827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059544" y="3372773"/>
            <a:ext cx="689233" cy="41545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54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1" y="5068382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13A404-C7C6-46F4-9218-A371F5CFB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2296510" y="2394388"/>
            <a:ext cx="7986769" cy="416235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7E4607A-600D-4944-98B2-45212EB59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t="11776" r="-2707" b="45640"/>
          <a:stretch/>
        </p:blipFill>
        <p:spPr>
          <a:xfrm rot="20070778">
            <a:off x="630368" y="-691511"/>
            <a:ext cx="4507408" cy="3949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BFC3A8-F1F2-4743-801D-2178B8044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70F7CE-5CDD-4042-93E6-2CC67E67E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/>
        </p:blipFill>
        <p:spPr>
          <a:xfrm>
            <a:off x="2748965" y="-444047"/>
            <a:ext cx="9299383" cy="661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11F6E-ADC7-4A58-906C-2EAB92F97735}"/>
              </a:ext>
            </a:extLst>
          </p:cNvPr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91440" y="4343740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-44307" y="5005176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nắng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thẳng</a:t>
            </a:r>
            <a:r>
              <a:rPr lang="en-US" sz="3200" dirty="0">
                <a:solidFill>
                  <a:schemeClr val="tx1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mạch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trải</a:t>
            </a:r>
            <a:r>
              <a:rPr lang="en-US" sz="3200" dirty="0">
                <a:solidFill>
                  <a:schemeClr val="tx1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vàng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đuổi</a:t>
            </a:r>
            <a:r>
              <a:rPr lang="en-US" sz="3200" dirty="0">
                <a:solidFill>
                  <a:schemeClr val="tx1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kịp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thoắt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xuyên</a:t>
            </a:r>
            <a:r>
              <a:rPr lang="en-US" sz="3200" dirty="0">
                <a:solidFill>
                  <a:schemeClr val="tx1"/>
                </a:solidFill>
                <a:latin typeface="#9Slide03 Quicksand Medium" panose="00000600000000000000" pitchFamily="2" charset="0"/>
              </a:rPr>
              <a:t> qua</a:t>
            </a: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4371574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2317</TotalTime>
  <Words>75</Words>
  <Application>Microsoft Office PowerPoint</Application>
  <PresentationFormat>Widescreen</PresentationFormat>
  <Paragraphs>29</Paragraphs>
  <Slides>19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#9Slide03 Quicksand Medium</vt:lpstr>
      <vt:lpstr>Arial</vt:lpstr>
      <vt:lpstr>Calibri</vt:lpstr>
      <vt:lpstr>SimSun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Windows User</cp:lastModifiedBy>
  <cp:revision>121</cp:revision>
  <dcterms:created xsi:type="dcterms:W3CDTF">2021-10-30T04:56:06Z</dcterms:created>
  <dcterms:modified xsi:type="dcterms:W3CDTF">2022-03-23T14:09:37Z</dcterms:modified>
</cp:coreProperties>
</file>