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1449" r:id="rId2"/>
    <p:sldId id="259" r:id="rId3"/>
    <p:sldId id="424" r:id="rId4"/>
    <p:sldId id="428" r:id="rId5"/>
    <p:sldId id="429" r:id="rId6"/>
    <p:sldId id="431" r:id="rId7"/>
    <p:sldId id="436" r:id="rId8"/>
    <p:sldId id="1425" r:id="rId9"/>
    <p:sldId id="1427" r:id="rId10"/>
    <p:sldId id="425" r:id="rId11"/>
    <p:sldId id="1451" r:id="rId12"/>
    <p:sldId id="430" r:id="rId13"/>
    <p:sldId id="432" r:id="rId14"/>
    <p:sldId id="433" r:id="rId15"/>
    <p:sldId id="1428" r:id="rId16"/>
    <p:sldId id="1429" r:id="rId17"/>
    <p:sldId id="441" r:id="rId18"/>
    <p:sldId id="442" r:id="rId19"/>
    <p:sldId id="1430" r:id="rId20"/>
    <p:sldId id="1431" r:id="rId21"/>
    <p:sldId id="1432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68" d="100"/>
          <a:sy n="68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438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200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11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11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08645" y="1648606"/>
            <a:ext cx="857478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5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870155" y="1427049"/>
            <a:ext cx="1089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Chú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nọ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bé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nhất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lớp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nên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thường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bị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bạn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trêu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375778" y="1521635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870155" y="2743377"/>
            <a:ext cx="1089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Nếu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con to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như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voi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thì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làm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sao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mẹ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bế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được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#9Slide03 Quicksand Medium" panose="00000600000000000000" pitchFamily="2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4997715" y="2835016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0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C1A2160-E6D7-4639-9C0D-8D1CF9DCB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5EE39A9-F8DF-4ED1-A64A-0AC7A9223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" t="21284"/>
          <a:stretch/>
        </p:blipFill>
        <p:spPr>
          <a:xfrm>
            <a:off x="1233714" y="14514"/>
            <a:ext cx="9724571" cy="3220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51086" y="3033486"/>
            <a:ext cx="3693885" cy="7257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được mẹ bế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51086" y="4050290"/>
            <a:ext cx="3693885" cy="7257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được to như voi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32942" y="5039674"/>
            <a:ext cx="3712029" cy="11870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thì làm sao mẹ bế được con?”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3142" y="551542"/>
            <a:ext cx="52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8227" y="1952171"/>
            <a:ext cx="52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0369" y="1907554"/>
            <a:ext cx="522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15986" y="5734638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11723" y="5732017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06171" y="1756228"/>
            <a:ext cx="7518400" cy="3512457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</a:rPr>
              <a:t>CỦNG CỐ - DẶN DÒ</a:t>
            </a:r>
            <a:endParaRPr lang="en-US" sz="6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978667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820670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#9Slide03 Quicksand Medium" panose="00000600000000000000" pitchFamily="2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#9Slide03 Quicksand Medium" panose="00000600000000000000" pitchFamily="2" charset="0"/>
              </a:rPr>
              <a:t>ngay</a:t>
            </a:r>
            <a:endParaRPr lang="en-US" sz="3200" dirty="0">
              <a:solidFill>
                <a:schemeClr val="tx1"/>
              </a:solidFill>
              <a:latin typeface="#9Slide03 Quicksand Medium" panose="00000600000000000000" pitchFamily="2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447295"/>
            <a:ext cx="12192000" cy="410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2342</TotalTime>
  <Words>149</Words>
  <Application>Microsoft Office PowerPoint</Application>
  <PresentationFormat>Widescreen</PresentationFormat>
  <Paragraphs>62</Paragraphs>
  <Slides>22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#9Slide03 Quicksand Medium</vt:lpstr>
      <vt:lpstr>Arial</vt:lpstr>
      <vt:lpstr>Calibri</vt:lpstr>
      <vt:lpstr>SimSun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Windows User</cp:lastModifiedBy>
  <cp:revision>121</cp:revision>
  <dcterms:created xsi:type="dcterms:W3CDTF">2021-10-30T04:56:06Z</dcterms:created>
  <dcterms:modified xsi:type="dcterms:W3CDTF">2022-03-21T14:07:17Z</dcterms:modified>
</cp:coreProperties>
</file>