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B_E7EE5D19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33"/>
  </p:notesMasterIdLst>
  <p:sldIdLst>
    <p:sldId id="1471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390" r:id="rId10"/>
    <p:sldId id="405" r:id="rId11"/>
    <p:sldId id="1467" r:id="rId12"/>
    <p:sldId id="279" r:id="rId13"/>
    <p:sldId id="1466" r:id="rId14"/>
    <p:sldId id="397" r:id="rId15"/>
    <p:sldId id="1465" r:id="rId16"/>
    <p:sldId id="412" r:id="rId17"/>
    <p:sldId id="395" r:id="rId18"/>
    <p:sldId id="406" r:id="rId19"/>
    <p:sldId id="403" r:id="rId20"/>
    <p:sldId id="413" r:id="rId21"/>
    <p:sldId id="1469" r:id="rId22"/>
    <p:sldId id="1464" r:id="rId23"/>
    <p:sldId id="375" r:id="rId24"/>
    <p:sldId id="374" r:id="rId25"/>
    <p:sldId id="404" r:id="rId26"/>
    <p:sldId id="261" r:id="rId27"/>
    <p:sldId id="273" r:id="rId28"/>
    <p:sldId id="1470" r:id="rId29"/>
    <p:sldId id="275" r:id="rId30"/>
    <p:sldId id="301" r:id="rId31"/>
    <p:sldId id="270" r:id="rId32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VNI-Helve" pitchFamily="2" charset="0"/>
      <p:regular r:id="rId38"/>
      <p:bold r:id="rId39"/>
      <p:italic r:id="rId40"/>
      <p:boldItalic r:id="rId41"/>
    </p:embeddedFont>
    <p:embeddedFont>
      <p:font typeface=".VnAvant" pitchFamily="34" charset="0"/>
      <p:regular r:id="rId42"/>
      <p:bold r:id="rId43"/>
      <p:italic r:id="rId44"/>
      <p:boldItalic r:id="rId45"/>
    </p:embeddedFont>
    <p:embeddedFont>
      <p:font typeface="SimSun" pitchFamily="2" charset="-122"/>
      <p:regular r:id="rId46"/>
    </p:embeddedFont>
    <p:embeddedFont>
      <p:font typeface=".VnArial" pitchFamily="34" charset="0"/>
      <p:regular r:id="rId47"/>
      <p:bold r:id="rId48"/>
      <p:italic r:id="rId49"/>
      <p:boldItalic r:id="rId50"/>
    </p:embeddedFont>
    <p:embeddedFont>
      <p:font typeface="HP001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3152DF"/>
    <a:srgbClr val="404040"/>
    <a:srgbClr val="FFFF9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30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ấn vào vòng quay, sau đó bấm thêm 1 lần để vòng quay dừng lại =&gt; chọn câu hỏi =&gt; sau khi HS trả lời xong thì ấn vào biểu tượng giấy bút để quay lại slide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8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12" Type="http://schemas.microsoft.com/office/2018/10/relationships/comments" Target="../comments/modernComment_14B_E7EE5D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80"/>
            <a:ext cx="12191999" cy="6914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45"/>
            <a:ext cx="1001080" cy="90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0730" y="254747"/>
            <a:ext cx="5565875" cy="6108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2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1080" y="1346015"/>
            <a:ext cx="10805148" cy="1357763"/>
          </a:xfrm>
          <a:prstGeom prst="rect">
            <a:avLst/>
          </a:prstGeom>
          <a:noFill/>
        </p:spPr>
        <p:txBody>
          <a:bodyPr wrap="square" lIns="94953" tIns="47476" rIns="94953" bIns="47476">
            <a:spAutoFit/>
          </a:bodyPr>
          <a:lstStyle/>
          <a:p>
            <a:pPr algn="ctr"/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100" b="1" i="1" dirty="0">
              <a:ln w="0"/>
              <a:solidFill>
                <a:srgbClr val="3152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00" b="1" i="1" dirty="0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3152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4100" b="1" i="1" dirty="0">
              <a:ln w="0"/>
              <a:solidFill>
                <a:srgbClr val="3152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46241" y="4908300"/>
            <a:ext cx="1049761" cy="7120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623210" y="2831965"/>
            <a:ext cx="74462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giẳng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giăng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28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1926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9600"/>
            <a:ext cx="1868170" cy="135255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2038350" cy="1352550"/>
          </a:xfrm>
          <a:prstGeom prst="rect">
            <a:avLst/>
          </a:prstGeom>
          <a:noFill/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20" y="609600"/>
            <a:ext cx="1859280" cy="135255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495801"/>
            <a:ext cx="1485900" cy="1726565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95801"/>
            <a:ext cx="1866900" cy="1726565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66" y="4495801"/>
            <a:ext cx="1885950" cy="1726565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/>
          <a:stretch/>
        </p:blipFill>
        <p:spPr bwMode="auto">
          <a:xfrm>
            <a:off x="8153400" y="4495801"/>
            <a:ext cx="1866900" cy="1726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133601" y="2362201"/>
            <a:ext cx="2014039" cy="4311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.VnAvant"/>
                <a:ea typeface="Calibri"/>
                <a:cs typeface=".VnArial"/>
              </a:rPr>
              <a:t>cµy</a:t>
            </a:r>
            <a:r>
              <a:rPr lang="en-US" sz="2400" b="1" dirty="0">
                <a:latin typeface=".VnAvant"/>
                <a:ea typeface="Calibri"/>
                <a:cs typeface=".VnArial"/>
              </a:rPr>
              <a:t>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chiªm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4375746" y="2375218"/>
            <a:ext cx="2615605" cy="431165"/>
          </a:xfrm>
          <a:prstGeom prst="rect">
            <a:avLst/>
          </a:prstGeom>
          <a:solidFill>
            <a:srgbClr val="FFFFFF"/>
          </a:solidFill>
          <a:ln w="9525" cmpd="dbl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.VnAvant"/>
                <a:ea typeface="Times New Roman"/>
                <a:cs typeface=".VnArial"/>
              </a:rPr>
              <a:t>v¸n</a:t>
            </a:r>
            <a:r>
              <a:rPr lang="en-US" sz="2400" b="1" dirty="0">
                <a:latin typeface=".VnAvant"/>
                <a:ea typeface="Times New Roman"/>
                <a:cs typeface=".VnArial"/>
              </a:rPr>
              <a:t> c</a:t>
            </a:r>
            <a:r>
              <a:rPr lang="vi-VN" sz="2400" b="1" dirty="0">
                <a:latin typeface=".VnArial"/>
                <a:ea typeface="Times New Roman"/>
                <a:cs typeface=".VnArial"/>
              </a:rPr>
              <a:t>¬</a:t>
            </a:r>
            <a:r>
              <a:rPr lang="vi-VN" sz="2400" b="1" dirty="0">
                <a:latin typeface=".VnAvant"/>
                <a:ea typeface="Times New Roman"/>
                <a:cs typeface=".VnArial"/>
              </a:rPr>
              <a:t>m x</a:t>
            </a:r>
            <a:r>
              <a:rPr lang="vi-VN" sz="2400" b="1" dirty="0">
                <a:latin typeface=".VnAvant"/>
                <a:ea typeface="Times New Roman"/>
                <a:cs typeface=".VnAvant"/>
              </a:rPr>
              <a:t>«</a:t>
            </a:r>
            <a:r>
              <a:rPr lang="vi-VN" sz="2400" b="1" dirty="0">
                <a:latin typeface=".VnAvant"/>
                <a:ea typeface="Times New Roman"/>
                <a:cs typeface=".VnArial"/>
              </a:rPr>
              <a:t>i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467600" y="2362201"/>
            <a:ext cx="2994278" cy="4311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.VnAvant"/>
                <a:ea typeface="Calibri"/>
                <a:cs typeface=".VnArial"/>
              </a:rPr>
              <a:t>®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Öp</a:t>
            </a:r>
            <a:r>
              <a:rPr lang="en-US" sz="2400" b="1" dirty="0">
                <a:latin typeface=".VnAvant"/>
                <a:ea typeface="Calibri"/>
                <a:cs typeface=".VnArial"/>
              </a:rPr>
              <a:t>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b¸nh</a:t>
            </a:r>
            <a:r>
              <a:rPr lang="en-US" sz="2400" b="1" dirty="0">
                <a:latin typeface=".VnAvant"/>
                <a:ea typeface="Calibri"/>
                <a:cs typeface=".VnArial"/>
              </a:rPr>
              <a:t>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chưng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133601" y="3402127"/>
            <a:ext cx="1784945" cy="4727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.VnAvant"/>
                <a:ea typeface="Calibri"/>
                <a:cs typeface=".VnArial"/>
              </a:rPr>
              <a:t>vç</a:t>
            </a:r>
            <a:r>
              <a:rPr lang="en-US" sz="2400" b="1" dirty="0">
                <a:latin typeface=".VnAvant"/>
                <a:ea typeface="Calibri"/>
                <a:cs typeface=".VnArial"/>
              </a:rPr>
              <a:t>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chµi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015105" y="3409951"/>
            <a:ext cx="2186572" cy="4648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.VnAvant"/>
                <a:ea typeface="Calibri"/>
                <a:cs typeface=".VnArial"/>
              </a:rPr>
              <a:t>½m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em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6400800" y="3402127"/>
            <a:ext cx="2155658" cy="4840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.VnAvant"/>
                <a:ea typeface="Calibri"/>
                <a:cs typeface=".VnArial"/>
              </a:rPr>
              <a:t>hò</a:t>
            </a:r>
            <a:r>
              <a:rPr lang="en-US" sz="2400" b="1" dirty="0">
                <a:latin typeface=".VnAvant"/>
                <a:ea typeface="Calibri"/>
                <a:cs typeface=".VnArial"/>
              </a:rPr>
              <a:t> </a:t>
            </a:r>
            <a:r>
              <a:rPr lang="en-US" sz="2400" b="1" dirty="0" err="1">
                <a:latin typeface=".VnAvant"/>
                <a:ea typeface="Calibri"/>
                <a:cs typeface=".VnArial"/>
              </a:rPr>
              <a:t>rưîu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763001" y="3409951"/>
            <a:ext cx="1721445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.VnAvant"/>
                <a:ea typeface="Calibri"/>
                <a:cs typeface=".VnArial"/>
              </a:rPr>
              <a:t>khưíu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.VnAvant"/>
                <a:ea typeface="Calibri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  <p:cxnSp>
        <p:nvCxnSpPr>
          <p:cNvPr id="3" name="Straight Arrow Connector 2"/>
          <p:cNvCxnSpPr>
            <a:stCxn id="26" idx="0"/>
            <a:endCxn id="19" idx="2"/>
          </p:cNvCxnSpPr>
          <p:nvPr/>
        </p:nvCxnSpPr>
        <p:spPr>
          <a:xfrm flipH="1" flipV="1">
            <a:off x="3067686" y="1962150"/>
            <a:ext cx="7293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7" idx="0"/>
            <a:endCxn id="21" idx="2"/>
          </p:cNvCxnSpPr>
          <p:nvPr/>
        </p:nvCxnSpPr>
        <p:spPr>
          <a:xfrm flipV="1">
            <a:off x="5683548" y="1962151"/>
            <a:ext cx="3216612" cy="4130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0" idx="2"/>
          </p:cNvCxnSpPr>
          <p:nvPr/>
        </p:nvCxnSpPr>
        <p:spPr>
          <a:xfrm flipH="1" flipV="1">
            <a:off x="5972176" y="1962150"/>
            <a:ext cx="2710815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4" idx="0"/>
          </p:cNvCxnSpPr>
          <p:nvPr/>
        </p:nvCxnSpPr>
        <p:spPr>
          <a:xfrm>
            <a:off x="3000829" y="3886202"/>
            <a:ext cx="3886612" cy="6095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2" idx="0"/>
          </p:cNvCxnSpPr>
          <p:nvPr/>
        </p:nvCxnSpPr>
        <p:spPr>
          <a:xfrm flipH="1">
            <a:off x="2876551" y="3874828"/>
            <a:ext cx="2119207" cy="6209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5" idx="0"/>
          </p:cNvCxnSpPr>
          <p:nvPr/>
        </p:nvCxnSpPr>
        <p:spPr>
          <a:xfrm>
            <a:off x="7291854" y="3886201"/>
            <a:ext cx="1794996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3" idx="0"/>
          </p:cNvCxnSpPr>
          <p:nvPr/>
        </p:nvCxnSpPr>
        <p:spPr>
          <a:xfrm flipH="1">
            <a:off x="4743450" y="3874828"/>
            <a:ext cx="4838794" cy="6209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2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2132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xmlns="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xmlns="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-1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xmlns="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xmlns="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xmlns="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xmlns="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31576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44321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0690" y="6442995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756266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xmlns="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756266"/>
            <a:ext cx="3624216" cy="21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xmlns="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97" y="4756266"/>
            <a:ext cx="2831605" cy="203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xmlns="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8322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xmlns="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15351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xmlns="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5188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xmlns="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-228600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xmlns="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58"/>
            <a:ext cx="12192000" cy="6219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3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xmlns="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xmlns="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34475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xmlns="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xmlns="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36311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94841"/>
              </p:ext>
            </p:extLst>
          </p:nvPr>
        </p:nvGraphicFramePr>
        <p:xfrm>
          <a:off x="504201" y="0"/>
          <a:ext cx="11171984" cy="38238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2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29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929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929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850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ai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®å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vËt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g×?</a:t>
                      </a:r>
                      <a:endParaRPr lang="en-US" sz="2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nh÷ng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con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vËt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g×?</a:t>
                      </a:r>
                      <a:endParaRPr lang="en-US" sz="2400" dirty="0">
                        <a:latin typeface=".VnAvant" pitchFamily="34" charset="0"/>
                      </a:endParaRPr>
                    </a:p>
                    <a:p>
                      <a:pPr algn="ctr"/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®å ¨n,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thøc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.VnAvant" pitchFamily="34" charset="0"/>
                        </a:rPr>
                        <a:t>uèng</a:t>
                      </a:r>
                      <a:r>
                        <a:rPr lang="en-US" sz="2400" baseline="0" dirty="0">
                          <a:latin typeface=".VnAvant" pitchFamily="34" charset="0"/>
                        </a:rPr>
                        <a:t> g×?</a:t>
                      </a:r>
                      <a:endParaRPr lang="en-US" sz="2400" dirty="0">
                        <a:latin typeface=".VnAvant" pitchFamily="34" charset="0"/>
                      </a:endParaRPr>
                    </a:p>
                    <a:p>
                      <a:pPr algn="ctr"/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8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2819400" y="4059380"/>
            <a:ext cx="2019300" cy="11914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nåi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hò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chµi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giá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r¸,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g¸o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îc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liÒm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4985" y="5486401"/>
            <a:ext cx="1548130" cy="1191491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chim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kh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íu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trai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tr©u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32606" y="4094018"/>
            <a:ext cx="1548130" cy="119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th»ng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cu,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c¸i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®á,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bÐ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36796" y="5631874"/>
            <a:ext cx="1939751" cy="1191491"/>
          </a:xfrm>
          <a:prstGeom prst="round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x«i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c¬m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b¸nh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r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îu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79385" y="4890655"/>
            <a:ext cx="2019300" cy="119149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nåi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tủ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l¹nh,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 vi,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g¸o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îc</a:t>
            </a:r>
            <a:r>
              <a:rPr lang="en-US" sz="20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liÒm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6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-0.00209 L -0.30468 -0.2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3125 -0.26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5833 -0.47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30503 -0.496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55" y="1066800"/>
            <a:ext cx="7836274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998694"/>
            <a:ext cx="5718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LuyÖn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l¹i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32442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9537" y="466329"/>
            <a:ext cx="533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528" y="1262016"/>
            <a:ext cx="4565073" cy="38472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®u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42" y="5514310"/>
            <a:ext cx="3860317" cy="1343689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7302662" y="480183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92635" y="1262015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3000" b="1" dirty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791203" y="1178066"/>
            <a:ext cx="1981198" cy="57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3610" y="1795522"/>
            <a:ext cx="1245391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81602" y="2286001"/>
            <a:ext cx="1447798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81602" y="2754700"/>
            <a:ext cx="1575039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67304" y="3205971"/>
            <a:ext cx="1689336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23164" y="3657242"/>
            <a:ext cx="2396836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08842" y="4125941"/>
            <a:ext cx="1447798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15000" y="4614922"/>
            <a:ext cx="1615575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84867" y="1178066"/>
            <a:ext cx="4270658" cy="57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54580" y="2202728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664528" y="3124200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64528" y="4114800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24203" y="1465333"/>
            <a:ext cx="5334000" cy="415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40793" cy="401652"/>
          </a:xfrm>
          <a:prstGeom prst="rect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xmlns="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xmlns="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xmlns="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xmlns="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xmlns="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xmlns="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xmlns="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xmlns="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xmlns="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xmlns="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xmlns="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xmlns="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xmlns="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xmlns="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xmlns="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xmlns="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xmlns="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xmlns="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xmlns="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xmlns="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xmlns="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xmlns="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xmlns="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xmlns="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xmlns="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xmlns="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latin typeface="UTM Avo" panose="02040603050506020204" pitchFamily="18" charset="0"/>
                  <a:cs typeface="Times New Roman" pitchFamily="18" charset="0"/>
                </a:rPr>
                <a:t>Linh</a:t>
              </a:r>
              <a:r>
                <a:rPr lang="en-US" sz="1400" b="1" dirty="0" smtClean="0">
                  <a:latin typeface="UTM Avo" panose="02040603050506020204" pitchFamily="18" charset="0"/>
                  <a:cs typeface="Times New Roman" pitchFamily="18" charset="0"/>
                </a:rPr>
                <a:t> Chi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latin typeface="UTM Avo" panose="02040603050506020204" pitchFamily="18" charset="0"/>
                  <a:cs typeface="Times New Roman" pitchFamily="18" charset="0"/>
                </a:rPr>
                <a:t>Bảo</a:t>
              </a:r>
              <a:r>
                <a:rPr lang="en-US" sz="1400" b="1" dirty="0" smtClean="0">
                  <a:latin typeface="UTM Avo" panose="02040603050506020204" pitchFamily="18" charset="0"/>
                  <a:cs typeface="Times New Roman" pitchFamily="18" charset="0"/>
                </a:rPr>
                <a:t> An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latin typeface="UTM Avo" panose="02040603050506020204" pitchFamily="18" charset="0"/>
                  <a:cs typeface="Times New Roman" pitchFamily="18" charset="0"/>
                </a:rPr>
                <a:t>Nhật</a:t>
              </a:r>
              <a:r>
                <a:rPr lang="en-US" sz="1400" b="1" dirty="0" smtClean="0">
                  <a:latin typeface="UTM Avo" panose="02040603050506020204" pitchFamily="18" charset="0"/>
                  <a:cs typeface="Times New Roman" pitchFamily="18" charset="0"/>
                </a:rPr>
                <a:t> Minh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xmlns="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9" action="ppaction://hlinksldjump"/>
            <a:extLst>
              <a:ext uri="{FF2B5EF4-FFF2-40B4-BE49-F238E27FC236}">
                <a16:creationId xmlns:a16="http://schemas.microsoft.com/office/drawing/2014/main" xmlns="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3785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Vòng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quay </a:t>
            </a:r>
            <a:endParaRPr lang="en-US" sz="4800" b="1" dirty="0" smtClean="0"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kỳ</a:t>
            </a:r>
            <a:r>
              <a:rPr lang="en-US" sz="4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utoShape 5">
            <a:extLst>
              <a:ext uri="{FF2B5EF4-FFF2-40B4-BE49-F238E27FC236}">
                <a16:creationId xmlns:a16="http://schemas.microsoft.com/office/drawing/2014/main" xmlns="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 mod="1">
    <p:ext uri="{6950BFC3-D8DA-4A85-94F7-54DA5524770B}">
      <p188:commentRel xmlns:p188="http://schemas.microsoft.com/office/powerpoint/2018/8/main" xmlns="" r:id="rId1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640793" cy="401652"/>
          </a:xfrm>
          <a:prstGeom prst="rect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12" y="-77098"/>
            <a:ext cx="12640946" cy="70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xmlns="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xmlns="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25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69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xmlns="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xmlns="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xmlns="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721</Words>
  <Application>Microsoft Office PowerPoint</Application>
  <PresentationFormat>Custom</PresentationFormat>
  <Paragraphs>189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VNI-Helve</vt:lpstr>
      <vt:lpstr>.VnAvant</vt:lpstr>
      <vt:lpstr>SimSun</vt:lpstr>
      <vt:lpstr>Times New Roman</vt:lpstr>
      <vt:lpstr>.VnArial</vt:lpstr>
      <vt:lpstr>HP001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128</cp:revision>
  <dcterms:created xsi:type="dcterms:W3CDTF">2021-11-01T08:16:43Z</dcterms:created>
  <dcterms:modified xsi:type="dcterms:W3CDTF">2022-04-24T17:34:31Z</dcterms:modified>
</cp:coreProperties>
</file>