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709" r:id="rId3"/>
  </p:sldMasterIdLst>
  <p:notesMasterIdLst>
    <p:notesMasterId r:id="rId38"/>
  </p:notesMasterIdLst>
  <p:sldIdLst>
    <p:sldId id="324" r:id="rId4"/>
    <p:sldId id="325" r:id="rId5"/>
    <p:sldId id="326" r:id="rId6"/>
    <p:sldId id="2658" r:id="rId7"/>
    <p:sldId id="2659" r:id="rId8"/>
    <p:sldId id="2660" r:id="rId9"/>
    <p:sldId id="2661" r:id="rId10"/>
    <p:sldId id="2662" r:id="rId11"/>
    <p:sldId id="2670" r:id="rId12"/>
    <p:sldId id="2642" r:id="rId13"/>
    <p:sldId id="2635" r:id="rId14"/>
    <p:sldId id="2672" r:id="rId15"/>
    <p:sldId id="2663" r:id="rId16"/>
    <p:sldId id="2671" r:id="rId17"/>
    <p:sldId id="2669" r:id="rId18"/>
    <p:sldId id="2638" r:id="rId19"/>
    <p:sldId id="2639" r:id="rId20"/>
    <p:sldId id="2640" r:id="rId21"/>
    <p:sldId id="2644" r:id="rId22"/>
    <p:sldId id="2645" r:id="rId23"/>
    <p:sldId id="2646" r:id="rId24"/>
    <p:sldId id="2647" r:id="rId25"/>
    <p:sldId id="2664" r:id="rId26"/>
    <p:sldId id="2650" r:id="rId27"/>
    <p:sldId id="2676" r:id="rId28"/>
    <p:sldId id="2677" r:id="rId29"/>
    <p:sldId id="2673" r:id="rId30"/>
    <p:sldId id="2651" r:id="rId31"/>
    <p:sldId id="2652" r:id="rId32"/>
    <p:sldId id="2666" r:id="rId33"/>
    <p:sldId id="2667" r:id="rId34"/>
    <p:sldId id="2668" r:id="rId35"/>
    <p:sldId id="2665" r:id="rId36"/>
    <p:sldId id="2655"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D8261E"/>
    <a:srgbClr val="3EF030"/>
    <a:srgbClr val="006600"/>
    <a:srgbClr val="12432E"/>
    <a:srgbClr val="12422E"/>
    <a:srgbClr val="FFFFFF"/>
    <a:srgbClr val="B4872F"/>
    <a:srgbClr val="D5B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1" d="100"/>
          <a:sy n="71" d="100"/>
        </p:scale>
        <p:origin x="750" y="72"/>
      </p:cViewPr>
      <p:guideLst>
        <p:guide orient="horz" pos="210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2023/4/16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399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7047256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6966005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56518399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1225515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83296761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42403769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4196778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4526994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96704067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35716718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8073011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04602622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7465815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86633328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9210431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76258508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89033008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43796688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7178216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23747580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75177831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33949463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64037891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0146177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3722842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9150896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32316831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79017161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4869220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849467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37512229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7626490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2023/4/16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7835643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1783B961-6B68-49C3-BEAE-C91968DB12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pic>
        <p:nvPicPr>
          <p:cNvPr id="8" name="Picture 7">
            <a:extLst>
              <a:ext uri="{FF2B5EF4-FFF2-40B4-BE49-F238E27FC236}">
                <a16:creationId xmlns:a16="http://schemas.microsoft.com/office/drawing/2014/main" id="{F5441DF3-CACE-4633-B7AB-5266E4DAAF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6322" y="24167059"/>
            <a:ext cx="5351207" cy="5351207"/>
          </a:xfrm>
          <a:prstGeom prst="ellipse">
            <a:avLst/>
          </a:prstGeom>
          <a:ln>
            <a:noFill/>
          </a:ln>
          <a:effectLst>
            <a:softEdge rad="112500"/>
          </a:effectLst>
        </p:spPr>
      </p:pic>
      <p:pic>
        <p:nvPicPr>
          <p:cNvPr id="9" name="Picture 8">
            <a:extLst>
              <a:ext uri="{FF2B5EF4-FFF2-40B4-BE49-F238E27FC236}">
                <a16:creationId xmlns:a16="http://schemas.microsoft.com/office/drawing/2014/main" id="{1F8B435D-1093-4A40-AFF1-2AC44BFADD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936878" y="-1143000"/>
            <a:ext cx="5351207" cy="5351207"/>
          </a:xfrm>
          <a:prstGeom prst="ellipse">
            <a:avLst/>
          </a:prstGeom>
          <a:ln>
            <a:noFill/>
          </a:ln>
          <a:effectLst>
            <a:softEdge rad="112500"/>
          </a:effectLst>
        </p:spPr>
      </p:pic>
      <p:pic>
        <p:nvPicPr>
          <p:cNvPr id="10" name="Picture 9">
            <a:extLst>
              <a:ext uri="{FF2B5EF4-FFF2-40B4-BE49-F238E27FC236}">
                <a16:creationId xmlns:a16="http://schemas.microsoft.com/office/drawing/2014/main" id="{C4670DB6-3668-4A5F-805F-180D633314C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24793" y="-23261263"/>
            <a:ext cx="5351207" cy="5351207"/>
          </a:xfrm>
          <a:prstGeom prst="ellipse">
            <a:avLst/>
          </a:prstGeom>
          <a:ln>
            <a:noFill/>
          </a:ln>
          <a:effectLst>
            <a:softEdge rad="112500"/>
          </a:effectLst>
        </p:spPr>
      </p:pic>
      <p:pic>
        <p:nvPicPr>
          <p:cNvPr id="11" name="Picture 10">
            <a:extLst>
              <a:ext uri="{FF2B5EF4-FFF2-40B4-BE49-F238E27FC236}">
                <a16:creationId xmlns:a16="http://schemas.microsoft.com/office/drawing/2014/main" id="{3244EE7A-2706-49B7-9CFC-2AE74B5330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845593" y="3797196"/>
            <a:ext cx="5351207" cy="5351207"/>
          </a:xfrm>
          <a:prstGeom prst="ellipse">
            <a:avLst/>
          </a:prstGeom>
          <a:ln>
            <a:noFill/>
          </a:ln>
          <a:effectLst>
            <a:softEdge rad="112500"/>
          </a:effectLst>
        </p:spPr>
      </p:pic>
    </p:spTree>
    <p:extLst>
      <p:ext uri="{BB962C8B-B14F-4D97-AF65-F5344CB8AC3E}">
        <p14:creationId xmlns:p14="http://schemas.microsoft.com/office/powerpoint/2010/main" val="3242085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ED0E62F0-A246-4892-A90E-19929D4DA3A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pic>
        <p:nvPicPr>
          <p:cNvPr id="7" name="Picture 6">
            <a:extLst>
              <a:ext uri="{FF2B5EF4-FFF2-40B4-BE49-F238E27FC236}">
                <a16:creationId xmlns:a16="http://schemas.microsoft.com/office/drawing/2014/main" id="{BAC49BC6-830D-47F7-9437-6671AE56B6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6322" y="24167059"/>
            <a:ext cx="5351207" cy="5351207"/>
          </a:xfrm>
          <a:prstGeom prst="ellipse">
            <a:avLst/>
          </a:prstGeom>
          <a:ln>
            <a:noFill/>
          </a:ln>
          <a:effectLst>
            <a:softEdge rad="112500"/>
          </a:effectLst>
        </p:spPr>
      </p:pic>
      <p:pic>
        <p:nvPicPr>
          <p:cNvPr id="8" name="Picture 7">
            <a:extLst>
              <a:ext uri="{FF2B5EF4-FFF2-40B4-BE49-F238E27FC236}">
                <a16:creationId xmlns:a16="http://schemas.microsoft.com/office/drawing/2014/main" id="{0E104454-FEC1-4CBF-9DD2-E5AF799B4DE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936878" y="-1143000"/>
            <a:ext cx="5351207" cy="5351207"/>
          </a:xfrm>
          <a:prstGeom prst="ellipse">
            <a:avLst/>
          </a:prstGeom>
          <a:ln>
            <a:noFill/>
          </a:ln>
          <a:effectLst>
            <a:softEdge rad="112500"/>
          </a:effectLst>
        </p:spPr>
      </p:pic>
      <p:pic>
        <p:nvPicPr>
          <p:cNvPr id="9" name="Picture 8">
            <a:extLst>
              <a:ext uri="{FF2B5EF4-FFF2-40B4-BE49-F238E27FC236}">
                <a16:creationId xmlns:a16="http://schemas.microsoft.com/office/drawing/2014/main" id="{0DC012B6-7CC7-47A4-A2AA-E78A37BFE0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24793" y="-23261263"/>
            <a:ext cx="5351207" cy="5351207"/>
          </a:xfrm>
          <a:prstGeom prst="ellipse">
            <a:avLst/>
          </a:prstGeom>
          <a:ln>
            <a:noFill/>
          </a:ln>
          <a:effectLst>
            <a:softEdge rad="112500"/>
          </a:effectLst>
        </p:spPr>
      </p:pic>
      <p:pic>
        <p:nvPicPr>
          <p:cNvPr id="10" name="Picture 9">
            <a:extLst>
              <a:ext uri="{FF2B5EF4-FFF2-40B4-BE49-F238E27FC236}">
                <a16:creationId xmlns:a16="http://schemas.microsoft.com/office/drawing/2014/main" id="{3CE1E989-A12A-47B4-94F8-752A92E8C1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845593" y="3797196"/>
            <a:ext cx="5351207" cy="5351207"/>
          </a:xfrm>
          <a:prstGeom prst="ellipse">
            <a:avLst/>
          </a:prstGeom>
          <a:ln>
            <a:noFill/>
          </a:ln>
          <a:effectLst>
            <a:softEdge rad="112500"/>
          </a:effectLst>
        </p:spPr>
      </p:pic>
    </p:spTree>
    <p:extLst>
      <p:ext uri="{BB962C8B-B14F-4D97-AF65-F5344CB8AC3E}">
        <p14:creationId xmlns:p14="http://schemas.microsoft.com/office/powerpoint/2010/main" val="38256889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C4F48CFA-290B-4FE2-B582-83ABA9CF94E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2023/4/16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pic>
        <p:nvPicPr>
          <p:cNvPr id="7" name="Picture 6">
            <a:extLst>
              <a:ext uri="{FF2B5EF4-FFF2-40B4-BE49-F238E27FC236}">
                <a16:creationId xmlns:a16="http://schemas.microsoft.com/office/drawing/2014/main" id="{BAC49BC6-830D-47F7-9437-6671AE56B6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6322" y="24167059"/>
            <a:ext cx="5351207" cy="5351207"/>
          </a:xfrm>
          <a:prstGeom prst="ellipse">
            <a:avLst/>
          </a:prstGeom>
          <a:ln>
            <a:noFill/>
          </a:ln>
          <a:effectLst>
            <a:softEdge rad="112500"/>
          </a:effectLst>
        </p:spPr>
      </p:pic>
      <p:pic>
        <p:nvPicPr>
          <p:cNvPr id="8" name="Picture 7">
            <a:extLst>
              <a:ext uri="{FF2B5EF4-FFF2-40B4-BE49-F238E27FC236}">
                <a16:creationId xmlns:a16="http://schemas.microsoft.com/office/drawing/2014/main" id="{0E104454-FEC1-4CBF-9DD2-E5AF799B4DE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936878" y="-1143000"/>
            <a:ext cx="5351207" cy="5351207"/>
          </a:xfrm>
          <a:prstGeom prst="ellipse">
            <a:avLst/>
          </a:prstGeom>
          <a:ln>
            <a:noFill/>
          </a:ln>
          <a:effectLst>
            <a:softEdge rad="112500"/>
          </a:effectLst>
        </p:spPr>
      </p:pic>
      <p:pic>
        <p:nvPicPr>
          <p:cNvPr id="9" name="Picture 8">
            <a:extLst>
              <a:ext uri="{FF2B5EF4-FFF2-40B4-BE49-F238E27FC236}">
                <a16:creationId xmlns:a16="http://schemas.microsoft.com/office/drawing/2014/main" id="{0DC012B6-7CC7-47A4-A2AA-E78A37BFE0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24793" y="-23261263"/>
            <a:ext cx="5351207" cy="5351207"/>
          </a:xfrm>
          <a:prstGeom prst="ellipse">
            <a:avLst/>
          </a:prstGeom>
          <a:ln>
            <a:noFill/>
          </a:ln>
          <a:effectLst>
            <a:softEdge rad="112500"/>
          </a:effectLst>
        </p:spPr>
      </p:pic>
      <p:pic>
        <p:nvPicPr>
          <p:cNvPr id="10" name="Picture 9">
            <a:extLst>
              <a:ext uri="{FF2B5EF4-FFF2-40B4-BE49-F238E27FC236}">
                <a16:creationId xmlns:a16="http://schemas.microsoft.com/office/drawing/2014/main" id="{3CE1E989-A12A-47B4-94F8-752A92E8C1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845593" y="3797196"/>
            <a:ext cx="5351207" cy="5351207"/>
          </a:xfrm>
          <a:prstGeom prst="ellipse">
            <a:avLst/>
          </a:prstGeom>
          <a:ln>
            <a:noFill/>
          </a:ln>
          <a:effectLst>
            <a:softEdge rad="112500"/>
          </a:effectLst>
        </p:spPr>
      </p:pic>
    </p:spTree>
    <p:extLst>
      <p:ext uri="{BB962C8B-B14F-4D97-AF65-F5344CB8AC3E}">
        <p14:creationId xmlns:p14="http://schemas.microsoft.com/office/powerpoint/2010/main" val="108206608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1.png"/><Relationship Id="rId18" Type="http://schemas.openxmlformats.org/officeDocument/2006/relationships/image" Target="../media/image19.png"/><Relationship Id="rId26" Type="http://schemas.openxmlformats.org/officeDocument/2006/relationships/image" Target="../media/image14.png"/><Relationship Id="rId3" Type="http://schemas.openxmlformats.org/officeDocument/2006/relationships/image" Target="../media/image24.png"/><Relationship Id="rId21" Type="http://schemas.openxmlformats.org/officeDocument/2006/relationships/image" Target="../media/image11.png"/><Relationship Id="rId7" Type="http://schemas.microsoft.com/office/2007/relationships/hdphoto" Target="../media/hdphoto3.wdp"/><Relationship Id="rId12" Type="http://schemas.openxmlformats.org/officeDocument/2006/relationships/image" Target="../media/image30.png"/><Relationship Id="rId17" Type="http://schemas.openxmlformats.org/officeDocument/2006/relationships/image" Target="../media/image18.png"/><Relationship Id="rId25"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34.png"/><Relationship Id="rId20" Type="http://schemas.openxmlformats.org/officeDocument/2006/relationships/image" Target="../media/image36.pn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7.png"/><Relationship Id="rId11" Type="http://schemas.microsoft.com/office/2007/relationships/hdphoto" Target="../media/hdphoto4.wdp"/><Relationship Id="rId24" Type="http://schemas.openxmlformats.org/officeDocument/2006/relationships/image" Target="../media/image2.png"/><Relationship Id="rId5" Type="http://schemas.openxmlformats.org/officeDocument/2006/relationships/image" Target="../media/image26.png"/><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39.png"/><Relationship Id="rId10" Type="http://schemas.openxmlformats.org/officeDocument/2006/relationships/image" Target="../media/image29.png"/><Relationship Id="rId19"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2.png"/><Relationship Id="rId22" Type="http://schemas.openxmlformats.org/officeDocument/2006/relationships/image" Target="../media/image12.png"/><Relationship Id="rId27"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9.xml"/><Relationship Id="rId6" Type="http://schemas.microsoft.com/office/2007/relationships/hdphoto" Target="../media/hdphoto8.wdp"/><Relationship Id="rId5" Type="http://schemas.openxmlformats.org/officeDocument/2006/relationships/image" Target="../media/image47.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4.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9.wdp"/><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9.xml"/><Relationship Id="rId6" Type="http://schemas.microsoft.com/office/2007/relationships/hdphoto" Target="../media/hdphoto10.wdp"/><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8.png"/><Relationship Id="rId1" Type="http://schemas.openxmlformats.org/officeDocument/2006/relationships/slideLayout" Target="../slideLayouts/slideLayout29.xml"/><Relationship Id="rId5" Type="http://schemas.openxmlformats.org/officeDocument/2006/relationships/image" Target="../media/image51.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4.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4.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4.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4.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4.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a16="http://schemas.microsoft.com/office/drawing/2014/main" id="{05803AED-AFDB-4957-B664-719589F10348}"/>
              </a:ext>
            </a:extLst>
          </p:cNvPr>
          <p:cNvPicPr>
            <a:picLocks noChangeAspect="1"/>
          </p:cNvPicPr>
          <p:nvPr/>
        </p:nvPicPr>
        <p:blipFill>
          <a:blip r:embed="rId29"/>
          <a:stretch>
            <a:fillRect/>
          </a:stretch>
        </p:blipFill>
        <p:spPr>
          <a:xfrm>
            <a:off x="2047014" y="2242136"/>
            <a:ext cx="8934787" cy="1755970"/>
          </a:xfrm>
          <a:prstGeom prst="rect">
            <a:avLst/>
          </a:prstGeom>
        </p:spPr>
      </p:pic>
    </p:spTree>
    <p:extLst>
      <p:ext uri="{BB962C8B-B14F-4D97-AF65-F5344CB8AC3E}">
        <p14:creationId xmlns:p14="http://schemas.microsoft.com/office/powerpoint/2010/main" val="69088958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4256661" y="-1356779"/>
            <a:ext cx="3429000" cy="3429000"/>
            <a:chOff x="5767848" y="165919"/>
            <a:chExt cx="3429000" cy="342900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6203748" y="1993630"/>
              <a:ext cx="2801371" cy="646331"/>
            </a:xfrm>
            <a:prstGeom prst="rect">
              <a:avLst/>
            </a:prstGeom>
            <a:noFill/>
          </p:spPr>
          <p:txBody>
            <a:bodyPr wrap="square" rtlCol="0">
              <a:spAutoFit/>
            </a:bodyPr>
            <a:lstStyle/>
            <a:p>
              <a:r>
                <a:rPr lang="en-US" sz="3600" b="1">
                  <a:solidFill>
                    <a:srgbClr val="FFFFFF"/>
                  </a:solidFill>
                  <a:latin typeface="Calibri" panose="020F0502020204030204" pitchFamily="34" charset="0"/>
                  <a:ea typeface="微软雅黑"/>
                  <a:cs typeface="Calibri" panose="020F0502020204030204" pitchFamily="34" charset="0"/>
                </a:rPr>
                <a:t>Giải nghĩa từ</a:t>
              </a:r>
            </a:p>
          </p:txBody>
        </p:sp>
      </p:grpSp>
      <p:grpSp>
        <p:nvGrpSpPr>
          <p:cNvPr id="5" name="Group 4">
            <a:extLst>
              <a:ext uri="{FF2B5EF4-FFF2-40B4-BE49-F238E27FC236}">
                <a16:creationId xmlns:a16="http://schemas.microsoft.com/office/drawing/2014/main" id="{A5AE664A-A58C-4331-A425-7750C754276D}"/>
              </a:ext>
            </a:extLst>
          </p:cNvPr>
          <p:cNvGrpSpPr/>
          <p:nvPr/>
        </p:nvGrpSpPr>
        <p:grpSpPr>
          <a:xfrm>
            <a:off x="535415" y="2219647"/>
            <a:ext cx="4993189" cy="1311405"/>
            <a:chOff x="382116" y="2385853"/>
            <a:chExt cx="4327901" cy="1122363"/>
          </a:xfrm>
        </p:grpSpPr>
        <p:pic>
          <p:nvPicPr>
            <p:cNvPr id="6" name="Picture 2">
              <a:extLst>
                <a:ext uri="{FF2B5EF4-FFF2-40B4-BE49-F238E27FC236}">
                  <a16:creationId xmlns:a16="http://schemas.microsoft.com/office/drawing/2014/main"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16" y="2385853"/>
              <a:ext cx="4327901"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1A96D3-00B4-4127-8D7F-354CC0AA2643}"/>
                </a:ext>
              </a:extLst>
            </p:cNvPr>
            <p:cNvSpPr txBox="1"/>
            <p:nvPr/>
          </p:nvSpPr>
          <p:spPr>
            <a:xfrm>
              <a:off x="1244898" y="2655667"/>
              <a:ext cx="3133725" cy="500478"/>
            </a:xfrm>
            <a:prstGeom prst="rect">
              <a:avLst/>
            </a:prstGeom>
            <a:noFill/>
          </p:spPr>
          <p:txBody>
            <a:bodyPr wrap="square" rtlCol="0">
              <a:spAutoFit/>
            </a:bodyPr>
            <a:lstStyle/>
            <a:p>
              <a:r>
                <a:rPr lang="en-US" sz="3200" b="1">
                  <a:solidFill>
                    <a:srgbClr val="FFFFFF"/>
                  </a:solidFill>
                  <a:latin typeface="Calibri" panose="020F0502020204030204" pitchFamily="34" charset="0"/>
                  <a:ea typeface="微软雅黑"/>
                  <a:cs typeface="Calibri" panose="020F0502020204030204" pitchFamily="34" charset="0"/>
                </a:rPr>
                <a:t> Khai thiên lập địa</a:t>
              </a:r>
            </a:p>
          </p:txBody>
        </p:sp>
      </p:grpSp>
      <p:sp>
        <p:nvSpPr>
          <p:cNvPr id="8" name="TextBox 7">
            <a:extLst>
              <a:ext uri="{FF2B5EF4-FFF2-40B4-BE49-F238E27FC236}">
                <a16:creationId xmlns:a16="http://schemas.microsoft.com/office/drawing/2014/main" id="{A817966A-82C3-40E8-B467-29F7FBA58A51}"/>
              </a:ext>
            </a:extLst>
          </p:cNvPr>
          <p:cNvSpPr txBox="1"/>
          <p:nvPr/>
        </p:nvSpPr>
        <p:spPr>
          <a:xfrm>
            <a:off x="830836" y="3719973"/>
            <a:ext cx="3425825" cy="1231106"/>
          </a:xfrm>
          <a:custGeom>
            <a:avLst/>
            <a:gdLst>
              <a:gd name="connsiteX0" fmla="*/ 0 w 3425825"/>
              <a:gd name="connsiteY0" fmla="*/ 0 h 1231106"/>
              <a:gd name="connsiteX1" fmla="*/ 536713 w 3425825"/>
              <a:gd name="connsiteY1" fmla="*/ 0 h 1231106"/>
              <a:gd name="connsiteX2" fmla="*/ 1004909 w 3425825"/>
              <a:gd name="connsiteY2" fmla="*/ 0 h 1231106"/>
              <a:gd name="connsiteX3" fmla="*/ 1644396 w 3425825"/>
              <a:gd name="connsiteY3" fmla="*/ 0 h 1231106"/>
              <a:gd name="connsiteX4" fmla="*/ 2181109 w 3425825"/>
              <a:gd name="connsiteY4" fmla="*/ 0 h 1231106"/>
              <a:gd name="connsiteX5" fmla="*/ 2717821 w 3425825"/>
              <a:gd name="connsiteY5" fmla="*/ 0 h 1231106"/>
              <a:gd name="connsiteX6" fmla="*/ 3425825 w 3425825"/>
              <a:gd name="connsiteY6" fmla="*/ 0 h 1231106"/>
              <a:gd name="connsiteX7" fmla="*/ 3425825 w 3425825"/>
              <a:gd name="connsiteY7" fmla="*/ 385747 h 1231106"/>
              <a:gd name="connsiteX8" fmla="*/ 3425825 w 3425825"/>
              <a:gd name="connsiteY8" fmla="*/ 796115 h 1231106"/>
              <a:gd name="connsiteX9" fmla="*/ 3425825 w 3425825"/>
              <a:gd name="connsiteY9" fmla="*/ 1231106 h 1231106"/>
              <a:gd name="connsiteX10" fmla="*/ 2923371 w 3425825"/>
              <a:gd name="connsiteY10" fmla="*/ 1231106 h 1231106"/>
              <a:gd name="connsiteX11" fmla="*/ 2352400 w 3425825"/>
              <a:gd name="connsiteY11" fmla="*/ 1231106 h 1231106"/>
              <a:gd name="connsiteX12" fmla="*/ 1815687 w 3425825"/>
              <a:gd name="connsiteY12" fmla="*/ 1231106 h 1231106"/>
              <a:gd name="connsiteX13" fmla="*/ 1176200 w 3425825"/>
              <a:gd name="connsiteY13" fmla="*/ 1231106 h 1231106"/>
              <a:gd name="connsiteX14" fmla="*/ 536713 w 3425825"/>
              <a:gd name="connsiteY14" fmla="*/ 1231106 h 1231106"/>
              <a:gd name="connsiteX15" fmla="*/ 0 w 3425825"/>
              <a:gd name="connsiteY15" fmla="*/ 1231106 h 1231106"/>
              <a:gd name="connsiteX16" fmla="*/ 0 w 3425825"/>
              <a:gd name="connsiteY16" fmla="*/ 820737 h 1231106"/>
              <a:gd name="connsiteX17" fmla="*/ 0 w 3425825"/>
              <a:gd name="connsiteY17" fmla="*/ 422680 h 1231106"/>
              <a:gd name="connsiteX18" fmla="*/ 0 w 3425825"/>
              <a:gd name="connsiteY18" fmla="*/ 0 h 12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5825" h="1231106" extrusionOk="0">
                <a:moveTo>
                  <a:pt x="0" y="0"/>
                </a:moveTo>
                <a:cubicBezTo>
                  <a:pt x="151528" y="-11282"/>
                  <a:pt x="414624" y="32484"/>
                  <a:pt x="536713" y="0"/>
                </a:cubicBezTo>
                <a:cubicBezTo>
                  <a:pt x="658802" y="-32484"/>
                  <a:pt x="836432" y="28661"/>
                  <a:pt x="1004909" y="0"/>
                </a:cubicBezTo>
                <a:cubicBezTo>
                  <a:pt x="1173386" y="-28661"/>
                  <a:pt x="1483889" y="51835"/>
                  <a:pt x="1644396" y="0"/>
                </a:cubicBezTo>
                <a:cubicBezTo>
                  <a:pt x="1804903" y="-51835"/>
                  <a:pt x="1986905" y="62896"/>
                  <a:pt x="2181109" y="0"/>
                </a:cubicBezTo>
                <a:cubicBezTo>
                  <a:pt x="2375313" y="-62896"/>
                  <a:pt x="2511377" y="61948"/>
                  <a:pt x="2717821" y="0"/>
                </a:cubicBezTo>
                <a:cubicBezTo>
                  <a:pt x="2924265" y="-61948"/>
                  <a:pt x="3198820" y="71932"/>
                  <a:pt x="3425825" y="0"/>
                </a:cubicBezTo>
                <a:cubicBezTo>
                  <a:pt x="3454167" y="182437"/>
                  <a:pt x="3411203" y="248100"/>
                  <a:pt x="3425825" y="385747"/>
                </a:cubicBezTo>
                <a:cubicBezTo>
                  <a:pt x="3440447" y="523394"/>
                  <a:pt x="3388770" y="662275"/>
                  <a:pt x="3425825" y="796115"/>
                </a:cubicBezTo>
                <a:cubicBezTo>
                  <a:pt x="3462880" y="929955"/>
                  <a:pt x="3401862" y="1073342"/>
                  <a:pt x="3425825" y="1231106"/>
                </a:cubicBezTo>
                <a:cubicBezTo>
                  <a:pt x="3311011" y="1287562"/>
                  <a:pt x="3072741" y="1185463"/>
                  <a:pt x="2923371" y="1231106"/>
                </a:cubicBezTo>
                <a:cubicBezTo>
                  <a:pt x="2774001" y="1276749"/>
                  <a:pt x="2508598" y="1200960"/>
                  <a:pt x="2352400" y="1231106"/>
                </a:cubicBezTo>
                <a:cubicBezTo>
                  <a:pt x="2196202" y="1261252"/>
                  <a:pt x="2050078" y="1191121"/>
                  <a:pt x="1815687" y="1231106"/>
                </a:cubicBezTo>
                <a:cubicBezTo>
                  <a:pt x="1581296" y="1271091"/>
                  <a:pt x="1313208" y="1159554"/>
                  <a:pt x="1176200" y="1231106"/>
                </a:cubicBezTo>
                <a:cubicBezTo>
                  <a:pt x="1039192" y="1302658"/>
                  <a:pt x="724409" y="1205899"/>
                  <a:pt x="536713" y="1231106"/>
                </a:cubicBezTo>
                <a:cubicBezTo>
                  <a:pt x="349017" y="1256313"/>
                  <a:pt x="202568" y="1172846"/>
                  <a:pt x="0" y="1231106"/>
                </a:cubicBezTo>
                <a:cubicBezTo>
                  <a:pt x="-20012" y="1072372"/>
                  <a:pt x="40780" y="907915"/>
                  <a:pt x="0" y="820737"/>
                </a:cubicBezTo>
                <a:cubicBezTo>
                  <a:pt x="-40780" y="733559"/>
                  <a:pt x="4379" y="537949"/>
                  <a:pt x="0" y="422680"/>
                </a:cubicBezTo>
                <a:cubicBezTo>
                  <a:pt x="-4379" y="307411"/>
                  <a:pt x="14122" y="161286"/>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algn="ctr"/>
            <a:r>
              <a:rPr lang="en-US" sz="4000">
                <a:solidFill>
                  <a:srgbClr val="000000"/>
                </a:solidFill>
                <a:latin typeface="Calibri" panose="020F0502020204030204" pitchFamily="34" charset="0"/>
                <a:ea typeface="微软雅黑"/>
                <a:cs typeface="Calibri" panose="020F0502020204030204" pitchFamily="34" charset="0"/>
              </a:rPr>
              <a:t>Bắt đầu có trời đất</a:t>
            </a:r>
            <a:endParaRPr lang="en-US" sz="6000" kern="0" dirty="0">
              <a:solidFill>
                <a:prstClr val="black"/>
              </a:solidFill>
              <a:latin typeface="Calibri" panose="020F0502020204030204" pitchFamily="34" charset="0"/>
              <a:ea typeface="微软雅黑"/>
              <a:cs typeface="Calibri" panose="020F0502020204030204" pitchFamily="34" charset="0"/>
            </a:endParaRPr>
          </a:p>
        </p:txBody>
      </p:sp>
      <p:grpSp>
        <p:nvGrpSpPr>
          <p:cNvPr id="9" name="Group 8">
            <a:extLst>
              <a:ext uri="{FF2B5EF4-FFF2-40B4-BE49-F238E27FC236}">
                <a16:creationId xmlns:a16="http://schemas.microsoft.com/office/drawing/2014/main" id="{854449E7-659A-4EA9-ABC2-66B139007375}"/>
              </a:ext>
            </a:extLst>
          </p:cNvPr>
          <p:cNvGrpSpPr/>
          <p:nvPr/>
        </p:nvGrpSpPr>
        <p:grpSpPr>
          <a:xfrm>
            <a:off x="7621239" y="2213626"/>
            <a:ext cx="3667046" cy="1311405"/>
            <a:chOff x="638175" y="2460755"/>
            <a:chExt cx="3178453" cy="1122363"/>
          </a:xfrm>
        </p:grpSpPr>
        <p:pic>
          <p:nvPicPr>
            <p:cNvPr id="10" name="Picture 2">
              <a:extLst>
                <a:ext uri="{FF2B5EF4-FFF2-40B4-BE49-F238E27FC236}">
                  <a16:creationId xmlns:a16="http://schemas.microsoft.com/office/drawing/2014/main"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CF764C-3257-42F5-9BBE-BC4A56701A3C}"/>
                </a:ext>
              </a:extLst>
            </p:cNvPr>
            <p:cNvSpPr txBox="1"/>
            <p:nvPr/>
          </p:nvSpPr>
          <p:spPr>
            <a:xfrm>
              <a:off x="682903" y="2702797"/>
              <a:ext cx="3133725" cy="605843"/>
            </a:xfrm>
            <a:prstGeom prst="rect">
              <a:avLst/>
            </a:prstGeom>
            <a:noFill/>
          </p:spPr>
          <p:txBody>
            <a:bodyPr wrap="square" rtlCol="0">
              <a:spAutoFit/>
            </a:bodyPr>
            <a:lstStyle/>
            <a:p>
              <a:pPr algn="ctr"/>
              <a:r>
                <a:rPr lang="en-US" sz="4000" b="1">
                  <a:solidFill>
                    <a:srgbClr val="FFFFFF"/>
                  </a:solidFill>
                  <a:latin typeface="Calibri" panose="020F0502020204030204" pitchFamily="34" charset="0"/>
                  <a:ea typeface="微软雅黑"/>
                  <a:cs typeface="Calibri" panose="020F0502020204030204" pitchFamily="34" charset="0"/>
                </a:rPr>
                <a:t>Sản vật</a:t>
              </a:r>
            </a:p>
          </p:txBody>
        </p:sp>
      </p:grpSp>
      <p:sp>
        <p:nvSpPr>
          <p:cNvPr id="12" name="TextBox 11">
            <a:extLst>
              <a:ext uri="{FF2B5EF4-FFF2-40B4-BE49-F238E27FC236}">
                <a16:creationId xmlns:a16="http://schemas.microsoft.com/office/drawing/2014/main" id="{63CCAE74-8CE2-4B36-92F9-82572AD1CDF6}"/>
              </a:ext>
            </a:extLst>
          </p:cNvPr>
          <p:cNvSpPr txBox="1"/>
          <p:nvPr/>
        </p:nvSpPr>
        <p:spPr>
          <a:xfrm>
            <a:off x="7321195" y="3618570"/>
            <a:ext cx="4333776" cy="1846659"/>
          </a:xfrm>
          <a:custGeom>
            <a:avLst/>
            <a:gdLst>
              <a:gd name="connsiteX0" fmla="*/ 0 w 4333776"/>
              <a:gd name="connsiteY0" fmla="*/ 0 h 1231106"/>
              <a:gd name="connsiteX1" fmla="*/ 498384 w 4333776"/>
              <a:gd name="connsiteY1" fmla="*/ 0 h 1231106"/>
              <a:gd name="connsiteX2" fmla="*/ 910093 w 4333776"/>
              <a:gd name="connsiteY2" fmla="*/ 0 h 1231106"/>
              <a:gd name="connsiteX3" fmla="*/ 1538490 w 4333776"/>
              <a:gd name="connsiteY3" fmla="*/ 0 h 1231106"/>
              <a:gd name="connsiteX4" fmla="*/ 2036875 w 4333776"/>
              <a:gd name="connsiteY4" fmla="*/ 0 h 1231106"/>
              <a:gd name="connsiteX5" fmla="*/ 2535259 w 4333776"/>
              <a:gd name="connsiteY5" fmla="*/ 0 h 1231106"/>
              <a:gd name="connsiteX6" fmla="*/ 3163656 w 4333776"/>
              <a:gd name="connsiteY6" fmla="*/ 0 h 1231106"/>
              <a:gd name="connsiteX7" fmla="*/ 3618703 w 4333776"/>
              <a:gd name="connsiteY7" fmla="*/ 0 h 1231106"/>
              <a:gd name="connsiteX8" fmla="*/ 4333776 w 4333776"/>
              <a:gd name="connsiteY8" fmla="*/ 0 h 1231106"/>
              <a:gd name="connsiteX9" fmla="*/ 4333776 w 4333776"/>
              <a:gd name="connsiteY9" fmla="*/ 434991 h 1231106"/>
              <a:gd name="connsiteX10" fmla="*/ 4333776 w 4333776"/>
              <a:gd name="connsiteY10" fmla="*/ 820737 h 1231106"/>
              <a:gd name="connsiteX11" fmla="*/ 4333776 w 4333776"/>
              <a:gd name="connsiteY11" fmla="*/ 1231106 h 1231106"/>
              <a:gd name="connsiteX12" fmla="*/ 3748716 w 4333776"/>
              <a:gd name="connsiteY12" fmla="*/ 1231106 h 1231106"/>
              <a:gd name="connsiteX13" fmla="*/ 3120319 w 4333776"/>
              <a:gd name="connsiteY13" fmla="*/ 1231106 h 1231106"/>
              <a:gd name="connsiteX14" fmla="*/ 2491921 w 4333776"/>
              <a:gd name="connsiteY14" fmla="*/ 1231106 h 1231106"/>
              <a:gd name="connsiteX15" fmla="*/ 2036875 w 4333776"/>
              <a:gd name="connsiteY15" fmla="*/ 1231106 h 1231106"/>
              <a:gd name="connsiteX16" fmla="*/ 1495153 w 4333776"/>
              <a:gd name="connsiteY16" fmla="*/ 1231106 h 1231106"/>
              <a:gd name="connsiteX17" fmla="*/ 866755 w 4333776"/>
              <a:gd name="connsiteY17" fmla="*/ 1231106 h 1231106"/>
              <a:gd name="connsiteX18" fmla="*/ 0 w 4333776"/>
              <a:gd name="connsiteY18" fmla="*/ 1231106 h 1231106"/>
              <a:gd name="connsiteX19" fmla="*/ 0 w 4333776"/>
              <a:gd name="connsiteY19" fmla="*/ 857671 h 1231106"/>
              <a:gd name="connsiteX20" fmla="*/ 0 w 4333776"/>
              <a:gd name="connsiteY20" fmla="*/ 471924 h 1231106"/>
              <a:gd name="connsiteX21" fmla="*/ 0 w 4333776"/>
              <a:gd name="connsiteY21" fmla="*/ 0 h 12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3776" h="1231106" extrusionOk="0">
                <a:moveTo>
                  <a:pt x="0" y="0"/>
                </a:moveTo>
                <a:cubicBezTo>
                  <a:pt x="135633" y="-15559"/>
                  <a:pt x="381371" y="788"/>
                  <a:pt x="498384" y="0"/>
                </a:cubicBezTo>
                <a:cubicBezTo>
                  <a:pt x="615397" y="-788"/>
                  <a:pt x="710246" y="8838"/>
                  <a:pt x="910093" y="0"/>
                </a:cubicBezTo>
                <a:cubicBezTo>
                  <a:pt x="1109940" y="-8838"/>
                  <a:pt x="1345000" y="33061"/>
                  <a:pt x="1538490" y="0"/>
                </a:cubicBezTo>
                <a:cubicBezTo>
                  <a:pt x="1731980" y="-33061"/>
                  <a:pt x="1813251" y="44309"/>
                  <a:pt x="2036875" y="0"/>
                </a:cubicBezTo>
                <a:cubicBezTo>
                  <a:pt x="2260500" y="-44309"/>
                  <a:pt x="2318425" y="30170"/>
                  <a:pt x="2535259" y="0"/>
                </a:cubicBezTo>
                <a:cubicBezTo>
                  <a:pt x="2752093" y="-30170"/>
                  <a:pt x="2899549" y="4383"/>
                  <a:pt x="3163656" y="0"/>
                </a:cubicBezTo>
                <a:cubicBezTo>
                  <a:pt x="3427763" y="-4383"/>
                  <a:pt x="3461261" y="48171"/>
                  <a:pt x="3618703" y="0"/>
                </a:cubicBezTo>
                <a:cubicBezTo>
                  <a:pt x="3776145" y="-48171"/>
                  <a:pt x="4075254" y="37229"/>
                  <a:pt x="4333776" y="0"/>
                </a:cubicBezTo>
                <a:cubicBezTo>
                  <a:pt x="4349128" y="209679"/>
                  <a:pt x="4309813" y="277227"/>
                  <a:pt x="4333776" y="434991"/>
                </a:cubicBezTo>
                <a:cubicBezTo>
                  <a:pt x="4357739" y="592755"/>
                  <a:pt x="4293701" y="700093"/>
                  <a:pt x="4333776" y="820737"/>
                </a:cubicBezTo>
                <a:cubicBezTo>
                  <a:pt x="4373851" y="941381"/>
                  <a:pt x="4325810" y="1030938"/>
                  <a:pt x="4333776" y="1231106"/>
                </a:cubicBezTo>
                <a:cubicBezTo>
                  <a:pt x="4124715" y="1234598"/>
                  <a:pt x="3877512" y="1200772"/>
                  <a:pt x="3748716" y="1231106"/>
                </a:cubicBezTo>
                <a:cubicBezTo>
                  <a:pt x="3619920" y="1261440"/>
                  <a:pt x="3424449" y="1219989"/>
                  <a:pt x="3120319" y="1231106"/>
                </a:cubicBezTo>
                <a:cubicBezTo>
                  <a:pt x="2816189" y="1242223"/>
                  <a:pt x="2706787" y="1181844"/>
                  <a:pt x="2491921" y="1231106"/>
                </a:cubicBezTo>
                <a:cubicBezTo>
                  <a:pt x="2277055" y="1280368"/>
                  <a:pt x="2220964" y="1229152"/>
                  <a:pt x="2036875" y="1231106"/>
                </a:cubicBezTo>
                <a:cubicBezTo>
                  <a:pt x="1852786" y="1233060"/>
                  <a:pt x="1679581" y="1179152"/>
                  <a:pt x="1495153" y="1231106"/>
                </a:cubicBezTo>
                <a:cubicBezTo>
                  <a:pt x="1310725" y="1283060"/>
                  <a:pt x="1100913" y="1167933"/>
                  <a:pt x="866755" y="1231106"/>
                </a:cubicBezTo>
                <a:cubicBezTo>
                  <a:pt x="632597" y="1294279"/>
                  <a:pt x="373556" y="1210794"/>
                  <a:pt x="0" y="1231106"/>
                </a:cubicBezTo>
                <a:cubicBezTo>
                  <a:pt x="-7669" y="1127126"/>
                  <a:pt x="33711" y="965716"/>
                  <a:pt x="0" y="857671"/>
                </a:cubicBezTo>
                <a:cubicBezTo>
                  <a:pt x="-33711" y="749626"/>
                  <a:pt x="32041" y="601953"/>
                  <a:pt x="0" y="471924"/>
                </a:cubicBezTo>
                <a:cubicBezTo>
                  <a:pt x="-32041" y="341895"/>
                  <a:pt x="51042" y="101416"/>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algn="ctr"/>
            <a:r>
              <a:rPr lang="vi-VN" sz="4000" kern="0">
                <a:solidFill>
                  <a:prstClr val="black"/>
                </a:solidFill>
                <a:latin typeface="Calibri" panose="020F0502020204030204" pitchFamily="34" charset="0"/>
                <a:ea typeface="微软雅黑"/>
                <a:cs typeface="Calibri" panose="020F0502020204030204" pitchFamily="34" charset="0"/>
              </a:rPr>
              <a:t>Những vật được làm ra hoặc khai thác từ thiên </a:t>
            </a:r>
            <a:r>
              <a:rPr lang="vi-VN" sz="4000" kern="0" smtClean="0">
                <a:solidFill>
                  <a:prstClr val="black"/>
                </a:solidFill>
                <a:latin typeface="Calibri" panose="020F0502020204030204" pitchFamily="34" charset="0"/>
                <a:ea typeface="微软雅黑"/>
                <a:cs typeface="Calibri" panose="020F0502020204030204" pitchFamily="34" charset="0"/>
              </a:rPr>
              <a:t>nhiên</a:t>
            </a:r>
            <a:endParaRPr lang="en-US" sz="4000" kern="0" dirty="0">
              <a:solidFill>
                <a:prstClr val="black"/>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6455283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6902" t="704" r="5217" b="79692"/>
          <a:stretch/>
        </p:blipFill>
        <p:spPr>
          <a:xfrm>
            <a:off x="1171121" y="3175"/>
            <a:ext cx="9803292" cy="3483429"/>
          </a:xfrm>
          <a:prstGeom prst="rect">
            <a:avLst/>
          </a:prstGeom>
        </p:spPr>
      </p:pic>
      <p:grpSp>
        <p:nvGrpSpPr>
          <p:cNvPr id="5" name="Group 4">
            <a:extLst>
              <a:ext uri="{FF2B5EF4-FFF2-40B4-BE49-F238E27FC236}">
                <a16:creationId xmlns:a16="http://schemas.microsoft.com/office/drawing/2014/main" id="{6D6EDC96-E850-45BE-8664-7EF653833994}"/>
              </a:ext>
            </a:extLst>
          </p:cNvPr>
          <p:cNvGrpSpPr/>
          <p:nvPr/>
        </p:nvGrpSpPr>
        <p:grpSpPr>
          <a:xfrm>
            <a:off x="3039334" y="3309312"/>
            <a:ext cx="6217208"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11408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prstClr val="black"/>
                    </a:solidFill>
                    <a:latin typeface="Calibri" panose="020F0502020204030204" pitchFamily="34" charset="0"/>
                    <a:ea typeface="微软雅黑"/>
                    <a:cs typeface="Calibri" panose="020F0502020204030204" pitchFamily="34" charset="0"/>
                  </a:rPr>
                  <a:t>Luyện đọc </a:t>
                </a:r>
                <a:r>
                  <a:rPr lang="en-US" sz="3600" b="1" smtClean="0">
                    <a:solidFill>
                      <a:prstClr val="black"/>
                    </a:solidFill>
                    <a:latin typeface="Calibri" panose="020F0502020204030204" pitchFamily="34" charset="0"/>
                    <a:ea typeface="微软雅黑"/>
                    <a:cs typeface="Calibri" panose="020F0502020204030204" pitchFamily="34" charset="0"/>
                  </a:rPr>
                  <a:t>từ, câu dài</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1522717" y="2329625"/>
            <a:ext cx="2307161" cy="0"/>
          </a:xfrm>
          <a:prstGeom prst="line">
            <a:avLst/>
          </a:prstGeom>
          <a:noFill/>
          <a:ln w="57150" cap="flat" cmpd="sng" algn="ctr">
            <a:solidFill>
              <a:srgbClr val="FF0000"/>
            </a:solidFill>
            <a:prstDash val="solid"/>
            <a:miter lim="800000"/>
          </a:ln>
          <a:effectLst/>
        </p:spPr>
      </p:cxnSp>
      <p:cxnSp>
        <p:nvCxnSpPr>
          <p:cNvPr id="12" name="Straight Connector 11">
            <a:extLst>
              <a:ext uri="{FF2B5EF4-FFF2-40B4-BE49-F238E27FC236}">
                <a16:creationId xmlns:a16="http://schemas.microsoft.com/office/drawing/2014/main" id="{587F41C2-462C-4F1B-95EF-2E21333DE679}"/>
              </a:ext>
            </a:extLst>
          </p:cNvPr>
          <p:cNvCxnSpPr>
            <a:cxnSpLocks/>
          </p:cNvCxnSpPr>
          <p:nvPr/>
        </p:nvCxnSpPr>
        <p:spPr>
          <a:xfrm flipH="1">
            <a:off x="9986983" y="1489708"/>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7699815" y="1898967"/>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id="{FEF6E6EC-FCDE-4DBE-8467-C79C821B70C5}"/>
              </a:ext>
            </a:extLst>
          </p:cNvPr>
          <p:cNvGrpSpPr/>
          <p:nvPr/>
        </p:nvGrpSpPr>
        <p:grpSpPr>
          <a:xfrm>
            <a:off x="5865439" y="1869801"/>
            <a:ext cx="229836" cy="510362"/>
            <a:chOff x="8400106" y="1777775"/>
            <a:chExt cx="229836" cy="510362"/>
          </a:xfrm>
        </p:grpSpPr>
        <p:cxnSp>
          <p:nvCxnSpPr>
            <p:cNvPr id="16" name="Straight Connector 15">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cxnSp>
        <p:nvCxnSpPr>
          <p:cNvPr id="20" name="Straight Connector 19">
            <a:extLst>
              <a:ext uri="{FF2B5EF4-FFF2-40B4-BE49-F238E27FC236}">
                <a16:creationId xmlns:a16="http://schemas.microsoft.com/office/drawing/2014/main" id="{F125B127-F7FB-498C-86BA-F045170B046F}"/>
              </a:ext>
            </a:extLst>
          </p:cNvPr>
          <p:cNvCxnSpPr>
            <a:cxnSpLocks/>
          </p:cNvCxnSpPr>
          <p:nvPr/>
        </p:nvCxnSpPr>
        <p:spPr>
          <a:xfrm flipH="1">
            <a:off x="2793726" y="2700685"/>
            <a:ext cx="687592" cy="0"/>
          </a:xfrm>
          <a:prstGeom prst="line">
            <a:avLst/>
          </a:prstGeom>
          <a:noFill/>
          <a:ln w="57150" cap="flat" cmpd="sng" algn="ctr">
            <a:solidFill>
              <a:srgbClr val="FF0000"/>
            </a:solidFill>
            <a:prstDash val="solid"/>
            <a:miter lim="800000"/>
          </a:ln>
          <a:effectLst/>
        </p:spPr>
      </p:cxnSp>
      <p:cxnSp>
        <p:nvCxnSpPr>
          <p:cNvPr id="21" name="Straight Connector 20">
            <a:extLst>
              <a:ext uri="{FF2B5EF4-FFF2-40B4-BE49-F238E27FC236}">
                <a16:creationId xmlns:a16="http://schemas.microsoft.com/office/drawing/2014/main" id="{F125B127-F7FB-498C-86BA-F045170B046F}"/>
              </a:ext>
            </a:extLst>
          </p:cNvPr>
          <p:cNvCxnSpPr>
            <a:cxnSpLocks/>
          </p:cNvCxnSpPr>
          <p:nvPr/>
        </p:nvCxnSpPr>
        <p:spPr>
          <a:xfrm flipH="1">
            <a:off x="2793726" y="3483846"/>
            <a:ext cx="810866" cy="0"/>
          </a:xfrm>
          <a:prstGeom prst="line">
            <a:avLst/>
          </a:prstGeom>
          <a:noFill/>
          <a:ln w="57150" cap="flat" cmpd="sng" algn="ctr">
            <a:solidFill>
              <a:srgbClr val="FF0000"/>
            </a:solidFill>
            <a:prstDash val="solid"/>
            <a:miter lim="800000"/>
          </a:ln>
          <a:effectLst/>
        </p:spPr>
      </p:cxnSp>
      <p:cxnSp>
        <p:nvCxnSpPr>
          <p:cNvPr id="22" name="Straight Connector 21">
            <a:extLst>
              <a:ext uri="{FF2B5EF4-FFF2-40B4-BE49-F238E27FC236}">
                <a16:creationId xmlns:a16="http://schemas.microsoft.com/office/drawing/2014/main" id="{DFEF988E-3F69-4403-8E5C-2FDFFC28E3EF}"/>
              </a:ext>
            </a:extLst>
          </p:cNvPr>
          <p:cNvCxnSpPr>
            <a:cxnSpLocks/>
          </p:cNvCxnSpPr>
          <p:nvPr/>
        </p:nvCxnSpPr>
        <p:spPr>
          <a:xfrm flipH="1">
            <a:off x="10785017" y="1898967"/>
            <a:ext cx="136689" cy="510362"/>
          </a:xfrm>
          <a:prstGeom prst="line">
            <a:avLst/>
          </a:prstGeom>
          <a:noFill/>
          <a:ln w="57150" cap="flat" cmpd="sng" algn="ctr">
            <a:solidFill>
              <a:srgbClr val="FF0000"/>
            </a:solidFill>
            <a:prstDash val="solid"/>
            <a:miter lim="800000"/>
          </a:ln>
          <a:effectLst/>
        </p:spPr>
      </p:cxnSp>
      <p:grpSp>
        <p:nvGrpSpPr>
          <p:cNvPr id="23" name="Group 22">
            <a:extLst>
              <a:ext uri="{FF2B5EF4-FFF2-40B4-BE49-F238E27FC236}">
                <a16:creationId xmlns:a16="http://schemas.microsoft.com/office/drawing/2014/main" id="{FEF6E6EC-FCDE-4DBE-8467-C79C821B70C5}"/>
              </a:ext>
            </a:extLst>
          </p:cNvPr>
          <p:cNvGrpSpPr/>
          <p:nvPr/>
        </p:nvGrpSpPr>
        <p:grpSpPr>
          <a:xfrm>
            <a:off x="7139307" y="2309107"/>
            <a:ext cx="229836" cy="510362"/>
            <a:chOff x="8400106" y="1777775"/>
            <a:chExt cx="229836" cy="510362"/>
          </a:xfrm>
        </p:grpSpPr>
        <p:cxnSp>
          <p:nvCxnSpPr>
            <p:cNvPr id="24" name="Straight Connector 23">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25" name="Straight Connector 24">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cxnSp>
        <p:nvCxnSpPr>
          <p:cNvPr id="26" name="Straight Connector 25">
            <a:extLst>
              <a:ext uri="{FF2B5EF4-FFF2-40B4-BE49-F238E27FC236}">
                <a16:creationId xmlns:a16="http://schemas.microsoft.com/office/drawing/2014/main" id="{DFEF988E-3F69-4403-8E5C-2FDFFC28E3EF}"/>
              </a:ext>
            </a:extLst>
          </p:cNvPr>
          <p:cNvCxnSpPr>
            <a:cxnSpLocks/>
          </p:cNvCxnSpPr>
          <p:nvPr/>
        </p:nvCxnSpPr>
        <p:spPr>
          <a:xfrm flipH="1">
            <a:off x="2020103" y="2633778"/>
            <a:ext cx="136689" cy="510362"/>
          </a:xfrm>
          <a:prstGeom prst="line">
            <a:avLst/>
          </a:prstGeom>
          <a:noFill/>
          <a:ln w="57150" cap="flat" cmpd="sng" algn="ctr">
            <a:solidFill>
              <a:srgbClr val="FF0000"/>
            </a:solidFill>
            <a:prstDash val="solid"/>
            <a:miter lim="800000"/>
          </a:ln>
          <a:effectLst/>
        </p:spPr>
      </p:cxnSp>
      <p:cxnSp>
        <p:nvCxnSpPr>
          <p:cNvPr id="27" name="Straight Connector 26">
            <a:extLst>
              <a:ext uri="{FF2B5EF4-FFF2-40B4-BE49-F238E27FC236}">
                <a16:creationId xmlns:a16="http://schemas.microsoft.com/office/drawing/2014/main" id="{DFEF988E-3F69-4403-8E5C-2FDFFC28E3EF}"/>
              </a:ext>
            </a:extLst>
          </p:cNvPr>
          <p:cNvCxnSpPr>
            <a:cxnSpLocks/>
          </p:cNvCxnSpPr>
          <p:nvPr/>
        </p:nvCxnSpPr>
        <p:spPr>
          <a:xfrm flipH="1">
            <a:off x="6148283" y="2720513"/>
            <a:ext cx="136689" cy="510362"/>
          </a:xfrm>
          <a:prstGeom prst="line">
            <a:avLst/>
          </a:prstGeom>
          <a:noFill/>
          <a:ln w="57150" cap="flat" cmpd="sng" algn="ctr">
            <a:solidFill>
              <a:srgbClr val="FF0000"/>
            </a:solidFill>
            <a:prstDash val="solid"/>
            <a:miter lim="800000"/>
          </a:ln>
          <a:effectLst/>
        </p:spPr>
      </p:cxnSp>
      <p:grpSp>
        <p:nvGrpSpPr>
          <p:cNvPr id="28" name="Group 27">
            <a:extLst>
              <a:ext uri="{FF2B5EF4-FFF2-40B4-BE49-F238E27FC236}">
                <a16:creationId xmlns:a16="http://schemas.microsoft.com/office/drawing/2014/main" id="{FEF6E6EC-FCDE-4DBE-8467-C79C821B70C5}"/>
              </a:ext>
            </a:extLst>
          </p:cNvPr>
          <p:cNvGrpSpPr/>
          <p:nvPr/>
        </p:nvGrpSpPr>
        <p:grpSpPr>
          <a:xfrm>
            <a:off x="3779397" y="3086432"/>
            <a:ext cx="229836" cy="510362"/>
            <a:chOff x="8400106" y="1777775"/>
            <a:chExt cx="229836" cy="510362"/>
          </a:xfrm>
        </p:grpSpPr>
        <p:cxnSp>
          <p:nvCxnSpPr>
            <p:cNvPr id="29" name="Straight Connector 28">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30" name="Straight Connector 29">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902" t="704" r="5217" b="90838"/>
          <a:stretch/>
        </p:blipFill>
        <p:spPr>
          <a:xfrm>
            <a:off x="1171121" y="3176"/>
            <a:ext cx="9803292" cy="1502896"/>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309" t="48565" r="3569" b="42882"/>
          <a:stretch/>
        </p:blipFill>
        <p:spPr>
          <a:xfrm>
            <a:off x="1392304" y="1623662"/>
            <a:ext cx="9840685" cy="1521431"/>
          </a:xfrm>
          <a:prstGeom prst="rect">
            <a:avLst/>
          </a:prstGeom>
        </p:spPr>
      </p:pic>
      <p:grpSp>
        <p:nvGrpSpPr>
          <p:cNvPr id="5" name="Group 4">
            <a:extLst>
              <a:ext uri="{FF2B5EF4-FFF2-40B4-BE49-F238E27FC236}">
                <a16:creationId xmlns:a16="http://schemas.microsoft.com/office/drawing/2014/main" id="{6D6EDC96-E850-45BE-8664-7EF653833994}"/>
              </a:ext>
            </a:extLst>
          </p:cNvPr>
          <p:cNvGrpSpPr/>
          <p:nvPr/>
        </p:nvGrpSpPr>
        <p:grpSpPr>
          <a:xfrm>
            <a:off x="1933284" y="4043507"/>
            <a:ext cx="5873594"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3602308"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libri" panose="020F0502020204030204" pitchFamily="34" charset="0"/>
                    <a:ea typeface="微软雅黑"/>
                    <a:cs typeface="Calibri" panose="020F0502020204030204" pitchFamily="34" charset="0"/>
                  </a:rPr>
                  <a:t>Luyện</a:t>
                </a:r>
                <a:r>
                  <a:rPr kumimoji="0" lang="en-US" sz="3600" b="1" i="0" u="none" strike="noStrike" kern="1200" cap="none" spc="0" normalizeH="0" noProof="0" dirty="0" smtClean="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noProof="0" dirty="0" smtClean="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prstClr val="black"/>
                    </a:solidFill>
                    <a:effectLst/>
                    <a:uLnTx/>
                    <a:uFillTx/>
                    <a:latin typeface="Calibri" panose="020F0502020204030204" pitchFamily="34" charset="0"/>
                    <a:ea typeface="微软雅黑"/>
                    <a:cs typeface="Calibri" panose="020F0502020204030204" pitchFamily="34" charset="0"/>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Oval 10">
            <a:extLst>
              <a:ext uri="{FF2B5EF4-FFF2-40B4-BE49-F238E27FC236}">
                <a16:creationId xmlns:a16="http://schemas.microsoft.com/office/drawing/2014/main" id="{8A642886-B46D-4906-B977-5C622E28F090}"/>
              </a:ext>
            </a:extLst>
          </p:cNvPr>
          <p:cNvSpPr/>
          <p:nvPr/>
        </p:nvSpPr>
        <p:spPr>
          <a:xfrm>
            <a:off x="1344153" y="1742356"/>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DFGothic-EB"/>
                <a:cs typeface="+mn-cs"/>
              </a:rPr>
              <a:t>2</a:t>
            </a:r>
          </a:p>
        </p:txBody>
      </p:sp>
    </p:spTree>
    <p:extLst>
      <p:ext uri="{BB962C8B-B14F-4D97-AF65-F5344CB8AC3E}">
        <p14:creationId xmlns:p14="http://schemas.microsoft.com/office/powerpoint/2010/main" val="164428195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4256661" y="-1356779"/>
            <a:ext cx="3429000" cy="3429000"/>
            <a:chOff x="5767848" y="165919"/>
            <a:chExt cx="3429000" cy="342900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grpSp>
        <p:nvGrpSpPr>
          <p:cNvPr id="5" name="Group 4">
            <a:extLst>
              <a:ext uri="{FF2B5EF4-FFF2-40B4-BE49-F238E27FC236}">
                <a16:creationId xmlns:a16="http://schemas.microsoft.com/office/drawing/2014/main" id="{A5AE664A-A58C-4331-A425-7750C754276D}"/>
              </a:ext>
            </a:extLst>
          </p:cNvPr>
          <p:cNvGrpSpPr/>
          <p:nvPr/>
        </p:nvGrpSpPr>
        <p:grpSpPr>
          <a:xfrm>
            <a:off x="3318957" y="1947750"/>
            <a:ext cx="4993189" cy="1311405"/>
            <a:chOff x="382116" y="2385853"/>
            <a:chExt cx="4327901" cy="1122363"/>
          </a:xfrm>
        </p:grpSpPr>
        <p:pic>
          <p:nvPicPr>
            <p:cNvPr id="6" name="Picture 2">
              <a:extLst>
                <a:ext uri="{FF2B5EF4-FFF2-40B4-BE49-F238E27FC236}">
                  <a16:creationId xmlns:a16="http://schemas.microsoft.com/office/drawing/2014/main"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16" y="2385853"/>
              <a:ext cx="4327901"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1A96D3-00B4-4127-8D7F-354CC0AA2643}"/>
                </a:ext>
              </a:extLst>
            </p:cNvPr>
            <p:cNvSpPr txBox="1"/>
            <p:nvPr/>
          </p:nvSpPr>
          <p:spPr>
            <a:xfrm>
              <a:off x="1244898" y="2655667"/>
              <a:ext cx="3133725" cy="500478"/>
            </a:xfrm>
            <a:prstGeom prst="rect">
              <a:avLst/>
            </a:prstGeom>
            <a:noFill/>
          </p:spPr>
          <p:txBody>
            <a:bodyPr wrap="square" rtlCol="0">
              <a:spAutoFit/>
            </a:bodyPr>
            <a:lstStyle/>
            <a:p>
              <a:pPr lvl="0" algn="ctr"/>
              <a:r>
                <a:rPr kumimoji="0" lang="en-US" sz="3200" b="1" i="0" u="none" strike="noStrike" kern="1200" cap="none" spc="0" normalizeH="0" baseline="0" noProof="0">
                  <a:ln>
                    <a:noFill/>
                  </a:ln>
                  <a:solidFill>
                    <a:srgbClr val="FFFF00"/>
                  </a:solidFill>
                  <a:effectLst/>
                  <a:uLnTx/>
                  <a:uFillTx/>
                  <a:latin typeface="Calibri" panose="020F0502020204030204" pitchFamily="34" charset="0"/>
                  <a:ea typeface="微软雅黑"/>
                  <a:cs typeface="Calibri" panose="020F0502020204030204" pitchFamily="34" charset="0"/>
                </a:rPr>
                <a:t> </a:t>
              </a:r>
              <a:r>
                <a:rPr lang="en-US" sz="3200" b="1">
                  <a:solidFill>
                    <a:srgbClr val="FFFF00"/>
                  </a:solidFill>
                  <a:latin typeface="Calibri" panose="020F0502020204030204" pitchFamily="34" charset="0"/>
                  <a:ea typeface="微软雅黑"/>
                  <a:cs typeface="Calibri" panose="020F0502020204030204" pitchFamily="34" charset="0"/>
                </a:rPr>
                <a:t>Tấn</a:t>
              </a:r>
              <a:endParaRPr kumimoji="0" lang="en-US" sz="3200" b="1" i="0" u="none" strike="noStrike" kern="1200" cap="none" spc="0" normalizeH="0" baseline="0" noProof="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id="{A817966A-82C3-40E8-B467-29F7FBA58A51}"/>
              </a:ext>
            </a:extLst>
          </p:cNvPr>
          <p:cNvSpPr txBox="1"/>
          <p:nvPr/>
        </p:nvSpPr>
        <p:spPr>
          <a:xfrm>
            <a:off x="4259836" y="3509568"/>
            <a:ext cx="3425825" cy="615553"/>
          </a:xfrm>
          <a:custGeom>
            <a:avLst/>
            <a:gdLst>
              <a:gd name="connsiteX0" fmla="*/ 0 w 3425825"/>
              <a:gd name="connsiteY0" fmla="*/ 0 h 1231106"/>
              <a:gd name="connsiteX1" fmla="*/ 536713 w 3425825"/>
              <a:gd name="connsiteY1" fmla="*/ 0 h 1231106"/>
              <a:gd name="connsiteX2" fmla="*/ 1004909 w 3425825"/>
              <a:gd name="connsiteY2" fmla="*/ 0 h 1231106"/>
              <a:gd name="connsiteX3" fmla="*/ 1644396 w 3425825"/>
              <a:gd name="connsiteY3" fmla="*/ 0 h 1231106"/>
              <a:gd name="connsiteX4" fmla="*/ 2181109 w 3425825"/>
              <a:gd name="connsiteY4" fmla="*/ 0 h 1231106"/>
              <a:gd name="connsiteX5" fmla="*/ 2717821 w 3425825"/>
              <a:gd name="connsiteY5" fmla="*/ 0 h 1231106"/>
              <a:gd name="connsiteX6" fmla="*/ 3425825 w 3425825"/>
              <a:gd name="connsiteY6" fmla="*/ 0 h 1231106"/>
              <a:gd name="connsiteX7" fmla="*/ 3425825 w 3425825"/>
              <a:gd name="connsiteY7" fmla="*/ 385747 h 1231106"/>
              <a:gd name="connsiteX8" fmla="*/ 3425825 w 3425825"/>
              <a:gd name="connsiteY8" fmla="*/ 796115 h 1231106"/>
              <a:gd name="connsiteX9" fmla="*/ 3425825 w 3425825"/>
              <a:gd name="connsiteY9" fmla="*/ 1231106 h 1231106"/>
              <a:gd name="connsiteX10" fmla="*/ 2923371 w 3425825"/>
              <a:gd name="connsiteY10" fmla="*/ 1231106 h 1231106"/>
              <a:gd name="connsiteX11" fmla="*/ 2352400 w 3425825"/>
              <a:gd name="connsiteY11" fmla="*/ 1231106 h 1231106"/>
              <a:gd name="connsiteX12" fmla="*/ 1815687 w 3425825"/>
              <a:gd name="connsiteY12" fmla="*/ 1231106 h 1231106"/>
              <a:gd name="connsiteX13" fmla="*/ 1176200 w 3425825"/>
              <a:gd name="connsiteY13" fmla="*/ 1231106 h 1231106"/>
              <a:gd name="connsiteX14" fmla="*/ 536713 w 3425825"/>
              <a:gd name="connsiteY14" fmla="*/ 1231106 h 1231106"/>
              <a:gd name="connsiteX15" fmla="*/ 0 w 3425825"/>
              <a:gd name="connsiteY15" fmla="*/ 1231106 h 1231106"/>
              <a:gd name="connsiteX16" fmla="*/ 0 w 3425825"/>
              <a:gd name="connsiteY16" fmla="*/ 820737 h 1231106"/>
              <a:gd name="connsiteX17" fmla="*/ 0 w 3425825"/>
              <a:gd name="connsiteY17" fmla="*/ 422680 h 1231106"/>
              <a:gd name="connsiteX18" fmla="*/ 0 w 3425825"/>
              <a:gd name="connsiteY18" fmla="*/ 0 h 12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5825" h="1231106" extrusionOk="0">
                <a:moveTo>
                  <a:pt x="0" y="0"/>
                </a:moveTo>
                <a:cubicBezTo>
                  <a:pt x="151528" y="-11282"/>
                  <a:pt x="414624" y="32484"/>
                  <a:pt x="536713" y="0"/>
                </a:cubicBezTo>
                <a:cubicBezTo>
                  <a:pt x="658802" y="-32484"/>
                  <a:pt x="836432" y="28661"/>
                  <a:pt x="1004909" y="0"/>
                </a:cubicBezTo>
                <a:cubicBezTo>
                  <a:pt x="1173386" y="-28661"/>
                  <a:pt x="1483889" y="51835"/>
                  <a:pt x="1644396" y="0"/>
                </a:cubicBezTo>
                <a:cubicBezTo>
                  <a:pt x="1804903" y="-51835"/>
                  <a:pt x="1986905" y="62896"/>
                  <a:pt x="2181109" y="0"/>
                </a:cubicBezTo>
                <a:cubicBezTo>
                  <a:pt x="2375313" y="-62896"/>
                  <a:pt x="2511377" y="61948"/>
                  <a:pt x="2717821" y="0"/>
                </a:cubicBezTo>
                <a:cubicBezTo>
                  <a:pt x="2924265" y="-61948"/>
                  <a:pt x="3198820" y="71932"/>
                  <a:pt x="3425825" y="0"/>
                </a:cubicBezTo>
                <a:cubicBezTo>
                  <a:pt x="3454167" y="182437"/>
                  <a:pt x="3411203" y="248100"/>
                  <a:pt x="3425825" y="385747"/>
                </a:cubicBezTo>
                <a:cubicBezTo>
                  <a:pt x="3440447" y="523394"/>
                  <a:pt x="3388770" y="662275"/>
                  <a:pt x="3425825" y="796115"/>
                </a:cubicBezTo>
                <a:cubicBezTo>
                  <a:pt x="3462880" y="929955"/>
                  <a:pt x="3401862" y="1073342"/>
                  <a:pt x="3425825" y="1231106"/>
                </a:cubicBezTo>
                <a:cubicBezTo>
                  <a:pt x="3311011" y="1287562"/>
                  <a:pt x="3072741" y="1185463"/>
                  <a:pt x="2923371" y="1231106"/>
                </a:cubicBezTo>
                <a:cubicBezTo>
                  <a:pt x="2774001" y="1276749"/>
                  <a:pt x="2508598" y="1200960"/>
                  <a:pt x="2352400" y="1231106"/>
                </a:cubicBezTo>
                <a:cubicBezTo>
                  <a:pt x="2196202" y="1261252"/>
                  <a:pt x="2050078" y="1191121"/>
                  <a:pt x="1815687" y="1231106"/>
                </a:cubicBezTo>
                <a:cubicBezTo>
                  <a:pt x="1581296" y="1271091"/>
                  <a:pt x="1313208" y="1159554"/>
                  <a:pt x="1176200" y="1231106"/>
                </a:cubicBezTo>
                <a:cubicBezTo>
                  <a:pt x="1039192" y="1302658"/>
                  <a:pt x="724409" y="1205899"/>
                  <a:pt x="536713" y="1231106"/>
                </a:cubicBezTo>
                <a:cubicBezTo>
                  <a:pt x="349017" y="1256313"/>
                  <a:pt x="202568" y="1172846"/>
                  <a:pt x="0" y="1231106"/>
                </a:cubicBezTo>
                <a:cubicBezTo>
                  <a:pt x="-20012" y="1072372"/>
                  <a:pt x="40780" y="907915"/>
                  <a:pt x="0" y="820737"/>
                </a:cubicBezTo>
                <a:cubicBezTo>
                  <a:pt x="-40780" y="733559"/>
                  <a:pt x="4379" y="537949"/>
                  <a:pt x="0" y="422680"/>
                </a:cubicBezTo>
                <a:cubicBezTo>
                  <a:pt x="-4379" y="307411"/>
                  <a:pt x="14122" y="161286"/>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lvl="0" algn="ctr"/>
            <a:r>
              <a:rPr lang="en-US" sz="4000">
                <a:solidFill>
                  <a:srgbClr val="000000"/>
                </a:solidFill>
                <a:latin typeface="Calibri" panose="020F0502020204030204" pitchFamily="34" charset="0"/>
                <a:ea typeface="微软雅黑"/>
                <a:cs typeface="Calibri" panose="020F0502020204030204" pitchFamily="34" charset="0"/>
              </a:rPr>
              <a:t>1 000 ki-lô-gam</a:t>
            </a:r>
            <a:endParaRPr kumimoji="0" lang="en-US" sz="6000" b="0" i="0" u="none" strike="noStrike" kern="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21814288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309" t="56580" r="3355" b="9578"/>
          <a:stretch/>
        </p:blipFill>
        <p:spPr>
          <a:xfrm>
            <a:off x="1551213" y="319314"/>
            <a:ext cx="9561209" cy="5834743"/>
          </a:xfrm>
          <a:prstGeom prst="rect">
            <a:avLst/>
          </a:prstGeom>
        </p:spPr>
      </p:pic>
      <p:sp>
        <p:nvSpPr>
          <p:cNvPr id="3" name="Oval 2">
            <a:extLst>
              <a:ext uri="{FF2B5EF4-FFF2-40B4-BE49-F238E27FC236}">
                <a16:creationId xmlns:a16="http://schemas.microsoft.com/office/drawing/2014/main" id="{34D2F773-8429-460E-9F81-D1132134FC3E}"/>
              </a:ext>
            </a:extLst>
          </p:cNvPr>
          <p:cNvSpPr/>
          <p:nvPr/>
        </p:nvSpPr>
        <p:spPr>
          <a:xfrm>
            <a:off x="1446230" y="211612"/>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DFGothic-EB"/>
                <a:cs typeface="+mn-cs"/>
              </a:rPr>
              <a:t>3</a:t>
            </a:r>
          </a:p>
        </p:txBody>
      </p:sp>
      <p:sp>
        <p:nvSpPr>
          <p:cNvPr id="4" name="Oval 3">
            <a:extLst>
              <a:ext uri="{FF2B5EF4-FFF2-40B4-BE49-F238E27FC236}">
                <a16:creationId xmlns:a16="http://schemas.microsoft.com/office/drawing/2014/main" id="{34D2F773-8429-460E-9F81-D1132134FC3E}"/>
              </a:ext>
            </a:extLst>
          </p:cNvPr>
          <p:cNvSpPr/>
          <p:nvPr/>
        </p:nvSpPr>
        <p:spPr>
          <a:xfrm>
            <a:off x="1551213" y="3182834"/>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FF0000"/>
                </a:solidFill>
                <a:effectLst/>
                <a:uLnTx/>
                <a:uFillTx/>
                <a:latin typeface="DFGothic-EB"/>
                <a:cs typeface="+mn-cs"/>
              </a:rPr>
              <a:t>4</a:t>
            </a:r>
            <a:endParaRPr kumimoji="0" lang="en-US" sz="3200" b="0" i="0" u="none" strike="noStrike" kern="1200" cap="none" spc="0" normalizeH="0" baseline="0" noProof="0">
              <a:ln>
                <a:noFill/>
              </a:ln>
              <a:solidFill>
                <a:srgbClr val="FF0000"/>
              </a:solidFill>
              <a:effectLst/>
              <a:uLnTx/>
              <a:uFillTx/>
              <a:latin typeface="DFGothic-EB"/>
              <a:cs typeface="+mn-cs"/>
            </a:endParaRPr>
          </a:p>
        </p:txBody>
      </p:sp>
    </p:spTree>
    <p:extLst>
      <p:ext uri="{BB962C8B-B14F-4D97-AF65-F5344CB8AC3E}">
        <p14:creationId xmlns:p14="http://schemas.microsoft.com/office/powerpoint/2010/main" val="327178333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4256661" y="-1356779"/>
            <a:ext cx="3429000" cy="3429000"/>
            <a:chOff x="5767848" y="165919"/>
            <a:chExt cx="3429000" cy="342900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grpSp>
        <p:nvGrpSpPr>
          <p:cNvPr id="9" name="Group 8">
            <a:extLst>
              <a:ext uri="{FF2B5EF4-FFF2-40B4-BE49-F238E27FC236}">
                <a16:creationId xmlns:a16="http://schemas.microsoft.com/office/drawing/2014/main" id="{854449E7-659A-4EA9-ABC2-66B139007375}"/>
              </a:ext>
            </a:extLst>
          </p:cNvPr>
          <p:cNvGrpSpPr/>
          <p:nvPr/>
        </p:nvGrpSpPr>
        <p:grpSpPr>
          <a:xfrm>
            <a:off x="4259723" y="1893998"/>
            <a:ext cx="3667046" cy="1311405"/>
            <a:chOff x="638175" y="2460755"/>
            <a:chExt cx="3178453" cy="1122363"/>
          </a:xfrm>
        </p:grpSpPr>
        <p:pic>
          <p:nvPicPr>
            <p:cNvPr id="10" name="Picture 2">
              <a:extLst>
                <a:ext uri="{FF2B5EF4-FFF2-40B4-BE49-F238E27FC236}">
                  <a16:creationId xmlns:a16="http://schemas.microsoft.com/office/drawing/2014/main"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CF764C-3257-42F5-9BBE-BC4A56701A3C}"/>
                </a:ext>
              </a:extLst>
            </p:cNvPr>
            <p:cNvSpPr txBox="1"/>
            <p:nvPr/>
          </p:nvSpPr>
          <p:spPr>
            <a:xfrm>
              <a:off x="682903" y="2702797"/>
              <a:ext cx="3133725" cy="605843"/>
            </a:xfrm>
            <a:prstGeom prst="rect">
              <a:avLst/>
            </a:prstGeom>
            <a:noFill/>
          </p:spPr>
          <p:txBody>
            <a:bodyPr wrap="square" rtlCol="0">
              <a:spAutoFit/>
            </a:bodyPr>
            <a:lstStyle/>
            <a:p>
              <a:pPr lvl="0" algn="ctr"/>
              <a:r>
                <a:rPr lang="en-US" sz="4000" b="1">
                  <a:solidFill>
                    <a:srgbClr val="FFFF00"/>
                  </a:solidFill>
                  <a:latin typeface="Calibri" panose="020F0502020204030204" pitchFamily="34" charset="0"/>
                  <a:ea typeface="微软雅黑"/>
                  <a:cs typeface="Calibri" panose="020F0502020204030204" pitchFamily="34" charset="0"/>
                </a:rPr>
                <a:t>Cứu tinh</a:t>
              </a:r>
              <a:endParaRPr kumimoji="0" lang="en-US" sz="4000" b="1" i="0" u="none" strike="noStrike" kern="1200" cap="none" spc="0" normalizeH="0" baseline="0" noProof="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grpSp>
      <p:sp>
        <p:nvSpPr>
          <p:cNvPr id="12" name="TextBox 11">
            <a:extLst>
              <a:ext uri="{FF2B5EF4-FFF2-40B4-BE49-F238E27FC236}">
                <a16:creationId xmlns:a16="http://schemas.microsoft.com/office/drawing/2014/main" id="{63CCAE74-8CE2-4B36-92F9-82572AD1CDF6}"/>
              </a:ext>
            </a:extLst>
          </p:cNvPr>
          <p:cNvSpPr txBox="1"/>
          <p:nvPr/>
        </p:nvSpPr>
        <p:spPr>
          <a:xfrm>
            <a:off x="3855995" y="3488213"/>
            <a:ext cx="4719599" cy="1846659"/>
          </a:xfrm>
          <a:custGeom>
            <a:avLst/>
            <a:gdLst>
              <a:gd name="connsiteX0" fmla="*/ 0 w 4333776"/>
              <a:gd name="connsiteY0" fmla="*/ 0 h 1231106"/>
              <a:gd name="connsiteX1" fmla="*/ 498384 w 4333776"/>
              <a:gd name="connsiteY1" fmla="*/ 0 h 1231106"/>
              <a:gd name="connsiteX2" fmla="*/ 910093 w 4333776"/>
              <a:gd name="connsiteY2" fmla="*/ 0 h 1231106"/>
              <a:gd name="connsiteX3" fmla="*/ 1538490 w 4333776"/>
              <a:gd name="connsiteY3" fmla="*/ 0 h 1231106"/>
              <a:gd name="connsiteX4" fmla="*/ 2036875 w 4333776"/>
              <a:gd name="connsiteY4" fmla="*/ 0 h 1231106"/>
              <a:gd name="connsiteX5" fmla="*/ 2535259 w 4333776"/>
              <a:gd name="connsiteY5" fmla="*/ 0 h 1231106"/>
              <a:gd name="connsiteX6" fmla="*/ 3163656 w 4333776"/>
              <a:gd name="connsiteY6" fmla="*/ 0 h 1231106"/>
              <a:gd name="connsiteX7" fmla="*/ 3618703 w 4333776"/>
              <a:gd name="connsiteY7" fmla="*/ 0 h 1231106"/>
              <a:gd name="connsiteX8" fmla="*/ 4333776 w 4333776"/>
              <a:gd name="connsiteY8" fmla="*/ 0 h 1231106"/>
              <a:gd name="connsiteX9" fmla="*/ 4333776 w 4333776"/>
              <a:gd name="connsiteY9" fmla="*/ 434991 h 1231106"/>
              <a:gd name="connsiteX10" fmla="*/ 4333776 w 4333776"/>
              <a:gd name="connsiteY10" fmla="*/ 820737 h 1231106"/>
              <a:gd name="connsiteX11" fmla="*/ 4333776 w 4333776"/>
              <a:gd name="connsiteY11" fmla="*/ 1231106 h 1231106"/>
              <a:gd name="connsiteX12" fmla="*/ 3748716 w 4333776"/>
              <a:gd name="connsiteY12" fmla="*/ 1231106 h 1231106"/>
              <a:gd name="connsiteX13" fmla="*/ 3120319 w 4333776"/>
              <a:gd name="connsiteY13" fmla="*/ 1231106 h 1231106"/>
              <a:gd name="connsiteX14" fmla="*/ 2491921 w 4333776"/>
              <a:gd name="connsiteY14" fmla="*/ 1231106 h 1231106"/>
              <a:gd name="connsiteX15" fmla="*/ 2036875 w 4333776"/>
              <a:gd name="connsiteY15" fmla="*/ 1231106 h 1231106"/>
              <a:gd name="connsiteX16" fmla="*/ 1495153 w 4333776"/>
              <a:gd name="connsiteY16" fmla="*/ 1231106 h 1231106"/>
              <a:gd name="connsiteX17" fmla="*/ 866755 w 4333776"/>
              <a:gd name="connsiteY17" fmla="*/ 1231106 h 1231106"/>
              <a:gd name="connsiteX18" fmla="*/ 0 w 4333776"/>
              <a:gd name="connsiteY18" fmla="*/ 1231106 h 1231106"/>
              <a:gd name="connsiteX19" fmla="*/ 0 w 4333776"/>
              <a:gd name="connsiteY19" fmla="*/ 857671 h 1231106"/>
              <a:gd name="connsiteX20" fmla="*/ 0 w 4333776"/>
              <a:gd name="connsiteY20" fmla="*/ 471924 h 1231106"/>
              <a:gd name="connsiteX21" fmla="*/ 0 w 4333776"/>
              <a:gd name="connsiteY21" fmla="*/ 0 h 12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3776" h="1231106" extrusionOk="0">
                <a:moveTo>
                  <a:pt x="0" y="0"/>
                </a:moveTo>
                <a:cubicBezTo>
                  <a:pt x="135633" y="-15559"/>
                  <a:pt x="381371" y="788"/>
                  <a:pt x="498384" y="0"/>
                </a:cubicBezTo>
                <a:cubicBezTo>
                  <a:pt x="615397" y="-788"/>
                  <a:pt x="710246" y="8838"/>
                  <a:pt x="910093" y="0"/>
                </a:cubicBezTo>
                <a:cubicBezTo>
                  <a:pt x="1109940" y="-8838"/>
                  <a:pt x="1345000" y="33061"/>
                  <a:pt x="1538490" y="0"/>
                </a:cubicBezTo>
                <a:cubicBezTo>
                  <a:pt x="1731980" y="-33061"/>
                  <a:pt x="1813251" y="44309"/>
                  <a:pt x="2036875" y="0"/>
                </a:cubicBezTo>
                <a:cubicBezTo>
                  <a:pt x="2260500" y="-44309"/>
                  <a:pt x="2318425" y="30170"/>
                  <a:pt x="2535259" y="0"/>
                </a:cubicBezTo>
                <a:cubicBezTo>
                  <a:pt x="2752093" y="-30170"/>
                  <a:pt x="2899549" y="4383"/>
                  <a:pt x="3163656" y="0"/>
                </a:cubicBezTo>
                <a:cubicBezTo>
                  <a:pt x="3427763" y="-4383"/>
                  <a:pt x="3461261" y="48171"/>
                  <a:pt x="3618703" y="0"/>
                </a:cubicBezTo>
                <a:cubicBezTo>
                  <a:pt x="3776145" y="-48171"/>
                  <a:pt x="4075254" y="37229"/>
                  <a:pt x="4333776" y="0"/>
                </a:cubicBezTo>
                <a:cubicBezTo>
                  <a:pt x="4349128" y="209679"/>
                  <a:pt x="4309813" y="277227"/>
                  <a:pt x="4333776" y="434991"/>
                </a:cubicBezTo>
                <a:cubicBezTo>
                  <a:pt x="4357739" y="592755"/>
                  <a:pt x="4293701" y="700093"/>
                  <a:pt x="4333776" y="820737"/>
                </a:cubicBezTo>
                <a:cubicBezTo>
                  <a:pt x="4373851" y="941381"/>
                  <a:pt x="4325810" y="1030938"/>
                  <a:pt x="4333776" y="1231106"/>
                </a:cubicBezTo>
                <a:cubicBezTo>
                  <a:pt x="4124715" y="1234598"/>
                  <a:pt x="3877512" y="1200772"/>
                  <a:pt x="3748716" y="1231106"/>
                </a:cubicBezTo>
                <a:cubicBezTo>
                  <a:pt x="3619920" y="1261440"/>
                  <a:pt x="3424449" y="1219989"/>
                  <a:pt x="3120319" y="1231106"/>
                </a:cubicBezTo>
                <a:cubicBezTo>
                  <a:pt x="2816189" y="1242223"/>
                  <a:pt x="2706787" y="1181844"/>
                  <a:pt x="2491921" y="1231106"/>
                </a:cubicBezTo>
                <a:cubicBezTo>
                  <a:pt x="2277055" y="1280368"/>
                  <a:pt x="2220964" y="1229152"/>
                  <a:pt x="2036875" y="1231106"/>
                </a:cubicBezTo>
                <a:cubicBezTo>
                  <a:pt x="1852786" y="1233060"/>
                  <a:pt x="1679581" y="1179152"/>
                  <a:pt x="1495153" y="1231106"/>
                </a:cubicBezTo>
                <a:cubicBezTo>
                  <a:pt x="1310725" y="1283060"/>
                  <a:pt x="1100913" y="1167933"/>
                  <a:pt x="866755" y="1231106"/>
                </a:cubicBezTo>
                <a:cubicBezTo>
                  <a:pt x="632597" y="1294279"/>
                  <a:pt x="373556" y="1210794"/>
                  <a:pt x="0" y="1231106"/>
                </a:cubicBezTo>
                <a:cubicBezTo>
                  <a:pt x="-7669" y="1127126"/>
                  <a:pt x="33711" y="965716"/>
                  <a:pt x="0" y="857671"/>
                </a:cubicBezTo>
                <a:cubicBezTo>
                  <a:pt x="-33711" y="749626"/>
                  <a:pt x="32041" y="601953"/>
                  <a:pt x="0" y="471924"/>
                </a:cubicBezTo>
                <a:cubicBezTo>
                  <a:pt x="-32041" y="341895"/>
                  <a:pt x="51042" y="101416"/>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lvl="0" algn="ctr"/>
            <a:r>
              <a:rPr lang="vi-VN" sz="4000" kern="0">
                <a:solidFill>
                  <a:prstClr val="black"/>
                </a:solidFill>
                <a:latin typeface="Calibri" panose="020F0502020204030204" pitchFamily="34" charset="0"/>
                <a:ea typeface="微软雅黑"/>
                <a:cs typeface="Calibri" panose="020F0502020204030204" pitchFamily="34" charset="0"/>
              </a:rPr>
              <a:t>Người giúp cho thoát khỏi hoàn cảnh nguy nan, khốn khổ.</a:t>
            </a:r>
            <a:endParaRPr kumimoji="0" lang="en-US" sz="4000" b="0" i="0" u="none" strike="noStrike" kern="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142049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b="20889"/>
          <a:stretch/>
        </p:blipFill>
        <p:spPr>
          <a:xfrm>
            <a:off x="4938173" y="563568"/>
            <a:ext cx="4685628" cy="1897244"/>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pPr>
              <a:endParaRPr lang="en-US" sz="2800" b="1">
                <a:ln w="28575">
                  <a:solidFill>
                    <a:prstClr val="white"/>
                  </a:solidFill>
                </a:ln>
                <a:solidFill>
                  <a:srgbClr val="006600"/>
                </a:solidFill>
                <a:latin typeface="SVN-Cookies" panose="02040603050506020204" pitchFamily="18" charset="0"/>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pic>
        <p:nvPicPr>
          <p:cNvPr id="9" name="Picture 8"/>
          <p:cNvPicPr>
            <a:picLocks noChangeAspect="1"/>
          </p:cNvPicPr>
          <p:nvPr/>
        </p:nvPicPr>
        <p:blipFill>
          <a:blip r:embed="rId8"/>
          <a:stretch>
            <a:fillRect/>
          </a:stretch>
        </p:blipFill>
        <p:spPr>
          <a:xfrm>
            <a:off x="402356" y="2182634"/>
            <a:ext cx="4535817" cy="1012024"/>
          </a:xfrm>
          <a:prstGeom prst="rect">
            <a:avLst/>
          </a:prstGeom>
        </p:spPr>
      </p:pic>
    </p:spTree>
    <p:extLst>
      <p:ext uri="{BB962C8B-B14F-4D97-AF65-F5344CB8AC3E}">
        <p14:creationId xmlns:p14="http://schemas.microsoft.com/office/powerpoint/2010/main" val="280029616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
        <p:nvSpPr>
          <p:cNvPr id="3" name="Rectangle 2"/>
          <p:cNvSpPr/>
          <p:nvPr/>
        </p:nvSpPr>
        <p:spPr>
          <a:xfrm>
            <a:off x="4838408" y="422759"/>
            <a:ext cx="3808051" cy="923330"/>
          </a:xfrm>
          <a:prstGeom prst="rect">
            <a:avLst/>
          </a:prstGeom>
          <a:solidFill>
            <a:schemeClr val="accent5">
              <a:lumMod val="20000"/>
              <a:lumOff val="80000"/>
            </a:schemeClr>
          </a:solidFill>
        </p:spPr>
        <p:txBody>
          <a:bodyPr wrap="square" lIns="91440" tIns="45720" rIns="91440" bIns="45720">
            <a:spAutoFit/>
          </a:bodyPr>
          <a:lstStyle/>
          <a:p>
            <a:pPr algn="ctr"/>
            <a:r>
              <a:rPr lang="en-US" sz="5400" b="1" cap="none" spc="0" dirty="0" err="1" smtClean="0">
                <a:ln w="22225">
                  <a:solidFill>
                    <a:schemeClr val="accent2"/>
                  </a:solidFill>
                  <a:prstDash val="solid"/>
                </a:ln>
                <a:solidFill>
                  <a:schemeClr val="accent2">
                    <a:lumMod val="40000"/>
                    <a:lumOff val="60000"/>
                  </a:schemeClr>
                </a:solidFill>
                <a:effectLst/>
              </a:rPr>
              <a:t>Thi</a:t>
            </a:r>
            <a:r>
              <a:rPr lang="en-US" sz="5400" b="1" cap="none" spc="0" dirty="0" smtClean="0">
                <a:ln w="22225">
                  <a:solidFill>
                    <a:schemeClr val="accent2"/>
                  </a:solidFill>
                  <a:prstDash val="solid"/>
                </a:ln>
                <a:solidFill>
                  <a:schemeClr val="accent2">
                    <a:lumMod val="40000"/>
                    <a:lumOff val="60000"/>
                  </a:schemeClr>
                </a:solidFill>
                <a:effectLst/>
              </a:rPr>
              <a:t> </a:t>
            </a:r>
            <a:r>
              <a:rPr lang="en-US" sz="5400" b="1" cap="none" spc="0" dirty="0" err="1" smtClean="0">
                <a:ln w="22225">
                  <a:solidFill>
                    <a:schemeClr val="accent2"/>
                  </a:solidFill>
                  <a:prstDash val="solid"/>
                </a:ln>
                <a:solidFill>
                  <a:schemeClr val="accent2">
                    <a:lumMod val="40000"/>
                    <a:lumOff val="60000"/>
                  </a:schemeClr>
                </a:solidFill>
                <a:effectLst/>
              </a:rPr>
              <a:t>đọc</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695264290"/>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4168043" y="3464876"/>
            <a:ext cx="4608955" cy="923330"/>
          </a:xfrm>
          <a:prstGeom prst="rect">
            <a:avLst/>
          </a:prstGeom>
          <a:noFill/>
        </p:spPr>
        <p:txBody>
          <a:bodyPr wrap="none" lIns="91440" tIns="45720" rIns="91440" bIns="45720">
            <a:spAutoFit/>
          </a:bodyPr>
          <a:lstStyle/>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TÌM HIỂU BÀI</a:t>
            </a: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696543921"/>
      </p:ext>
    </p:extLst>
  </p:cSld>
  <p:clrMapOvr>
    <a:masterClrMapping/>
  </p:clrMapOvr>
  <p:transition advTm="3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5" y="221710"/>
            <a:ext cx="9533109" cy="856397"/>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altLang="zh-C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874273" y="366081"/>
            <a:ext cx="8470766"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ea typeface="微软雅黑"/>
                <a:cs typeface="Calibri" panose="020F0502020204030204" pitchFamily="34" charset="0"/>
              </a:rPr>
              <a:t>Ông Biển đem lại những gì cho con người? </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6902" t="8859" r="5217" b="79692"/>
          <a:stretch/>
        </p:blipFill>
        <p:spPr>
          <a:xfrm>
            <a:off x="1334552" y="1586753"/>
            <a:ext cx="9803292" cy="2034321"/>
          </a:xfrm>
          <a:prstGeom prst="rect">
            <a:avLst/>
          </a:prstGeom>
        </p:spPr>
      </p:pic>
      <p:sp>
        <p:nvSpPr>
          <p:cNvPr id="11" name="Oval 10">
            <a:extLst>
              <a:ext uri="{FF2B5EF4-FFF2-40B4-BE49-F238E27FC236}">
                <a16:creationId xmlns:a16="http://schemas.microsoft.com/office/drawing/2014/main" id="{530C2046-BF59-4330-AE4B-FCE3AB073E64}"/>
              </a:ext>
            </a:extLst>
          </p:cNvPr>
          <p:cNvSpPr/>
          <p:nvPr/>
        </p:nvSpPr>
        <p:spPr>
          <a:xfrm>
            <a:off x="1457703" y="1538590"/>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DFGothic-EB"/>
                <a:cs typeface="+mn-cs"/>
              </a:rPr>
              <a:t>1</a:t>
            </a:r>
          </a:p>
        </p:txBody>
      </p:sp>
      <p:cxnSp>
        <p:nvCxnSpPr>
          <p:cNvPr id="12" name="Straight Connector 11"/>
          <p:cNvCxnSpPr/>
          <p:nvPr/>
        </p:nvCxnSpPr>
        <p:spPr>
          <a:xfrm>
            <a:off x="7496162" y="2850776"/>
            <a:ext cx="34704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72312" y="3245223"/>
            <a:ext cx="39153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53066" y="3227293"/>
            <a:ext cx="4962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908453" y="3245223"/>
            <a:ext cx="39153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653066" y="3621074"/>
            <a:ext cx="20583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316000"/>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05244214">
            <a:hlinkClick r:id="" action="ppaction://media"/>
            <a:extLst>
              <a:ext uri="{FF2B5EF4-FFF2-40B4-BE49-F238E27FC236}">
                <a16:creationId xmlns:a16="http://schemas.microsoft.com/office/drawing/2014/main" id="{CB6F63AF-74FA-42EA-A3AE-D4F016EB05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69850920"/>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853047" y="284784"/>
            <a:ext cx="9533109" cy="1562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altLang="zh-C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801715" y="464443"/>
            <a:ext cx="8652412" cy="1200329"/>
          </a:xfrm>
          <a:prstGeom prst="rect">
            <a:avLst/>
          </a:prstGeom>
          <a:noFill/>
        </p:spPr>
        <p:txBody>
          <a:bodyPr wrap="square" rtlCol="0">
            <a:spAutoFit/>
          </a:bodyPr>
          <a:lstStyle/>
          <a:p>
            <a:pPr algn="ctr"/>
            <a:r>
              <a:rPr lang="vi-VN" sz="3600" b="1">
                <a:solidFill>
                  <a:srgbClr val="000000"/>
                </a:solidFill>
                <a:latin typeface="Calibri" panose="020F0502020204030204" pitchFamily="34" charset="0"/>
                <a:ea typeface="微软雅黑"/>
                <a:cs typeface="Calibri" panose="020F0502020204030204" pitchFamily="34" charset="0"/>
              </a:rPr>
              <a:t>Điều gì xảy ra khiến ông Biển phải đi tìm người giúp đỡ?</a:t>
            </a:r>
            <a:endParaRPr lang="en-US" sz="3600" b="1">
              <a:solidFill>
                <a:srgbClr val="000000"/>
              </a:solidFill>
              <a:latin typeface="Calibri" panose="020F0502020204030204" pitchFamily="34" charset="0"/>
              <a:ea typeface="微软雅黑"/>
              <a:cs typeface="Calibri" panose="020F0502020204030204" pitchFamily="34" charset="0"/>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8309" t="48565" r="3569" b="42882"/>
          <a:stretch/>
        </p:blipFill>
        <p:spPr>
          <a:xfrm>
            <a:off x="1472986" y="2255671"/>
            <a:ext cx="9840685" cy="1521431"/>
          </a:xfrm>
          <a:prstGeom prst="rect">
            <a:avLst/>
          </a:prstGeom>
        </p:spPr>
      </p:pic>
      <p:sp>
        <p:nvSpPr>
          <p:cNvPr id="13" name="Oval 12">
            <a:extLst>
              <a:ext uri="{FF2B5EF4-FFF2-40B4-BE49-F238E27FC236}">
                <a16:creationId xmlns:a16="http://schemas.microsoft.com/office/drawing/2014/main" id="{8A642886-B46D-4906-B977-5C622E28F090}"/>
              </a:ext>
            </a:extLst>
          </p:cNvPr>
          <p:cNvSpPr/>
          <p:nvPr/>
        </p:nvSpPr>
        <p:spPr>
          <a:xfrm>
            <a:off x="1424835" y="2374365"/>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DFGothic-EB"/>
                <a:cs typeface="+mn-cs"/>
              </a:rPr>
              <a:t>2</a:t>
            </a:r>
          </a:p>
        </p:txBody>
      </p:sp>
      <p:cxnSp>
        <p:nvCxnSpPr>
          <p:cNvPr id="14" name="Straight Connector 13"/>
          <p:cNvCxnSpPr/>
          <p:nvPr/>
        </p:nvCxnSpPr>
        <p:spPr>
          <a:xfrm>
            <a:off x="5895962" y="2837329"/>
            <a:ext cx="5182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204809" y="2841811"/>
            <a:ext cx="16299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811684" y="2837329"/>
            <a:ext cx="11191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82589" y="3231776"/>
            <a:ext cx="630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181775" y="3231776"/>
            <a:ext cx="27490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68899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54396" y="116650"/>
            <a:ext cx="11235178" cy="1579891"/>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smtClean="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en-US" altLang="zh-CN" sz="32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1077218"/>
          </a:xfrm>
          <a:prstGeom prst="rect">
            <a:avLst/>
          </a:prstGeom>
          <a:noFill/>
        </p:spPr>
        <p:txBody>
          <a:bodyPr wrap="square" rtlCol="0">
            <a:spAutoFit/>
          </a:bodyPr>
          <a:lstStyle/>
          <a:p>
            <a:r>
              <a:rPr lang="en-US" sz="3200" b="1" dirty="0" err="1" smtClean="0">
                <a:solidFill>
                  <a:srgbClr val="0070C0"/>
                </a:solidFill>
                <a:latin typeface="Calibri" panose="020F0502020204030204" pitchFamily="34" charset="0"/>
                <a:ea typeface="微软雅黑"/>
                <a:cs typeface="Calibri" panose="020F0502020204030204" pitchFamily="34" charset="0"/>
              </a:rPr>
              <a:t>Khi</a:t>
            </a:r>
            <a:r>
              <a:rPr lang="en-US" sz="3200" b="1" dirty="0" smtClean="0">
                <a:solidFill>
                  <a:srgbClr val="0070C0"/>
                </a:solidFill>
                <a:latin typeface="Calibri" panose="020F0502020204030204" pitchFamily="34" charset="0"/>
                <a:ea typeface="微软雅黑"/>
                <a:cs typeface="Calibri" panose="020F0502020204030204" pitchFamily="34" charset="0"/>
              </a:rPr>
              <a:t> </a:t>
            </a:r>
            <a:r>
              <a:rPr lang="en-US" sz="3200" b="1" dirty="0" err="1" smtClean="0">
                <a:solidFill>
                  <a:srgbClr val="0070C0"/>
                </a:solidFill>
                <a:latin typeface="Calibri" panose="020F0502020204030204" pitchFamily="34" charset="0"/>
                <a:ea typeface="微软雅黑"/>
                <a:cs typeface="Calibri" panose="020F0502020204030204" pitchFamily="34" charset="0"/>
              </a:rPr>
              <a:t>hướng</a:t>
            </a:r>
            <a:r>
              <a:rPr lang="en-US" sz="3200" b="1" dirty="0" smtClean="0">
                <a:solidFill>
                  <a:srgbClr val="0070C0"/>
                </a:solidFill>
                <a:latin typeface="Calibri" panose="020F0502020204030204" pitchFamily="34" charset="0"/>
                <a:ea typeface="微软雅黑"/>
                <a:cs typeface="Calibri" panose="020F0502020204030204" pitchFamily="34" charset="0"/>
              </a:rPr>
              <a:t> </a:t>
            </a:r>
            <a:r>
              <a:rPr lang="en-US" sz="3200" b="1" dirty="0" err="1" smtClean="0">
                <a:solidFill>
                  <a:srgbClr val="0070C0"/>
                </a:solidFill>
                <a:latin typeface="Calibri" panose="020F0502020204030204" pitchFamily="34" charset="0"/>
                <a:ea typeface="微软雅黑"/>
                <a:cs typeface="Calibri" panose="020F0502020204030204" pitchFamily="34" charset="0"/>
              </a:rPr>
              <a:t>về</a:t>
            </a:r>
            <a:r>
              <a:rPr lang="en-US" sz="3200" b="1" dirty="0" smtClean="0">
                <a:solidFill>
                  <a:srgbClr val="0070C0"/>
                </a:solidFill>
                <a:latin typeface="Calibri" panose="020F0502020204030204" pitchFamily="34" charset="0"/>
                <a:ea typeface="微软雅黑"/>
                <a:cs typeface="Calibri" panose="020F0502020204030204" pitchFamily="34" charset="0"/>
              </a:rPr>
              <a:t> </a:t>
            </a:r>
            <a:r>
              <a:rPr lang="en-US" sz="3200" b="1" dirty="0" err="1" smtClean="0">
                <a:solidFill>
                  <a:srgbClr val="0070C0"/>
                </a:solidFill>
                <a:latin typeface="Calibri" panose="020F0502020204030204" pitchFamily="34" charset="0"/>
                <a:ea typeface="微软雅黑"/>
                <a:cs typeface="Calibri" panose="020F0502020204030204" pitchFamily="34" charset="0"/>
              </a:rPr>
              <a:t>phía</a:t>
            </a:r>
            <a:r>
              <a:rPr lang="en-US" sz="3200" b="1" dirty="0" smtClean="0">
                <a:solidFill>
                  <a:srgbClr val="0070C0"/>
                </a:solidFill>
                <a:latin typeface="Calibri" panose="020F0502020204030204" pitchFamily="34" charset="0"/>
                <a:ea typeface="微软雅黑"/>
                <a:cs typeface="Calibri" panose="020F0502020204030204" pitchFamily="34" charset="0"/>
              </a:rPr>
              <a:t> </a:t>
            </a:r>
            <a:r>
              <a:rPr lang="en-US" sz="3200" b="1" dirty="0" err="1" smtClean="0">
                <a:solidFill>
                  <a:srgbClr val="0070C0"/>
                </a:solidFill>
                <a:latin typeface="Calibri" panose="020F0502020204030204" pitchFamily="34" charset="0"/>
                <a:ea typeface="微软雅黑"/>
                <a:cs typeface="Calibri" panose="020F0502020204030204" pitchFamily="34" charset="0"/>
              </a:rPr>
              <a:t>đất</a:t>
            </a:r>
            <a:r>
              <a:rPr lang="en-US" sz="3200" b="1" dirty="0">
                <a:solidFill>
                  <a:srgbClr val="0070C0"/>
                </a:solidFill>
                <a:latin typeface="Calibri" panose="020F0502020204030204" pitchFamily="34" charset="0"/>
                <a:ea typeface="微软雅黑"/>
                <a:cs typeface="Calibri" panose="020F0502020204030204" pitchFamily="34" charset="0"/>
              </a:rPr>
              <a:t> </a:t>
            </a:r>
            <a:r>
              <a:rPr lang="en-US" sz="3200" b="1" dirty="0" err="1" smtClean="0">
                <a:solidFill>
                  <a:srgbClr val="0070C0"/>
                </a:solidFill>
                <a:latin typeface="Calibri" panose="020F0502020204030204" pitchFamily="34" charset="0"/>
                <a:ea typeface="微软雅黑"/>
                <a:cs typeface="Calibri" panose="020F0502020204030204" pitchFamily="34" charset="0"/>
              </a:rPr>
              <a:t>liền</a:t>
            </a:r>
            <a:r>
              <a:rPr lang="en-US" sz="3200" b="1" dirty="0" smtClean="0">
                <a:solidFill>
                  <a:srgbClr val="0070C0"/>
                </a:solidFill>
                <a:latin typeface="Calibri" panose="020F0502020204030204" pitchFamily="34" charset="0"/>
                <a:ea typeface="微软雅黑"/>
                <a:cs typeface="Calibri" panose="020F0502020204030204" pitchFamily="34" charset="0"/>
              </a:rPr>
              <a:t>, </a:t>
            </a:r>
            <a:r>
              <a:rPr lang="en-US" sz="3200" b="1" dirty="0" err="1" smtClean="0">
                <a:solidFill>
                  <a:srgbClr val="0070C0"/>
                </a:solidFill>
                <a:latin typeface="Calibri" panose="020F0502020204030204" pitchFamily="34" charset="0"/>
                <a:ea typeface="微软雅黑"/>
                <a:cs typeface="Calibri" panose="020F0502020204030204" pitchFamily="34" charset="0"/>
              </a:rPr>
              <a:t>ông</a:t>
            </a:r>
            <a:r>
              <a:rPr lang="en-US" sz="3200" b="1" dirty="0" smtClean="0">
                <a:solidFill>
                  <a:srgbClr val="0070C0"/>
                </a:solidFill>
                <a:latin typeface="Calibri" panose="020F0502020204030204" pitchFamily="34" charset="0"/>
                <a:ea typeface="微软雅黑"/>
                <a:cs typeface="Calibri" panose="020F0502020204030204" pitchFamily="34" charset="0"/>
              </a:rPr>
              <a:t> </a:t>
            </a:r>
            <a:r>
              <a:rPr lang="en-US" sz="3200" b="1" dirty="0" err="1" smtClean="0">
                <a:solidFill>
                  <a:srgbClr val="0070C0"/>
                </a:solidFill>
                <a:latin typeface="Calibri" panose="020F0502020204030204" pitchFamily="34" charset="0"/>
                <a:ea typeface="微软雅黑"/>
                <a:cs typeface="Calibri" panose="020F0502020204030204" pitchFamily="34" charset="0"/>
              </a:rPr>
              <a:t>Biển</a:t>
            </a:r>
            <a:r>
              <a:rPr lang="en-US" sz="3200" b="1" dirty="0" smtClean="0">
                <a:solidFill>
                  <a:srgbClr val="0070C0"/>
                </a:solidFill>
                <a:latin typeface="Calibri" panose="020F0502020204030204" pitchFamily="34" charset="0"/>
                <a:ea typeface="微软雅黑"/>
                <a:cs typeface="Calibri" panose="020F0502020204030204" pitchFamily="34" charset="0"/>
              </a:rPr>
              <a:t> </a:t>
            </a:r>
            <a:r>
              <a:rPr lang="en-US" sz="3200" b="1" dirty="0" err="1" smtClean="0">
                <a:solidFill>
                  <a:srgbClr val="0070C0"/>
                </a:solidFill>
                <a:latin typeface="Calibri" panose="020F0502020204030204" pitchFamily="34" charset="0"/>
                <a:ea typeface="微软雅黑"/>
                <a:cs typeface="Calibri" panose="020F0502020204030204" pitchFamily="34" charset="0"/>
              </a:rPr>
              <a:t>thấy</a:t>
            </a:r>
            <a:r>
              <a:rPr lang="en-US" sz="3200" b="1" dirty="0" smtClean="0">
                <a:solidFill>
                  <a:srgbClr val="0070C0"/>
                </a:solidFill>
                <a:latin typeface="Calibri" panose="020F0502020204030204" pitchFamily="34" charset="0"/>
                <a:ea typeface="微软雅黑"/>
                <a:cs typeface="Calibri" panose="020F0502020204030204" pitchFamily="34" charset="0"/>
              </a:rPr>
              <a:t> </a:t>
            </a:r>
            <a:r>
              <a:rPr lang="en-US" sz="3200" b="1" dirty="0" err="1" smtClean="0">
                <a:solidFill>
                  <a:srgbClr val="0070C0"/>
                </a:solidFill>
                <a:latin typeface="Calibri" panose="020F0502020204030204" pitchFamily="34" charset="0"/>
                <a:ea typeface="微软雅黑"/>
                <a:cs typeface="Calibri" panose="020F0502020204030204" pitchFamily="34" charset="0"/>
              </a:rPr>
              <a:t>thực</a:t>
            </a:r>
            <a:r>
              <a:rPr lang="en-US" sz="3200" b="1" dirty="0" smtClean="0">
                <a:solidFill>
                  <a:srgbClr val="0070C0"/>
                </a:solidFill>
                <a:latin typeface="Calibri" panose="020F0502020204030204" pitchFamily="34" charset="0"/>
                <a:ea typeface="微软雅黑"/>
                <a:cs typeface="Calibri" panose="020F0502020204030204" pitchFamily="34" charset="0"/>
              </a:rPr>
              <a:t> </a:t>
            </a:r>
            <a:r>
              <a:rPr lang="en-US" sz="3200" b="1" dirty="0" err="1" smtClean="0">
                <a:solidFill>
                  <a:srgbClr val="0070C0"/>
                </a:solidFill>
                <a:latin typeface="Calibri" panose="020F0502020204030204" pitchFamily="34" charset="0"/>
                <a:ea typeface="微软雅黑"/>
                <a:cs typeface="Calibri" panose="020F0502020204030204" pitchFamily="34" charset="0"/>
              </a:rPr>
              <a:t>trạng</a:t>
            </a:r>
            <a:r>
              <a:rPr lang="en-US" sz="3200" b="1" dirty="0" smtClean="0">
                <a:solidFill>
                  <a:srgbClr val="0070C0"/>
                </a:solidFill>
                <a:latin typeface="Calibri" panose="020F0502020204030204" pitchFamily="34" charset="0"/>
                <a:ea typeface="微软雅黑"/>
                <a:cs typeface="Calibri" panose="020F0502020204030204" pitchFamily="34" charset="0"/>
              </a:rPr>
              <a:t> </a:t>
            </a:r>
            <a:r>
              <a:rPr lang="en-US" sz="3200" b="1" dirty="0" err="1" smtClean="0">
                <a:solidFill>
                  <a:srgbClr val="0070C0"/>
                </a:solidFill>
                <a:latin typeface="Calibri" panose="020F0502020204030204" pitchFamily="34" charset="0"/>
                <a:ea typeface="微软雅黑"/>
                <a:cs typeface="Calibri" panose="020F0502020204030204" pitchFamily="34" charset="0"/>
              </a:rPr>
              <a:t>gì</a:t>
            </a:r>
            <a:r>
              <a:rPr lang="en-US" sz="3200" b="1" dirty="0" smtClean="0">
                <a:solidFill>
                  <a:srgbClr val="0070C0"/>
                </a:solidFill>
                <a:latin typeface="Calibri" panose="020F0502020204030204" pitchFamily="34" charset="0"/>
                <a:ea typeface="微软雅黑"/>
                <a:cs typeface="Calibri" panose="020F0502020204030204" pitchFamily="34" charset="0"/>
              </a:rPr>
              <a:t> </a:t>
            </a:r>
            <a:r>
              <a:rPr lang="en-US" sz="3200" b="1" dirty="0" err="1" smtClean="0">
                <a:solidFill>
                  <a:srgbClr val="0070C0"/>
                </a:solidFill>
                <a:latin typeface="Calibri" panose="020F0502020204030204" pitchFamily="34" charset="0"/>
                <a:ea typeface="微软雅黑"/>
                <a:cs typeface="Calibri" panose="020F0502020204030204" pitchFamily="34" charset="0"/>
              </a:rPr>
              <a:t>đang</a:t>
            </a:r>
            <a:r>
              <a:rPr lang="en-US" sz="3200" b="1" dirty="0" smtClean="0">
                <a:solidFill>
                  <a:srgbClr val="0070C0"/>
                </a:solidFill>
                <a:latin typeface="Calibri" panose="020F0502020204030204" pitchFamily="34" charset="0"/>
                <a:ea typeface="微软雅黑"/>
                <a:cs typeface="Calibri" panose="020F0502020204030204" pitchFamily="34" charset="0"/>
              </a:rPr>
              <a:t> </a:t>
            </a:r>
            <a:r>
              <a:rPr lang="en-US" sz="3200" b="1" dirty="0" err="1" smtClean="0">
                <a:solidFill>
                  <a:srgbClr val="0070C0"/>
                </a:solidFill>
                <a:latin typeface="Calibri" panose="020F0502020204030204" pitchFamily="34" charset="0"/>
                <a:ea typeface="微软雅黑"/>
                <a:cs typeface="Calibri" panose="020F0502020204030204" pitchFamily="34" charset="0"/>
              </a:rPr>
              <a:t>diễn</a:t>
            </a:r>
            <a:r>
              <a:rPr lang="en-US" sz="3200" b="1" dirty="0" smtClean="0">
                <a:solidFill>
                  <a:srgbClr val="0070C0"/>
                </a:solidFill>
                <a:latin typeface="Calibri" panose="020F0502020204030204" pitchFamily="34" charset="0"/>
                <a:ea typeface="微软雅黑"/>
                <a:cs typeface="Calibri" panose="020F0502020204030204" pitchFamily="34" charset="0"/>
              </a:rPr>
              <a:t> </a:t>
            </a:r>
            <a:r>
              <a:rPr lang="en-US" sz="3200" b="1" dirty="0" err="1" smtClean="0">
                <a:solidFill>
                  <a:srgbClr val="0070C0"/>
                </a:solidFill>
                <a:latin typeface="Calibri" panose="020F0502020204030204" pitchFamily="34" charset="0"/>
                <a:ea typeface="微软雅黑"/>
                <a:cs typeface="Calibri" panose="020F0502020204030204" pitchFamily="34" charset="0"/>
              </a:rPr>
              <a:t>ra</a:t>
            </a:r>
            <a:r>
              <a:rPr lang="en-US" sz="3200" b="1" dirty="0" smtClean="0">
                <a:solidFill>
                  <a:srgbClr val="0070C0"/>
                </a:solidFill>
                <a:latin typeface="Calibri" panose="020F0502020204030204" pitchFamily="34" charset="0"/>
                <a:ea typeface="微软雅黑"/>
                <a:cs typeface="Calibri" panose="020F0502020204030204" pitchFamily="34" charset="0"/>
              </a:rPr>
              <a:t>?</a:t>
            </a:r>
            <a:endParaRPr lang="en-US" sz="3200" b="1" dirty="0">
              <a:solidFill>
                <a:srgbClr val="0070C0"/>
              </a:solidFill>
              <a:latin typeface="Calibri" panose="020F0502020204030204" pitchFamily="34" charset="0"/>
              <a:ea typeface="微软雅黑"/>
              <a:cs typeface="Calibri" panose="020F0502020204030204" pitchFamily="34"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8309" t="56580" r="3355" b="26008"/>
          <a:stretch/>
        </p:blipFill>
        <p:spPr>
          <a:xfrm>
            <a:off x="1596457" y="1959856"/>
            <a:ext cx="9561209" cy="3002110"/>
          </a:xfrm>
          <a:prstGeom prst="rect">
            <a:avLst/>
          </a:prstGeom>
        </p:spPr>
      </p:pic>
      <p:sp>
        <p:nvSpPr>
          <p:cNvPr id="11" name="Oval 10">
            <a:extLst>
              <a:ext uri="{FF2B5EF4-FFF2-40B4-BE49-F238E27FC236}">
                <a16:creationId xmlns:a16="http://schemas.microsoft.com/office/drawing/2014/main" id="{34D2F773-8429-460E-9F81-D1132134FC3E}"/>
              </a:ext>
            </a:extLst>
          </p:cNvPr>
          <p:cNvSpPr/>
          <p:nvPr/>
        </p:nvSpPr>
        <p:spPr>
          <a:xfrm>
            <a:off x="1473123" y="1827441"/>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DFGothic-EB"/>
                <a:cs typeface="+mn-cs"/>
              </a:rPr>
              <a:t>3</a:t>
            </a:r>
          </a:p>
        </p:txBody>
      </p:sp>
      <p:cxnSp>
        <p:nvCxnSpPr>
          <p:cNvPr id="12" name="Straight Connector 11"/>
          <p:cNvCxnSpPr/>
          <p:nvPr/>
        </p:nvCxnSpPr>
        <p:spPr>
          <a:xfrm>
            <a:off x="7700496" y="4074458"/>
            <a:ext cx="30302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22743" y="4468906"/>
            <a:ext cx="63740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619378" y="4468906"/>
            <a:ext cx="2084481"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922743" y="4836459"/>
            <a:ext cx="2420657"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C11A3D2-A458-4744-9750-C9C10AA12689}"/>
              </a:ext>
            </a:extLst>
          </p:cNvPr>
          <p:cNvSpPr txBox="1"/>
          <p:nvPr/>
        </p:nvSpPr>
        <p:spPr>
          <a:xfrm>
            <a:off x="1596457" y="382671"/>
            <a:ext cx="9992029" cy="1077218"/>
          </a:xfrm>
          <a:prstGeom prst="rect">
            <a:avLst/>
          </a:prstGeom>
          <a:solidFill>
            <a:srgbClr val="FFFFCC"/>
          </a:solidFill>
        </p:spPr>
        <p:txBody>
          <a:bodyPr wrap="square" rtlCol="0">
            <a:spAutoFit/>
          </a:bodyPr>
          <a:lstStyle/>
          <a:p>
            <a:r>
              <a:rPr lang="vi-VN" sz="3200" b="1" dirty="0">
                <a:solidFill>
                  <a:srgbClr val="0070C0"/>
                </a:solidFill>
                <a:latin typeface="Calibri" panose="020F0502020204030204" pitchFamily="34" charset="0"/>
                <a:ea typeface="微软雅黑"/>
                <a:cs typeface="Calibri" panose="020F0502020204030204" pitchFamily="34" charset="0"/>
              </a:rPr>
              <a:t>Em hiểu lời của ông Biển “Không thể loanh quanh mãi thế này!” như thế nào? </a:t>
            </a:r>
            <a:endParaRPr lang="en-US" sz="3200" b="1" dirty="0">
              <a:solidFill>
                <a:srgbClr val="0070C0"/>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63381467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749713" cy="1374516"/>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en-US" altLang="zh-C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629946" y="460195"/>
            <a:ext cx="8652412" cy="584775"/>
          </a:xfrm>
          <a:prstGeom prst="rect">
            <a:avLst/>
          </a:prstGeom>
          <a:noFill/>
        </p:spPr>
        <p:txBody>
          <a:bodyPr wrap="square" rtlCol="0">
            <a:spAutoFit/>
          </a:bodyPr>
          <a:lstStyle/>
          <a:p>
            <a:r>
              <a:rPr lang="vi-VN" sz="3200" b="1" dirty="0">
                <a:solidFill>
                  <a:srgbClr val="000000"/>
                </a:solidFill>
                <a:latin typeface="Calibri" panose="020F0502020204030204" pitchFamily="34" charset="0"/>
                <a:ea typeface="微软雅黑"/>
                <a:cs typeface="Calibri" panose="020F0502020204030204" pitchFamily="34" charset="0"/>
              </a:rPr>
              <a:t>Điều gì đã khiến ông Biển vui trở lại?</a:t>
            </a:r>
            <a:endParaRPr lang="en-US" sz="3200" b="1" dirty="0">
              <a:solidFill>
                <a:srgbClr val="000000"/>
              </a:solidFill>
              <a:latin typeface="Calibri" panose="020F0502020204030204" pitchFamily="34" charset="0"/>
              <a:ea typeface="微软雅黑"/>
              <a:cs typeface="Calibri" panose="020F0502020204030204"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8309" t="73603" r="3355" b="11345"/>
          <a:stretch/>
        </p:blipFill>
        <p:spPr>
          <a:xfrm>
            <a:off x="1853515" y="1801905"/>
            <a:ext cx="9561209" cy="2595283"/>
          </a:xfrm>
          <a:prstGeom prst="rect">
            <a:avLst/>
          </a:prstGeom>
        </p:spPr>
      </p:pic>
      <p:sp>
        <p:nvSpPr>
          <p:cNvPr id="8" name="Oval 7">
            <a:extLst>
              <a:ext uri="{FF2B5EF4-FFF2-40B4-BE49-F238E27FC236}">
                <a16:creationId xmlns:a16="http://schemas.microsoft.com/office/drawing/2014/main" id="{34D2F773-8429-460E-9F81-D1132134FC3E}"/>
              </a:ext>
            </a:extLst>
          </p:cNvPr>
          <p:cNvSpPr/>
          <p:nvPr/>
        </p:nvSpPr>
        <p:spPr>
          <a:xfrm>
            <a:off x="1853515" y="1682676"/>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FF0000"/>
                </a:solidFill>
                <a:effectLst/>
                <a:uLnTx/>
                <a:uFillTx/>
                <a:latin typeface="DFGothic-EB"/>
                <a:cs typeface="+mn-cs"/>
              </a:rPr>
              <a:t>4</a:t>
            </a:r>
            <a:endParaRPr kumimoji="0" lang="en-US" sz="3200" b="0" i="0" u="none" strike="noStrike" kern="1200" cap="none" spc="0" normalizeH="0" baseline="0" noProof="0">
              <a:ln>
                <a:noFill/>
              </a:ln>
              <a:solidFill>
                <a:srgbClr val="FF0000"/>
              </a:solidFill>
              <a:effectLst/>
              <a:uLnTx/>
              <a:uFillTx/>
              <a:latin typeface="DFGothic-EB"/>
              <a:cs typeface="+mn-cs"/>
            </a:endParaRPr>
          </a:p>
        </p:txBody>
      </p:sp>
      <p:cxnSp>
        <p:nvCxnSpPr>
          <p:cNvPr id="9" name="Straight Connector 8"/>
          <p:cNvCxnSpPr/>
          <p:nvPr/>
        </p:nvCxnSpPr>
        <p:spPr>
          <a:xfrm>
            <a:off x="9462060" y="2209913"/>
            <a:ext cx="14300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05131" y="2590913"/>
            <a:ext cx="63068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D70D623-2A1C-43C2-8BAA-A91FCBA629CD}"/>
              </a:ext>
            </a:extLst>
          </p:cNvPr>
          <p:cNvSpPr txBox="1"/>
          <p:nvPr/>
        </p:nvSpPr>
        <p:spPr>
          <a:xfrm>
            <a:off x="2521644" y="355386"/>
            <a:ext cx="8760714" cy="1077218"/>
          </a:xfrm>
          <a:prstGeom prst="rect">
            <a:avLst/>
          </a:prstGeom>
          <a:solidFill>
            <a:srgbClr val="FFFFCC"/>
          </a:solidFill>
        </p:spPr>
        <p:txBody>
          <a:bodyPr wrap="square" rtlCol="0">
            <a:spAutoFit/>
          </a:bodyPr>
          <a:lstStyle/>
          <a:p>
            <a:r>
              <a:rPr lang="en-US" sz="3100" b="1" dirty="0" smtClean="0">
                <a:solidFill>
                  <a:srgbClr val="000000"/>
                </a:solidFill>
                <a:latin typeface="Calibri" panose="020F0502020204030204" pitchFamily="34" charset="0"/>
                <a:ea typeface="微软雅黑"/>
                <a:cs typeface="Calibri" panose="020F0502020204030204" pitchFamily="34" charset="0"/>
              </a:rPr>
              <a:t>Qua </a:t>
            </a:r>
            <a:r>
              <a:rPr lang="en-US" sz="3100" b="1" dirty="0" err="1" smtClean="0">
                <a:solidFill>
                  <a:srgbClr val="000000"/>
                </a:solidFill>
                <a:latin typeface="Calibri" panose="020F0502020204030204" pitchFamily="34" charset="0"/>
                <a:ea typeface="微软雅黑"/>
                <a:cs typeface="Calibri" panose="020F0502020204030204" pitchFamily="34" charset="0"/>
              </a:rPr>
              <a:t>hành</a:t>
            </a:r>
            <a:r>
              <a:rPr lang="en-US" sz="3100" b="1" dirty="0" smtClean="0">
                <a:solidFill>
                  <a:srgbClr val="000000"/>
                </a:solidFill>
                <a:latin typeface="Calibri" panose="020F0502020204030204" pitchFamily="34" charset="0"/>
                <a:ea typeface="微软雅黑"/>
                <a:cs typeface="Calibri" panose="020F0502020204030204" pitchFamily="34" charset="0"/>
              </a:rPr>
              <a:t> </a:t>
            </a:r>
            <a:r>
              <a:rPr lang="en-US" sz="3100" b="1" dirty="0" err="1" smtClean="0">
                <a:solidFill>
                  <a:srgbClr val="000000"/>
                </a:solidFill>
                <a:latin typeface="Calibri" panose="020F0502020204030204" pitchFamily="34" charset="0"/>
                <a:ea typeface="微软雅黑"/>
                <a:cs typeface="Calibri" panose="020F0502020204030204" pitchFamily="34" charset="0"/>
              </a:rPr>
              <a:t>động</a:t>
            </a:r>
            <a:r>
              <a:rPr lang="en-US" sz="3100" b="1" dirty="0" smtClean="0">
                <a:solidFill>
                  <a:srgbClr val="000000"/>
                </a:solidFill>
                <a:latin typeface="Calibri" panose="020F0502020204030204" pitchFamily="34" charset="0"/>
                <a:ea typeface="微软雅黑"/>
                <a:cs typeface="Calibri" panose="020F0502020204030204" pitchFamily="34" charset="0"/>
              </a:rPr>
              <a:t> </a:t>
            </a:r>
            <a:r>
              <a:rPr lang="en-US" sz="3100" b="1" dirty="0" err="1" smtClean="0">
                <a:solidFill>
                  <a:srgbClr val="000000"/>
                </a:solidFill>
                <a:latin typeface="Calibri" panose="020F0502020204030204" pitchFamily="34" charset="0"/>
                <a:ea typeface="微软雅黑"/>
                <a:cs typeface="Calibri" panose="020F0502020204030204" pitchFamily="34" charset="0"/>
              </a:rPr>
              <a:t>của</a:t>
            </a:r>
            <a:r>
              <a:rPr lang="en-US" sz="3100" b="1" dirty="0" smtClean="0">
                <a:solidFill>
                  <a:srgbClr val="000000"/>
                </a:solidFill>
                <a:latin typeface="Calibri" panose="020F0502020204030204" pitchFamily="34" charset="0"/>
                <a:ea typeface="微软雅黑"/>
                <a:cs typeface="Calibri" panose="020F0502020204030204" pitchFamily="34" charset="0"/>
              </a:rPr>
              <a:t> </a:t>
            </a:r>
            <a:r>
              <a:rPr lang="en-US" sz="3100" b="1" dirty="0" err="1" smtClean="0">
                <a:solidFill>
                  <a:srgbClr val="000000"/>
                </a:solidFill>
                <a:latin typeface="Calibri" panose="020F0502020204030204" pitchFamily="34" charset="0"/>
                <a:ea typeface="微软雅黑"/>
                <a:cs typeface="Calibri" panose="020F0502020204030204" pitchFamily="34" charset="0"/>
              </a:rPr>
              <a:t>các</a:t>
            </a:r>
            <a:r>
              <a:rPr lang="en-US" sz="3100" b="1" dirty="0" smtClean="0">
                <a:solidFill>
                  <a:srgbClr val="000000"/>
                </a:solidFill>
                <a:latin typeface="Calibri" panose="020F0502020204030204" pitchFamily="34" charset="0"/>
                <a:ea typeface="微软雅黑"/>
                <a:cs typeface="Calibri" panose="020F0502020204030204" pitchFamily="34" charset="0"/>
              </a:rPr>
              <a:t> </a:t>
            </a:r>
            <a:r>
              <a:rPr lang="en-US" sz="3100" b="1" dirty="0" err="1" smtClean="0">
                <a:solidFill>
                  <a:srgbClr val="000000"/>
                </a:solidFill>
                <a:latin typeface="Calibri" panose="020F0502020204030204" pitchFamily="34" charset="0"/>
                <a:ea typeface="微软雅黑"/>
                <a:cs typeface="Calibri" panose="020F0502020204030204" pitchFamily="34" charset="0"/>
              </a:rPr>
              <a:t>bạn</a:t>
            </a:r>
            <a:r>
              <a:rPr lang="en-US" sz="3100" b="1" dirty="0" smtClean="0">
                <a:solidFill>
                  <a:srgbClr val="000000"/>
                </a:solidFill>
                <a:latin typeface="Calibri" panose="020F0502020204030204" pitchFamily="34" charset="0"/>
                <a:ea typeface="微软雅黑"/>
                <a:cs typeface="Calibri" panose="020F0502020204030204" pitchFamily="34" charset="0"/>
              </a:rPr>
              <a:t> </a:t>
            </a:r>
            <a:r>
              <a:rPr lang="en-US" sz="3100" b="1" dirty="0" err="1" smtClean="0">
                <a:solidFill>
                  <a:srgbClr val="000000"/>
                </a:solidFill>
                <a:latin typeface="Calibri" panose="020F0502020204030204" pitchFamily="34" charset="0"/>
                <a:ea typeface="微软雅黑"/>
                <a:cs typeface="Calibri" panose="020F0502020204030204" pitchFamily="34" charset="0"/>
              </a:rPr>
              <a:t>nhỏ</a:t>
            </a:r>
            <a:r>
              <a:rPr lang="en-US" sz="3100" b="1" dirty="0" smtClean="0">
                <a:solidFill>
                  <a:srgbClr val="000000"/>
                </a:solidFill>
                <a:latin typeface="Calibri" panose="020F0502020204030204" pitchFamily="34" charset="0"/>
                <a:ea typeface="微软雅黑"/>
                <a:cs typeface="Calibri" panose="020F0502020204030204" pitchFamily="34" charset="0"/>
              </a:rPr>
              <a:t> </a:t>
            </a:r>
            <a:r>
              <a:rPr lang="en-US" sz="3100" b="1" dirty="0" err="1" smtClean="0">
                <a:solidFill>
                  <a:srgbClr val="000000"/>
                </a:solidFill>
                <a:latin typeface="Calibri" panose="020F0502020204030204" pitchFamily="34" charset="0"/>
                <a:ea typeface="微软雅黑"/>
                <a:cs typeface="Calibri" panose="020F0502020204030204" pitchFamily="34" charset="0"/>
              </a:rPr>
              <a:t>ông</a:t>
            </a:r>
            <a:r>
              <a:rPr lang="en-US" sz="3100" b="1" dirty="0" smtClean="0">
                <a:solidFill>
                  <a:srgbClr val="000000"/>
                </a:solidFill>
                <a:latin typeface="Calibri" panose="020F0502020204030204" pitchFamily="34" charset="0"/>
                <a:ea typeface="微软雅黑"/>
                <a:cs typeface="Calibri" panose="020F0502020204030204" pitchFamily="34" charset="0"/>
              </a:rPr>
              <a:t> </a:t>
            </a:r>
            <a:r>
              <a:rPr lang="en-US" sz="3100" b="1" dirty="0" err="1" smtClean="0">
                <a:solidFill>
                  <a:srgbClr val="000000"/>
                </a:solidFill>
                <a:latin typeface="Calibri" panose="020F0502020204030204" pitchFamily="34" charset="0"/>
                <a:ea typeface="微软雅黑"/>
                <a:cs typeface="Calibri" panose="020F0502020204030204" pitchFamily="34" charset="0"/>
              </a:rPr>
              <a:t>Biển</a:t>
            </a:r>
            <a:r>
              <a:rPr lang="en-US" sz="3100" b="1" dirty="0" smtClean="0">
                <a:solidFill>
                  <a:srgbClr val="000000"/>
                </a:solidFill>
                <a:latin typeface="Calibri" panose="020F0502020204030204" pitchFamily="34" charset="0"/>
                <a:ea typeface="微软雅黑"/>
                <a:cs typeface="Calibri" panose="020F0502020204030204" pitchFamily="34" charset="0"/>
              </a:rPr>
              <a:t> </a:t>
            </a:r>
            <a:r>
              <a:rPr lang="en-US" sz="3100" b="1" dirty="0" err="1" smtClean="0">
                <a:solidFill>
                  <a:srgbClr val="000000"/>
                </a:solidFill>
                <a:latin typeface="Calibri" panose="020F0502020204030204" pitchFamily="34" charset="0"/>
                <a:ea typeface="微软雅黑"/>
                <a:cs typeface="Calibri" panose="020F0502020204030204" pitchFamily="34" charset="0"/>
              </a:rPr>
              <a:t>đã</a:t>
            </a:r>
            <a:r>
              <a:rPr lang="en-US" sz="3100" b="1" dirty="0" smtClean="0">
                <a:solidFill>
                  <a:srgbClr val="000000"/>
                </a:solidFill>
                <a:latin typeface="Calibri" panose="020F0502020204030204" pitchFamily="34" charset="0"/>
                <a:ea typeface="微软雅黑"/>
                <a:cs typeface="Calibri" panose="020F0502020204030204" pitchFamily="34" charset="0"/>
              </a:rPr>
              <a:t> </a:t>
            </a:r>
            <a:r>
              <a:rPr lang="en-US" sz="3100" b="1" dirty="0" err="1" smtClean="0">
                <a:solidFill>
                  <a:srgbClr val="000000"/>
                </a:solidFill>
                <a:latin typeface="Calibri" panose="020F0502020204030204" pitchFamily="34" charset="0"/>
                <a:ea typeface="微软雅黑"/>
                <a:cs typeface="Calibri" panose="020F0502020204030204" pitchFamily="34" charset="0"/>
              </a:rPr>
              <a:t>thầm</a:t>
            </a:r>
            <a:r>
              <a:rPr lang="en-US" sz="3100" b="1" dirty="0" smtClean="0">
                <a:solidFill>
                  <a:srgbClr val="000000"/>
                </a:solidFill>
                <a:latin typeface="Calibri" panose="020F0502020204030204" pitchFamily="34" charset="0"/>
                <a:ea typeface="微软雅黑"/>
                <a:cs typeface="Calibri" panose="020F0502020204030204" pitchFamily="34" charset="0"/>
              </a:rPr>
              <a:t> </a:t>
            </a:r>
            <a:r>
              <a:rPr lang="en-US" sz="3100" b="1" dirty="0" err="1" smtClean="0">
                <a:solidFill>
                  <a:srgbClr val="000000"/>
                </a:solidFill>
                <a:latin typeface="Calibri" panose="020F0502020204030204" pitchFamily="34" charset="0"/>
                <a:ea typeface="微软雅黑"/>
                <a:cs typeface="Calibri" panose="020F0502020204030204" pitchFamily="34" charset="0"/>
              </a:rPr>
              <a:t>mơ</a:t>
            </a:r>
            <a:r>
              <a:rPr lang="en-US" sz="3100" b="1" dirty="0" smtClean="0">
                <a:solidFill>
                  <a:srgbClr val="000000"/>
                </a:solidFill>
                <a:latin typeface="Calibri" panose="020F0502020204030204" pitchFamily="34" charset="0"/>
                <a:ea typeface="微软雅黑"/>
                <a:cs typeface="Calibri" panose="020F0502020204030204" pitchFamily="34" charset="0"/>
              </a:rPr>
              <a:t> </a:t>
            </a:r>
            <a:r>
              <a:rPr lang="en-US" sz="3100" b="1" dirty="0" err="1" smtClean="0">
                <a:solidFill>
                  <a:srgbClr val="000000"/>
                </a:solidFill>
                <a:latin typeface="Calibri" panose="020F0502020204030204" pitchFamily="34" charset="0"/>
                <a:ea typeface="微软雅黑"/>
                <a:cs typeface="Calibri" panose="020F0502020204030204" pitchFamily="34" charset="0"/>
              </a:rPr>
              <a:t>tới</a:t>
            </a:r>
            <a:r>
              <a:rPr lang="en-US" sz="3100" b="1" dirty="0" smtClean="0">
                <a:solidFill>
                  <a:srgbClr val="000000"/>
                </a:solidFill>
                <a:latin typeface="Calibri" panose="020F0502020204030204" pitchFamily="34" charset="0"/>
                <a:ea typeface="微软雅黑"/>
                <a:cs typeface="Calibri" panose="020F0502020204030204" pitchFamily="34" charset="0"/>
              </a:rPr>
              <a:t> </a:t>
            </a:r>
            <a:r>
              <a:rPr lang="en-US" sz="3100" b="1" dirty="0" err="1" smtClean="0">
                <a:solidFill>
                  <a:srgbClr val="000000"/>
                </a:solidFill>
                <a:latin typeface="Calibri" panose="020F0502020204030204" pitchFamily="34" charset="0"/>
                <a:ea typeface="微软雅黑"/>
                <a:cs typeface="Calibri" panose="020F0502020204030204" pitchFamily="34" charset="0"/>
              </a:rPr>
              <a:t>điều</a:t>
            </a:r>
            <a:r>
              <a:rPr lang="en-US" sz="3100" b="1" dirty="0" smtClean="0">
                <a:solidFill>
                  <a:srgbClr val="000000"/>
                </a:solidFill>
                <a:latin typeface="Calibri" panose="020F0502020204030204" pitchFamily="34" charset="0"/>
                <a:ea typeface="微软雅黑"/>
                <a:cs typeface="Calibri" panose="020F0502020204030204" pitchFamily="34" charset="0"/>
              </a:rPr>
              <a:t> </a:t>
            </a:r>
            <a:r>
              <a:rPr lang="en-US" sz="3100" b="1" dirty="0" err="1" smtClean="0">
                <a:solidFill>
                  <a:srgbClr val="000000"/>
                </a:solidFill>
                <a:latin typeface="Calibri" panose="020F0502020204030204" pitchFamily="34" charset="0"/>
                <a:ea typeface="微软雅黑"/>
                <a:cs typeface="Calibri" panose="020F0502020204030204" pitchFamily="34" charset="0"/>
              </a:rPr>
              <a:t>gì</a:t>
            </a:r>
            <a:r>
              <a:rPr lang="en-US" sz="3100" b="1" dirty="0" smtClean="0">
                <a:solidFill>
                  <a:srgbClr val="000000"/>
                </a:solidFill>
                <a:latin typeface="Calibri" panose="020F0502020204030204" pitchFamily="34" charset="0"/>
                <a:ea typeface="微软雅黑"/>
                <a:cs typeface="Calibri" panose="020F0502020204030204" pitchFamily="34" charset="0"/>
              </a:rPr>
              <a:t>?</a:t>
            </a:r>
            <a:endParaRPr lang="en-US" sz="3100" b="1" dirty="0">
              <a:solidFill>
                <a:srgbClr val="000000"/>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46760256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7962" y="3110925"/>
            <a:ext cx="6026009" cy="584775"/>
          </a:xfrm>
          <a:prstGeom prst="rect">
            <a:avLst/>
          </a:prstGeom>
        </p:spPr>
        <p:txBody>
          <a:bodyPr wrap="none">
            <a:spAutoFit/>
          </a:bodyPr>
          <a:lstStyle/>
          <a:p>
            <a:r>
              <a:rPr lang="en-US" sz="3200" b="1" dirty="0" err="1">
                <a:solidFill>
                  <a:schemeClr val="bg1"/>
                </a:solidFill>
                <a:latin typeface="Cambria" panose="02040503050406030204" pitchFamily="18" charset="0"/>
                <a:ea typeface="Times New Roman" panose="02020603050405020304" pitchFamily="18" charset="0"/>
              </a:rPr>
              <a:t>Câu</a:t>
            </a:r>
            <a:r>
              <a:rPr lang="en-US" sz="3200" b="1" dirty="0">
                <a:solidFill>
                  <a:schemeClr val="bg1"/>
                </a:solidFill>
                <a:latin typeface="Cambria" panose="02040503050406030204" pitchFamily="18" charset="0"/>
                <a:ea typeface="Times New Roman" panose="02020603050405020304" pitchFamily="18" charset="0"/>
              </a:rPr>
              <a:t> </a:t>
            </a:r>
            <a:r>
              <a:rPr lang="en-US" sz="3200" b="1" dirty="0" err="1">
                <a:solidFill>
                  <a:schemeClr val="bg1"/>
                </a:solidFill>
                <a:latin typeface="Cambria" panose="02040503050406030204" pitchFamily="18" charset="0"/>
                <a:ea typeface="Times New Roman" panose="02020603050405020304" pitchFamily="18" charset="0"/>
              </a:rPr>
              <a:t>chuyện</a:t>
            </a:r>
            <a:r>
              <a:rPr lang="en-US" sz="3200" b="1" dirty="0">
                <a:solidFill>
                  <a:schemeClr val="bg1"/>
                </a:solidFill>
                <a:latin typeface="Cambria" panose="02040503050406030204" pitchFamily="18" charset="0"/>
                <a:ea typeface="Times New Roman" panose="02020603050405020304" pitchFamily="18" charset="0"/>
              </a:rPr>
              <a:t> </a:t>
            </a:r>
            <a:r>
              <a:rPr lang="en-US" sz="3200" b="1" dirty="0" err="1" smtClean="0">
                <a:solidFill>
                  <a:schemeClr val="bg1"/>
                </a:solidFill>
                <a:latin typeface="Cambria" panose="02040503050406030204" pitchFamily="18" charset="0"/>
                <a:ea typeface="Times New Roman" panose="02020603050405020304" pitchFamily="18" charset="0"/>
              </a:rPr>
              <a:t>khuyên</a:t>
            </a:r>
            <a:r>
              <a:rPr lang="en-US" sz="3200" b="1" dirty="0" smtClean="0">
                <a:solidFill>
                  <a:schemeClr val="bg1"/>
                </a:solidFill>
                <a:latin typeface="Cambria" panose="02040503050406030204" pitchFamily="18" charset="0"/>
                <a:ea typeface="Times New Roman" panose="02020603050405020304" pitchFamily="18" charset="0"/>
              </a:rPr>
              <a:t> </a:t>
            </a:r>
            <a:r>
              <a:rPr lang="en-US" sz="3200" b="1" dirty="0" err="1" smtClean="0">
                <a:solidFill>
                  <a:schemeClr val="bg1"/>
                </a:solidFill>
                <a:latin typeface="Cambria" panose="02040503050406030204" pitchFamily="18" charset="0"/>
                <a:ea typeface="Times New Roman" panose="02020603050405020304" pitchFamily="18" charset="0"/>
              </a:rPr>
              <a:t>em</a:t>
            </a:r>
            <a:r>
              <a:rPr lang="en-US" sz="3200" b="1" dirty="0" smtClean="0">
                <a:solidFill>
                  <a:schemeClr val="bg1"/>
                </a:solidFill>
                <a:latin typeface="Cambria" panose="02040503050406030204" pitchFamily="18" charset="0"/>
                <a:ea typeface="Times New Roman" panose="02020603050405020304" pitchFamily="18" charset="0"/>
              </a:rPr>
              <a:t> </a:t>
            </a:r>
            <a:r>
              <a:rPr lang="en-US" sz="3200" b="1" dirty="0" err="1" smtClean="0">
                <a:solidFill>
                  <a:schemeClr val="bg1"/>
                </a:solidFill>
                <a:latin typeface="Cambria" panose="02040503050406030204" pitchFamily="18" charset="0"/>
                <a:ea typeface="Times New Roman" panose="02020603050405020304" pitchFamily="18" charset="0"/>
              </a:rPr>
              <a:t>điều</a:t>
            </a:r>
            <a:r>
              <a:rPr lang="en-US" sz="3200" b="1" dirty="0" smtClean="0">
                <a:solidFill>
                  <a:schemeClr val="bg1"/>
                </a:solidFill>
                <a:latin typeface="Cambria" panose="02040503050406030204" pitchFamily="18" charset="0"/>
                <a:ea typeface="Times New Roman" panose="02020603050405020304" pitchFamily="18" charset="0"/>
              </a:rPr>
              <a:t> </a:t>
            </a:r>
            <a:r>
              <a:rPr lang="en-US" sz="3200" b="1" dirty="0" err="1" smtClean="0">
                <a:solidFill>
                  <a:schemeClr val="bg1"/>
                </a:solidFill>
                <a:latin typeface="Cambria" panose="02040503050406030204" pitchFamily="18" charset="0"/>
                <a:ea typeface="Times New Roman" panose="02020603050405020304" pitchFamily="18" charset="0"/>
              </a:rPr>
              <a:t>gì</a:t>
            </a:r>
            <a:r>
              <a:rPr lang="en-US" sz="3200" b="1" dirty="0">
                <a:solidFill>
                  <a:schemeClr val="bg1"/>
                </a:solidFill>
                <a:latin typeface="Cambria" panose="02040503050406030204" pitchFamily="18" charset="0"/>
                <a:ea typeface="Times New Roman" panose="02020603050405020304" pitchFamily="18" charset="0"/>
              </a:rPr>
              <a:t>?</a:t>
            </a:r>
            <a:endParaRPr lang="en-US" sz="3200" b="1" dirty="0">
              <a:solidFill>
                <a:schemeClr val="bg1"/>
              </a:solidFill>
              <a:latin typeface="Cambria" panose="02040503050406030204" pitchFamily="18" charset="0"/>
            </a:endParaRPr>
          </a:p>
        </p:txBody>
      </p:sp>
      <p:sp>
        <p:nvSpPr>
          <p:cNvPr id="3" name="Wave 2"/>
          <p:cNvSpPr/>
          <p:nvPr/>
        </p:nvSpPr>
        <p:spPr>
          <a:xfrm>
            <a:off x="1416423" y="3695700"/>
            <a:ext cx="9925050" cy="3023175"/>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smtClean="0">
                <a:latin typeface="Tahoma" panose="020B0604030504040204" pitchFamily="34" charset="0"/>
                <a:ea typeface="Tahoma" panose="020B0604030504040204" pitchFamily="34" charset="0"/>
                <a:cs typeface="Tahoma" panose="020B0604030504040204" pitchFamily="34" charset="0"/>
              </a:rPr>
              <a:t>Không</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xả</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rác</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bẩn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góp</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phần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bảo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vệ</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môi</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trường</a:t>
            </a:r>
            <a:r>
              <a:rPr lang="en-US" sz="2800" dirty="0" smtClean="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2903433" y="2987814"/>
            <a:ext cx="2537874" cy="707886"/>
          </a:xfrm>
          <a:prstGeom prst="rect">
            <a:avLst/>
          </a:prstGeom>
        </p:spPr>
        <p:txBody>
          <a:bodyPr wrap="none">
            <a:spAutoFit/>
          </a:bodyPr>
          <a:lstStyle/>
          <a:p>
            <a:r>
              <a:rPr lang="en-US" sz="4000" b="1" dirty="0" err="1" smtClean="0">
                <a:solidFill>
                  <a:schemeClr val="bg1"/>
                </a:solidFill>
                <a:latin typeface=".VnArial" panose="020B7200000000000000" pitchFamily="34" charset="0"/>
                <a:ea typeface="Times New Roman" panose="02020603050405020304" pitchFamily="18" charset="0"/>
              </a:rPr>
              <a:t>Nội</a:t>
            </a:r>
            <a:r>
              <a:rPr lang="en-US" sz="4000" b="1" dirty="0" smtClean="0">
                <a:solidFill>
                  <a:schemeClr val="bg1"/>
                </a:solidFill>
                <a:latin typeface=".VnArial" panose="020B7200000000000000" pitchFamily="34" charset="0"/>
                <a:ea typeface="Times New Roman" panose="02020603050405020304" pitchFamily="18" charset="0"/>
              </a:rPr>
              <a:t> dung:</a:t>
            </a:r>
            <a:endParaRPr lang="en-US" sz="4000" b="1" dirty="0">
              <a:solidFill>
                <a:schemeClr val="bg1"/>
              </a:solidFill>
              <a:latin typeface=".VnArial" panose="020B7200000000000000" pitchFamily="34" charset="0"/>
            </a:endParaRPr>
          </a:p>
        </p:txBody>
      </p:sp>
    </p:spTree>
    <p:extLst>
      <p:ext uri="{BB962C8B-B14F-4D97-AF65-F5344CB8AC3E}">
        <p14:creationId xmlns:p14="http://schemas.microsoft.com/office/powerpoint/2010/main" val="124196002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algn="ctr">
                <a:defRPr/>
              </a:pPr>
              <a:endParaRPr lang="en-US" kern="0">
                <a:solidFill>
                  <a:prstClr val="white"/>
                </a:solidFill>
                <a:latin typeface="字魂107号-萌趣欢乐体"/>
                <a:ea typeface="微软雅黑"/>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991"/>
              <a:ext cx="11851" cy="1960"/>
            </a:xfrm>
            <a:prstGeom prst="rect">
              <a:avLst/>
            </a:prstGeom>
            <a:noFill/>
          </p:spPr>
          <p:txBody>
            <a:bodyPr wrap="square" rtlCol="0">
              <a:spAutoFit/>
            </a:bodyPr>
            <a:lstStyle/>
            <a:p>
              <a:pPr algn="ctr">
                <a:defRPr/>
              </a:pPr>
              <a:r>
                <a:rPr lang="vi-VN" sz="6600" b="1" kern="0" dirty="0">
                  <a:solidFill>
                    <a:srgbClr val="00B050"/>
                  </a:solidFill>
                  <a:latin typeface="Calibri" panose="020F0502020204030204" pitchFamily="34" charset="0"/>
                  <a:ea typeface="微软雅黑"/>
                  <a:cs typeface="Calibri" panose="020F0502020204030204" pitchFamily="34" charset="0"/>
                </a:rPr>
                <a:t>L</a:t>
              </a:r>
              <a:r>
                <a:rPr lang="en-US" sz="6600" b="1" kern="0" dirty="0" err="1">
                  <a:solidFill>
                    <a:srgbClr val="00B050"/>
                  </a:solidFill>
                  <a:latin typeface="Calibri" panose="020F0502020204030204" pitchFamily="34" charset="0"/>
                  <a:ea typeface="微软雅黑"/>
                  <a:cs typeface="Calibri" panose="020F0502020204030204" pitchFamily="34" charset="0"/>
                </a:rPr>
                <a:t>iên</a:t>
              </a:r>
              <a:r>
                <a:rPr lang="en-US" sz="6600" b="1" kern="0" dirty="0">
                  <a:solidFill>
                    <a:srgbClr val="00B050"/>
                  </a:solidFill>
                  <a:latin typeface="Calibri" panose="020F0502020204030204" pitchFamily="34" charset="0"/>
                  <a:ea typeface="微软雅黑"/>
                  <a:cs typeface="Calibri" panose="020F0502020204030204" pitchFamily="34" charset="0"/>
                </a:rPr>
                <a:t> </a:t>
              </a:r>
              <a:r>
                <a:rPr lang="en-US" sz="6600" b="1" kern="0" dirty="0" err="1">
                  <a:solidFill>
                    <a:srgbClr val="00B050"/>
                  </a:solidFill>
                  <a:latin typeface="Calibri" panose="020F0502020204030204" pitchFamily="34" charset="0"/>
                  <a:ea typeface="微软雅黑"/>
                  <a:cs typeface="Calibri" panose="020F0502020204030204" pitchFamily="34" charset="0"/>
                </a:rPr>
                <a:t>hệ</a:t>
              </a:r>
              <a:r>
                <a:rPr lang="en-US" sz="6600" b="1" kern="0" dirty="0">
                  <a:solidFill>
                    <a:srgbClr val="00B050"/>
                  </a:solidFill>
                  <a:latin typeface="Calibri" panose="020F0502020204030204" pitchFamily="34" charset="0"/>
                  <a:ea typeface="微软雅黑"/>
                  <a:cs typeface="Calibri" panose="020F0502020204030204" pitchFamily="34" charset="0"/>
                </a:rPr>
                <a:t> </a:t>
              </a:r>
              <a:r>
                <a:rPr lang="en-US" sz="6600" b="1" kern="0" dirty="0" err="1">
                  <a:solidFill>
                    <a:srgbClr val="00B050"/>
                  </a:solidFill>
                  <a:latin typeface="Calibri" panose="020F0502020204030204" pitchFamily="34" charset="0"/>
                  <a:ea typeface="微软雅黑"/>
                  <a:cs typeface="Calibri" panose="020F0502020204030204" pitchFamily="34" charset="0"/>
                </a:rPr>
                <a:t>bản</a:t>
              </a:r>
              <a:r>
                <a:rPr lang="en-US" sz="6600" b="1" kern="0" dirty="0">
                  <a:solidFill>
                    <a:srgbClr val="00B050"/>
                  </a:solidFill>
                  <a:latin typeface="Calibri" panose="020F0502020204030204" pitchFamily="34" charset="0"/>
                  <a:ea typeface="微软雅黑"/>
                  <a:cs typeface="Calibri" panose="020F0502020204030204" pitchFamily="34" charset="0"/>
                </a:rPr>
                <a:t> </a:t>
              </a:r>
              <a:r>
                <a:rPr lang="en-US" sz="6600" b="1" kern="0" dirty="0" err="1">
                  <a:solidFill>
                    <a:srgbClr val="00B050"/>
                  </a:solidFill>
                  <a:latin typeface="Calibri" panose="020F0502020204030204" pitchFamily="34" charset="0"/>
                  <a:ea typeface="微软雅黑"/>
                  <a:cs typeface="Calibri" panose="020F0502020204030204" pitchFamily="34" charset="0"/>
                </a:rPr>
                <a:t>thân</a:t>
              </a:r>
              <a:endParaRPr lang="en-US" sz="6600" b="1" kern="0" dirty="0">
                <a:solidFill>
                  <a:srgbClr val="00B050"/>
                </a:solidFill>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0770" y="2514199"/>
            <a:ext cx="10325100" cy="1938992"/>
          </a:xfrm>
          <a:prstGeom prst="rect">
            <a:avLst/>
          </a:prstGeom>
          <a:noFill/>
        </p:spPr>
        <p:txBody>
          <a:bodyPr wrap="square">
            <a:spAutoFit/>
          </a:bodyPr>
          <a:lstStyle/>
          <a:p>
            <a:pPr algn="just"/>
            <a:r>
              <a:rPr lang="en-US" sz="4000" b="1" smtClean="0">
                <a:solidFill>
                  <a:srgbClr val="7030A0"/>
                </a:solidFill>
                <a:latin typeface="Calibri" panose="020F0502020204030204" pitchFamily="34" charset="0"/>
                <a:ea typeface="微软雅黑"/>
                <a:cs typeface="Calibri" panose="020F0502020204030204" pitchFamily="34" charset="0"/>
              </a:rPr>
              <a:t>- </a:t>
            </a:r>
            <a:r>
              <a:rPr lang="vi-VN" sz="4000" b="1" smtClean="0">
                <a:solidFill>
                  <a:srgbClr val="7030A0"/>
                </a:solidFill>
                <a:latin typeface="Calibri" panose="020F0502020204030204" pitchFamily="34" charset="0"/>
                <a:ea typeface="微软雅黑"/>
                <a:cs typeface="Calibri" panose="020F0502020204030204" pitchFamily="34" charset="0"/>
              </a:rPr>
              <a:t>Chúng </a:t>
            </a:r>
            <a:r>
              <a:rPr lang="vi-VN" sz="4000" b="1">
                <a:solidFill>
                  <a:srgbClr val="7030A0"/>
                </a:solidFill>
                <a:latin typeface="Calibri" panose="020F0502020204030204" pitchFamily="34" charset="0"/>
                <a:ea typeface="微软雅黑"/>
                <a:cs typeface="Calibri" panose="020F0502020204030204" pitchFamily="34" charset="0"/>
              </a:rPr>
              <a:t>ta không được xả rác bừa bãi. </a:t>
            </a:r>
            <a:endParaRPr lang="en-US" sz="4000" b="1" smtClean="0">
              <a:solidFill>
                <a:srgbClr val="7030A0"/>
              </a:solidFill>
              <a:latin typeface="Calibri" panose="020F0502020204030204" pitchFamily="34" charset="0"/>
              <a:ea typeface="微软雅黑"/>
              <a:cs typeface="Calibri" panose="020F0502020204030204" pitchFamily="34" charset="0"/>
            </a:endParaRPr>
          </a:p>
          <a:p>
            <a:pPr algn="just"/>
            <a:r>
              <a:rPr lang="en-US" sz="4000" b="1" smtClean="0">
                <a:solidFill>
                  <a:srgbClr val="7030A0"/>
                </a:solidFill>
                <a:latin typeface="Calibri" panose="020F0502020204030204" pitchFamily="34" charset="0"/>
                <a:ea typeface="微软雅黑"/>
                <a:cs typeface="Calibri" panose="020F0502020204030204" pitchFamily="34" charset="0"/>
              </a:rPr>
              <a:t>- </a:t>
            </a:r>
            <a:r>
              <a:rPr lang="vi-VN" sz="4000" b="1" smtClean="0">
                <a:solidFill>
                  <a:srgbClr val="7030A0"/>
                </a:solidFill>
                <a:latin typeface="Calibri" panose="020F0502020204030204" pitchFamily="34" charset="0"/>
                <a:ea typeface="微软雅黑"/>
                <a:cs typeface="Calibri" panose="020F0502020204030204" pitchFamily="34" charset="0"/>
              </a:rPr>
              <a:t>Chúng </a:t>
            </a:r>
            <a:r>
              <a:rPr lang="vi-VN" sz="4000" b="1">
                <a:solidFill>
                  <a:srgbClr val="7030A0"/>
                </a:solidFill>
                <a:latin typeface="Calibri" panose="020F0502020204030204" pitchFamily="34" charset="0"/>
                <a:ea typeface="微软雅黑"/>
                <a:cs typeface="Calibri" panose="020F0502020204030204" pitchFamily="34" charset="0"/>
              </a:rPr>
              <a:t>ta cần có những việc làm thiết thực để góp phần bảo vệ môi trường.</a:t>
            </a:r>
            <a:endParaRPr lang="en-US" sz="4000" b="1">
              <a:solidFill>
                <a:srgbClr val="7030A0"/>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902" t="704" r="5217" b="79692"/>
          <a:stretch/>
        </p:blipFill>
        <p:spPr>
          <a:xfrm>
            <a:off x="1171121" y="3175"/>
            <a:ext cx="9803292" cy="3483429"/>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309" t="48565" r="3569" b="42882"/>
          <a:stretch/>
        </p:blipFill>
        <p:spPr>
          <a:xfrm>
            <a:off x="1378857" y="3518721"/>
            <a:ext cx="9840685" cy="1521431"/>
          </a:xfrm>
          <a:prstGeom prst="rect">
            <a:avLst/>
          </a:prstGeom>
        </p:spPr>
      </p:pic>
      <p:grpSp>
        <p:nvGrpSpPr>
          <p:cNvPr id="5" name="Group 4">
            <a:extLst>
              <a:ext uri="{FF2B5EF4-FFF2-40B4-BE49-F238E27FC236}">
                <a16:creationId xmlns:a16="http://schemas.microsoft.com/office/drawing/2014/main" id="{6D6EDC96-E850-45BE-8664-7EF653833994}"/>
              </a:ext>
            </a:extLst>
          </p:cNvPr>
          <p:cNvGrpSpPr/>
          <p:nvPr/>
        </p:nvGrpSpPr>
        <p:grpSpPr>
          <a:xfrm>
            <a:off x="1378857" y="4018180"/>
            <a:ext cx="5836351" cy="4890943"/>
            <a:chOff x="2255157" y="-1487270"/>
            <a:chExt cx="583635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2545670" y="-1487270"/>
              <a:ext cx="5545838" cy="4890943"/>
              <a:chOff x="2979109" y="-690117"/>
              <a:chExt cx="4713324"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2979109" y="-690117"/>
                <a:ext cx="3076600"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3593283" y="1019934"/>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libri" panose="020F0502020204030204" pitchFamily="34" charset="0"/>
                    <a:ea typeface="微软雅黑"/>
                    <a:cs typeface="Calibri" panose="020F0502020204030204" pitchFamily="34" charset="0"/>
                  </a:rPr>
                  <a:t>Luyện</a:t>
                </a:r>
                <a:r>
                  <a:rPr kumimoji="0" lang="en-US" sz="3600" b="1" i="0" u="none" strike="noStrike" kern="1200" cap="none" spc="0" normalizeH="0" noProof="0" dirty="0" smtClean="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noProof="0" dirty="0" smtClean="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prstClr val="black"/>
                    </a:solidFill>
                    <a:effectLst/>
                    <a:uLnTx/>
                    <a:uFillTx/>
                    <a:latin typeface="Calibri" panose="020F0502020204030204" pitchFamily="34" charset="0"/>
                    <a:ea typeface="微软雅黑"/>
                    <a:cs typeface="Calibri" panose="020F0502020204030204" pitchFamily="34" charset="0"/>
                  </a:rPr>
                  <a:t>lại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55157" y="34161"/>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Oval 9">
            <a:extLst>
              <a:ext uri="{FF2B5EF4-FFF2-40B4-BE49-F238E27FC236}">
                <a16:creationId xmlns:a16="http://schemas.microsoft.com/office/drawing/2014/main" id="{530C2046-BF59-4330-AE4B-FCE3AB073E64}"/>
              </a:ext>
            </a:extLst>
          </p:cNvPr>
          <p:cNvSpPr/>
          <p:nvPr/>
        </p:nvSpPr>
        <p:spPr>
          <a:xfrm>
            <a:off x="1378857" y="1441906"/>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DFGothic-EB"/>
                <a:cs typeface="+mn-cs"/>
              </a:rPr>
              <a:t>1</a:t>
            </a:r>
          </a:p>
        </p:txBody>
      </p:sp>
      <p:sp>
        <p:nvSpPr>
          <p:cNvPr id="11" name="Oval 10">
            <a:extLst>
              <a:ext uri="{FF2B5EF4-FFF2-40B4-BE49-F238E27FC236}">
                <a16:creationId xmlns:a16="http://schemas.microsoft.com/office/drawing/2014/main" id="{8A642886-B46D-4906-B977-5C622E28F090}"/>
              </a:ext>
            </a:extLst>
          </p:cNvPr>
          <p:cNvSpPr/>
          <p:nvPr/>
        </p:nvSpPr>
        <p:spPr>
          <a:xfrm>
            <a:off x="1330706" y="3637415"/>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DFGothic-EB"/>
                <a:cs typeface="+mn-cs"/>
              </a:rPr>
              <a:t>2</a:t>
            </a:r>
          </a:p>
        </p:txBody>
      </p:sp>
    </p:spTree>
    <p:extLst>
      <p:ext uri="{BB962C8B-B14F-4D97-AF65-F5344CB8AC3E}">
        <p14:creationId xmlns:p14="http://schemas.microsoft.com/office/powerpoint/2010/main" val="99446442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309" t="56580" r="3355" b="9578"/>
          <a:stretch/>
        </p:blipFill>
        <p:spPr>
          <a:xfrm>
            <a:off x="1551213" y="319314"/>
            <a:ext cx="9561209" cy="5834743"/>
          </a:xfrm>
          <a:prstGeom prst="rect">
            <a:avLst/>
          </a:prstGeom>
        </p:spPr>
      </p:pic>
      <p:sp>
        <p:nvSpPr>
          <p:cNvPr id="3" name="Oval 2">
            <a:extLst>
              <a:ext uri="{FF2B5EF4-FFF2-40B4-BE49-F238E27FC236}">
                <a16:creationId xmlns:a16="http://schemas.microsoft.com/office/drawing/2014/main" id="{34D2F773-8429-460E-9F81-D1132134FC3E}"/>
              </a:ext>
            </a:extLst>
          </p:cNvPr>
          <p:cNvSpPr/>
          <p:nvPr/>
        </p:nvSpPr>
        <p:spPr>
          <a:xfrm>
            <a:off x="1446230" y="211612"/>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DFGothic-EB"/>
                <a:cs typeface="+mn-cs"/>
              </a:rPr>
              <a:t>3</a:t>
            </a:r>
          </a:p>
        </p:txBody>
      </p:sp>
      <p:sp>
        <p:nvSpPr>
          <p:cNvPr id="4" name="Oval 3">
            <a:extLst>
              <a:ext uri="{FF2B5EF4-FFF2-40B4-BE49-F238E27FC236}">
                <a16:creationId xmlns:a16="http://schemas.microsoft.com/office/drawing/2014/main" id="{34D2F773-8429-460E-9F81-D1132134FC3E}"/>
              </a:ext>
            </a:extLst>
          </p:cNvPr>
          <p:cNvSpPr/>
          <p:nvPr/>
        </p:nvSpPr>
        <p:spPr>
          <a:xfrm>
            <a:off x="1551213" y="3182834"/>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FF0000"/>
                </a:solidFill>
                <a:effectLst/>
                <a:uLnTx/>
                <a:uFillTx/>
                <a:latin typeface="DFGothic-EB"/>
                <a:cs typeface="+mn-cs"/>
              </a:rPr>
              <a:t>4</a:t>
            </a:r>
            <a:endParaRPr kumimoji="0" lang="en-US" sz="3200" b="0" i="0" u="none" strike="noStrike" kern="1200" cap="none" spc="0" normalizeH="0" baseline="0" noProof="0">
              <a:ln>
                <a:noFill/>
              </a:ln>
              <a:solidFill>
                <a:srgbClr val="FF0000"/>
              </a:solidFill>
              <a:effectLst/>
              <a:uLnTx/>
              <a:uFillTx/>
              <a:latin typeface="DFGothic-EB"/>
              <a:cs typeface="+mn-cs"/>
            </a:endParaRPr>
          </a:p>
        </p:txBody>
      </p:sp>
    </p:spTree>
    <p:extLst>
      <p:ext uri="{BB962C8B-B14F-4D97-AF65-F5344CB8AC3E}">
        <p14:creationId xmlns:p14="http://schemas.microsoft.com/office/powerpoint/2010/main" val="352708897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902" t="704" r="5217" b="90308"/>
          <a:stretch/>
        </p:blipFill>
        <p:spPr>
          <a:xfrm>
            <a:off x="1171121" y="3175"/>
            <a:ext cx="9803292" cy="1597025"/>
          </a:xfrm>
          <a:prstGeom prst="rect">
            <a:avLst/>
          </a:prstGeom>
        </p:spPr>
      </p:pic>
      <p:grpSp>
        <p:nvGrpSpPr>
          <p:cNvPr id="5" name="Group 4">
            <a:extLst>
              <a:ext uri="{FF2B5EF4-FFF2-40B4-BE49-F238E27FC236}">
                <a16:creationId xmlns:a16="http://schemas.microsoft.com/office/drawing/2014/main" id="{6D6EDC96-E850-45BE-8664-7EF653833994}"/>
              </a:ext>
            </a:extLst>
          </p:cNvPr>
          <p:cNvGrpSpPr/>
          <p:nvPr/>
        </p:nvGrpSpPr>
        <p:grpSpPr>
          <a:xfrm>
            <a:off x="1171121" y="3792072"/>
            <a:ext cx="5873594" cy="5155826"/>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3053742"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libri" panose="020F0502020204030204" pitchFamily="34" charset="0"/>
                    <a:ea typeface="微软雅黑"/>
                    <a:cs typeface="Calibri" panose="020F0502020204030204" pitchFamily="34" charset="0"/>
                  </a:rPr>
                  <a:t>Luyện</a:t>
                </a:r>
                <a:r>
                  <a:rPr kumimoji="0" lang="en-US" sz="3600" b="1" i="0" u="none" strike="noStrike" kern="1200" cap="none" spc="0" normalizeH="0" noProof="0" dirty="0" smtClean="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noProof="0" dirty="0" smtClean="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prstClr val="black"/>
                    </a:solidFill>
                    <a:effectLst/>
                    <a:uLnTx/>
                    <a:uFillTx/>
                    <a:latin typeface="Calibri" panose="020F0502020204030204" pitchFamily="34" charset="0"/>
                    <a:ea typeface="微软雅黑"/>
                    <a:cs typeface="Calibri" panose="020F0502020204030204" pitchFamily="34" charset="0"/>
                  </a:rPr>
                  <a:t>lại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8309" t="73674" r="3355" b="9577"/>
          <a:stretch/>
        </p:blipFill>
        <p:spPr>
          <a:xfrm>
            <a:off x="1564660" y="1801907"/>
            <a:ext cx="9561209" cy="2887571"/>
          </a:xfrm>
          <a:prstGeom prst="rect">
            <a:avLst/>
          </a:prstGeom>
        </p:spPr>
      </p:pic>
      <p:sp>
        <p:nvSpPr>
          <p:cNvPr id="13" name="Oval 12">
            <a:extLst>
              <a:ext uri="{FF2B5EF4-FFF2-40B4-BE49-F238E27FC236}">
                <a16:creationId xmlns:a16="http://schemas.microsoft.com/office/drawing/2014/main" id="{34D2F773-8429-460E-9F81-D1132134FC3E}"/>
              </a:ext>
            </a:extLst>
          </p:cNvPr>
          <p:cNvSpPr/>
          <p:nvPr/>
        </p:nvSpPr>
        <p:spPr>
          <a:xfrm>
            <a:off x="1564660" y="1718255"/>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FF0000"/>
                </a:solidFill>
                <a:effectLst/>
                <a:uLnTx/>
                <a:uFillTx/>
                <a:latin typeface="DFGothic-EB"/>
                <a:cs typeface="+mn-cs"/>
              </a:rPr>
              <a:t>4</a:t>
            </a:r>
            <a:endParaRPr kumimoji="0" lang="en-US" sz="3200" b="0" i="0" u="none" strike="noStrike" kern="1200" cap="none" spc="0" normalizeH="0" baseline="0" noProof="0">
              <a:ln>
                <a:noFill/>
              </a:ln>
              <a:solidFill>
                <a:srgbClr val="FF0000"/>
              </a:solidFill>
              <a:effectLst/>
              <a:uLnTx/>
              <a:uFillTx/>
              <a:latin typeface="DFGothic-EB"/>
              <a:cs typeface="+mn-cs"/>
            </a:endParaRPr>
          </a:p>
        </p:txBody>
      </p:sp>
      <p:cxnSp>
        <p:nvCxnSpPr>
          <p:cNvPr id="14" name="Straight Connector 13"/>
          <p:cNvCxnSpPr/>
          <p:nvPr/>
        </p:nvCxnSpPr>
        <p:spPr>
          <a:xfrm>
            <a:off x="3106271" y="2178424"/>
            <a:ext cx="13984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47778" y="2586318"/>
            <a:ext cx="818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141350" y="2581836"/>
            <a:ext cx="10185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517433" y="2581836"/>
            <a:ext cx="10185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24803" y="2976283"/>
            <a:ext cx="8600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045067" y="2976283"/>
            <a:ext cx="5951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079620" y="2976283"/>
            <a:ext cx="5334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20648" y="3411071"/>
            <a:ext cx="10888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09638" y="3411071"/>
            <a:ext cx="16148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131591" y="3792072"/>
            <a:ext cx="13286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91027" y="4199966"/>
            <a:ext cx="8406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0232269" y="3801037"/>
            <a:ext cx="4594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875522" y="4199966"/>
            <a:ext cx="2878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633899" y="4195485"/>
            <a:ext cx="3308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68991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par>
                                <p:cTn id="42" presetID="16" presetClass="entr" presetSubtype="21"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16" presetClass="entr" presetSubtype="21"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par>
                                <p:cTn id="54" presetID="16" presetClass="entr" presetSubtype="21"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562350" y="3714750"/>
            <a:ext cx="8305800" cy="1323439"/>
          </a:xfrm>
          <a:prstGeom prst="rect">
            <a:avLst/>
          </a:prstGeom>
          <a:noFill/>
        </p:spPr>
        <p:txBody>
          <a:bodyPr wrap="square" rtlCol="0">
            <a:spAutoFit/>
          </a:bodyPr>
          <a:lstStyle/>
          <a:p>
            <a:r>
              <a:rPr lang="en-US" sz="8000" smtClean="0">
                <a:solidFill>
                  <a:srgbClr val="FFC000"/>
                </a:solidFill>
                <a:latin typeface="Coiny Cyrillic" panose="02000903060500060000" pitchFamily="2" charset="0"/>
              </a:rPr>
              <a:t>Luyện tập</a:t>
            </a:r>
            <a:endParaRPr lang="en-US" sz="8000">
              <a:solidFill>
                <a:srgbClr val="FFC000"/>
              </a:solidFill>
              <a:latin typeface="Coiny Cyrillic" panose="02000903060500060000" pitchFamily="2" charset="0"/>
            </a:endParaRPr>
          </a:p>
        </p:txBody>
      </p:sp>
    </p:spTree>
    <p:extLst>
      <p:ext uri="{BB962C8B-B14F-4D97-AF65-F5344CB8AC3E}">
        <p14:creationId xmlns:p14="http://schemas.microsoft.com/office/powerpoint/2010/main" val="2517097479"/>
      </p:ext>
    </p:extLst>
  </p:cSld>
  <p:clrMapOvr>
    <a:masterClrMapping/>
  </p:clrMapOvr>
  <p:transition advTm="3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904339-389C-4A1C-9510-CBFCCF1D1086}"/>
              </a:ext>
            </a:extLst>
          </p:cNvPr>
          <p:cNvSpPr/>
          <p:nvPr/>
        </p:nvSpPr>
        <p:spPr>
          <a:xfrm>
            <a:off x="285750" y="149782"/>
            <a:ext cx="11906250" cy="1200329"/>
          </a:xfrm>
          <a:prstGeom prst="rect">
            <a:avLst/>
          </a:prstGeom>
        </p:spPr>
        <p:txBody>
          <a:bodyPr wrap="square">
            <a:spAutoFit/>
          </a:bodyPr>
          <a:lstStyle/>
          <a:p>
            <a:r>
              <a:rPr lang="en-US" altLang="zh-CN" sz="3600" b="1" smtClean="0">
                <a:solidFill>
                  <a:srgbClr val="FF0000"/>
                </a:solidFill>
                <a:latin typeface="Calibri" panose="020F0502020204030204" charset="0"/>
                <a:ea typeface="微软雅黑"/>
                <a:cs typeface="Calibri" panose="020F0502020204030204" charset="0"/>
              </a:rPr>
              <a:t>1. </a:t>
            </a:r>
            <a:r>
              <a:rPr lang="vi-VN" altLang="zh-CN" sz="3600" b="1" smtClean="0">
                <a:solidFill>
                  <a:srgbClr val="FF0000"/>
                </a:solidFill>
                <a:latin typeface="Calibri" panose="020F0502020204030204" charset="0"/>
                <a:ea typeface="微软雅黑"/>
                <a:cs typeface="Calibri" panose="020F0502020204030204" charset="0"/>
              </a:rPr>
              <a:t>Tìm </a:t>
            </a:r>
            <a:r>
              <a:rPr lang="vi-VN" altLang="zh-CN" sz="3600" b="1">
                <a:solidFill>
                  <a:srgbClr val="FF0000"/>
                </a:solidFill>
                <a:latin typeface="Calibri" panose="020F0502020204030204" charset="0"/>
                <a:ea typeface="微软雅黑"/>
                <a:cs typeface="Calibri" panose="020F0502020204030204" charset="0"/>
              </a:rPr>
              <a:t>2 câu cảm trong bài đọc. Xếp mỗi câu vào ô thích hợp trong bảng dưới đây: </a:t>
            </a:r>
            <a:endParaRPr lang="en-US" altLang="zh-CN" sz="4000" b="1" dirty="0">
              <a:solidFill>
                <a:srgbClr val="0070C0"/>
              </a:solidFill>
              <a:latin typeface="Calibri" panose="020F0502020204030204" charset="0"/>
              <a:ea typeface="微软雅黑"/>
              <a:cs typeface="Calibri" panose="020F0502020204030204" charset="0"/>
            </a:endParaRPr>
          </a:p>
        </p:txBody>
      </p:sp>
      <p:pic>
        <p:nvPicPr>
          <p:cNvPr id="8" name="Picture 7"/>
          <p:cNvPicPr>
            <a:picLocks noChangeAspect="1"/>
          </p:cNvPicPr>
          <p:nvPr/>
        </p:nvPicPr>
        <p:blipFill>
          <a:blip r:embed="rId2"/>
          <a:stretch>
            <a:fillRect/>
          </a:stretch>
        </p:blipFill>
        <p:spPr>
          <a:xfrm>
            <a:off x="528297" y="1847850"/>
            <a:ext cx="11103683" cy="3105150"/>
          </a:xfrm>
          <a:prstGeom prst="rect">
            <a:avLst/>
          </a:prstGeom>
        </p:spPr>
      </p:pic>
    </p:spTree>
    <p:extLst>
      <p:ext uri="{BB962C8B-B14F-4D97-AF65-F5344CB8AC3E}">
        <p14:creationId xmlns:p14="http://schemas.microsoft.com/office/powerpoint/2010/main" val="259187217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9D661DC-A8C7-4952-82F1-B7CFC3447F76}"/>
              </a:ext>
            </a:extLst>
          </p:cNvPr>
          <p:cNvSpPr txBox="1"/>
          <p:nvPr/>
        </p:nvSpPr>
        <p:spPr>
          <a:xfrm>
            <a:off x="10272456" y="203926"/>
            <a:ext cx="1603003" cy="738664"/>
          </a:xfrm>
          <a:prstGeom prst="rect">
            <a:avLst/>
          </a:prstGeom>
          <a:noFill/>
        </p:spPr>
        <p:txBody>
          <a:bodyPr wrap="none" lIns="0" tIns="0" rIns="0" bIns="0" rtlCol="0">
            <a:spAutoFit/>
          </a:bodyPr>
          <a:lstStyle/>
          <a:p>
            <a:pPr algn="ctr"/>
            <a:r>
              <a:rPr lang="en-US" sz="2400" smtClean="0">
                <a:solidFill>
                  <a:srgbClr val="FF0000"/>
                </a:solidFill>
                <a:latin typeface="Tahoma" panose="020B0604030504040204" pitchFamily="34" charset="0"/>
                <a:ea typeface="Tahoma" panose="020B0604030504040204" pitchFamily="34" charset="0"/>
                <a:cs typeface="Tahoma" panose="020B0604030504040204" pitchFamily="34" charset="0"/>
              </a:rPr>
              <a:t>Tiếng việt 3</a:t>
            </a:r>
          </a:p>
          <a:p>
            <a:pPr algn="ctr"/>
            <a:r>
              <a:rPr lang="en-US" sz="2400" smtClean="0">
                <a:solidFill>
                  <a:srgbClr val="FF0000"/>
                </a:solidFill>
                <a:latin typeface="Tahoma" panose="020B0604030504040204" pitchFamily="34" charset="0"/>
                <a:ea typeface="Tahoma" panose="020B0604030504040204" pitchFamily="34" charset="0"/>
                <a:cs typeface="Tahoma" panose="020B0604030504040204" pitchFamily="34" charset="0"/>
              </a:rPr>
              <a:t>Tập 2</a:t>
            </a:r>
            <a:endPar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12C3AB74-C67E-416A-856D-A96CA41F1EF8}"/>
              </a:ext>
            </a:extLst>
          </p:cNvPr>
          <p:cNvSpPr txBox="1"/>
          <p:nvPr/>
        </p:nvSpPr>
        <p:spPr>
          <a:xfrm>
            <a:off x="968015" y="3597765"/>
            <a:ext cx="10581560" cy="2123658"/>
          </a:xfrm>
          <a:prstGeom prst="rect">
            <a:avLst/>
          </a:prstGeom>
          <a:noFill/>
        </p:spPr>
        <p:txBody>
          <a:bodyPr wrap="square" rtlCol="0">
            <a:spAutoFit/>
          </a:bodyPr>
          <a:lstStyle/>
          <a:p>
            <a:pPr algn="ctr">
              <a:defRPr/>
            </a:pPr>
            <a:r>
              <a:rPr lang="en-US" sz="6600" b="1" dirty="0" err="1" smtClean="0">
                <a:solidFill>
                  <a:srgbClr val="FFFF00"/>
                </a:solidFill>
                <a:latin typeface="#9Slide03 Arima Madurai ExtraBo" panose="00000900000000000000" pitchFamily="2" charset="0"/>
                <a:ea typeface="微软雅黑"/>
                <a:cs typeface="#9Slide03 Arima Madurai ExtraBo" panose="00000900000000000000" pitchFamily="2" charset="0"/>
              </a:rPr>
              <a:t>Bài</a:t>
            </a:r>
            <a:r>
              <a:rPr lang="en-US" sz="6600" b="1" dirty="0" smtClean="0">
                <a:solidFill>
                  <a:srgbClr val="FFFF00"/>
                </a:solidFill>
                <a:latin typeface="#9Slide03 Arima Madurai ExtraBo" panose="00000900000000000000" pitchFamily="2" charset="0"/>
                <a:ea typeface="微软雅黑"/>
                <a:cs typeface="#9Slide03 Arima Madurai ExtraBo" panose="00000900000000000000" pitchFamily="2" charset="0"/>
              </a:rPr>
              <a:t> </a:t>
            </a:r>
            <a:r>
              <a:rPr lang="en-US" sz="6600" b="1" dirty="0" err="1" smtClean="0">
                <a:solidFill>
                  <a:srgbClr val="FFFF00"/>
                </a:solidFill>
                <a:latin typeface="#9Slide03 Arima Madurai ExtraBo" panose="00000900000000000000" pitchFamily="2" charset="0"/>
                <a:ea typeface="微软雅黑"/>
                <a:cs typeface="#9Slide03 Arima Madurai ExtraBo" panose="00000900000000000000" pitchFamily="2" charset="0"/>
              </a:rPr>
              <a:t>đọc</a:t>
            </a:r>
            <a:r>
              <a:rPr lang="en-US" sz="6600" b="1" dirty="0" smtClean="0">
                <a:solidFill>
                  <a:srgbClr val="FFFF00"/>
                </a:solidFill>
                <a:latin typeface="#9Slide03 Arima Madurai ExtraBo" panose="00000900000000000000" pitchFamily="2" charset="0"/>
                <a:ea typeface="微软雅黑"/>
                <a:cs typeface="#9Slide03 Arima Madurai ExtraBo" panose="00000900000000000000" pitchFamily="2" charset="0"/>
              </a:rPr>
              <a:t> 2:</a:t>
            </a:r>
          </a:p>
          <a:p>
            <a:pPr algn="ctr">
              <a:defRPr/>
            </a:pPr>
            <a:r>
              <a:rPr lang="en-US" sz="6600" b="1" dirty="0" err="1" smtClean="0">
                <a:solidFill>
                  <a:srgbClr val="FFFF00"/>
                </a:solidFill>
                <a:latin typeface="#9Slide03 Arima Madurai ExtraBo" panose="00000900000000000000" pitchFamily="2" charset="0"/>
                <a:ea typeface="微软雅黑"/>
                <a:cs typeface="#9Slide03 Arima Madurai ExtraBo" panose="00000900000000000000" pitchFamily="2" charset="0"/>
              </a:rPr>
              <a:t>Chuyện</a:t>
            </a:r>
            <a:r>
              <a:rPr lang="en-US" sz="6600" b="1" dirty="0" smtClean="0">
                <a:solidFill>
                  <a:srgbClr val="FFFF00"/>
                </a:solidFill>
                <a:latin typeface="#9Slide03 Arima Madurai ExtraBo" panose="00000900000000000000" pitchFamily="2" charset="0"/>
                <a:ea typeface="微软雅黑"/>
                <a:cs typeface="#9Slide03 Arima Madurai ExtraBo" panose="00000900000000000000" pitchFamily="2" charset="0"/>
              </a:rPr>
              <a:t> </a:t>
            </a:r>
            <a:r>
              <a:rPr lang="en-US" sz="6600" b="1" dirty="0" err="1" smtClean="0">
                <a:solidFill>
                  <a:srgbClr val="FFFF00"/>
                </a:solidFill>
                <a:latin typeface="#9Slide03 Arima Madurai ExtraBo" panose="00000900000000000000" pitchFamily="2" charset="0"/>
                <a:ea typeface="微软雅黑"/>
                <a:cs typeface="#9Slide03 Arima Madurai ExtraBo" panose="00000900000000000000" pitchFamily="2" charset="0"/>
              </a:rPr>
              <a:t>của</a:t>
            </a:r>
            <a:r>
              <a:rPr lang="en-US" sz="6600" b="1" dirty="0" smtClean="0">
                <a:solidFill>
                  <a:srgbClr val="FFFF00"/>
                </a:solidFill>
                <a:latin typeface="#9Slide03 Arima Madurai ExtraBo" panose="00000900000000000000" pitchFamily="2" charset="0"/>
                <a:ea typeface="微软雅黑"/>
                <a:cs typeface="#9Slide03 Arima Madurai ExtraBo" panose="00000900000000000000" pitchFamily="2" charset="0"/>
              </a:rPr>
              <a:t> </a:t>
            </a:r>
            <a:r>
              <a:rPr lang="en-US" sz="6600" b="1" dirty="0" err="1" smtClean="0">
                <a:solidFill>
                  <a:srgbClr val="FFFF00"/>
                </a:solidFill>
                <a:latin typeface="#9Slide03 Arima Madurai ExtraBo" panose="00000900000000000000" pitchFamily="2" charset="0"/>
                <a:ea typeface="微软雅黑"/>
                <a:cs typeface="#9Slide03 Arima Madurai ExtraBo" panose="00000900000000000000" pitchFamily="2" charset="0"/>
              </a:rPr>
              <a:t>ông</a:t>
            </a:r>
            <a:r>
              <a:rPr lang="en-US" sz="6600" b="1" dirty="0" smtClean="0">
                <a:solidFill>
                  <a:srgbClr val="FFFF00"/>
                </a:solidFill>
                <a:latin typeface="#9Slide03 Arima Madurai ExtraBo" panose="00000900000000000000" pitchFamily="2" charset="0"/>
                <a:ea typeface="微软雅黑"/>
                <a:cs typeface="#9Slide03 Arima Madurai ExtraBo" panose="00000900000000000000" pitchFamily="2" charset="0"/>
              </a:rPr>
              <a:t> </a:t>
            </a:r>
            <a:r>
              <a:rPr lang="en-US" sz="6600" b="1" dirty="0" err="1" smtClean="0">
                <a:solidFill>
                  <a:srgbClr val="FFFF00"/>
                </a:solidFill>
                <a:latin typeface="#9Slide03 Arima Madurai ExtraBo" panose="00000900000000000000" pitchFamily="2" charset="0"/>
                <a:ea typeface="微软雅黑"/>
                <a:cs typeface="#9Slide03 Arima Madurai ExtraBo" panose="00000900000000000000" pitchFamily="2" charset="0"/>
              </a:rPr>
              <a:t>Biển</a:t>
            </a:r>
            <a:endParaRPr lang="en-US" sz="6600" b="1" dirty="0">
              <a:solidFill>
                <a:srgbClr val="FFFF00"/>
              </a:solidFill>
              <a:latin typeface="#9Slide03 Arima Madurai ExtraBo" panose="00000900000000000000" pitchFamily="2" charset="0"/>
              <a:ea typeface="微软雅黑"/>
              <a:cs typeface="#9Slide03 Arima Madurai ExtraBo" panose="00000900000000000000" pitchFamily="2" charset="0"/>
            </a:endParaRPr>
          </a:p>
        </p:txBody>
      </p:sp>
    </p:spTree>
  </p:cSld>
  <p:clrMapOvr>
    <a:masterClrMapping/>
  </p:clrMapOvr>
  <p:transition advTm="3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902" t="704" r="5217" b="79692"/>
          <a:stretch/>
        </p:blipFill>
        <p:spPr>
          <a:xfrm>
            <a:off x="1171121" y="3175"/>
            <a:ext cx="9803292" cy="3483429"/>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309" t="48565" r="3569" b="42882"/>
          <a:stretch/>
        </p:blipFill>
        <p:spPr>
          <a:xfrm>
            <a:off x="1378857" y="3518721"/>
            <a:ext cx="9840685" cy="1521431"/>
          </a:xfrm>
          <a:prstGeom prst="rect">
            <a:avLst/>
          </a:prstGeom>
        </p:spPr>
      </p:pic>
    </p:spTree>
    <p:extLst>
      <p:ext uri="{BB962C8B-B14F-4D97-AF65-F5344CB8AC3E}">
        <p14:creationId xmlns:p14="http://schemas.microsoft.com/office/powerpoint/2010/main" val="236215055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309" t="56580" r="3355" b="9578"/>
          <a:stretch/>
        </p:blipFill>
        <p:spPr>
          <a:xfrm>
            <a:off x="1551213" y="319314"/>
            <a:ext cx="9561209" cy="5834743"/>
          </a:xfrm>
          <a:prstGeom prst="rect">
            <a:avLst/>
          </a:prstGeom>
        </p:spPr>
      </p:pic>
      <p:cxnSp>
        <p:nvCxnSpPr>
          <p:cNvPr id="4" name="Straight Connector 3"/>
          <p:cNvCxnSpPr/>
          <p:nvPr/>
        </p:nvCxnSpPr>
        <p:spPr>
          <a:xfrm>
            <a:off x="8519886" y="4049486"/>
            <a:ext cx="203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8577943" y="2844801"/>
            <a:ext cx="203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017486" y="3193143"/>
            <a:ext cx="2191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88935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904339-389C-4A1C-9510-CBFCCF1D1086}"/>
              </a:ext>
            </a:extLst>
          </p:cNvPr>
          <p:cNvSpPr/>
          <p:nvPr/>
        </p:nvSpPr>
        <p:spPr>
          <a:xfrm>
            <a:off x="285750" y="149782"/>
            <a:ext cx="11906250" cy="1200329"/>
          </a:xfrm>
          <a:prstGeom prst="rect">
            <a:avLst/>
          </a:prstGeom>
        </p:spPr>
        <p:txBody>
          <a:bodyPr wrap="square">
            <a:spAutoFit/>
          </a:bodyPr>
          <a:lstStyle/>
          <a:p>
            <a:r>
              <a:rPr lang="en-US" altLang="zh-CN" sz="3600" b="1" smtClean="0">
                <a:solidFill>
                  <a:srgbClr val="FF0000"/>
                </a:solidFill>
                <a:latin typeface="Calibri" panose="020F0502020204030204" charset="0"/>
                <a:ea typeface="微软雅黑"/>
                <a:cs typeface="Calibri" panose="020F0502020204030204" charset="0"/>
              </a:rPr>
              <a:t>1. </a:t>
            </a:r>
            <a:r>
              <a:rPr lang="vi-VN" altLang="zh-CN" sz="3600" b="1" smtClean="0">
                <a:solidFill>
                  <a:srgbClr val="FF0000"/>
                </a:solidFill>
                <a:latin typeface="Calibri" panose="020F0502020204030204" charset="0"/>
                <a:ea typeface="微软雅黑"/>
                <a:cs typeface="Calibri" panose="020F0502020204030204" charset="0"/>
              </a:rPr>
              <a:t>Tìm </a:t>
            </a:r>
            <a:r>
              <a:rPr lang="vi-VN" altLang="zh-CN" sz="3600" b="1">
                <a:solidFill>
                  <a:srgbClr val="FF0000"/>
                </a:solidFill>
                <a:latin typeface="Calibri" panose="020F0502020204030204" charset="0"/>
                <a:ea typeface="微软雅黑"/>
                <a:cs typeface="Calibri" panose="020F0502020204030204" charset="0"/>
              </a:rPr>
              <a:t>2 câu cảm trong bài đọc. Xếp mỗi câu vào ô thích hợp trong bảng dưới đây: </a:t>
            </a:r>
            <a:endParaRPr lang="en-US" altLang="zh-CN" sz="4000" b="1" dirty="0">
              <a:solidFill>
                <a:srgbClr val="0070C0"/>
              </a:solidFill>
              <a:latin typeface="Calibri" panose="020F0502020204030204" charset="0"/>
              <a:ea typeface="微软雅黑"/>
              <a:cs typeface="Calibri" panose="020F0502020204030204" charset="0"/>
            </a:endParaRPr>
          </a:p>
        </p:txBody>
      </p:sp>
      <p:pic>
        <p:nvPicPr>
          <p:cNvPr id="8" name="Picture 7"/>
          <p:cNvPicPr>
            <a:picLocks noChangeAspect="1"/>
          </p:cNvPicPr>
          <p:nvPr/>
        </p:nvPicPr>
        <p:blipFill>
          <a:blip r:embed="rId2"/>
          <a:stretch>
            <a:fillRect/>
          </a:stretch>
        </p:blipFill>
        <p:spPr>
          <a:xfrm>
            <a:off x="528297" y="1847850"/>
            <a:ext cx="11103683" cy="3105150"/>
          </a:xfrm>
          <a:prstGeom prst="rect">
            <a:avLst/>
          </a:prstGeom>
        </p:spPr>
      </p:pic>
      <p:sp>
        <p:nvSpPr>
          <p:cNvPr id="3" name="Rectangle 2"/>
          <p:cNvSpPr/>
          <p:nvPr/>
        </p:nvSpPr>
        <p:spPr>
          <a:xfrm>
            <a:off x="856343" y="3077259"/>
            <a:ext cx="3905236" cy="646331"/>
          </a:xfrm>
          <a:prstGeom prst="rect">
            <a:avLst/>
          </a:prstGeom>
        </p:spPr>
        <p:txBody>
          <a:bodyPr wrap="none">
            <a:spAutoFit/>
          </a:bodyPr>
          <a:lstStyle/>
          <a:p>
            <a:r>
              <a:rPr lang="en-US" sz="3600"/>
              <a:t>“Cứu tinh đây rồi!”</a:t>
            </a:r>
          </a:p>
        </p:txBody>
      </p:sp>
      <p:sp>
        <p:nvSpPr>
          <p:cNvPr id="4" name="Rectangle 3"/>
          <p:cNvSpPr/>
          <p:nvPr/>
        </p:nvSpPr>
        <p:spPr>
          <a:xfrm>
            <a:off x="856343" y="3861241"/>
            <a:ext cx="4586513" cy="1077218"/>
          </a:xfrm>
          <a:prstGeom prst="rect">
            <a:avLst/>
          </a:prstGeom>
        </p:spPr>
        <p:txBody>
          <a:bodyPr wrap="square">
            <a:spAutoFit/>
          </a:bodyPr>
          <a:lstStyle/>
          <a:p>
            <a:r>
              <a:rPr lang="en-US" sz="3200" dirty="0"/>
              <a:t>“</a:t>
            </a:r>
            <a:r>
              <a:rPr lang="en-US" sz="3200" dirty="0" err="1"/>
              <a:t>Không</a:t>
            </a:r>
            <a:r>
              <a:rPr lang="en-US" sz="3200" dirty="0"/>
              <a:t> </a:t>
            </a:r>
            <a:r>
              <a:rPr lang="en-US" sz="3200" dirty="0" err="1"/>
              <a:t>thể</a:t>
            </a:r>
            <a:r>
              <a:rPr lang="en-US" sz="3200" dirty="0"/>
              <a:t> </a:t>
            </a:r>
            <a:r>
              <a:rPr lang="en-US" sz="3200" dirty="0" err="1"/>
              <a:t>loanh</a:t>
            </a:r>
            <a:r>
              <a:rPr lang="en-US" sz="3200" dirty="0"/>
              <a:t> </a:t>
            </a:r>
            <a:r>
              <a:rPr lang="en-US" sz="3200" dirty="0" err="1"/>
              <a:t>quanh</a:t>
            </a:r>
            <a:r>
              <a:rPr lang="en-US" sz="3200" dirty="0"/>
              <a:t> </a:t>
            </a:r>
            <a:r>
              <a:rPr lang="en-US" sz="3200" dirty="0" err="1"/>
              <a:t>mãi</a:t>
            </a:r>
            <a:r>
              <a:rPr lang="en-US" sz="3200" dirty="0"/>
              <a:t> </a:t>
            </a:r>
            <a:r>
              <a:rPr lang="en-US" sz="3200" dirty="0" err="1"/>
              <a:t>thế</a:t>
            </a:r>
            <a:r>
              <a:rPr lang="en-US" sz="3200" dirty="0"/>
              <a:t> </a:t>
            </a:r>
            <a:r>
              <a:rPr lang="en-US" sz="3200" dirty="0" err="1"/>
              <a:t>này</a:t>
            </a:r>
            <a:r>
              <a:rPr lang="en-US" sz="3200" dirty="0"/>
              <a:t>!” </a:t>
            </a:r>
          </a:p>
        </p:txBody>
      </p:sp>
    </p:spTree>
    <p:extLst>
      <p:ext uri="{BB962C8B-B14F-4D97-AF65-F5344CB8AC3E}">
        <p14:creationId xmlns:p14="http://schemas.microsoft.com/office/powerpoint/2010/main" val="2376472575"/>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904339-389C-4A1C-9510-CBFCCF1D1086}"/>
              </a:ext>
            </a:extLst>
          </p:cNvPr>
          <p:cNvSpPr/>
          <p:nvPr/>
        </p:nvSpPr>
        <p:spPr>
          <a:xfrm>
            <a:off x="285750" y="149782"/>
            <a:ext cx="11906250" cy="646331"/>
          </a:xfrm>
          <a:prstGeom prst="rect">
            <a:avLst/>
          </a:prstGeom>
        </p:spPr>
        <p:txBody>
          <a:bodyPr wrap="square">
            <a:spAutoFit/>
          </a:bodyPr>
          <a:lstStyle/>
          <a:p>
            <a:pPr lvl="0"/>
            <a:r>
              <a:rPr lang="en-US" altLang="zh-CN" sz="3600" b="1" smtClean="0">
                <a:solidFill>
                  <a:srgbClr val="FF0000"/>
                </a:solidFill>
                <a:latin typeface="Calibri" panose="020F0502020204030204" charset="0"/>
                <a:ea typeface="微软雅黑"/>
                <a:cs typeface="Calibri" panose="020F0502020204030204" charset="0"/>
              </a:rPr>
              <a:t>2. </a:t>
            </a:r>
            <a:r>
              <a:rPr lang="vi-VN" altLang="zh-CN" sz="3600" b="1" smtClean="0">
                <a:solidFill>
                  <a:srgbClr val="FF0000"/>
                </a:solidFill>
                <a:latin typeface="Calibri" panose="020F0502020204030204" charset="0"/>
                <a:ea typeface="微软雅黑"/>
                <a:cs typeface="Calibri" panose="020F0502020204030204" charset="0"/>
              </a:rPr>
              <a:t>Đặt </a:t>
            </a:r>
            <a:r>
              <a:rPr lang="vi-VN" altLang="zh-CN" sz="3600" b="1">
                <a:solidFill>
                  <a:srgbClr val="FF0000"/>
                </a:solidFill>
                <a:latin typeface="Calibri" panose="020F0502020204030204" charset="0"/>
                <a:ea typeface="微软雅黑"/>
                <a:cs typeface="Calibri" panose="020F0502020204030204" charset="0"/>
              </a:rPr>
              <a:t>câu</a:t>
            </a:r>
            <a:r>
              <a:rPr lang="vi-VN" altLang="zh-CN" sz="3600" b="1" smtClean="0">
                <a:solidFill>
                  <a:srgbClr val="FF0000"/>
                </a:solidFill>
                <a:latin typeface="Calibri" panose="020F0502020204030204" charset="0"/>
                <a:ea typeface="微软雅黑"/>
                <a:cs typeface="Calibri" panose="020F0502020204030204" charset="0"/>
              </a:rPr>
              <a:t>:</a:t>
            </a:r>
            <a:endParaRPr lang="vi-VN" altLang="zh-CN" sz="3600" b="1">
              <a:solidFill>
                <a:srgbClr val="FF0000"/>
              </a:solidFill>
              <a:latin typeface="Calibri" panose="020F0502020204030204" charset="0"/>
              <a:ea typeface="微软雅黑"/>
              <a:cs typeface="Calibri" panose="020F0502020204030204" charset="0"/>
            </a:endParaRPr>
          </a:p>
        </p:txBody>
      </p:sp>
      <p:sp>
        <p:nvSpPr>
          <p:cNvPr id="3" name="TextBox 2">
            <a:extLst>
              <a:ext uri="{FF2B5EF4-FFF2-40B4-BE49-F238E27FC236}">
                <a16:creationId xmlns:a16="http://schemas.microsoft.com/office/drawing/2014/main" id="{031F2224-740C-4DCE-A981-DAC562EDF289}"/>
              </a:ext>
            </a:extLst>
          </p:cNvPr>
          <p:cNvSpPr txBox="1"/>
          <p:nvPr/>
        </p:nvSpPr>
        <p:spPr>
          <a:xfrm>
            <a:off x="285750" y="1004266"/>
            <a:ext cx="10758488" cy="1754326"/>
          </a:xfrm>
          <a:custGeom>
            <a:avLst/>
            <a:gdLst>
              <a:gd name="connsiteX0" fmla="*/ 0 w 10758488"/>
              <a:gd name="connsiteY0" fmla="*/ 0 h 1754326"/>
              <a:gd name="connsiteX1" fmla="*/ 705279 w 10758488"/>
              <a:gd name="connsiteY1" fmla="*/ 0 h 1754326"/>
              <a:gd name="connsiteX2" fmla="*/ 1410557 w 10758488"/>
              <a:gd name="connsiteY2" fmla="*/ 0 h 1754326"/>
              <a:gd name="connsiteX3" fmla="*/ 2223421 w 10758488"/>
              <a:gd name="connsiteY3" fmla="*/ 0 h 1754326"/>
              <a:gd name="connsiteX4" fmla="*/ 2605945 w 10758488"/>
              <a:gd name="connsiteY4" fmla="*/ 0 h 1754326"/>
              <a:gd name="connsiteX5" fmla="*/ 3096054 w 10758488"/>
              <a:gd name="connsiteY5" fmla="*/ 0 h 1754326"/>
              <a:gd name="connsiteX6" fmla="*/ 3801332 w 10758488"/>
              <a:gd name="connsiteY6" fmla="*/ 0 h 1754326"/>
              <a:gd name="connsiteX7" fmla="*/ 4506611 w 10758488"/>
              <a:gd name="connsiteY7" fmla="*/ 0 h 1754326"/>
              <a:gd name="connsiteX8" fmla="*/ 4996720 w 10758488"/>
              <a:gd name="connsiteY8" fmla="*/ 0 h 1754326"/>
              <a:gd name="connsiteX9" fmla="*/ 5379244 w 10758488"/>
              <a:gd name="connsiteY9" fmla="*/ 0 h 1754326"/>
              <a:gd name="connsiteX10" fmla="*/ 6192108 w 10758488"/>
              <a:gd name="connsiteY10" fmla="*/ 0 h 1754326"/>
              <a:gd name="connsiteX11" fmla="*/ 6467047 w 10758488"/>
              <a:gd name="connsiteY11" fmla="*/ 0 h 1754326"/>
              <a:gd name="connsiteX12" fmla="*/ 6849571 w 10758488"/>
              <a:gd name="connsiteY12" fmla="*/ 0 h 1754326"/>
              <a:gd name="connsiteX13" fmla="*/ 7232095 w 10758488"/>
              <a:gd name="connsiteY13" fmla="*/ 0 h 1754326"/>
              <a:gd name="connsiteX14" fmla="*/ 7829788 w 10758488"/>
              <a:gd name="connsiteY14" fmla="*/ 0 h 1754326"/>
              <a:gd name="connsiteX15" fmla="*/ 8104728 w 10758488"/>
              <a:gd name="connsiteY15" fmla="*/ 0 h 1754326"/>
              <a:gd name="connsiteX16" fmla="*/ 8702421 w 10758488"/>
              <a:gd name="connsiteY16" fmla="*/ 0 h 1754326"/>
              <a:gd name="connsiteX17" fmla="*/ 9515285 w 10758488"/>
              <a:gd name="connsiteY17" fmla="*/ 0 h 1754326"/>
              <a:gd name="connsiteX18" fmla="*/ 9897809 w 10758488"/>
              <a:gd name="connsiteY18" fmla="*/ 0 h 1754326"/>
              <a:gd name="connsiteX19" fmla="*/ 10758488 w 10758488"/>
              <a:gd name="connsiteY19" fmla="*/ 0 h 1754326"/>
              <a:gd name="connsiteX20" fmla="*/ 10758488 w 10758488"/>
              <a:gd name="connsiteY20" fmla="*/ 567232 h 1754326"/>
              <a:gd name="connsiteX21" fmla="*/ 10758488 w 10758488"/>
              <a:gd name="connsiteY21" fmla="*/ 1116921 h 1754326"/>
              <a:gd name="connsiteX22" fmla="*/ 10758488 w 10758488"/>
              <a:gd name="connsiteY22" fmla="*/ 1754326 h 1754326"/>
              <a:gd name="connsiteX23" fmla="*/ 10053209 w 10758488"/>
              <a:gd name="connsiteY23" fmla="*/ 1754326 h 1754326"/>
              <a:gd name="connsiteX24" fmla="*/ 9778270 w 10758488"/>
              <a:gd name="connsiteY24" fmla="*/ 1754326 h 1754326"/>
              <a:gd name="connsiteX25" fmla="*/ 9180576 w 10758488"/>
              <a:gd name="connsiteY25" fmla="*/ 1754326 h 1754326"/>
              <a:gd name="connsiteX26" fmla="*/ 8367713 w 10758488"/>
              <a:gd name="connsiteY26" fmla="*/ 1754326 h 1754326"/>
              <a:gd name="connsiteX27" fmla="*/ 8092774 w 10758488"/>
              <a:gd name="connsiteY27" fmla="*/ 1754326 h 1754326"/>
              <a:gd name="connsiteX28" fmla="*/ 7602665 w 10758488"/>
              <a:gd name="connsiteY28" fmla="*/ 1754326 h 1754326"/>
              <a:gd name="connsiteX29" fmla="*/ 7112556 w 10758488"/>
              <a:gd name="connsiteY29" fmla="*/ 1754326 h 1754326"/>
              <a:gd name="connsiteX30" fmla="*/ 6407277 w 10758488"/>
              <a:gd name="connsiteY30" fmla="*/ 1754326 h 1754326"/>
              <a:gd name="connsiteX31" fmla="*/ 5594414 w 10758488"/>
              <a:gd name="connsiteY31" fmla="*/ 1754326 h 1754326"/>
              <a:gd name="connsiteX32" fmla="*/ 5104305 w 10758488"/>
              <a:gd name="connsiteY32" fmla="*/ 1754326 h 1754326"/>
              <a:gd name="connsiteX33" fmla="*/ 4721781 w 10758488"/>
              <a:gd name="connsiteY33" fmla="*/ 1754326 h 1754326"/>
              <a:gd name="connsiteX34" fmla="*/ 4231672 w 10758488"/>
              <a:gd name="connsiteY34" fmla="*/ 1754326 h 1754326"/>
              <a:gd name="connsiteX35" fmla="*/ 3526393 w 10758488"/>
              <a:gd name="connsiteY35" fmla="*/ 1754326 h 1754326"/>
              <a:gd name="connsiteX36" fmla="*/ 3036284 w 10758488"/>
              <a:gd name="connsiteY36" fmla="*/ 1754326 h 1754326"/>
              <a:gd name="connsiteX37" fmla="*/ 2223421 w 10758488"/>
              <a:gd name="connsiteY37" fmla="*/ 1754326 h 1754326"/>
              <a:gd name="connsiteX38" fmla="*/ 1518142 w 10758488"/>
              <a:gd name="connsiteY38" fmla="*/ 1754326 h 1754326"/>
              <a:gd name="connsiteX39" fmla="*/ 920448 w 10758488"/>
              <a:gd name="connsiteY39" fmla="*/ 1754326 h 1754326"/>
              <a:gd name="connsiteX40" fmla="*/ 645509 w 10758488"/>
              <a:gd name="connsiteY40" fmla="*/ 1754326 h 1754326"/>
              <a:gd name="connsiteX41" fmla="*/ 0 w 10758488"/>
              <a:gd name="connsiteY41" fmla="*/ 1754326 h 1754326"/>
              <a:gd name="connsiteX42" fmla="*/ 0 w 10758488"/>
              <a:gd name="connsiteY42" fmla="*/ 1187094 h 1754326"/>
              <a:gd name="connsiteX43" fmla="*/ 0 w 10758488"/>
              <a:gd name="connsiteY43" fmla="*/ 654948 h 1754326"/>
              <a:gd name="connsiteX44" fmla="*/ 0 w 10758488"/>
              <a:gd name="connsiteY44"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58488" h="1754326" extrusionOk="0">
                <a:moveTo>
                  <a:pt x="0" y="0"/>
                </a:moveTo>
                <a:cubicBezTo>
                  <a:pt x="142106" y="-37180"/>
                  <a:pt x="491668" y="10233"/>
                  <a:pt x="705279" y="0"/>
                </a:cubicBezTo>
                <a:cubicBezTo>
                  <a:pt x="918890" y="-10233"/>
                  <a:pt x="1220964" y="82210"/>
                  <a:pt x="1410557" y="0"/>
                </a:cubicBezTo>
                <a:cubicBezTo>
                  <a:pt x="1600150" y="-82210"/>
                  <a:pt x="2001863" y="51615"/>
                  <a:pt x="2223421" y="0"/>
                </a:cubicBezTo>
                <a:cubicBezTo>
                  <a:pt x="2444979" y="-51615"/>
                  <a:pt x="2471428" y="22443"/>
                  <a:pt x="2605945" y="0"/>
                </a:cubicBezTo>
                <a:cubicBezTo>
                  <a:pt x="2740462" y="-22443"/>
                  <a:pt x="2966591" y="4986"/>
                  <a:pt x="3096054" y="0"/>
                </a:cubicBezTo>
                <a:cubicBezTo>
                  <a:pt x="3225517" y="-4986"/>
                  <a:pt x="3605747" y="82556"/>
                  <a:pt x="3801332" y="0"/>
                </a:cubicBezTo>
                <a:cubicBezTo>
                  <a:pt x="3996917" y="-82556"/>
                  <a:pt x="4351277" y="94"/>
                  <a:pt x="4506611" y="0"/>
                </a:cubicBezTo>
                <a:cubicBezTo>
                  <a:pt x="4661945" y="-94"/>
                  <a:pt x="4844412" y="48016"/>
                  <a:pt x="4996720" y="0"/>
                </a:cubicBezTo>
                <a:cubicBezTo>
                  <a:pt x="5149028" y="-48016"/>
                  <a:pt x="5214405" y="8008"/>
                  <a:pt x="5379244" y="0"/>
                </a:cubicBezTo>
                <a:cubicBezTo>
                  <a:pt x="5544083" y="-8008"/>
                  <a:pt x="5974691" y="32812"/>
                  <a:pt x="6192108" y="0"/>
                </a:cubicBezTo>
                <a:cubicBezTo>
                  <a:pt x="6409525" y="-32812"/>
                  <a:pt x="6392527" y="4285"/>
                  <a:pt x="6467047" y="0"/>
                </a:cubicBezTo>
                <a:cubicBezTo>
                  <a:pt x="6541567" y="-4285"/>
                  <a:pt x="6716392" y="9356"/>
                  <a:pt x="6849571" y="0"/>
                </a:cubicBezTo>
                <a:cubicBezTo>
                  <a:pt x="6982750" y="-9356"/>
                  <a:pt x="7124016" y="33891"/>
                  <a:pt x="7232095" y="0"/>
                </a:cubicBezTo>
                <a:cubicBezTo>
                  <a:pt x="7340174" y="-33891"/>
                  <a:pt x="7531918" y="68470"/>
                  <a:pt x="7829788" y="0"/>
                </a:cubicBezTo>
                <a:cubicBezTo>
                  <a:pt x="8127658" y="-68470"/>
                  <a:pt x="8012213" y="32287"/>
                  <a:pt x="8104728" y="0"/>
                </a:cubicBezTo>
                <a:cubicBezTo>
                  <a:pt x="8197243" y="-32287"/>
                  <a:pt x="8424376" y="57618"/>
                  <a:pt x="8702421" y="0"/>
                </a:cubicBezTo>
                <a:cubicBezTo>
                  <a:pt x="8980466" y="-57618"/>
                  <a:pt x="9165362" y="37327"/>
                  <a:pt x="9515285" y="0"/>
                </a:cubicBezTo>
                <a:cubicBezTo>
                  <a:pt x="9865208" y="-37327"/>
                  <a:pt x="9747194" y="1137"/>
                  <a:pt x="9897809" y="0"/>
                </a:cubicBezTo>
                <a:cubicBezTo>
                  <a:pt x="10048424" y="-1137"/>
                  <a:pt x="10339419" y="50235"/>
                  <a:pt x="10758488" y="0"/>
                </a:cubicBezTo>
                <a:cubicBezTo>
                  <a:pt x="10810011" y="223972"/>
                  <a:pt x="10749436" y="313772"/>
                  <a:pt x="10758488" y="567232"/>
                </a:cubicBezTo>
                <a:cubicBezTo>
                  <a:pt x="10767540" y="820692"/>
                  <a:pt x="10729751" y="919019"/>
                  <a:pt x="10758488" y="1116921"/>
                </a:cubicBezTo>
                <a:cubicBezTo>
                  <a:pt x="10787225" y="1314823"/>
                  <a:pt x="10724548" y="1558106"/>
                  <a:pt x="10758488" y="1754326"/>
                </a:cubicBezTo>
                <a:cubicBezTo>
                  <a:pt x="10568809" y="1833549"/>
                  <a:pt x="10356127" y="1716354"/>
                  <a:pt x="10053209" y="1754326"/>
                </a:cubicBezTo>
                <a:cubicBezTo>
                  <a:pt x="9750291" y="1792298"/>
                  <a:pt x="9859492" y="1725481"/>
                  <a:pt x="9778270" y="1754326"/>
                </a:cubicBezTo>
                <a:cubicBezTo>
                  <a:pt x="9697048" y="1783171"/>
                  <a:pt x="9308428" y="1728713"/>
                  <a:pt x="9180576" y="1754326"/>
                </a:cubicBezTo>
                <a:cubicBezTo>
                  <a:pt x="9052724" y="1779939"/>
                  <a:pt x="8580055" y="1678750"/>
                  <a:pt x="8367713" y="1754326"/>
                </a:cubicBezTo>
                <a:cubicBezTo>
                  <a:pt x="8155371" y="1829902"/>
                  <a:pt x="8197994" y="1723571"/>
                  <a:pt x="8092774" y="1754326"/>
                </a:cubicBezTo>
                <a:cubicBezTo>
                  <a:pt x="7987554" y="1785081"/>
                  <a:pt x="7718781" y="1704368"/>
                  <a:pt x="7602665" y="1754326"/>
                </a:cubicBezTo>
                <a:cubicBezTo>
                  <a:pt x="7486549" y="1804284"/>
                  <a:pt x="7319317" y="1750926"/>
                  <a:pt x="7112556" y="1754326"/>
                </a:cubicBezTo>
                <a:cubicBezTo>
                  <a:pt x="6905795" y="1757726"/>
                  <a:pt x="6724956" y="1727595"/>
                  <a:pt x="6407277" y="1754326"/>
                </a:cubicBezTo>
                <a:cubicBezTo>
                  <a:pt x="6089598" y="1781057"/>
                  <a:pt x="5784425" y="1740027"/>
                  <a:pt x="5594414" y="1754326"/>
                </a:cubicBezTo>
                <a:cubicBezTo>
                  <a:pt x="5404403" y="1768625"/>
                  <a:pt x="5257927" y="1737159"/>
                  <a:pt x="5104305" y="1754326"/>
                </a:cubicBezTo>
                <a:cubicBezTo>
                  <a:pt x="4950683" y="1771493"/>
                  <a:pt x="4806614" y="1750714"/>
                  <a:pt x="4721781" y="1754326"/>
                </a:cubicBezTo>
                <a:cubicBezTo>
                  <a:pt x="4636948" y="1757938"/>
                  <a:pt x="4404010" y="1701386"/>
                  <a:pt x="4231672" y="1754326"/>
                </a:cubicBezTo>
                <a:cubicBezTo>
                  <a:pt x="4059334" y="1807266"/>
                  <a:pt x="3860356" y="1705065"/>
                  <a:pt x="3526393" y="1754326"/>
                </a:cubicBezTo>
                <a:cubicBezTo>
                  <a:pt x="3192430" y="1803587"/>
                  <a:pt x="3247015" y="1738684"/>
                  <a:pt x="3036284" y="1754326"/>
                </a:cubicBezTo>
                <a:cubicBezTo>
                  <a:pt x="2825553" y="1769968"/>
                  <a:pt x="2511027" y="1717886"/>
                  <a:pt x="2223421" y="1754326"/>
                </a:cubicBezTo>
                <a:cubicBezTo>
                  <a:pt x="1935815" y="1790766"/>
                  <a:pt x="1800054" y="1702042"/>
                  <a:pt x="1518142" y="1754326"/>
                </a:cubicBezTo>
                <a:cubicBezTo>
                  <a:pt x="1236230" y="1806610"/>
                  <a:pt x="1139983" y="1750579"/>
                  <a:pt x="920448" y="1754326"/>
                </a:cubicBezTo>
                <a:cubicBezTo>
                  <a:pt x="700913" y="1758073"/>
                  <a:pt x="767828" y="1742341"/>
                  <a:pt x="645509" y="1754326"/>
                </a:cubicBezTo>
                <a:cubicBezTo>
                  <a:pt x="523190" y="1766311"/>
                  <a:pt x="173002" y="1706021"/>
                  <a:pt x="0" y="1754326"/>
                </a:cubicBezTo>
                <a:cubicBezTo>
                  <a:pt x="-25556" y="1570049"/>
                  <a:pt x="2083" y="1320668"/>
                  <a:pt x="0" y="1187094"/>
                </a:cubicBezTo>
                <a:cubicBezTo>
                  <a:pt x="-2083" y="1053520"/>
                  <a:pt x="31037" y="874418"/>
                  <a:pt x="0" y="654948"/>
                </a:cubicBezTo>
                <a:cubicBezTo>
                  <a:pt x="-31037" y="435478"/>
                  <a:pt x="34821" y="139510"/>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lvl="0" algn="just"/>
            <a:r>
              <a:rPr lang="vi-VN" sz="3600" b="1" kern="0">
                <a:solidFill>
                  <a:srgbClr val="7030A0"/>
                </a:solidFill>
                <a:latin typeface="Calibri" panose="020F0502020204030204" pitchFamily="34" charset="0"/>
                <a:ea typeface="Times New Roman" panose="02020603050405020304" pitchFamily="18" charset="0"/>
                <a:cs typeface="Calibri" panose="020F0502020204030204" pitchFamily="34" charset="0"/>
              </a:rPr>
              <a:t>a) Nói lời của ông Biển cảm ơn các bạn nhỏ nhặt rác.</a:t>
            </a:r>
          </a:p>
          <a:p>
            <a:pPr lvl="0" algn="just"/>
            <a:r>
              <a:rPr lang="vi-VN" sz="3600" b="1" kern="0">
                <a:solidFill>
                  <a:srgbClr val="7030A0"/>
                </a:solidFill>
                <a:latin typeface="Calibri" panose="020F0502020204030204" pitchFamily="34" charset="0"/>
                <a:ea typeface="Times New Roman" panose="02020603050405020304" pitchFamily="18" charset="0"/>
                <a:cs typeface="Calibri" panose="020F0502020204030204" pitchFamily="34" charset="0"/>
              </a:rPr>
              <a:t>b) Nói lời của ông Biển khuyên mọi người không xả rác bừa bãi. </a:t>
            </a:r>
          </a:p>
        </p:txBody>
      </p:sp>
      <p:sp>
        <p:nvSpPr>
          <p:cNvPr id="7" name="Rectangle 6">
            <a:extLst>
              <a:ext uri="{FF2B5EF4-FFF2-40B4-BE49-F238E27FC236}">
                <a16:creationId xmlns:a16="http://schemas.microsoft.com/office/drawing/2014/main" id="{BF4EE423-28F5-4763-8547-419A3791EFE1}"/>
              </a:ext>
            </a:extLst>
          </p:cNvPr>
          <p:cNvSpPr/>
          <p:nvPr/>
        </p:nvSpPr>
        <p:spPr>
          <a:xfrm>
            <a:off x="2038350" y="3244633"/>
            <a:ext cx="11906250" cy="1471172"/>
          </a:xfrm>
          <a:prstGeom prst="rect">
            <a:avLst/>
          </a:prstGeom>
        </p:spPr>
        <p:txBody>
          <a:bodyPr wrap="square">
            <a:spAutoFit/>
          </a:bodyPr>
          <a:lstStyle/>
          <a:p>
            <a:pPr marL="514350" marR="0" lvl="0" indent="-514350" algn="l" defTabSz="914400" rtl="0" eaLnBrk="1" fontAlgn="auto" latinLnBrk="0" hangingPunct="1">
              <a:lnSpc>
                <a:spcPct val="140000"/>
              </a:lnSpc>
              <a:spcBef>
                <a:spcPts val="0"/>
              </a:spcBef>
              <a:spcAft>
                <a:spcPts val="0"/>
              </a:spcAft>
              <a:buClr>
                <a:srgbClr val="000000"/>
              </a:buClr>
              <a:buSzTx/>
              <a:buAutoNum type="alphaLcPeriod"/>
              <a:tabLst/>
              <a:defRPr/>
            </a:pPr>
            <a:r>
              <a:rPr lang="en-US" sz="3200" b="1" smtClean="0">
                <a:latin typeface="Calibri" panose="020F0502020204030204" charset="0"/>
                <a:ea typeface="微软雅黑"/>
                <a:cs typeface="Calibri" panose="020F0502020204030204" charset="0"/>
              </a:rPr>
              <a:t>Ông cảm ơn các cháu nhé!</a:t>
            </a:r>
          </a:p>
          <a:p>
            <a:pPr marL="514350" marR="0" lvl="0" indent="-514350" algn="l" defTabSz="914400" rtl="0" eaLnBrk="1" fontAlgn="auto" latinLnBrk="0" hangingPunct="1">
              <a:lnSpc>
                <a:spcPct val="140000"/>
              </a:lnSpc>
              <a:spcBef>
                <a:spcPts val="0"/>
              </a:spcBef>
              <a:spcAft>
                <a:spcPts val="0"/>
              </a:spcAft>
              <a:buClr>
                <a:srgbClr val="000000"/>
              </a:buClr>
              <a:buSzTx/>
              <a:buAutoNum type="alphaLcPeriod"/>
              <a:tabLst/>
              <a:defRPr/>
            </a:pPr>
            <a:r>
              <a:rPr kumimoji="0" lang="en-US" sz="3200" b="1" i="0" u="none" strike="noStrike" kern="1200" cap="none" spc="0" normalizeH="0" baseline="0" noProof="0" smtClean="0">
                <a:ln>
                  <a:noFill/>
                </a:ln>
                <a:effectLst/>
                <a:uLnTx/>
                <a:uFillTx/>
                <a:latin typeface="Calibri" panose="020F0502020204030204" charset="0"/>
                <a:ea typeface="微软雅黑"/>
                <a:cs typeface="Calibri" panose="020F0502020204030204" charset="0"/>
              </a:rPr>
              <a:t>Mọi người</a:t>
            </a:r>
            <a:r>
              <a:rPr kumimoji="0" lang="en-US" sz="3200" b="1" i="0" u="none" strike="noStrike" kern="1200" cap="none" spc="0" normalizeH="0" noProof="0" smtClean="0">
                <a:ln>
                  <a:noFill/>
                </a:ln>
                <a:effectLst/>
                <a:uLnTx/>
                <a:uFillTx/>
                <a:latin typeface="Calibri" panose="020F0502020204030204" charset="0"/>
                <a:ea typeface="微软雅黑"/>
                <a:cs typeface="Calibri" panose="020F0502020204030204" charset="0"/>
              </a:rPr>
              <a:t> đừng xả rác xuống biển nhé!</a:t>
            </a:r>
            <a:endParaRPr kumimoji="0" lang="en-US" sz="3200" b="1" i="0" u="none" strike="noStrike" kern="1200" cap="none" spc="0" normalizeH="0" baseline="0" noProof="0" dirty="0" err="1">
              <a:ln>
                <a:noFill/>
              </a:ln>
              <a:effectLst/>
              <a:uLnTx/>
              <a:uFillTx/>
              <a:latin typeface="Calibri" panose="020F0502020204030204" charset="0"/>
              <a:ea typeface="微软雅黑"/>
              <a:cs typeface="Calibri" panose="020F0502020204030204" charset="0"/>
            </a:endParaRPr>
          </a:p>
        </p:txBody>
      </p:sp>
      <p:pic>
        <p:nvPicPr>
          <p:cNvPr id="8" name="Picture 7">
            <a:extLst>
              <a:ext uri="{FF2B5EF4-FFF2-40B4-BE49-F238E27FC236}">
                <a16:creationId xmlns:a16="http://schemas.microsoft.com/office/drawing/2014/main" id="{AA821D7C-0164-47DF-ADAD-6B435D693119}"/>
              </a:ext>
            </a:extLst>
          </p:cNvPr>
          <p:cNvPicPr>
            <a:picLocks noChangeAspect="1"/>
          </p:cNvPicPr>
          <p:nvPr/>
        </p:nvPicPr>
        <p:blipFill>
          <a:blip r:embed="rId2"/>
          <a:stretch>
            <a:fillRect/>
          </a:stretch>
        </p:blipFill>
        <p:spPr>
          <a:xfrm>
            <a:off x="10163289" y="3618430"/>
            <a:ext cx="1761897" cy="2194750"/>
          </a:xfrm>
          <a:prstGeom prst="rect">
            <a:avLst/>
          </a:prstGeom>
        </p:spPr>
      </p:pic>
    </p:spTree>
    <p:extLst>
      <p:ext uri="{BB962C8B-B14F-4D97-AF65-F5344CB8AC3E}">
        <p14:creationId xmlns:p14="http://schemas.microsoft.com/office/powerpoint/2010/main" val="117750494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a:extLst>
              <a:ext uri="{FF2B5EF4-FFF2-40B4-BE49-F238E27FC236}">
                <a16:creationId xmlns:a16="http://schemas.microsoft.com/office/drawing/2014/main" id="{E86E39E2-6293-4EE9-9325-5783AEC74467}"/>
              </a:ext>
            </a:extLst>
          </p:cNvPr>
          <p:cNvPicPr>
            <a:picLocks noChangeAspect="1"/>
          </p:cNvPicPr>
          <p:nvPr/>
        </p:nvPicPr>
        <p:blipFill>
          <a:blip r:embed="rId3"/>
          <a:stretch>
            <a:fillRect/>
          </a:stretch>
        </p:blipFill>
        <p:spPr>
          <a:xfrm>
            <a:off x="2502976" y="3045136"/>
            <a:ext cx="6698820" cy="3812864"/>
          </a:xfrm>
          <a:prstGeom prst="rect">
            <a:avLst/>
          </a:prstGeom>
        </p:spPr>
      </p:pic>
    </p:spTree>
    <p:extLst>
      <p:ext uri="{BB962C8B-B14F-4D97-AF65-F5344CB8AC3E}">
        <p14:creationId xmlns:p14="http://schemas.microsoft.com/office/powerpoint/2010/main" val="42304697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580" t="20308" r="13070" b="52381"/>
          <a:stretch/>
        </p:blipFill>
        <p:spPr>
          <a:xfrm>
            <a:off x="569686" y="0"/>
            <a:ext cx="10477500" cy="6130520"/>
          </a:xfrm>
          <a:prstGeom prst="rect">
            <a:avLst/>
          </a:prstGeom>
        </p:spPr>
      </p:pic>
      <p:sp>
        <p:nvSpPr>
          <p:cNvPr id="3" name="TextBox 2">
            <a:extLst>
              <a:ext uri="{FF2B5EF4-FFF2-40B4-BE49-F238E27FC236}">
                <a16:creationId xmlns:a16="http://schemas.microsoft.com/office/drawing/2014/main" id="{8AE7B6B1-3213-491C-A04D-9A47EFCD31B4}"/>
              </a:ext>
            </a:extLst>
          </p:cNvPr>
          <p:cNvSpPr txBox="1"/>
          <p:nvPr/>
        </p:nvSpPr>
        <p:spPr>
          <a:xfrm>
            <a:off x="-549527" y="2341985"/>
            <a:ext cx="4558820" cy="1077218"/>
          </a:xfrm>
          <a:prstGeom prst="rect">
            <a:avLst/>
          </a:prstGeom>
          <a:noFill/>
        </p:spPr>
        <p:txBody>
          <a:bodyPr wrap="square">
            <a:spAutoFit/>
          </a:bodyPr>
          <a:lstStyle/>
          <a:p>
            <a:pPr algn="ctr"/>
            <a:r>
              <a:rPr lang="en-US" sz="3200" b="1">
                <a:solidFill>
                  <a:srgbClr val="FF0000"/>
                </a:solidFill>
              </a:rPr>
              <a:t>QUAN SÁT</a:t>
            </a:r>
          </a:p>
          <a:p>
            <a:pPr algn="ctr"/>
            <a:r>
              <a:rPr lang="en-US" sz="3200" b="1">
                <a:solidFill>
                  <a:srgbClr val="FF0000"/>
                </a:solidFill>
              </a:rPr>
              <a:t> TRANH VẼ GÌ?</a:t>
            </a:r>
          </a:p>
        </p:txBody>
      </p:sp>
    </p:spTree>
    <p:extLst>
      <p:ext uri="{BB962C8B-B14F-4D97-AF65-F5344CB8AC3E}">
        <p14:creationId xmlns:p14="http://schemas.microsoft.com/office/powerpoint/2010/main" val="115980288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902" t="704" r="5217" b="79692"/>
          <a:stretch/>
        </p:blipFill>
        <p:spPr>
          <a:xfrm>
            <a:off x="1171121" y="3175"/>
            <a:ext cx="9803292" cy="3483429"/>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309" t="48565" r="3569" b="42882"/>
          <a:stretch/>
        </p:blipFill>
        <p:spPr>
          <a:xfrm>
            <a:off x="1378857" y="3518721"/>
            <a:ext cx="9840685" cy="1521431"/>
          </a:xfrm>
          <a:prstGeom prst="rect">
            <a:avLst/>
          </a:prstGeom>
        </p:spPr>
      </p:pic>
      <p:grpSp>
        <p:nvGrpSpPr>
          <p:cNvPr id="5" name="Group 4">
            <a:extLst>
              <a:ext uri="{FF2B5EF4-FFF2-40B4-BE49-F238E27FC236}">
                <a16:creationId xmlns:a16="http://schemas.microsoft.com/office/drawing/2014/main" id="{6D6EDC96-E850-45BE-8664-7EF653833994}"/>
              </a:ext>
            </a:extLst>
          </p:cNvPr>
          <p:cNvGrpSpPr/>
          <p:nvPr/>
        </p:nvGrpSpPr>
        <p:grpSpPr>
          <a:xfrm>
            <a:off x="1933284" y="4043507"/>
            <a:ext cx="5873594"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2844221"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smtClean="0">
                    <a:solidFill>
                      <a:prstClr val="black"/>
                    </a:solidFill>
                    <a:latin typeface="Calibri" panose="020F0502020204030204" pitchFamily="34" charset="0"/>
                    <a:ea typeface="微软雅黑"/>
                    <a:cs typeface="Calibri" panose="020F0502020204030204" pitchFamily="34" charset="0"/>
                  </a:rPr>
                  <a:t>Đọc</a:t>
                </a:r>
                <a:r>
                  <a:rPr lang="en-US" sz="3600" b="1" noProof="0" dirty="0" smtClean="0">
                    <a:solidFill>
                      <a:prstClr val="black"/>
                    </a:solidFill>
                    <a:latin typeface="Calibri" panose="020F0502020204030204" pitchFamily="34" charset="0"/>
                    <a:ea typeface="微软雅黑"/>
                    <a:cs typeface="Calibri" panose="020F0502020204030204" pitchFamily="34" charset="0"/>
                  </a:rPr>
                  <a:t> </a:t>
                </a:r>
                <a:r>
                  <a:rPr lang="en-US" sz="3600" b="1" noProof="0" dirty="0" err="1" smtClean="0">
                    <a:solidFill>
                      <a:prstClr val="black"/>
                    </a:solidFill>
                    <a:latin typeface="Calibri" panose="020F0502020204030204" pitchFamily="34" charset="0"/>
                    <a:ea typeface="微软雅黑"/>
                    <a:cs typeface="Calibri" panose="020F0502020204030204" pitchFamily="34" charset="0"/>
                  </a:rPr>
                  <a:t>mẫu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365020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309" t="56580" r="3355" b="9578"/>
          <a:stretch/>
        </p:blipFill>
        <p:spPr>
          <a:xfrm>
            <a:off x="1551213" y="319314"/>
            <a:ext cx="9561209" cy="5834743"/>
          </a:xfrm>
          <a:prstGeom prst="rect">
            <a:avLst/>
          </a:prstGeom>
        </p:spPr>
      </p:pic>
    </p:spTree>
    <p:extLst>
      <p:ext uri="{BB962C8B-B14F-4D97-AF65-F5344CB8AC3E}">
        <p14:creationId xmlns:p14="http://schemas.microsoft.com/office/powerpoint/2010/main" val="292338196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902" t="704" r="5217" b="79692"/>
          <a:stretch/>
        </p:blipFill>
        <p:spPr>
          <a:xfrm>
            <a:off x="1171121" y="3175"/>
            <a:ext cx="9803292" cy="3483429"/>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309" t="48565" r="3569" b="42882"/>
          <a:stretch/>
        </p:blipFill>
        <p:spPr>
          <a:xfrm>
            <a:off x="1378857" y="3518721"/>
            <a:ext cx="9840685" cy="1521431"/>
          </a:xfrm>
          <a:prstGeom prst="rect">
            <a:avLst/>
          </a:prstGeom>
        </p:spPr>
      </p:pic>
      <p:grpSp>
        <p:nvGrpSpPr>
          <p:cNvPr id="5" name="Group 4">
            <a:extLst>
              <a:ext uri="{FF2B5EF4-FFF2-40B4-BE49-F238E27FC236}">
                <a16:creationId xmlns:a16="http://schemas.microsoft.com/office/drawing/2014/main" id="{6D6EDC96-E850-45BE-8664-7EF653833994}"/>
              </a:ext>
            </a:extLst>
          </p:cNvPr>
          <p:cNvGrpSpPr/>
          <p:nvPr/>
        </p:nvGrpSpPr>
        <p:grpSpPr>
          <a:xfrm>
            <a:off x="1933284" y="4043507"/>
            <a:ext cx="5873594"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2844221"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rPr>
                  <a:t>Chia đoạn</a:t>
                </a: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Oval 9">
            <a:extLst>
              <a:ext uri="{FF2B5EF4-FFF2-40B4-BE49-F238E27FC236}">
                <a16:creationId xmlns:a16="http://schemas.microsoft.com/office/drawing/2014/main" id="{530C2046-BF59-4330-AE4B-FCE3AB073E64}"/>
              </a:ext>
            </a:extLst>
          </p:cNvPr>
          <p:cNvSpPr/>
          <p:nvPr/>
        </p:nvSpPr>
        <p:spPr>
          <a:xfrm>
            <a:off x="1378857" y="1441906"/>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DFGothic-EB"/>
                <a:cs typeface="+mn-cs"/>
              </a:rPr>
              <a:t>1</a:t>
            </a:r>
          </a:p>
        </p:txBody>
      </p:sp>
      <p:sp>
        <p:nvSpPr>
          <p:cNvPr id="11" name="Oval 10">
            <a:extLst>
              <a:ext uri="{FF2B5EF4-FFF2-40B4-BE49-F238E27FC236}">
                <a16:creationId xmlns:a16="http://schemas.microsoft.com/office/drawing/2014/main" id="{8A642886-B46D-4906-B977-5C622E28F090}"/>
              </a:ext>
            </a:extLst>
          </p:cNvPr>
          <p:cNvSpPr/>
          <p:nvPr/>
        </p:nvSpPr>
        <p:spPr>
          <a:xfrm>
            <a:off x="1330706" y="3637415"/>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DFGothic-EB"/>
                <a:cs typeface="+mn-cs"/>
              </a:rPr>
              <a:t>2</a:t>
            </a:r>
          </a:p>
        </p:txBody>
      </p:sp>
    </p:spTree>
    <p:extLst>
      <p:ext uri="{BB962C8B-B14F-4D97-AF65-F5344CB8AC3E}">
        <p14:creationId xmlns:p14="http://schemas.microsoft.com/office/powerpoint/2010/main" val="182274347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309" t="56580" r="3355" b="9578"/>
          <a:stretch/>
        </p:blipFill>
        <p:spPr>
          <a:xfrm>
            <a:off x="1551213" y="319314"/>
            <a:ext cx="9561209" cy="5834743"/>
          </a:xfrm>
          <a:prstGeom prst="rect">
            <a:avLst/>
          </a:prstGeom>
        </p:spPr>
      </p:pic>
      <p:sp>
        <p:nvSpPr>
          <p:cNvPr id="3" name="Oval 2">
            <a:extLst>
              <a:ext uri="{FF2B5EF4-FFF2-40B4-BE49-F238E27FC236}">
                <a16:creationId xmlns:a16="http://schemas.microsoft.com/office/drawing/2014/main" id="{34D2F773-8429-460E-9F81-D1132134FC3E}"/>
              </a:ext>
            </a:extLst>
          </p:cNvPr>
          <p:cNvSpPr/>
          <p:nvPr/>
        </p:nvSpPr>
        <p:spPr>
          <a:xfrm>
            <a:off x="1446230" y="211612"/>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DFGothic-EB"/>
                <a:cs typeface="+mn-cs"/>
              </a:rPr>
              <a:t>3</a:t>
            </a:r>
          </a:p>
        </p:txBody>
      </p:sp>
      <p:sp>
        <p:nvSpPr>
          <p:cNvPr id="4" name="Oval 3">
            <a:extLst>
              <a:ext uri="{FF2B5EF4-FFF2-40B4-BE49-F238E27FC236}">
                <a16:creationId xmlns:a16="http://schemas.microsoft.com/office/drawing/2014/main" id="{34D2F773-8429-460E-9F81-D1132134FC3E}"/>
              </a:ext>
            </a:extLst>
          </p:cNvPr>
          <p:cNvSpPr/>
          <p:nvPr/>
        </p:nvSpPr>
        <p:spPr>
          <a:xfrm>
            <a:off x="1551213" y="3182834"/>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FF0000"/>
                </a:solidFill>
                <a:effectLst/>
                <a:uLnTx/>
                <a:uFillTx/>
                <a:latin typeface="DFGothic-EB"/>
                <a:cs typeface="+mn-cs"/>
              </a:rPr>
              <a:t>4</a:t>
            </a:r>
            <a:endParaRPr kumimoji="0" lang="en-US" sz="3200" b="0" i="0" u="none" strike="noStrike" kern="1200" cap="none" spc="0" normalizeH="0" baseline="0" noProof="0">
              <a:ln>
                <a:noFill/>
              </a:ln>
              <a:solidFill>
                <a:srgbClr val="FF0000"/>
              </a:solidFill>
              <a:effectLst/>
              <a:uLnTx/>
              <a:uFillTx/>
              <a:latin typeface="DFGothic-EB"/>
              <a:cs typeface="+mn-cs"/>
            </a:endParaRPr>
          </a:p>
        </p:txBody>
      </p:sp>
    </p:spTree>
    <p:extLst>
      <p:ext uri="{BB962C8B-B14F-4D97-AF65-F5344CB8AC3E}">
        <p14:creationId xmlns:p14="http://schemas.microsoft.com/office/powerpoint/2010/main" val="181331159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902" t="704" r="5217" b="79692"/>
          <a:stretch/>
        </p:blipFill>
        <p:spPr>
          <a:xfrm>
            <a:off x="1171121" y="3175"/>
            <a:ext cx="9803292" cy="3483429"/>
          </a:xfrm>
          <a:prstGeom prst="rect">
            <a:avLst/>
          </a:prstGeom>
        </p:spPr>
      </p:pic>
      <p:grpSp>
        <p:nvGrpSpPr>
          <p:cNvPr id="5" name="Group 4">
            <a:extLst>
              <a:ext uri="{FF2B5EF4-FFF2-40B4-BE49-F238E27FC236}">
                <a16:creationId xmlns:a16="http://schemas.microsoft.com/office/drawing/2014/main" id="{6D6EDC96-E850-45BE-8664-7EF653833994}"/>
              </a:ext>
            </a:extLst>
          </p:cNvPr>
          <p:cNvGrpSpPr/>
          <p:nvPr/>
        </p:nvGrpSpPr>
        <p:grpSpPr>
          <a:xfrm>
            <a:off x="1933284" y="4043507"/>
            <a:ext cx="5873594"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3602308"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libri" panose="020F0502020204030204" pitchFamily="34" charset="0"/>
                    <a:ea typeface="微软雅黑"/>
                    <a:cs typeface="Calibri" panose="020F0502020204030204" pitchFamily="34" charset="0"/>
                  </a:rPr>
                  <a:t>Luyện</a:t>
                </a:r>
                <a:r>
                  <a:rPr kumimoji="0" lang="en-US" sz="3600" b="1" i="0" u="none" strike="noStrike" kern="1200" cap="none" spc="0" normalizeH="0" noProof="0" dirty="0" smtClean="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noProof="0" dirty="0" smtClean="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prstClr val="black"/>
                    </a:solidFill>
                    <a:effectLst/>
                    <a:uLnTx/>
                    <a:uFillTx/>
                    <a:latin typeface="Calibri" panose="020F0502020204030204" pitchFamily="34" charset="0"/>
                    <a:ea typeface="微软雅黑"/>
                    <a:cs typeface="Calibri" panose="020F0502020204030204" pitchFamily="34" charset="0"/>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Oval 9">
            <a:extLst>
              <a:ext uri="{FF2B5EF4-FFF2-40B4-BE49-F238E27FC236}">
                <a16:creationId xmlns:a16="http://schemas.microsoft.com/office/drawing/2014/main" id="{530C2046-BF59-4330-AE4B-FCE3AB073E64}"/>
              </a:ext>
            </a:extLst>
          </p:cNvPr>
          <p:cNvSpPr/>
          <p:nvPr/>
        </p:nvSpPr>
        <p:spPr>
          <a:xfrm>
            <a:off x="1378857" y="1441906"/>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DFGothic-EB"/>
                <a:cs typeface="+mn-cs"/>
              </a:rPr>
              <a:t>1</a:t>
            </a:r>
          </a:p>
        </p:txBody>
      </p:sp>
    </p:spTree>
    <p:extLst>
      <p:ext uri="{BB962C8B-B14F-4D97-AF65-F5344CB8AC3E}">
        <p14:creationId xmlns:p14="http://schemas.microsoft.com/office/powerpoint/2010/main" val="83161761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1013</TotalTime>
  <Words>379</Words>
  <Application>Microsoft Office PowerPoint</Application>
  <PresentationFormat>Widescreen</PresentationFormat>
  <Paragraphs>74</Paragraphs>
  <Slides>34</Slides>
  <Notes>5</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34</vt:i4>
      </vt:variant>
    </vt:vector>
  </HeadingPairs>
  <TitlesOfParts>
    <vt:vector size="52" baseType="lpstr">
      <vt:lpstr>微软雅黑</vt:lpstr>
      <vt:lpstr>宋体</vt:lpstr>
      <vt:lpstr>#9Slide03 Arima Madurai ExtraBo</vt:lpstr>
      <vt:lpstr>.VnArial</vt:lpstr>
      <vt:lpstr>Arial</vt:lpstr>
      <vt:lpstr>Calibri</vt:lpstr>
      <vt:lpstr>Cambria</vt:lpstr>
      <vt:lpstr>Coiny Cyrillic</vt:lpstr>
      <vt:lpstr>DFGothic-EB</vt:lpstr>
      <vt:lpstr>SVN-Cookies</vt:lpstr>
      <vt:lpstr>Tahoma</vt:lpstr>
      <vt:lpstr>Times New Roman</vt:lpstr>
      <vt:lpstr>华康少女文字W5</vt:lpstr>
      <vt:lpstr>字魂107号-萌趣欢乐体</vt:lpstr>
      <vt:lpstr>字魂59号-创粗黑</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cp:lastModifiedBy>
  <cp:revision>17</cp:revision>
  <dcterms:created xsi:type="dcterms:W3CDTF">2019-06-19T02:08:00Z</dcterms:created>
  <dcterms:modified xsi:type="dcterms:W3CDTF">2023-04-16T14:05:54Z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FADD9C01DEB44CE48F8A2220B9D9DA0A</vt:lpwstr>
  </property>
</Properties>
</file>