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  <p:sldMasterId id="2147483808" r:id="rId2"/>
  </p:sldMasterIdLst>
  <p:notesMasterIdLst>
    <p:notesMasterId r:id="rId23"/>
  </p:notesMasterIdLst>
  <p:sldIdLst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81" r:id="rId12"/>
    <p:sldId id="290" r:id="rId13"/>
    <p:sldId id="291" r:id="rId14"/>
    <p:sldId id="292" r:id="rId15"/>
    <p:sldId id="293" r:id="rId16"/>
    <p:sldId id="273" r:id="rId17"/>
    <p:sldId id="329" r:id="rId18"/>
    <p:sldId id="411" r:id="rId19"/>
    <p:sldId id="413" r:id="rId20"/>
    <p:sldId id="41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37A99-65F3-42A8-AF7A-4B9E7F01F94C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5BBFE-EC05-4ED1-B5E5-E4202EEF1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87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949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658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484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08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721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8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0675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55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147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3627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1,2,3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r>
              <a:rPr lang="en-US" dirty="0"/>
              <a:t>Click con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KHÁM</a:t>
            </a:r>
            <a:r>
              <a:rPr lang="en-US" baseline="0" dirty="0"/>
              <a:t> PHÁ</a:t>
            </a:r>
          </a:p>
          <a:p>
            <a:r>
              <a:rPr lang="en-US" baseline="0" dirty="0"/>
              <a:t>NGUỒN: 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458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5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95761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62498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0907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810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352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9468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1476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352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4692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5041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5163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7482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2043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3546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1836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6339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1608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601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992715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88301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41175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402317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071177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0863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4616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161676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71170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62427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14183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481058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632600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72022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273587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586130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034293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263092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9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3593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069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4205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566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280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0043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6351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D080744F-EB8E-4B9C-B363-C9DC5D481E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9FCA111-A9A3-4719-836F-750AA2EC20C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7965" y="-137383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C08F88-92AE-4D7A-B231-1B21ACD2754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-240055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E91CABF-62CA-471A-99CF-A85C94B289B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155" y="632869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7A408C1-AB1F-4283-961B-C7EC66F0503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92" y="25262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81894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45CB651-F3A3-43A7-AB4C-6283AA29A14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4223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svg"/><Relationship Id="rId5" Type="http://schemas.openxmlformats.org/officeDocument/2006/relationships/image" Target="../media/image9.png"/><Relationship Id="rId4" Type="http://schemas.openxmlformats.org/officeDocument/2006/relationships/image" Target="../media/image3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3.png"/><Relationship Id="rId18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microsoft.com/office/2007/relationships/media" Target="../media/media3.mp3"/><Relationship Id="rId16" Type="http://schemas.openxmlformats.org/officeDocument/2006/relationships/image" Target="../media/image46.gif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audio" Target="../media/audio3.wav"/><Relationship Id="rId5" Type="http://schemas.microsoft.com/office/2007/relationships/media" Target="../media/media5.mp3"/><Relationship Id="rId15" Type="http://schemas.openxmlformats.org/officeDocument/2006/relationships/image" Target="../media/image45.gif"/><Relationship Id="rId10" Type="http://schemas.openxmlformats.org/officeDocument/2006/relationships/audio" Target="../media/audio2.wav"/><Relationship Id="rId19" Type="http://schemas.openxmlformats.org/officeDocument/2006/relationships/image" Target="../media/image48.gif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5.gif"/><Relationship Id="rId3" Type="http://schemas.microsoft.com/office/2007/relationships/media" Target="../media/media4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49.png"/><Relationship Id="rId17" Type="http://schemas.openxmlformats.org/officeDocument/2006/relationships/image" Target="../media/image48.gif"/><Relationship Id="rId2" Type="http://schemas.microsoft.com/office/2007/relationships/media" Target="../media/media3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44.png"/><Relationship Id="rId5" Type="http://schemas.microsoft.com/office/2007/relationships/media" Target="../media/media5.mp3"/><Relationship Id="rId15" Type="http://schemas.openxmlformats.org/officeDocument/2006/relationships/image" Target="../media/image47.png"/><Relationship Id="rId10" Type="http://schemas.openxmlformats.org/officeDocument/2006/relationships/audio" Target="../media/audio4.wav"/><Relationship Id="rId4" Type="http://schemas.openxmlformats.org/officeDocument/2006/relationships/audio" Target="../media/media4.mp3"/><Relationship Id="rId9" Type="http://schemas.openxmlformats.org/officeDocument/2006/relationships/audio" Target="../media/audio3.wav"/><Relationship Id="rId14" Type="http://schemas.openxmlformats.org/officeDocument/2006/relationships/image" Target="../media/image4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5.gif"/><Relationship Id="rId3" Type="http://schemas.microsoft.com/office/2007/relationships/media" Target="../media/media4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50.png"/><Relationship Id="rId17" Type="http://schemas.openxmlformats.org/officeDocument/2006/relationships/image" Target="../media/image48.gif"/><Relationship Id="rId2" Type="http://schemas.microsoft.com/office/2007/relationships/media" Target="../media/media3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43.png"/><Relationship Id="rId5" Type="http://schemas.microsoft.com/office/2007/relationships/media" Target="../media/media5.mp3"/><Relationship Id="rId15" Type="http://schemas.openxmlformats.org/officeDocument/2006/relationships/image" Target="../media/image47.png"/><Relationship Id="rId10" Type="http://schemas.openxmlformats.org/officeDocument/2006/relationships/audio" Target="../media/audio4.wav"/><Relationship Id="rId4" Type="http://schemas.openxmlformats.org/officeDocument/2006/relationships/audio" Target="../media/media4.mp3"/><Relationship Id="rId9" Type="http://schemas.openxmlformats.org/officeDocument/2006/relationships/audio" Target="../media/audio3.wav"/><Relationship Id="rId14" Type="http://schemas.openxmlformats.org/officeDocument/2006/relationships/image" Target="../media/image4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5.gif"/><Relationship Id="rId3" Type="http://schemas.microsoft.com/office/2007/relationships/media" Target="../media/media4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52.png"/><Relationship Id="rId17" Type="http://schemas.openxmlformats.org/officeDocument/2006/relationships/image" Target="../media/image48.gif"/><Relationship Id="rId2" Type="http://schemas.microsoft.com/office/2007/relationships/media" Target="../media/media3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51.png"/><Relationship Id="rId5" Type="http://schemas.microsoft.com/office/2007/relationships/media" Target="../media/media5.mp3"/><Relationship Id="rId15" Type="http://schemas.openxmlformats.org/officeDocument/2006/relationships/image" Target="../media/image53.png"/><Relationship Id="rId10" Type="http://schemas.openxmlformats.org/officeDocument/2006/relationships/audio" Target="../media/audio4.wav"/><Relationship Id="rId4" Type="http://schemas.openxmlformats.org/officeDocument/2006/relationships/audio" Target="../media/media4.mp3"/><Relationship Id="rId9" Type="http://schemas.openxmlformats.org/officeDocument/2006/relationships/audio" Target="../media/audio3.wav"/><Relationship Id="rId14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sv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16.sv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svg"/><Relationship Id="rId5" Type="http://schemas.openxmlformats.org/officeDocument/2006/relationships/image" Target="../media/image9.png"/><Relationship Id="rId4" Type="http://schemas.openxmlformats.org/officeDocument/2006/relationships/image" Target="../media/image39.sv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38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4.wdp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slide" Target="slide6.xml"/><Relationship Id="rId4" Type="http://schemas.openxmlformats.org/officeDocument/2006/relationships/slide" Target="slide8.xml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slide" Target="slide4.xml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" Target="slide4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3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slide" Target="slide4.xml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svg"/><Relationship Id="rId11" Type="http://schemas.openxmlformats.org/officeDocument/2006/relationships/image" Target="../media/image33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16.sv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3850"/>
            <a:ext cx="12192000" cy="339484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07451" y="5041153"/>
            <a:ext cx="5119591" cy="1816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4958" y="4910788"/>
            <a:ext cx="4990720" cy="1947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02F289-88E4-406E-AF60-06F60865A24A}"/>
              </a:ext>
            </a:extLst>
          </p:cNvPr>
          <p:cNvSpPr txBox="1"/>
          <p:nvPr/>
        </p:nvSpPr>
        <p:spPr>
          <a:xfrm>
            <a:off x="3990017" y="1845011"/>
            <a:ext cx="342761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 lớp</a:t>
            </a:r>
            <a:r>
              <a:rPr kumimoji="0" lang="en-US" sz="5400" b="0" i="0" u="none" strike="noStrike" kern="1200" cap="none" spc="0" normalizeH="0" noProof="0" dirty="0">
                <a:ln>
                  <a:solidFill>
                    <a:srgbClr val="2AAA71"/>
                  </a:solidFill>
                </a:ln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1467E-B643-F655-14AE-CDDF454D8F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3937" y="2759502"/>
            <a:ext cx="7858425" cy="18533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3BBDD4-79E3-4476-831B-E9DF838524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18577"/>
            <a:ext cx="1541720" cy="11510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3A5758-6821-4B40-BE4C-E5A198CF1EE8}"/>
              </a:ext>
            </a:extLst>
          </p:cNvPr>
          <p:cNvSpPr txBox="1"/>
          <p:nvPr/>
        </p:nvSpPr>
        <p:spPr>
          <a:xfrm>
            <a:off x="2883439" y="434404"/>
            <a:ext cx="6709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ĐOÀN KẾT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E518CB-8A26-46FC-B433-352A3D9434BF}"/>
              </a:ext>
            </a:extLst>
          </p:cNvPr>
          <p:cNvSpPr txBox="1"/>
          <p:nvPr/>
        </p:nvSpPr>
        <p:spPr>
          <a:xfrm>
            <a:off x="7506586" y="4295553"/>
            <a:ext cx="3955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28</a:t>
            </a:r>
          </a:p>
        </p:txBody>
      </p:sp>
    </p:spTree>
    <p:extLst>
      <p:ext uri="{BB962C8B-B14F-4D97-AF65-F5344CB8AC3E}">
        <p14:creationId xmlns:p14="http://schemas.microsoft.com/office/powerpoint/2010/main" val="849771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835088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1495772" y="335357"/>
            <a:ext cx="9705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hiện các phép chia sau rồi dùng phép nhân để thử lại: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668319" y="421150"/>
            <a:ext cx="688768" cy="6887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等线" panose="020F0502020204030204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53287D-0A50-C663-0833-9F71376D2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5" y="2462212"/>
            <a:ext cx="110680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93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835088" cy="6477553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F061F5-D0B0-AB53-4C3C-56A3446F3916}"/>
              </a:ext>
            </a:extLst>
          </p:cNvPr>
          <p:cNvSpPr txBox="1"/>
          <p:nvPr/>
        </p:nvSpPr>
        <p:spPr>
          <a:xfrm>
            <a:off x="1328367" y="308113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50B2F7-49C1-EE41-545D-886C40D5D8D8}"/>
              </a:ext>
            </a:extLst>
          </p:cNvPr>
          <p:cNvSpPr txBox="1"/>
          <p:nvPr/>
        </p:nvSpPr>
        <p:spPr>
          <a:xfrm>
            <a:off x="3219935" y="141534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F7EB1B-C940-0E6A-0CF8-BE8D930508D9}"/>
              </a:ext>
            </a:extLst>
          </p:cNvPr>
          <p:cNvSpPr txBox="1"/>
          <p:nvPr/>
        </p:nvSpPr>
        <p:spPr>
          <a:xfrm>
            <a:off x="1019088" y="207666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4DAF62-B344-D174-D82C-A11049BD80A1}"/>
              </a:ext>
            </a:extLst>
          </p:cNvPr>
          <p:cNvSpPr txBox="1"/>
          <p:nvPr/>
        </p:nvSpPr>
        <p:spPr>
          <a:xfrm>
            <a:off x="2928907" y="140938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5CCCAF-B7A6-C037-7E25-F6BE0E6EB6D5}"/>
              </a:ext>
            </a:extLst>
          </p:cNvPr>
          <p:cNvSpPr txBox="1"/>
          <p:nvPr/>
        </p:nvSpPr>
        <p:spPr>
          <a:xfrm>
            <a:off x="752475" y="855306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79 184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E4E48A-745C-A149-3174-FEA53A13FA04}"/>
              </a:ext>
            </a:extLst>
          </p:cNvPr>
          <p:cNvSpPr txBox="1"/>
          <p:nvPr/>
        </p:nvSpPr>
        <p:spPr>
          <a:xfrm>
            <a:off x="2842119" y="85530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E39D42-942F-A5BB-04E6-3C0513592DD1}"/>
              </a:ext>
            </a:extLst>
          </p:cNvPr>
          <p:cNvCxnSpPr>
            <a:cxnSpLocks/>
          </p:cNvCxnSpPr>
          <p:nvPr/>
        </p:nvCxnSpPr>
        <p:spPr>
          <a:xfrm>
            <a:off x="3310610" y="1444690"/>
            <a:ext cx="15471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3FF1EE-7742-E424-B015-1D0F6767CED4}"/>
              </a:ext>
            </a:extLst>
          </p:cNvPr>
          <p:cNvCxnSpPr>
            <a:cxnSpLocks/>
          </p:cNvCxnSpPr>
          <p:nvPr/>
        </p:nvCxnSpPr>
        <p:spPr>
          <a:xfrm flipV="1">
            <a:off x="3310610" y="959435"/>
            <a:ext cx="0" cy="15989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C964E17-736B-5D6F-A50E-DF35789F26D2}"/>
              </a:ext>
            </a:extLst>
          </p:cNvPr>
          <p:cNvSpPr txBox="1"/>
          <p:nvPr/>
        </p:nvSpPr>
        <p:spPr>
          <a:xfrm>
            <a:off x="2692468" y="141247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FD9A28-18C5-B2B1-A9F4-AD3F7B4B63CE}"/>
              </a:ext>
            </a:extLst>
          </p:cNvPr>
          <p:cNvSpPr txBox="1"/>
          <p:nvPr/>
        </p:nvSpPr>
        <p:spPr>
          <a:xfrm>
            <a:off x="747696" y="207666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4FAF16-D8DA-9FC2-368B-37A33FE9942F}"/>
              </a:ext>
            </a:extLst>
          </p:cNvPr>
          <p:cNvSpPr txBox="1"/>
          <p:nvPr/>
        </p:nvSpPr>
        <p:spPr>
          <a:xfrm>
            <a:off x="1016328" y="253333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D93CE-24EE-0FC3-ACF3-FAEF26B4946B}"/>
              </a:ext>
            </a:extLst>
          </p:cNvPr>
          <p:cNvSpPr txBox="1"/>
          <p:nvPr/>
        </p:nvSpPr>
        <p:spPr>
          <a:xfrm>
            <a:off x="1050328" y="308113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3F1BB8-EBF4-E3F0-5CCC-E303A54147E1}"/>
              </a:ext>
            </a:extLst>
          </p:cNvPr>
          <p:cNvSpPr txBox="1"/>
          <p:nvPr/>
        </p:nvSpPr>
        <p:spPr>
          <a:xfrm>
            <a:off x="2143125" y="4133537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2B520B-8C36-B9ED-A2BD-5EC9FE789A3D}"/>
              </a:ext>
            </a:extLst>
          </p:cNvPr>
          <p:cNvSpPr txBox="1"/>
          <p:nvPr/>
        </p:nvSpPr>
        <p:spPr>
          <a:xfrm>
            <a:off x="1504863" y="3533462"/>
            <a:ext cx="9335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B4DB06-3132-0E50-700C-EE3FDFAA01F7}"/>
              </a:ext>
            </a:extLst>
          </p:cNvPr>
          <p:cNvSpPr txBox="1"/>
          <p:nvPr/>
        </p:nvSpPr>
        <p:spPr>
          <a:xfrm>
            <a:off x="1350501" y="1412363"/>
            <a:ext cx="52592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1E6621-FA90-953A-08A0-85B6477174AA}"/>
              </a:ext>
            </a:extLst>
          </p:cNvPr>
          <p:cNvCxnSpPr>
            <a:cxnSpLocks/>
          </p:cNvCxnSpPr>
          <p:nvPr/>
        </p:nvCxnSpPr>
        <p:spPr>
          <a:xfrm>
            <a:off x="1510375" y="2015415"/>
            <a:ext cx="11661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5EDF813-5FE4-81A4-2A71-47A4C45028E0}"/>
              </a:ext>
            </a:extLst>
          </p:cNvPr>
          <p:cNvCxnSpPr>
            <a:cxnSpLocks/>
          </p:cNvCxnSpPr>
          <p:nvPr/>
        </p:nvCxnSpPr>
        <p:spPr>
          <a:xfrm>
            <a:off x="1738975" y="3117742"/>
            <a:ext cx="83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9A22D0A-ADB7-2E1A-6807-02132C0EF391}"/>
              </a:ext>
            </a:extLst>
          </p:cNvPr>
          <p:cNvCxnSpPr>
            <a:cxnSpLocks/>
          </p:cNvCxnSpPr>
          <p:nvPr/>
        </p:nvCxnSpPr>
        <p:spPr>
          <a:xfrm>
            <a:off x="1790700" y="4197808"/>
            <a:ext cx="1409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CE84653-E266-ACD7-9BFF-AA0D2FDE93E8}"/>
              </a:ext>
            </a:extLst>
          </p:cNvPr>
          <p:cNvSpPr txBox="1"/>
          <p:nvPr/>
        </p:nvSpPr>
        <p:spPr>
          <a:xfrm>
            <a:off x="4133850" y="1415340"/>
            <a:ext cx="4291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E08B0A-38C5-74B1-DC25-4FE542005C7D}"/>
              </a:ext>
            </a:extLst>
          </p:cNvPr>
          <p:cNvSpPr txBox="1"/>
          <p:nvPr/>
        </p:nvSpPr>
        <p:spPr>
          <a:xfrm>
            <a:off x="2409825" y="4133537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3E0596-9FBA-5A9F-804B-B46E43124D44}"/>
              </a:ext>
            </a:extLst>
          </p:cNvPr>
          <p:cNvSpPr txBox="1"/>
          <p:nvPr/>
        </p:nvSpPr>
        <p:spPr>
          <a:xfrm flipH="1">
            <a:off x="2602231" y="4543426"/>
            <a:ext cx="4571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6AECE2-FEED-67B6-ABDB-D3A6D981F0EE}"/>
              </a:ext>
            </a:extLst>
          </p:cNvPr>
          <p:cNvSpPr txBox="1"/>
          <p:nvPr/>
        </p:nvSpPr>
        <p:spPr>
          <a:xfrm>
            <a:off x="1802803" y="508138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01E715-B770-F4A6-9F1F-BAF9656BA017}"/>
              </a:ext>
            </a:extLst>
          </p:cNvPr>
          <p:cNvCxnSpPr>
            <a:cxnSpLocks/>
          </p:cNvCxnSpPr>
          <p:nvPr/>
        </p:nvCxnSpPr>
        <p:spPr>
          <a:xfrm>
            <a:off x="1796125" y="5108467"/>
            <a:ext cx="1447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70553BF-86CB-AA1F-D28F-8BADE21568FE}"/>
              </a:ext>
            </a:extLst>
          </p:cNvPr>
          <p:cNvSpPr txBox="1"/>
          <p:nvPr/>
        </p:nvSpPr>
        <p:spPr>
          <a:xfrm>
            <a:off x="7271244" y="1102956"/>
            <a:ext cx="275858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152905-91A4-FC85-DDF7-A281DE4AEADD}"/>
              </a:ext>
            </a:extLst>
          </p:cNvPr>
          <p:cNvSpPr txBox="1"/>
          <p:nvPr/>
        </p:nvSpPr>
        <p:spPr>
          <a:xfrm>
            <a:off x="8363420" y="1678520"/>
            <a:ext cx="3363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11 312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F425CB-380E-7566-DBE5-B7D19D22E7B7}"/>
              </a:ext>
            </a:extLst>
          </p:cNvPr>
          <p:cNvSpPr txBox="1"/>
          <p:nvPr/>
        </p:nvSpPr>
        <p:spPr>
          <a:xfrm>
            <a:off x="9971433" y="2168940"/>
            <a:ext cx="123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B9783AF-8554-DAFE-B9D2-5AA962699916}"/>
              </a:ext>
            </a:extLst>
          </p:cNvPr>
          <p:cNvSpPr/>
          <p:nvPr/>
        </p:nvSpPr>
        <p:spPr>
          <a:xfrm>
            <a:off x="8587174" y="2781301"/>
            <a:ext cx="1890326" cy="5940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5CABA9-B4C0-FED2-2FBB-CFCF753897F7}"/>
              </a:ext>
            </a:extLst>
          </p:cNvPr>
          <p:cNvSpPr txBox="1"/>
          <p:nvPr/>
        </p:nvSpPr>
        <p:spPr>
          <a:xfrm>
            <a:off x="10002755" y="2753261"/>
            <a:ext cx="8993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20593A9-53C1-20D7-A04A-A2AC70D405FA}"/>
              </a:ext>
            </a:extLst>
          </p:cNvPr>
          <p:cNvSpPr txBox="1"/>
          <p:nvPr/>
        </p:nvSpPr>
        <p:spPr>
          <a:xfrm>
            <a:off x="9677251" y="2763062"/>
            <a:ext cx="485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0CF87A-F3D5-8448-5CF9-10DFCD82E1C2}"/>
              </a:ext>
            </a:extLst>
          </p:cNvPr>
          <p:cNvSpPr txBox="1"/>
          <p:nvPr/>
        </p:nvSpPr>
        <p:spPr>
          <a:xfrm>
            <a:off x="8209900" y="2195955"/>
            <a:ext cx="602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A159EF-5B9F-3FA0-C2E7-5EFF45344607}"/>
              </a:ext>
            </a:extLst>
          </p:cNvPr>
          <p:cNvSpPr txBox="1"/>
          <p:nvPr/>
        </p:nvSpPr>
        <p:spPr>
          <a:xfrm>
            <a:off x="9289624" y="2762647"/>
            <a:ext cx="49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1E7F13-EB8A-05BB-5A66-9AAB878C88C8}"/>
              </a:ext>
            </a:extLst>
          </p:cNvPr>
          <p:cNvSpPr txBox="1"/>
          <p:nvPr/>
        </p:nvSpPr>
        <p:spPr>
          <a:xfrm>
            <a:off x="8874251" y="2763061"/>
            <a:ext cx="374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69925C0-FC3F-2A1F-3A62-8D04CE028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675" y="307961"/>
            <a:ext cx="2138362" cy="98743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19DCF77-F590-F6CD-7CE5-68ED963BBB00}"/>
              </a:ext>
            </a:extLst>
          </p:cNvPr>
          <p:cNvSpPr txBox="1"/>
          <p:nvPr/>
        </p:nvSpPr>
        <p:spPr>
          <a:xfrm>
            <a:off x="2052267" y="508138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C63ECA1-3237-CD18-74ED-1CD542A97A4A}"/>
              </a:ext>
            </a:extLst>
          </p:cNvPr>
          <p:cNvSpPr txBox="1"/>
          <p:nvPr/>
        </p:nvSpPr>
        <p:spPr>
          <a:xfrm>
            <a:off x="4419600" y="1424865"/>
            <a:ext cx="4291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B5B191-32B4-4313-0515-E7B00FBC40FC}"/>
              </a:ext>
            </a:extLst>
          </p:cNvPr>
          <p:cNvSpPr txBox="1"/>
          <p:nvPr/>
        </p:nvSpPr>
        <p:spPr>
          <a:xfrm>
            <a:off x="2061792" y="559573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F09366B-1759-82C6-DB82-75A21F8FC4C1}"/>
              </a:ext>
            </a:extLst>
          </p:cNvPr>
          <p:cNvSpPr txBox="1"/>
          <p:nvPr/>
        </p:nvSpPr>
        <p:spPr>
          <a:xfrm>
            <a:off x="2428875" y="6081512"/>
            <a:ext cx="78371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08FF816-F421-09F9-21C3-05D527CCD2F7}"/>
              </a:ext>
            </a:extLst>
          </p:cNvPr>
          <p:cNvCxnSpPr>
            <a:cxnSpLocks/>
          </p:cNvCxnSpPr>
          <p:nvPr/>
        </p:nvCxnSpPr>
        <p:spPr>
          <a:xfrm>
            <a:off x="2062825" y="6175267"/>
            <a:ext cx="1337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0CC4176-1689-58C6-D864-1AD22A9F92C0}"/>
              </a:ext>
            </a:extLst>
          </p:cNvPr>
          <p:cNvSpPr txBox="1"/>
          <p:nvPr/>
        </p:nvSpPr>
        <p:spPr>
          <a:xfrm>
            <a:off x="8540876" y="2753536"/>
            <a:ext cx="374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74734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  <p:bldP spid="24" grpId="0"/>
      <p:bldP spid="25" grpId="0"/>
      <p:bldP spid="28" grpId="0"/>
      <p:bldP spid="29" grpId="0"/>
      <p:bldP spid="30" grpId="0"/>
      <p:bldP spid="31" grpId="0" animBg="1"/>
      <p:bldP spid="32" grpId="0"/>
      <p:bldP spid="33" grpId="0"/>
      <p:bldP spid="34" grpId="0"/>
      <p:bldP spid="35" grpId="0"/>
      <p:bldP spid="36" grpId="0"/>
      <p:bldP spid="48" grpId="0"/>
      <p:bldP spid="49" grpId="0"/>
      <p:bldP spid="51" grpId="0"/>
      <p:bldP spid="52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835088" cy="6477553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F061F5-D0B0-AB53-4C3C-56A3446F3916}"/>
              </a:ext>
            </a:extLst>
          </p:cNvPr>
          <p:cNvSpPr txBox="1"/>
          <p:nvPr/>
        </p:nvSpPr>
        <p:spPr>
          <a:xfrm>
            <a:off x="1328367" y="308113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50B2F7-49C1-EE41-545D-886C40D5D8D8}"/>
              </a:ext>
            </a:extLst>
          </p:cNvPr>
          <p:cNvSpPr txBox="1"/>
          <p:nvPr/>
        </p:nvSpPr>
        <p:spPr>
          <a:xfrm>
            <a:off x="3219935" y="141534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F7EB1B-C940-0E6A-0CF8-BE8D930508D9}"/>
              </a:ext>
            </a:extLst>
          </p:cNvPr>
          <p:cNvSpPr txBox="1"/>
          <p:nvPr/>
        </p:nvSpPr>
        <p:spPr>
          <a:xfrm>
            <a:off x="1019088" y="207666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4DAF62-B344-D174-D82C-A11049BD80A1}"/>
              </a:ext>
            </a:extLst>
          </p:cNvPr>
          <p:cNvSpPr txBox="1"/>
          <p:nvPr/>
        </p:nvSpPr>
        <p:spPr>
          <a:xfrm>
            <a:off x="2928907" y="140938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5CCCAF-B7A6-C037-7E25-F6BE0E6EB6D5}"/>
              </a:ext>
            </a:extLst>
          </p:cNvPr>
          <p:cNvSpPr txBox="1"/>
          <p:nvPr/>
        </p:nvSpPr>
        <p:spPr>
          <a:xfrm>
            <a:off x="752475" y="855306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57  647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E4E48A-745C-A149-3174-FEA53A13FA04}"/>
              </a:ext>
            </a:extLst>
          </p:cNvPr>
          <p:cNvSpPr txBox="1"/>
          <p:nvPr/>
        </p:nvSpPr>
        <p:spPr>
          <a:xfrm>
            <a:off x="2842119" y="85530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E39D42-942F-A5BB-04E6-3C0513592DD1}"/>
              </a:ext>
            </a:extLst>
          </p:cNvPr>
          <p:cNvCxnSpPr>
            <a:cxnSpLocks/>
          </p:cNvCxnSpPr>
          <p:nvPr/>
        </p:nvCxnSpPr>
        <p:spPr>
          <a:xfrm>
            <a:off x="3310610" y="1444690"/>
            <a:ext cx="15471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3FF1EE-7742-E424-B015-1D0F6767CED4}"/>
              </a:ext>
            </a:extLst>
          </p:cNvPr>
          <p:cNvCxnSpPr>
            <a:cxnSpLocks/>
          </p:cNvCxnSpPr>
          <p:nvPr/>
        </p:nvCxnSpPr>
        <p:spPr>
          <a:xfrm flipV="1">
            <a:off x="3310610" y="959435"/>
            <a:ext cx="0" cy="15989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C964E17-736B-5D6F-A50E-DF35789F26D2}"/>
              </a:ext>
            </a:extLst>
          </p:cNvPr>
          <p:cNvSpPr txBox="1"/>
          <p:nvPr/>
        </p:nvSpPr>
        <p:spPr>
          <a:xfrm>
            <a:off x="2692468" y="141247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FD9A28-18C5-B2B1-A9F4-AD3F7B4B63CE}"/>
              </a:ext>
            </a:extLst>
          </p:cNvPr>
          <p:cNvSpPr txBox="1"/>
          <p:nvPr/>
        </p:nvSpPr>
        <p:spPr>
          <a:xfrm>
            <a:off x="747696" y="207666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4FAF16-D8DA-9FC2-368B-37A33FE9942F}"/>
              </a:ext>
            </a:extLst>
          </p:cNvPr>
          <p:cNvSpPr txBox="1"/>
          <p:nvPr/>
        </p:nvSpPr>
        <p:spPr>
          <a:xfrm>
            <a:off x="1016328" y="253333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D93CE-24EE-0FC3-ACF3-FAEF26B4946B}"/>
              </a:ext>
            </a:extLst>
          </p:cNvPr>
          <p:cNvSpPr txBox="1"/>
          <p:nvPr/>
        </p:nvSpPr>
        <p:spPr>
          <a:xfrm>
            <a:off x="1050328" y="308113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3F1BB8-EBF4-E3F0-5CCC-E303A54147E1}"/>
              </a:ext>
            </a:extLst>
          </p:cNvPr>
          <p:cNvSpPr txBox="1"/>
          <p:nvPr/>
        </p:nvSpPr>
        <p:spPr>
          <a:xfrm>
            <a:off x="2143125" y="4133537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2B520B-8C36-B9ED-A2BD-5EC9FE789A3D}"/>
              </a:ext>
            </a:extLst>
          </p:cNvPr>
          <p:cNvSpPr txBox="1"/>
          <p:nvPr/>
        </p:nvSpPr>
        <p:spPr>
          <a:xfrm>
            <a:off x="1504863" y="3533462"/>
            <a:ext cx="9335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B4DB06-3132-0E50-700C-EE3FDFAA01F7}"/>
              </a:ext>
            </a:extLst>
          </p:cNvPr>
          <p:cNvSpPr txBox="1"/>
          <p:nvPr/>
        </p:nvSpPr>
        <p:spPr>
          <a:xfrm>
            <a:off x="1350501" y="1412363"/>
            <a:ext cx="38304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1E6621-FA90-953A-08A0-85B6477174AA}"/>
              </a:ext>
            </a:extLst>
          </p:cNvPr>
          <p:cNvCxnSpPr>
            <a:cxnSpLocks/>
          </p:cNvCxnSpPr>
          <p:nvPr/>
        </p:nvCxnSpPr>
        <p:spPr>
          <a:xfrm>
            <a:off x="1510375" y="2015415"/>
            <a:ext cx="11661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5EDF813-5FE4-81A4-2A71-47A4C45028E0}"/>
              </a:ext>
            </a:extLst>
          </p:cNvPr>
          <p:cNvCxnSpPr>
            <a:cxnSpLocks/>
          </p:cNvCxnSpPr>
          <p:nvPr/>
        </p:nvCxnSpPr>
        <p:spPr>
          <a:xfrm>
            <a:off x="1738975" y="3117742"/>
            <a:ext cx="83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9A22D0A-ADB7-2E1A-6807-02132C0EF391}"/>
              </a:ext>
            </a:extLst>
          </p:cNvPr>
          <p:cNvCxnSpPr>
            <a:cxnSpLocks/>
          </p:cNvCxnSpPr>
          <p:nvPr/>
        </p:nvCxnSpPr>
        <p:spPr>
          <a:xfrm>
            <a:off x="1790700" y="4197808"/>
            <a:ext cx="1409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CE84653-E266-ACD7-9BFF-AA0D2FDE93E8}"/>
              </a:ext>
            </a:extLst>
          </p:cNvPr>
          <p:cNvSpPr txBox="1"/>
          <p:nvPr/>
        </p:nvSpPr>
        <p:spPr>
          <a:xfrm>
            <a:off x="4133850" y="1415340"/>
            <a:ext cx="4291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E08B0A-38C5-74B1-DC25-4FE542005C7D}"/>
              </a:ext>
            </a:extLst>
          </p:cNvPr>
          <p:cNvSpPr txBox="1"/>
          <p:nvPr/>
        </p:nvSpPr>
        <p:spPr>
          <a:xfrm>
            <a:off x="2409825" y="4133537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3E0596-9FBA-5A9F-804B-B46E43124D44}"/>
              </a:ext>
            </a:extLst>
          </p:cNvPr>
          <p:cNvSpPr txBox="1"/>
          <p:nvPr/>
        </p:nvSpPr>
        <p:spPr>
          <a:xfrm flipH="1">
            <a:off x="2602231" y="4543426"/>
            <a:ext cx="4571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6AECE2-FEED-67B6-ABDB-D3A6D981F0EE}"/>
              </a:ext>
            </a:extLst>
          </p:cNvPr>
          <p:cNvSpPr txBox="1"/>
          <p:nvPr/>
        </p:nvSpPr>
        <p:spPr>
          <a:xfrm>
            <a:off x="1802803" y="508138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01E715-B770-F4A6-9F1F-BAF9656BA017}"/>
              </a:ext>
            </a:extLst>
          </p:cNvPr>
          <p:cNvCxnSpPr>
            <a:cxnSpLocks/>
          </p:cNvCxnSpPr>
          <p:nvPr/>
        </p:nvCxnSpPr>
        <p:spPr>
          <a:xfrm>
            <a:off x="1796125" y="5108467"/>
            <a:ext cx="1447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70553BF-86CB-AA1F-D28F-8BADE21568FE}"/>
              </a:ext>
            </a:extLst>
          </p:cNvPr>
          <p:cNvSpPr txBox="1"/>
          <p:nvPr/>
        </p:nvSpPr>
        <p:spPr>
          <a:xfrm>
            <a:off x="7271244" y="1102956"/>
            <a:ext cx="275858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152905-91A4-FC85-DDF7-A281DE4AEADD}"/>
              </a:ext>
            </a:extLst>
          </p:cNvPr>
          <p:cNvSpPr txBox="1"/>
          <p:nvPr/>
        </p:nvSpPr>
        <p:spPr>
          <a:xfrm>
            <a:off x="8363420" y="1678520"/>
            <a:ext cx="3363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19 215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F425CB-380E-7566-DBE5-B7D19D22E7B7}"/>
              </a:ext>
            </a:extLst>
          </p:cNvPr>
          <p:cNvSpPr txBox="1"/>
          <p:nvPr/>
        </p:nvSpPr>
        <p:spPr>
          <a:xfrm>
            <a:off x="9971433" y="2168940"/>
            <a:ext cx="123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B9783AF-8554-DAFE-B9D2-5AA962699916}"/>
              </a:ext>
            </a:extLst>
          </p:cNvPr>
          <p:cNvSpPr/>
          <p:nvPr/>
        </p:nvSpPr>
        <p:spPr>
          <a:xfrm>
            <a:off x="8587174" y="2781301"/>
            <a:ext cx="1890326" cy="5940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5CABA9-B4C0-FED2-2FBB-CFCF753897F7}"/>
              </a:ext>
            </a:extLst>
          </p:cNvPr>
          <p:cNvSpPr txBox="1"/>
          <p:nvPr/>
        </p:nvSpPr>
        <p:spPr>
          <a:xfrm>
            <a:off x="10002755" y="2753261"/>
            <a:ext cx="8993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20593A9-53C1-20D7-A04A-A2AC70D405FA}"/>
              </a:ext>
            </a:extLst>
          </p:cNvPr>
          <p:cNvSpPr txBox="1"/>
          <p:nvPr/>
        </p:nvSpPr>
        <p:spPr>
          <a:xfrm>
            <a:off x="9677251" y="2763062"/>
            <a:ext cx="485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0CF87A-F3D5-8448-5CF9-10DFCD82E1C2}"/>
              </a:ext>
            </a:extLst>
          </p:cNvPr>
          <p:cNvSpPr txBox="1"/>
          <p:nvPr/>
        </p:nvSpPr>
        <p:spPr>
          <a:xfrm>
            <a:off x="8209900" y="2195955"/>
            <a:ext cx="602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A159EF-5B9F-3FA0-C2E7-5EFF45344607}"/>
              </a:ext>
            </a:extLst>
          </p:cNvPr>
          <p:cNvSpPr txBox="1"/>
          <p:nvPr/>
        </p:nvSpPr>
        <p:spPr>
          <a:xfrm>
            <a:off x="9289624" y="2762647"/>
            <a:ext cx="49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1E7F13-EB8A-05BB-5A66-9AAB878C88C8}"/>
              </a:ext>
            </a:extLst>
          </p:cNvPr>
          <p:cNvSpPr txBox="1"/>
          <p:nvPr/>
        </p:nvSpPr>
        <p:spPr>
          <a:xfrm>
            <a:off x="8874251" y="2763061"/>
            <a:ext cx="374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19DCF77-F590-F6CD-7CE5-68ED963BBB00}"/>
              </a:ext>
            </a:extLst>
          </p:cNvPr>
          <p:cNvSpPr txBox="1"/>
          <p:nvPr/>
        </p:nvSpPr>
        <p:spPr>
          <a:xfrm>
            <a:off x="2052267" y="508138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C63ECA1-3237-CD18-74ED-1CD542A97A4A}"/>
              </a:ext>
            </a:extLst>
          </p:cNvPr>
          <p:cNvSpPr txBox="1"/>
          <p:nvPr/>
        </p:nvSpPr>
        <p:spPr>
          <a:xfrm>
            <a:off x="4419600" y="1424865"/>
            <a:ext cx="4291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B5B191-32B4-4313-0515-E7B00FBC40FC}"/>
              </a:ext>
            </a:extLst>
          </p:cNvPr>
          <p:cNvSpPr txBox="1"/>
          <p:nvPr/>
        </p:nvSpPr>
        <p:spPr>
          <a:xfrm>
            <a:off x="2061792" y="559573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F09366B-1759-82C6-DB82-75A21F8FC4C1}"/>
              </a:ext>
            </a:extLst>
          </p:cNvPr>
          <p:cNvSpPr txBox="1"/>
          <p:nvPr/>
        </p:nvSpPr>
        <p:spPr>
          <a:xfrm>
            <a:off x="2428875" y="6081512"/>
            <a:ext cx="78371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08FF816-F421-09F9-21C3-05D527CCD2F7}"/>
              </a:ext>
            </a:extLst>
          </p:cNvPr>
          <p:cNvCxnSpPr>
            <a:cxnSpLocks/>
          </p:cNvCxnSpPr>
          <p:nvPr/>
        </p:nvCxnSpPr>
        <p:spPr>
          <a:xfrm>
            <a:off x="2062825" y="6175267"/>
            <a:ext cx="1337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0CC4176-1689-58C6-D864-1AD22A9F92C0}"/>
              </a:ext>
            </a:extLst>
          </p:cNvPr>
          <p:cNvSpPr txBox="1"/>
          <p:nvPr/>
        </p:nvSpPr>
        <p:spPr>
          <a:xfrm>
            <a:off x="8578976" y="2763061"/>
            <a:ext cx="374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pc="600" dirty="0">
                <a:solidFill>
                  <a:srgbClr val="FF0000"/>
                </a:solidFill>
                <a:latin typeface="Calibri"/>
              </a:rPr>
              <a:t>5</a:t>
            </a:r>
            <a:endParaRPr kumimoji="0" lang="en-US" sz="4400" b="0" i="0" u="none" strike="noStrike" kern="1200" cap="none" spc="6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8413E5-8EF6-08FD-4435-D388940F3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044" y="276225"/>
            <a:ext cx="2099893" cy="99536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0856E8E-A159-3825-7FBE-D0920F0FDE4F}"/>
              </a:ext>
            </a:extLst>
          </p:cNvPr>
          <p:cNvSpPr txBox="1"/>
          <p:nvPr/>
        </p:nvSpPr>
        <p:spPr>
          <a:xfrm>
            <a:off x="8296745" y="3650195"/>
            <a:ext cx="3363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57 645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2CB8D6-3552-B999-E691-74F344810E93}"/>
              </a:ext>
            </a:extLst>
          </p:cNvPr>
          <p:cNvSpPr txBox="1"/>
          <p:nvPr/>
        </p:nvSpPr>
        <p:spPr>
          <a:xfrm>
            <a:off x="9904758" y="4140615"/>
            <a:ext cx="123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E717ED5-196E-D45E-B9E2-76754F466549}"/>
              </a:ext>
            </a:extLst>
          </p:cNvPr>
          <p:cNvSpPr txBox="1"/>
          <p:nvPr/>
        </p:nvSpPr>
        <p:spPr>
          <a:xfrm>
            <a:off x="8143225" y="4167630"/>
            <a:ext cx="602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7A81DBE-1774-CD42-2C44-F291C3D65629}"/>
              </a:ext>
            </a:extLst>
          </p:cNvPr>
          <p:cNvSpPr/>
          <p:nvPr/>
        </p:nvSpPr>
        <p:spPr>
          <a:xfrm>
            <a:off x="8472874" y="4857751"/>
            <a:ext cx="1890326" cy="5940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040E8D9-2DDF-C73D-E043-0A5A0B0349F4}"/>
              </a:ext>
            </a:extLst>
          </p:cNvPr>
          <p:cNvSpPr txBox="1"/>
          <p:nvPr/>
        </p:nvSpPr>
        <p:spPr>
          <a:xfrm>
            <a:off x="8302750" y="4858561"/>
            <a:ext cx="2422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57 647</a:t>
            </a:r>
          </a:p>
        </p:txBody>
      </p:sp>
    </p:spTree>
    <p:extLst>
      <p:ext uri="{BB962C8B-B14F-4D97-AF65-F5344CB8AC3E}">
        <p14:creationId xmlns:p14="http://schemas.microsoft.com/office/powerpoint/2010/main" val="1884072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  <p:bldP spid="24" grpId="0"/>
      <p:bldP spid="25" grpId="0"/>
      <p:bldP spid="28" grpId="0"/>
      <p:bldP spid="29" grpId="0"/>
      <p:bldP spid="30" grpId="0"/>
      <p:bldP spid="31" grpId="0" animBg="1"/>
      <p:bldP spid="32" grpId="0"/>
      <p:bldP spid="33" grpId="0"/>
      <p:bldP spid="34" grpId="0"/>
      <p:bldP spid="35" grpId="0"/>
      <p:bldP spid="36" grpId="0"/>
      <p:bldP spid="48" grpId="0"/>
      <p:bldP spid="49" grpId="0"/>
      <p:bldP spid="51" grpId="0"/>
      <p:bldP spid="52" grpId="0"/>
      <p:bldP spid="55" grpId="0"/>
      <p:bldP spid="27" grpId="0"/>
      <p:bldP spid="37" grpId="0"/>
      <p:bldP spid="38" grpId="0"/>
      <p:bldP spid="41" grpId="0" animBg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835088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1495772" y="335357"/>
            <a:ext cx="97056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trang trại nông nghiệp áp dụng công nghệ cao, anh Thịnh trồng 8 660 cây ớt chuông trong 4 nhà kính. Các nhà kính có số cây như nhau. Hỏi mỗi nhà kính có bao nhiêu cây ớt chuông?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668319" y="421150"/>
            <a:ext cx="688768" cy="6887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B5976D-55D0-0746-1FC9-A9332F9A8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949" y="2423448"/>
            <a:ext cx="7058025" cy="407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79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835088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4EB34E-D0A8-F256-50E1-0545CEF01955}"/>
              </a:ext>
            </a:extLst>
          </p:cNvPr>
          <p:cNvSpPr txBox="1"/>
          <p:nvPr/>
        </p:nvSpPr>
        <p:spPr>
          <a:xfrm>
            <a:off x="1047749" y="1276350"/>
            <a:ext cx="10258425" cy="357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800" b="1" i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 giải:</a:t>
            </a:r>
            <a:endParaRPr lang="en-US" sz="4800" b="1" u="sng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nl-NL" sz="4800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Mỗi nhà kính có số cây ớt chuông là:</a:t>
            </a:r>
          </a:p>
          <a:p>
            <a:pPr algn="ctr">
              <a:lnSpc>
                <a:spcPct val="120000"/>
              </a:lnSpc>
            </a:pPr>
            <a:r>
              <a:rPr lang="nl-NL" sz="4800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8 660 : 4 = 2 165 (cây)</a:t>
            </a:r>
          </a:p>
          <a:p>
            <a:pPr algn="r">
              <a:lnSpc>
                <a:spcPct val="120000"/>
              </a:lnSpc>
            </a:pPr>
            <a:r>
              <a:rPr lang="nl-NL" sz="4800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Đáp số: 2 165 cây ớt chuông.</a:t>
            </a:r>
          </a:p>
        </p:txBody>
      </p:sp>
    </p:spTree>
    <p:extLst>
      <p:ext uri="{BB962C8B-B14F-4D97-AF65-F5344CB8AC3E}">
        <p14:creationId xmlns:p14="http://schemas.microsoft.com/office/powerpoint/2010/main" val="3234838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kumimoji="0" lang="en-US" sz="7200" b="1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kumimoji="0" lang="en-US" sz="7200" b="1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46153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1 218 : 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406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8 725 : 2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4 362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445E99B-23AE-4EA7-8D83-2BDCE8F2E1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EFC735-77A9-4657-A61A-14F7A6EAA7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34D001-2949-4DC9-9E8E-735F4A2916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18" name="Picture 17" descr="A insect on the ground&#10;&#10;Description automatically generated">
            <a:extLst>
              <a:ext uri="{FF2B5EF4-FFF2-40B4-BE49-F238E27FC236}">
                <a16:creationId xmlns:a16="http://schemas.microsoft.com/office/drawing/2014/main" id="{3205B8ED-7961-4D69-B58C-DD7B78EC18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6B4D79-8B73-43FD-944E-15DB45015F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0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977E4EDD-BBB3-4446-AC64-0CC19B5529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21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90612A82-57C3-4C3D-BCEC-72844C1604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2" name="Picture 21" descr="A picture containing food&#10;&#10;Description automatically generated">
            <a:extLst>
              <a:ext uri="{FF2B5EF4-FFF2-40B4-BE49-F238E27FC236}">
                <a16:creationId xmlns:a16="http://schemas.microsoft.com/office/drawing/2014/main" id="{38A6694A-1869-477C-AF45-12D08D1149B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3EECC2D7-24D8-4188-8CAA-326EA996FF5F}"/>
              </a:ext>
            </a:extLst>
          </p:cNvPr>
          <p:cNvSpPr/>
          <p:nvPr/>
        </p:nvSpPr>
        <p:spPr>
          <a:xfrm>
            <a:off x="4054326" y="400050"/>
            <a:ext cx="5515524" cy="132440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2 473 : 8 = 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5230B9-76C0-480F-886E-BC8979EF96C0}"/>
              </a:ext>
            </a:extLst>
          </p:cNvPr>
          <p:cNvSpPr/>
          <p:nvPr/>
        </p:nvSpPr>
        <p:spPr>
          <a:xfrm>
            <a:off x="4288645" y="3650359"/>
            <a:ext cx="52812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309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9E14C084-9747-423E-860D-959E55743ADE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EDADBFCD-D197-4AA5-B1B2-71D6552EDCC3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30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16072BAC-DC87-4B1B-86D2-06227A046D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3" grpId="2" animBg="1"/>
      <p:bldP spid="24" grpId="0"/>
      <p:bldP spid="24" grpId="1"/>
      <p:bldP spid="24" grpId="2"/>
      <p:bldP spid="25" grpId="0" animBg="1"/>
      <p:bldP spid="25" grpId="1" animBg="1"/>
      <p:bldP spid="29" grpId="0" animBg="1"/>
      <p:bldP spid="2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893" y="2531186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8C7C0-575A-598E-D00C-8BEF637676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45192" y="2581929"/>
            <a:ext cx="8577815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1651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8B7ADA-FB1F-4B44-B415-DA50ACFAFA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5401" y="2455050"/>
            <a:ext cx="10364098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1242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pic>
        <p:nvPicPr>
          <p:cNvPr id="179" name="Picture 178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>
            <a:fillRect/>
          </a:stretch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22FEFA-7944-3EB4-3A52-07A7593829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894" y="864001"/>
            <a:ext cx="9900762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2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54500" numSld="7">
                <p:cTn id="23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99" y="3706405"/>
            <a:ext cx="993458" cy="890563"/>
          </a:xfrm>
          <a:prstGeom prst="rect">
            <a:avLst/>
          </a:prstGeom>
        </p:spPr>
      </p:pic>
      <p:sp>
        <p:nvSpPr>
          <p:cNvPr id="34" name="Rectangle: Rounded Corners 10">
            <a:hlinkClick r:id="rId8" action="ppaction://hlinksldjump"/>
          </p:cNvPr>
          <p:cNvSpPr/>
          <p:nvPr/>
        </p:nvSpPr>
        <p:spPr>
          <a:xfrm>
            <a:off x="2281925" y="3194292"/>
            <a:ext cx="733418" cy="7354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03" y="5261184"/>
            <a:ext cx="966841" cy="866703"/>
          </a:xfrm>
          <a:prstGeom prst="rect">
            <a:avLst/>
          </a:prstGeom>
        </p:spPr>
      </p:pic>
      <p:sp>
        <p:nvSpPr>
          <p:cNvPr id="37" name="Rectangle: Rounded Corners 10">
            <a:hlinkClick r:id="rId9" action="ppaction://hlinksldjump"/>
          </p:cNvPr>
          <p:cNvSpPr/>
          <p:nvPr/>
        </p:nvSpPr>
        <p:spPr>
          <a:xfrm>
            <a:off x="3537343" y="4985657"/>
            <a:ext cx="812846" cy="70887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5600" y="4130384"/>
            <a:ext cx="1040984" cy="933167"/>
          </a:xfrm>
          <a:prstGeom prst="rect">
            <a:avLst/>
          </a:prstGeom>
        </p:spPr>
      </p:pic>
      <p:sp>
        <p:nvSpPr>
          <p:cNvPr id="49" name="Rectangle: Rounded Corners 10">
            <a:hlinkClick r:id="rId10" action="ppaction://hlinksldjump"/>
          </p:cNvPr>
          <p:cNvSpPr/>
          <p:nvPr/>
        </p:nvSpPr>
        <p:spPr>
          <a:xfrm>
            <a:off x="5095864" y="3756020"/>
            <a:ext cx="784839" cy="7913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  <p:sp>
        <p:nvSpPr>
          <p:cNvPr id="2" name="Rectangle: Rounded Corners 1">
            <a:hlinkClick r:id="rId4" action="ppaction://hlinksldjump"/>
            <a:extLst>
              <a:ext uri="{FF2B5EF4-FFF2-40B4-BE49-F238E27FC236}">
                <a16:creationId xmlns:a16="http://schemas.microsoft.com/office/drawing/2014/main" id="{2DC92927-24E6-991D-267A-6B9E358CAB75}"/>
              </a:ext>
            </a:extLst>
          </p:cNvPr>
          <p:cNvSpPr/>
          <p:nvPr/>
        </p:nvSpPr>
        <p:spPr>
          <a:xfrm>
            <a:off x="9686925" y="161925"/>
            <a:ext cx="1209675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Học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tiếp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584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9 C 0.03294 -0.00116 0.03646 -0.00185 0.03997 -0.00255 C 0.04518 -0.00301 0.05013 -0.00347 0.05534 -0.0044 C 0.0582 -0.00463 0.06094 -0.00556 0.06354 -0.00579 L 0.12031 -0.0044 C 0.12201 -0.00393 0.13177 -0.00116 0.13372 -0.00069 C 0.13685 0.00116 0.13971 0.00394 0.1431 0.00486 C 0.14518 0.00556 0.14727 0.00625 0.14909 0.00671 C 0.15885 0.01019 0.14857 0.00718 0.15638 0.01042 C 0.1582 0.01111 0.1599 0.01134 0.16159 0.01227 C 0.16263 0.01273 0.16367 0.01366 0.16471 0.01412 C 0.16602 0.01482 0.16758 0.01505 0.16875 0.01597 C 0.17175 0.01829 0.17435 0.0206 0.17708 0.02315 C 0.17917 0.02569 0.18086 0.0294 0.1832 0.03056 C 0.19063 0.03495 0.18763 0.03218 0.19258 0.03796 C 0.19466 0.04329 0.19466 0.04444 0.19779 0.04884 C 0.19857 0.05023 0.19961 0.05116 0.20065 0.05255 C 0.20664 0.06829 0.19883 0.04977 0.20586 0.05995 C 0.2069 0.06134 0.20716 0.06389 0.20794 0.06551 C 0.20885 0.0669 0.21003 0.06759 0.21107 0.06921 C 0.21654 0.07708 0.21198 0.07245 0.21628 0.07662 " pathEditMode="relative" rAng="0" ptsTypes="AAAAAAAAAAAAAAAAAAA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6898 C 0.0017 -0.0699 0.00391 -0.07013 0.00573 -0.07152 C 0.0069 -0.07268 0.00742 -0.07453 0.00834 -0.07546 C 0.01211 -0.08055 0.01016 -0.07546 0.0142 -0.08379 C 0.0155 -0.08634 0.01628 -0.08958 0.01771 -0.09189 C 0.0237 -0.10115 0.02084 -0.09791 0.02552 -0.10254 C 0.03034 -0.11412 0.0237 -0.10069 0.02969 -0.1081 C 0.03047 -0.10879 0.0306 -0.11088 0.03138 -0.11203 C 0.03295 -0.11412 0.0349 -0.11551 0.03672 -0.11736 C 0.0375 -0.11828 0.03802 -0.11944 0.0392 -0.12013 C 0.04024 -0.12083 0.04141 -0.12176 0.04245 -0.12268 C 0.04375 -0.12384 0.04492 -0.12523 0.04597 -0.12685 C 0.04701 -0.12801 0.04753 -0.12986 0.04844 -0.13101 C 0.04961 -0.13171 0.05091 -0.13171 0.05196 -0.1324 C 0.05287 -0.13263 0.05365 -0.1331 0.05456 -0.13333 L 0.06485 -0.14421 L 0.06732 -0.14699 C 0.06823 -0.14791 0.06914 -0.14884 0.07005 -0.14953 C 0.08138 -0.16088 0.0681 -0.14791 0.07761 -0.15625 C 0.07852 -0.15717 0.07917 -0.15833 0.08021 -0.15902 C 0.08099 -0.15972 0.08203 -0.15972 0.08295 -0.16018 C 0.08373 -0.16111 0.08438 -0.1625 0.08516 -0.16296 C 0.08672 -0.16388 0.08815 -0.16388 0.08959 -0.16435 C 0.09076 -0.16527 0.09193 -0.16643 0.0931 -0.16713 C 0.09427 -0.16782 0.09532 -0.16805 0.09649 -0.16851 C 0.10261 -0.17129 0.09453 -0.16851 0.10339 -0.17129 C 0.11055 -0.17685 0.10274 -0.17129 0.11107 -0.17523 C 0.1125 -0.17592 0.11367 -0.17708 0.11524 -0.17801 C 0.11615 -0.17847 0.11706 -0.17893 0.11784 -0.17916 C 0.125 -0.18263 0.12253 -0.18148 0.12982 -0.1831 C 0.13568 -0.18634 0.12865 -0.18263 0.13933 -0.1875 C 0.14284 -0.18888 0.14102 -0.18888 0.14518 -0.19004 C 0.14727 -0.19027 0.14922 -0.19074 0.1513 -0.19143 C 0.15235 -0.19166 0.15352 -0.19259 0.15469 -0.19282 C 0.1586 -0.19351 0.16263 -0.19444 0.1668 -0.19537 C 0.16875 -0.19583 0.17071 -0.19629 0.17253 -0.19676 C 0.178 -0.19814 0.17826 -0.19814 0.18373 -0.19953 C 0.18594 -0.2 0.18841 -0.20023 0.1905 -0.20092 C 0.20065 -0.20324 0.18425 -0.20115 0.20078 -0.20324 C 0.21029 -0.20463 0.21706 -0.20509 0.2267 -0.20601 C 0.22943 -0.20648 0.23216 -0.20694 0.23516 -0.2074 C 0.23529 -0.2074 0.28125 -0.20972 0.30013 -0.20463 C 0.3013 -0.20439 0.30248 -0.2037 0.30352 -0.20324 C 0.30768 -0.20185 0.30768 -0.20231 0.31133 -0.20092 C 0.31224 -0.20046 0.31289 -0.19976 0.3138 -0.19953 C 0.31524 -0.19884 0.31667 -0.19884 0.3181 -0.19814 C 0.31953 -0.19768 0.3211 -0.19629 0.3224 -0.19537 C 0.328 -0.19282 0.32865 -0.19305 0.3336 -0.19143 C 0.33985 -0.18912 0.33425 -0.19097 0.34102 -0.1875 C 0.34388 -0.18588 0.34623 -0.18564 0.34896 -0.18449 C 0.3569 -0.18125 0.34571 -0.18541 0.35404 -0.18055 C 0.35547 -0.17986 0.3569 -0.17939 0.35834 -0.17916 C 0.35951 -0.17824 0.36055 -0.17731 0.36172 -0.17662 C 0.36263 -0.17592 0.36354 -0.17592 0.36433 -0.17523 C 0.36563 -0.17407 0.36654 -0.17245 0.36784 -0.17129 C 0.36862 -0.1706 0.36953 -0.1706 0.37032 -0.1699 C 0.37175 -0.16875 0.37305 -0.16689 0.37461 -0.16574 C 0.37552 -0.16504 0.37643 -0.16504 0.37722 -0.16435 C 0.37891 -0.16319 0.3806 -0.1618 0.38242 -0.16018 C 0.39011 -0.15301 0.38594 -0.15555 0.39518 -0.1456 L 0.40026 -0.14004 C 0.40104 -0.13935 0.40196 -0.13842 0.40287 -0.13726 C 0.4043 -0.13611 0.40586 -0.13495 0.40716 -0.13333 C 0.40795 -0.13263 0.40873 -0.13125 0.40977 -0.13101 C 0.41133 -0.12963 0.41328 -0.12986 0.41485 -0.12824 C 0.42136 -0.12129 0.41328 -0.12986 0.42005 -0.12129 C 0.42071 -0.12037 0.42175 -0.11944 0.42266 -0.11875 C 0.42357 -0.11759 0.42709 -0.11296 0.42839 -0.11203 C 0.4293 -0.11157 0.43021 -0.11088 0.43099 -0.11064 C 0.4319 -0.10949 0.43268 -0.10787 0.43373 -0.10671 C 0.43451 -0.10555 0.43529 -0.10486 0.4362 -0.10393 C 0.44505 -0.09143 0.43815 -0.0993 0.44401 -0.09305 C 0.44545 -0.08588 0.44401 -0.09236 0.44649 -0.08518 C 0.45078 -0.07314 0.44571 -0.08541 0.45 -0.07546 C 0.45026 -0.0743 0.45026 -0.07268 0.45078 -0.07152 C 0.45143 -0.0706 0.45274 -0.07013 0.45352 -0.06898 C 0.4543 -0.06713 0.4543 -0.06551 0.4543 -0.06319 " pathEditMode="relative" rAng="0" ptsTypes="AAAAAAAAAAAAAAAAAA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C 0.00208 -0.00324 0.00456 -0.00601 0.00677 -0.00972 C 0.01315 -0.01967 0.00846 -0.01574 0.01432 -0.01921 C 0.01523 -0.02037 0.01615 -0.02152 0.01693 -0.02291 C 0.0181 -0.025 0.01914 -0.02708 0.02044 -0.02893 C 0.02109 -0.02986 0.02213 -0.03009 0.02305 -0.03078 C 0.02435 -0.03194 0.02565 -0.0331 0.02734 -0.03472 C 0.02825 -0.03518 0.02956 -0.03564 0.0306 -0.03657 C 0.03177 -0.0375 0.03294 -0.03958 0.03398 -0.0405 C 0.03568 -0.04143 0.0375 -0.04143 0.03919 -0.04236 C 0.04206 -0.04328 0.04492 -0.04398 0.04766 -0.04583 C 0.05378 -0.05069 0.04609 -0.0449 0.05365 -0.04976 C 0.05456 -0.05046 0.05534 -0.05115 0.05625 -0.05162 C 0.06029 -0.05439 0.05937 -0.05324 0.06393 -0.05555 C 0.06615 -0.05694 0.06849 -0.0581 0.07057 -0.05949 C 0.07187 -0.06018 0.07305 -0.06041 0.07409 -0.06134 C 0.075 -0.06203 0.07578 -0.06273 0.07669 -0.06319 C 0.07812 -0.06388 0.07956 -0.06481 0.08099 -0.06527 C 0.08333 -0.0662 0.08555 -0.06851 0.08776 -0.06898 L 0.09557 -0.07106 C 0.09753 -0.07152 0.09935 -0.07268 0.10143 -0.07291 C 0.10716 -0.07361 0.11276 -0.0743 0.11849 -0.07453 L 0.26445 -0.07291 C 0.26927 -0.07268 0.27409 -0.07199 0.27904 -0.07106 C 0.28047 -0.07083 0.28177 -0.06967 0.2832 -0.06898 C 0.28698 -0.06782 0.29544 -0.06666 0.29948 -0.06527 C 0.32044 -0.05787 0.29635 -0.06412 0.31562 -0.05949 L 0.3224 -0.05555 C 0.32357 -0.05509 0.32474 -0.05463 0.32578 -0.05347 C 0.32669 -0.053 0.3276 -0.05208 0.32838 -0.05162 C 0.33255 -0.05023 0.34036 -0.04768 0.34036 -0.04745 C 0.34805 -0.04097 0.34128 -0.04652 0.34896 -0.04236 C 0.34987 -0.04166 0.35065 -0.04074 0.35143 -0.0405 C 0.35378 -0.03958 0.35599 -0.03912 0.35833 -0.03842 C 0.36588 -0.02986 0.35638 -0.03981 0.36849 -0.03078 L 0.3737 -0.02685 C 0.37448 -0.02615 0.37526 -0.02546 0.3763 -0.025 C 0.37734 -0.0243 0.37865 -0.02407 0.37956 -0.02291 C 0.38776 -0.0162 0.37799 -0.02129 0.38737 -0.01713 C 0.39883 -0.00416 0.38177 -0.02245 0.39505 -0.01134 C 0.39596 -0.01064 0.39674 -0.00879 0.39753 -0.00763 C 0.39948 -0.00509 0.4013 -0.00555 0.40365 -0.00393 C 0.40469 -0.003 0.40573 -0.00092 0.4069 -4.44444E-6 C 0.4095 0.00209 0.41198 0.00394 0.41458 0.00579 C 0.41549 0.00649 0.41628 0.00695 0.41719 0.00787 C 0.42227 0.01227 0.42005 0.01042 0.42396 0.01366 C 0.42487 0.01482 0.42565 0.01621 0.42656 0.01737 C 0.42747 0.01829 0.42825 0.01852 0.42917 0.01945 C 0.43789 0.03033 0.43099 0.02454 0.43685 0.02894 C 0.44805 0.04769 0.4345 0.02616 0.44284 0.03658 C 0.45208 0.04815 0.44414 0.03982 0.4513 0.05024 C 0.45247 0.05139 0.45365 0.05232 0.45469 0.05348 C 0.4556 0.0551 0.45638 0.05649 0.45729 0.05741 C 0.46068 0.06135 0.45937 0.05718 0.46237 0.0632 C 0.46536 0.06968 0.4681 0.07778 0.47187 0.08264 C 0.47266 0.08357 0.47357 0.08403 0.47448 0.0845 C 0.47604 0.09028 0.47617 0.09144 0.47865 0.09607 C 0.47943 0.09769 0.48047 0.09815 0.48125 0.09977 C 0.48216 0.10162 0.48268 0.10371 0.48385 0.10579 C 0.4845 0.10695 0.48555 0.10787 0.48633 0.1095 C 0.48724 0.11135 0.48789 0.11343 0.48893 0.11528 C 0.48958 0.11667 0.49075 0.1176 0.49141 0.11899 C 0.49245 0.12107 0.49323 0.12292 0.49388 0.12477 C 0.49466 0.12686 0.49505 0.12917 0.4957 0.13056 C 0.49674 0.13264 0.49805 0.13311 0.49909 0.1345 L 0.50755 0.1632 L 0.51107 0.17477 C 0.51315 0.18843 0.51185 0.18311 0.51445 0.1919 C 0.51484 0.19468 0.51497 0.197 0.51536 0.19977 C 0.51706 0.21343 0.51706 0.20672 0.51706 0.21343 " pathEditMode="relative" rAng="0" ptsTypes="AAAAAA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46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42213" y="2290550"/>
            <a:ext cx="10626824" cy="391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DA2B3-89C3-7B5D-3A48-A6915DE01D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373" y="657916"/>
            <a:ext cx="1527868" cy="15594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87668" y="554008"/>
            <a:ext cx="8437485" cy="1569660"/>
            <a:chOff x="2605653" y="704967"/>
            <a:chExt cx="8437485" cy="1569660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605653" y="704967"/>
              <a:ext cx="82842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thương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phép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chia 240 : 3 = ?</a:t>
              </a:r>
            </a:p>
          </p:txBody>
        </p:sp>
      </p:grpSp>
      <p:grpSp>
        <p:nvGrpSpPr>
          <p:cNvPr id="13" name="A">
            <a:extLst>
              <a:ext uri="{FF2B5EF4-FFF2-40B4-BE49-F238E27FC236}">
                <a16:creationId xmlns:a16="http://schemas.microsoft.com/office/drawing/2014/main" id="{18CC4459-D8F7-EDC7-7163-E2776B16484E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14" name="Hình chữ nhật: Góc Tròn 4">
              <a:extLst>
                <a:ext uri="{FF2B5EF4-FFF2-40B4-BE49-F238E27FC236}">
                  <a16:creationId xmlns:a16="http://schemas.microsoft.com/office/drawing/2014/main" id="{8AF232F7-77E0-95CF-C6D5-2D6EE8563F49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</a:t>
              </a:r>
            </a:p>
          </p:txBody>
        </p:sp>
        <p:pic>
          <p:nvPicPr>
            <p:cNvPr id="16" name="A">
              <a:extLst>
                <a:ext uri="{FF2B5EF4-FFF2-40B4-BE49-F238E27FC236}">
                  <a16:creationId xmlns:a16="http://schemas.microsoft.com/office/drawing/2014/main" id="{2343BAFE-4783-A418-B9CE-EAD6CF3D0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B">
            <a:extLst>
              <a:ext uri="{FF2B5EF4-FFF2-40B4-BE49-F238E27FC236}">
                <a16:creationId xmlns:a16="http://schemas.microsoft.com/office/drawing/2014/main" id="{E82E277A-EAC7-CB9C-7F7E-CBCB686FD06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8" name="Hình chữ nhật: Góc Tròn 5">
              <a:extLst>
                <a:ext uri="{FF2B5EF4-FFF2-40B4-BE49-F238E27FC236}">
                  <a16:creationId xmlns:a16="http://schemas.microsoft.com/office/drawing/2014/main" id="{AC82586F-3697-90B4-9E2F-6C80832A4AF6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81</a:t>
              </a:r>
            </a:p>
          </p:txBody>
        </p:sp>
        <p:pic>
          <p:nvPicPr>
            <p:cNvPr id="19" name="Hình ảnh 10">
              <a:extLst>
                <a:ext uri="{FF2B5EF4-FFF2-40B4-BE49-F238E27FC236}">
                  <a16:creationId xmlns:a16="http://schemas.microsoft.com/office/drawing/2014/main" id="{CBC97374-5288-AD3F-1179-C9CE8FAE7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0" name="C">
            <a:extLst>
              <a:ext uri="{FF2B5EF4-FFF2-40B4-BE49-F238E27FC236}">
                <a16:creationId xmlns:a16="http://schemas.microsoft.com/office/drawing/2014/main" id="{3EFE5424-8575-F706-9E86-1330B69196C3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21" name="Hình chữ nhật: Góc Tròn 6">
              <a:extLst>
                <a:ext uri="{FF2B5EF4-FFF2-40B4-BE49-F238E27FC236}">
                  <a16:creationId xmlns:a16="http://schemas.microsoft.com/office/drawing/2014/main" id="{39421C84-7501-2A34-DEF3-C56D12F7C502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82</a:t>
              </a:r>
            </a:p>
          </p:txBody>
        </p:sp>
        <p:pic>
          <p:nvPicPr>
            <p:cNvPr id="22" name="Hình ảnh 11">
              <a:extLst>
                <a:ext uri="{FF2B5EF4-FFF2-40B4-BE49-F238E27FC236}">
                  <a16:creationId xmlns:a16="http://schemas.microsoft.com/office/drawing/2014/main" id="{B14A23E6-7ADC-7386-680A-F3C3CF56F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3" name="D">
            <a:extLst>
              <a:ext uri="{FF2B5EF4-FFF2-40B4-BE49-F238E27FC236}">
                <a16:creationId xmlns:a16="http://schemas.microsoft.com/office/drawing/2014/main" id="{A3014598-FC01-C8A7-D23F-8D2AD42EEB81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24" name="60">
              <a:extLst>
                <a:ext uri="{FF2B5EF4-FFF2-40B4-BE49-F238E27FC236}">
                  <a16:creationId xmlns:a16="http://schemas.microsoft.com/office/drawing/2014/main" id="{10B6B1E5-E3E0-6692-6494-ED3BC2C087AE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83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5" name="Hình ảnh 12">
              <a:extLst>
                <a:ext uri="{FF2B5EF4-FFF2-40B4-BE49-F238E27FC236}">
                  <a16:creationId xmlns:a16="http://schemas.microsoft.com/office/drawing/2014/main" id="{CE5C5035-AF61-AD55-24EB-C9AA52CD4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1FD32F63-6A04-E25D-95BB-67FA163996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073894" y="3243627"/>
            <a:ext cx="896707" cy="890172"/>
          </a:xfrm>
          <a:prstGeom prst="rect">
            <a:avLst/>
          </a:prstGeom>
        </p:spPr>
      </p:pic>
      <p:pic>
        <p:nvPicPr>
          <p:cNvPr id="27" name="Hình ảnh 15">
            <a:extLst>
              <a:ext uri="{FF2B5EF4-FFF2-40B4-BE49-F238E27FC236}">
                <a16:creationId xmlns:a16="http://schemas.microsoft.com/office/drawing/2014/main" id="{D5112B69-D170-C427-BF31-7E21B80F86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97906" y="3279878"/>
            <a:ext cx="896707" cy="890172"/>
          </a:xfrm>
          <a:prstGeom prst="rect">
            <a:avLst/>
          </a:prstGeom>
        </p:spPr>
      </p:pic>
      <p:pic>
        <p:nvPicPr>
          <p:cNvPr id="28" name="Hình ảnh 16">
            <a:extLst>
              <a:ext uri="{FF2B5EF4-FFF2-40B4-BE49-F238E27FC236}">
                <a16:creationId xmlns:a16="http://schemas.microsoft.com/office/drawing/2014/main" id="{2C55542A-2C95-EE0E-9567-E33FA6D5F53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073893" y="4932145"/>
            <a:ext cx="896707" cy="890172"/>
          </a:xfrm>
          <a:prstGeom prst="rect">
            <a:avLst/>
          </a:prstGeom>
        </p:spPr>
      </p:pic>
      <p:pic>
        <p:nvPicPr>
          <p:cNvPr id="29" name="Hình ảnh 17">
            <a:extLst>
              <a:ext uri="{FF2B5EF4-FFF2-40B4-BE49-F238E27FC236}">
                <a16:creationId xmlns:a16="http://schemas.microsoft.com/office/drawing/2014/main" id="{C7F80012-982E-2604-EA13-71548CD42E2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3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F9C33F08-F2C9-8723-4EFB-2C03B26181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328CA5F0-B1CB-0579-27B0-1AC6C2C0E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48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3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766618" y="2466109"/>
            <a:ext cx="11259126" cy="372225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53521"/>
            <a:ext cx="8427960" cy="1569660"/>
            <a:chOff x="2615178" y="704480"/>
            <a:chExt cx="8427960" cy="1569660"/>
          </a:xfrm>
        </p:grpSpPr>
        <p:sp>
          <p:nvSpPr>
            <p:cNvPr id="21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711474" y="704480"/>
              <a:ext cx="82842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 số dư trong phép chia 638 : 2 = ?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26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pic>
          <p:nvPicPr>
            <p:cNvPr id="27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28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29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pic>
          <p:nvPicPr>
            <p:cNvPr id="30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31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32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pic>
          <p:nvPicPr>
            <p:cNvPr id="33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34" name="D">
            <a:extLst>
              <a:ext uri="{FF2B5EF4-FFF2-40B4-BE49-F238E27FC236}">
                <a16:creationId xmlns:a16="http://schemas.microsoft.com/office/drawing/2014/main" id="{6E32F84E-5302-B164-7F9B-57EFC759B3FF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35" name="60">
              <a:extLst>
                <a:ext uri="{FF2B5EF4-FFF2-40B4-BE49-F238E27FC236}">
                  <a16:creationId xmlns:a16="http://schemas.microsoft.com/office/drawing/2014/main" id="{1EF83ABC-5FEF-CC12-AC17-4F5F9226070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pic>
          <p:nvPicPr>
            <p:cNvPr id="36" name="Hình ảnh 12">
              <a:extLst>
                <a:ext uri="{FF2B5EF4-FFF2-40B4-BE49-F238E27FC236}">
                  <a16:creationId xmlns:a16="http://schemas.microsoft.com/office/drawing/2014/main" id="{A296BC52-47BE-B419-511E-4DF69C5C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37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869925" y="4850653"/>
            <a:ext cx="896707" cy="890172"/>
          </a:xfrm>
          <a:prstGeom prst="rect">
            <a:avLst/>
          </a:prstGeom>
        </p:spPr>
      </p:pic>
      <p:pic>
        <p:nvPicPr>
          <p:cNvPr id="38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39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40" name="Hình ảnh 17">
            <a:extLst>
              <a:ext uri="{FF2B5EF4-FFF2-40B4-BE49-F238E27FC236}">
                <a16:creationId xmlns:a16="http://schemas.microsoft.com/office/drawing/2014/main" id="{2006A200-17CD-5714-E9FB-175F06C20B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478B416-DB70-C872-5097-D42739BC72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467" y="526094"/>
            <a:ext cx="2247924" cy="15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038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15679" y="2368494"/>
            <a:ext cx="10724846" cy="389844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1496290" y="596127"/>
            <a:ext cx="10901549" cy="1507260"/>
            <a:chOff x="2615178" y="747086"/>
            <a:chExt cx="8427960" cy="1507260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630324" y="985766"/>
              <a:ext cx="8284266" cy="830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Phép chia 567 : 5 có mấy lượt chia ?</a:t>
              </a:r>
              <a:endPara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037B199-8359-F225-0FA9-B12AE98374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20" y="739536"/>
            <a:ext cx="1810692" cy="1271401"/>
          </a:xfrm>
          <a:prstGeom prst="rect">
            <a:avLst/>
          </a:prstGeom>
        </p:spPr>
      </p:pic>
      <p:grpSp>
        <p:nvGrpSpPr>
          <p:cNvPr id="15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pic>
          <p:nvPicPr>
            <p:cNvPr id="17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8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9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  <p:pic>
          <p:nvPicPr>
            <p:cNvPr id="22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3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24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pic>
          <p:nvPicPr>
            <p:cNvPr id="25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6" name="D">
            <a:extLst>
              <a:ext uri="{FF2B5EF4-FFF2-40B4-BE49-F238E27FC236}">
                <a16:creationId xmlns:a16="http://schemas.microsoft.com/office/drawing/2014/main" id="{6E32F84E-5302-B164-7F9B-57EFC759B3FF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27" name="60">
              <a:extLst>
                <a:ext uri="{FF2B5EF4-FFF2-40B4-BE49-F238E27FC236}">
                  <a16:creationId xmlns:a16="http://schemas.microsoft.com/office/drawing/2014/main" id="{1EF83ABC-5FEF-CC12-AC17-4F5F9226070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pic>
          <p:nvPicPr>
            <p:cNvPr id="28" name="Hình ảnh 12">
              <a:extLst>
                <a:ext uri="{FF2B5EF4-FFF2-40B4-BE49-F238E27FC236}">
                  <a16:creationId xmlns:a16="http://schemas.microsoft.com/office/drawing/2014/main" id="{A296BC52-47BE-B419-511E-4DF69C5C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9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869925" y="4850653"/>
            <a:ext cx="896707" cy="890172"/>
          </a:xfrm>
          <a:prstGeom prst="rect">
            <a:avLst/>
          </a:prstGeom>
        </p:spPr>
      </p:pic>
      <p:pic>
        <p:nvPicPr>
          <p:cNvPr id="30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31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32" name="Hình ảnh 17">
            <a:extLst>
              <a:ext uri="{FF2B5EF4-FFF2-40B4-BE49-F238E27FC236}">
                <a16:creationId xmlns:a16="http://schemas.microsoft.com/office/drawing/2014/main" id="{2006A200-17CD-5714-E9FB-175F06C20B9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3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9D3F325-E7E4-E03B-F4CA-CB6604D15E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69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663" y="2566510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98943F-DB6D-484E-10E4-D08C58BE1A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1367" y="2750718"/>
            <a:ext cx="8577815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7401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835088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2082735" y="535382"/>
            <a:ext cx="1736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1535094" y="554500"/>
            <a:ext cx="688768" cy="6887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C621DC-24B2-26F2-9C18-8AED1C9D9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0" y="1471612"/>
            <a:ext cx="9296400" cy="44291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7E529E2-A1A2-6F23-FA3D-EBDA51462B5C}"/>
              </a:ext>
            </a:extLst>
          </p:cNvPr>
          <p:cNvSpPr/>
          <p:nvPr/>
        </p:nvSpPr>
        <p:spPr>
          <a:xfrm>
            <a:off x="6591300" y="2914650"/>
            <a:ext cx="1504950" cy="5619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2 531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F36255-3678-B380-AD1D-D3F82E4F864E}"/>
              </a:ext>
            </a:extLst>
          </p:cNvPr>
          <p:cNvSpPr/>
          <p:nvPr/>
        </p:nvSpPr>
        <p:spPr>
          <a:xfrm>
            <a:off x="8820150" y="2914650"/>
            <a:ext cx="1504950" cy="5619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A64B82-8D9C-E405-D8B9-E7027813C7D5}"/>
              </a:ext>
            </a:extLst>
          </p:cNvPr>
          <p:cNvSpPr/>
          <p:nvPr/>
        </p:nvSpPr>
        <p:spPr>
          <a:xfrm>
            <a:off x="6591300" y="3695700"/>
            <a:ext cx="1504950" cy="5619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1 214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980CFD-E446-A5C1-D00C-3B0C9619A8BC}"/>
              </a:ext>
            </a:extLst>
          </p:cNvPr>
          <p:cNvSpPr/>
          <p:nvPr/>
        </p:nvSpPr>
        <p:spPr>
          <a:xfrm>
            <a:off x="8820150" y="3695700"/>
            <a:ext cx="1504950" cy="5619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D09AD30-A0FE-CBA9-96ED-E23F5BF24A26}"/>
              </a:ext>
            </a:extLst>
          </p:cNvPr>
          <p:cNvSpPr/>
          <p:nvPr/>
        </p:nvSpPr>
        <p:spPr>
          <a:xfrm>
            <a:off x="6619875" y="4419600"/>
            <a:ext cx="1504950" cy="5619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14 118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BEE50D-3007-D69C-2455-1C52A35D3040}"/>
              </a:ext>
            </a:extLst>
          </p:cNvPr>
          <p:cNvSpPr/>
          <p:nvPr/>
        </p:nvSpPr>
        <p:spPr>
          <a:xfrm>
            <a:off x="8848725" y="4419600"/>
            <a:ext cx="1504950" cy="5619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C038E20-1380-F2F7-D260-E7B8993AB005}"/>
              </a:ext>
            </a:extLst>
          </p:cNvPr>
          <p:cNvSpPr/>
          <p:nvPr/>
        </p:nvSpPr>
        <p:spPr>
          <a:xfrm>
            <a:off x="6600825" y="5153025"/>
            <a:ext cx="1504950" cy="5619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12 171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936EF1C-25B0-AA1D-4AF5-F55B5ABFEFC0}"/>
              </a:ext>
            </a:extLst>
          </p:cNvPr>
          <p:cNvSpPr/>
          <p:nvPr/>
        </p:nvSpPr>
        <p:spPr>
          <a:xfrm>
            <a:off x="8829675" y="5153025"/>
            <a:ext cx="1504950" cy="5619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00535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367</Words>
  <Application>Microsoft Office PowerPoint</Application>
  <PresentationFormat>Widescreen</PresentationFormat>
  <Paragraphs>140</Paragraphs>
  <Slides>20</Slides>
  <Notes>16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等线</vt:lpstr>
      <vt:lpstr>Arial</vt:lpstr>
      <vt:lpstr>Calibri</vt:lpstr>
      <vt:lpstr>Cambria</vt:lpstr>
      <vt:lpstr>Garamond</vt:lpstr>
      <vt:lpstr>Open Sans</vt:lpstr>
      <vt:lpstr>Tahoma</vt:lpstr>
      <vt:lpstr>Times New Roman</vt:lpstr>
      <vt:lpstr>2_Office Theme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2023-03-05T05:14:16Z</dcterms:created>
  <dcterms:modified xsi:type="dcterms:W3CDTF">2023-04-14T05:24:54Z</dcterms:modified>
</cp:coreProperties>
</file>