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67" r:id="rId4"/>
    <p:sldId id="292" r:id="rId5"/>
    <p:sldId id="300" r:id="rId6"/>
    <p:sldId id="282" r:id="rId7"/>
    <p:sldId id="284" r:id="rId8"/>
    <p:sldId id="286" r:id="rId9"/>
    <p:sldId id="299" r:id="rId10"/>
    <p:sldId id="298" r:id="rId11"/>
    <p:sldId id="302" r:id="rId12"/>
    <p:sldId id="301" r:id="rId13"/>
    <p:sldId id="303" r:id="rId14"/>
    <p:sldId id="309" r:id="rId15"/>
    <p:sldId id="305" r:id="rId16"/>
    <p:sldId id="310" r:id="rId17"/>
    <p:sldId id="307" r:id="rId18"/>
    <p:sldId id="311" r:id="rId19"/>
    <p:sldId id="291" r:id="rId20"/>
    <p:sldId id="29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FC6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38" autoAdjust="0"/>
    <p:restoredTop sz="94744" autoAdjust="0"/>
  </p:normalViewPr>
  <p:slideViewPr>
    <p:cSldViewPr snapToGrid="0">
      <p:cViewPr varScale="1">
        <p:scale>
          <a:sx n="54" d="100"/>
          <a:sy n="54" d="100"/>
        </p:scale>
        <p:origin x="168" y="59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6D7659-EA71-8BDE-14A7-E99906CF2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BF31CEA-26CA-9F37-5571-F59FA77CC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09" y="0"/>
            <a:ext cx="1160206" cy="14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F14E2A-5C85-CDBD-5375-5BC044345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A9B4A548-479C-CED7-AE08-5DBB9A9F6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1B7D19B-8DDA-B410-9331-8B35205157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2023/4/17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5B0E689-9876-A136-BDDD-11CFA34709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710" y="-108539"/>
            <a:ext cx="2288710" cy="22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VN-Poky's" panose="020B0606040200020203" pitchFamily="34" charset="0"/>
              </a:rPr>
              <a:t>Chia </a:t>
            </a:r>
            <a:r>
              <a:rPr lang="en-US" sz="3200" dirty="0" err="1">
                <a:latin typeface="SVN-Poky's" panose="020B0606040200020203" pitchFamily="34" charset="0"/>
              </a:rPr>
              <a:t>cho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số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có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một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chữ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số</a:t>
            </a:r>
            <a:endParaRPr lang="en-US" sz="3200" dirty="0">
              <a:latin typeface="SVN-Poky's" panose="020B0606040200020203" pitchFamily="34" charset="0"/>
            </a:endParaRPr>
          </a:p>
          <a:p>
            <a:pPr algn="ctr"/>
            <a:r>
              <a:rPr lang="en-US" sz="3200" dirty="0" err="1">
                <a:latin typeface="SVN-Poky's" panose="020B0606040200020203" pitchFamily="34" charset="0"/>
              </a:rPr>
              <a:t>trong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phạm</a:t>
            </a:r>
            <a:r>
              <a:rPr lang="en-US" sz="3200" dirty="0">
                <a:latin typeface="SVN-Poky's" panose="020B0606040200020203" pitchFamily="34" charset="0"/>
              </a:rPr>
              <a:t> vi 100 000 (</a:t>
            </a:r>
            <a:r>
              <a:rPr lang="en-US" sz="3200" dirty="0" err="1">
                <a:latin typeface="SVN-Poky's" panose="020B0606040200020203" pitchFamily="34" charset="0"/>
              </a:rPr>
              <a:t>tiếp</a:t>
            </a:r>
            <a:r>
              <a:rPr lang="en-US" sz="3200" dirty="0">
                <a:latin typeface="SVN-Poky's" panose="020B0606040200020203" pitchFamily="34" charset="0"/>
              </a:rPr>
              <a:t> </a:t>
            </a:r>
            <a:r>
              <a:rPr lang="en-US" sz="3200" dirty="0" err="1">
                <a:latin typeface="SVN-Poky's" panose="020B0606040200020203" pitchFamily="34" charset="0"/>
              </a:rPr>
              <a:t>theo</a:t>
            </a:r>
            <a:r>
              <a:rPr lang="en-US" sz="3200" dirty="0">
                <a:latin typeface="SVN-Poky's" panose="020B0606040200020203" pitchFamily="34" charset="0"/>
              </a:rPr>
              <a:t>)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CA92A287-4ED9-9F56-0351-CC6520BFCB0E}"/>
              </a:ext>
            </a:extLst>
          </p:cNvPr>
          <p:cNvGrpSpPr/>
          <p:nvPr/>
        </p:nvGrpSpPr>
        <p:grpSpPr>
          <a:xfrm>
            <a:off x="2640902" y="255317"/>
            <a:ext cx="6910196" cy="584775"/>
            <a:chOff x="2682576" y="255317"/>
            <a:chExt cx="6910196" cy="584775"/>
          </a:xfrm>
        </p:grpSpPr>
        <p:sp>
          <p:nvSpPr>
            <p:cNvPr id="2" name="文本框 8">
              <a:extLst>
                <a:ext uri="{FF2B5EF4-FFF2-40B4-BE49-F238E27FC236}">
                  <a16:creationId xmlns:a16="http://schemas.microsoft.com/office/drawing/2014/main" id="{3D69D268-DE9A-4366-1217-1EE5687601EB}"/>
                </a:ext>
              </a:extLst>
            </p:cNvPr>
            <p:cNvSpPr txBox="1"/>
            <p:nvPr/>
          </p:nvSpPr>
          <p:spPr>
            <a:xfrm>
              <a:off x="2682576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Anastasia" panose="020B0606040200020203" pitchFamily="34" charset="0"/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nastasia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5C1C9754-03E8-970E-4309-E1FAB9DE6BC7}"/>
                </a:ext>
              </a:extLst>
            </p:cNvPr>
            <p:cNvSpPr txBox="1"/>
            <p:nvPr/>
          </p:nvSpPr>
          <p:spPr>
            <a:xfrm>
              <a:off x="2683972" y="255317"/>
              <a:ext cx="690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Anastasia" panose="020B0606040200020203" pitchFamily="34" charset="0"/>
                  <a:cs typeface="+mn-ea"/>
                  <a:sym typeface="+mn-lt"/>
                </a:rPr>
                <a:t>Bộ sách Cánh Diều</a:t>
              </a:r>
              <a:endParaRPr lang="zh-CN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nastasia" panose="020B0606040200020203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4405537" y="4259752"/>
            <a:ext cx="5703170" cy="646331"/>
            <a:chOff x="4405537" y="4408614"/>
            <a:chExt cx="5703170" cy="646331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  <a:latin typeface="SVN-Poky's" panose="020B0606040200020203" pitchFamily="34" charset="0"/>
                </a:rPr>
                <a:t>Tiết 2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SVN-Poky's" panose="020B0606040200020203" pitchFamily="34" charset="0"/>
                </a:rPr>
                <a:t>Tiết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4312979" y="1011036"/>
            <a:ext cx="208251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78BF6D05-6BD1-5D97-5AB8-36F9FAEF9C5A}"/>
              </a:ext>
            </a:extLst>
          </p:cNvPr>
          <p:cNvSpPr/>
          <p:nvPr/>
        </p:nvSpPr>
        <p:spPr>
          <a:xfrm>
            <a:off x="4312979" y="2109785"/>
            <a:ext cx="208251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435CF818-9FCD-EDDE-C4AF-4FB14FBF39AE}"/>
              </a:ext>
            </a:extLst>
          </p:cNvPr>
          <p:cNvSpPr/>
          <p:nvPr/>
        </p:nvSpPr>
        <p:spPr>
          <a:xfrm>
            <a:off x="4312979" y="3208534"/>
            <a:ext cx="208251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86D78C2-3724-23B2-0705-F9444AA701EA}"/>
              </a:ext>
            </a:extLst>
          </p:cNvPr>
          <p:cNvSpPr/>
          <p:nvPr/>
        </p:nvSpPr>
        <p:spPr>
          <a:xfrm>
            <a:off x="4312979" y="4307283"/>
            <a:ext cx="2082518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74138"/>
            <a:ext cx="4089295" cy="2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3614133" y="2509088"/>
            <a:ext cx="2712581" cy="1433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74138"/>
            <a:ext cx="4089295" cy="2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8214" y="207335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100839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 : 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231446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 : 6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3587718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 : 7</a:t>
            </a: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341012" y="4860976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1 624: 8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6C624E27-DD5B-5C20-53C2-53DBA16BF0F2}"/>
              </a:ext>
            </a:extLst>
          </p:cNvPr>
          <p:cNvSpPr txBox="1"/>
          <p:nvPr/>
        </p:nvSpPr>
        <p:spPr>
          <a:xfrm>
            <a:off x="4642478" y="100839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406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24B8665E-9932-7698-8917-4FC79821B5BF}"/>
              </a:ext>
            </a:extLst>
          </p:cNvPr>
          <p:cNvSpPr txBox="1"/>
          <p:nvPr/>
        </p:nvSpPr>
        <p:spPr>
          <a:xfrm>
            <a:off x="4642478" y="233347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270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4)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72BAB6AD-0E60-BAEB-9478-1A1DA46CFE70}"/>
              </a:ext>
            </a:extLst>
          </p:cNvPr>
          <p:cNvSpPr txBox="1"/>
          <p:nvPr/>
        </p:nvSpPr>
        <p:spPr>
          <a:xfrm>
            <a:off x="4642478" y="3597223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232</a:t>
            </a: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EDEEAC7B-B572-F50D-3FAA-99592CB64239}"/>
              </a:ext>
            </a:extLst>
          </p:cNvPr>
          <p:cNvSpPr txBox="1"/>
          <p:nvPr/>
        </p:nvSpPr>
        <p:spPr>
          <a:xfrm>
            <a:off x="4642478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203</a:t>
            </a:r>
          </a:p>
        </p:txBody>
      </p:sp>
    </p:spTree>
    <p:extLst>
      <p:ext uri="{BB962C8B-B14F-4D97-AF65-F5344CB8AC3E}">
        <p14:creationId xmlns:p14="http://schemas.microsoft.com/office/powerpoint/2010/main" val="36072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3614133" y="2509088"/>
            <a:ext cx="2712581" cy="1433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74138"/>
            <a:ext cx="4089295" cy="2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7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8214" y="207335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100839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 : 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231446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 : 6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3587718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 : 7</a:t>
            </a: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341012" y="4860976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644 : 8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6C624E27-DD5B-5C20-53C2-53DBA16BF0F2}"/>
              </a:ext>
            </a:extLst>
          </p:cNvPr>
          <p:cNvSpPr txBox="1"/>
          <p:nvPr/>
        </p:nvSpPr>
        <p:spPr>
          <a:xfrm>
            <a:off x="4377435" y="100839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161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24B8665E-9932-7698-8917-4FC79821B5BF}"/>
              </a:ext>
            </a:extLst>
          </p:cNvPr>
          <p:cNvSpPr txBox="1"/>
          <p:nvPr/>
        </p:nvSpPr>
        <p:spPr>
          <a:xfrm>
            <a:off x="4377435" y="233347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107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2)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72BAB6AD-0E60-BAEB-9478-1A1DA46CFE70}"/>
              </a:ext>
            </a:extLst>
          </p:cNvPr>
          <p:cNvSpPr txBox="1"/>
          <p:nvPr/>
        </p:nvSpPr>
        <p:spPr>
          <a:xfrm>
            <a:off x="4377435" y="3597223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92</a:t>
            </a: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EDEEAC7B-B572-F50D-3FAA-99592CB64239}"/>
              </a:ext>
            </a:extLst>
          </p:cNvPr>
          <p:cNvSpPr txBox="1"/>
          <p:nvPr/>
        </p:nvSpPr>
        <p:spPr>
          <a:xfrm>
            <a:off x="4377435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80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2709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3614133" y="2509088"/>
            <a:ext cx="2712581" cy="1433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74138"/>
            <a:ext cx="4089295" cy="2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1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8214" y="207335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100839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 : 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231446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 : 6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3587718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 : 7</a:t>
            </a: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73826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1 972 : 8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6C624E27-DD5B-5C20-53C2-53DBA16BF0F2}"/>
              </a:ext>
            </a:extLst>
          </p:cNvPr>
          <p:cNvSpPr txBox="1"/>
          <p:nvPr/>
        </p:nvSpPr>
        <p:spPr>
          <a:xfrm>
            <a:off x="4695487" y="100839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493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24B8665E-9932-7698-8917-4FC79821B5BF}"/>
              </a:ext>
            </a:extLst>
          </p:cNvPr>
          <p:cNvSpPr txBox="1"/>
          <p:nvPr/>
        </p:nvSpPr>
        <p:spPr>
          <a:xfrm>
            <a:off x="4695487" y="233347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328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4)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72BAB6AD-0E60-BAEB-9478-1A1DA46CFE70}"/>
              </a:ext>
            </a:extLst>
          </p:cNvPr>
          <p:cNvSpPr txBox="1"/>
          <p:nvPr/>
        </p:nvSpPr>
        <p:spPr>
          <a:xfrm>
            <a:off x="4695487" y="3597223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281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5)</a:t>
            </a: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EDEEAC7B-B572-F50D-3FAA-99592CB64239}"/>
              </a:ext>
            </a:extLst>
          </p:cNvPr>
          <p:cNvSpPr txBox="1"/>
          <p:nvPr/>
        </p:nvSpPr>
        <p:spPr>
          <a:xfrm>
            <a:off x="4695487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246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829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C85C870A-48A7-9995-59CF-5B892552F14B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D3FA3C8-EB59-C25A-5C96-44CF7922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DE9066A-B90D-CEFF-20C2-A9BE8321ABEB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8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444E466F-8732-3EE5-6C96-BC8354A6C5E3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CE2837-B0A2-9C6D-2923-2B002506460C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6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FCE2789-A4F7-C161-FA60-045A5EBF5D2F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7</a:t>
              </a:r>
            </a:p>
          </p:txBody>
        </p:sp>
      </p:grpSp>
      <p:pic>
        <p:nvPicPr>
          <p:cNvPr id="12" name="Hình ảnh 1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4BCCC2C-D65C-FFD9-FBE7-22B7D759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A32849E-8E85-7242-DBF7-CF63DB1191A3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4346BE-59FD-7CD7-BD93-B15AECEE11B5}"/>
              </a:ext>
            </a:extLst>
          </p:cNvPr>
          <p:cNvGrpSpPr/>
          <p:nvPr/>
        </p:nvGrpSpPr>
        <p:grpSpPr>
          <a:xfrm rot="10800000">
            <a:off x="7698515" y="2304408"/>
            <a:ext cx="3084626" cy="598712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6A91ADB8-4EC2-7ACD-80B5-D69CAC282175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856746B4-1341-66DD-CEA6-24370DAEF844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4F3CD3-99B1-8667-85B5-1B6125C57863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A3FCB4-C588-B7F1-5573-840A26ACB849}"/>
              </a:ext>
            </a:extLst>
          </p:cNvPr>
          <p:cNvSpPr/>
          <p:nvPr/>
        </p:nvSpPr>
        <p:spPr>
          <a:xfrm>
            <a:off x="3614133" y="2509088"/>
            <a:ext cx="2712581" cy="1433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FA543CE-34F2-46E2-F4E7-C7ADCAA5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74138"/>
            <a:ext cx="4089295" cy="2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8214" y="207335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100839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 : 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231446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 : 6</a:t>
            </a: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34994" y="3587718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 : 7</a:t>
            </a:r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2273826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2 442 : 8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6C624E27-DD5B-5C20-53C2-53DBA16BF0F2}"/>
              </a:ext>
            </a:extLst>
          </p:cNvPr>
          <p:cNvSpPr txBox="1"/>
          <p:nvPr/>
        </p:nvSpPr>
        <p:spPr>
          <a:xfrm>
            <a:off x="4695487" y="1008390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610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2)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24B8665E-9932-7698-8917-4FC79821B5BF}"/>
              </a:ext>
            </a:extLst>
          </p:cNvPr>
          <p:cNvSpPr txBox="1"/>
          <p:nvPr/>
        </p:nvSpPr>
        <p:spPr>
          <a:xfrm>
            <a:off x="4695487" y="2333471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407</a:t>
            </a: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72BAB6AD-0E60-BAEB-9478-1A1DA46CFE70}"/>
              </a:ext>
            </a:extLst>
          </p:cNvPr>
          <p:cNvSpPr txBox="1"/>
          <p:nvPr/>
        </p:nvSpPr>
        <p:spPr>
          <a:xfrm>
            <a:off x="4695487" y="3597223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348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6)</a:t>
            </a:r>
          </a:p>
        </p:txBody>
      </p:sp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EDEEAC7B-B572-F50D-3FAA-99592CB64239}"/>
              </a:ext>
            </a:extLst>
          </p:cNvPr>
          <p:cNvSpPr txBox="1"/>
          <p:nvPr/>
        </p:nvSpPr>
        <p:spPr>
          <a:xfrm>
            <a:off x="4695487" y="4841965"/>
            <a:ext cx="4101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305 (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361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15314" y="2137213"/>
            <a:ext cx="3026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cs typeface="+mn-ea"/>
                <a:sym typeface="+mn-lt"/>
              </a:rPr>
              <a:t>Dặn dò</a:t>
            </a:r>
            <a:endParaRPr lang="zh-CN" altLang="en-US" sz="8000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SVN-Ziclets" panose="02000603000000000000" pitchFamily="2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58504" y="-414441"/>
            <a:ext cx="3542059" cy="354205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695D528-E73F-73D7-C372-AE97CED962BE}"/>
              </a:ext>
            </a:extLst>
          </p:cNvPr>
          <p:cNvGrpSpPr/>
          <p:nvPr/>
        </p:nvGrpSpPr>
        <p:grpSpPr>
          <a:xfrm>
            <a:off x="2629507" y="2431905"/>
            <a:ext cx="6684534" cy="1446551"/>
            <a:chOff x="2870807" y="2761149"/>
            <a:chExt cx="6684534" cy="1446551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870807" y="2761149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KHỞI </a:t>
              </a:r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ĐỘNG</a:t>
              </a:r>
              <a:endParaRPr lang="zh-CN" altLang="en-US" sz="88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870808" y="2761150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H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Ở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I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 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Ộ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N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G</a:t>
              </a:r>
              <a:endParaRPr lang="zh-CN" altLang="en-US" sz="88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217" y="3665579"/>
            <a:ext cx="4385356" cy="278262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62" y="3242722"/>
            <a:ext cx="4567637" cy="320547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0" y="0"/>
            <a:ext cx="8410575" cy="541972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68F5E5-E9D5-E1F3-CA2F-1E9E843FFBA0}"/>
              </a:ext>
            </a:extLst>
          </p:cNvPr>
          <p:cNvSpPr txBox="1"/>
          <p:nvPr/>
        </p:nvSpPr>
        <p:spPr>
          <a:xfrm>
            <a:off x="3593139" y="221424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SVN-Poky's" panose="020B0606040200020203" pitchFamily="34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C3231DF-EF97-F1ED-0AF5-117F6F9E4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E8F5B098-575E-A262-F179-1520F971C256}"/>
              </a:ext>
            </a:extLst>
          </p:cNvPr>
          <p:cNvSpPr/>
          <p:nvPr/>
        </p:nvSpPr>
        <p:spPr>
          <a:xfrm>
            <a:off x="4789122" y="2785727"/>
            <a:ext cx="5216269" cy="15562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8 545 : 5</a:t>
            </a:r>
          </a:p>
        </p:txBody>
      </p:sp>
      <p:pic>
        <p:nvPicPr>
          <p:cNvPr id="36" name="Hình ảnh 35">
            <a:extLst>
              <a:ext uri="{FF2B5EF4-FFF2-40B4-BE49-F238E27FC236}">
                <a16:creationId xmlns:a16="http://schemas.microsoft.com/office/drawing/2014/main" id="{54A83C77-8F65-DE89-3E3C-D497FCFBD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6174" y="2648275"/>
            <a:ext cx="654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  <a:cs typeface="+mn-ea"/>
                <a:sym typeface="+mn-lt"/>
              </a:rPr>
              <a:t>Luyện tập</a:t>
            </a:r>
            <a:endParaRPr lang="zh-CN" altLang="en-US" sz="8000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01" y="3144755"/>
            <a:ext cx="3938726" cy="37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755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2FA86-1312-5BEA-8965-60C985773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58224"/>
            <a:ext cx="5334000" cy="4194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C1EB9-976F-030A-489A-828FB223D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409700"/>
            <a:ext cx="3390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9098" y="130098"/>
            <a:ext cx="11612880" cy="61338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936404" y="5006188"/>
            <a:ext cx="1029944" cy="941805"/>
          </a:xfrm>
          <a:prstGeom prst="rect">
            <a:avLst/>
          </a:prstGeom>
        </p:spPr>
      </p:pic>
      <p:sp>
        <p:nvSpPr>
          <p:cNvPr id="51" name="TextBox 140">
            <a:extLst>
              <a:ext uri="{FF2B5EF4-FFF2-40B4-BE49-F238E27FC236}">
                <a16:creationId xmlns:a16="http://schemas.microsoft.com/office/drawing/2014/main" id="{70CB249C-0242-8829-342F-79BFA582C94B}"/>
              </a:ext>
            </a:extLst>
          </p:cNvPr>
          <p:cNvSpPr txBox="1">
            <a:spLocks/>
          </p:cNvSpPr>
          <p:nvPr/>
        </p:nvSpPr>
        <p:spPr>
          <a:xfrm>
            <a:off x="-215897" y="978779"/>
            <a:ext cx="163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249</a:t>
            </a:r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id="{B0D0246E-81FA-0009-F9E0-64DFA5A73780}"/>
              </a:ext>
            </a:extLst>
          </p:cNvPr>
          <p:cNvGrpSpPr/>
          <p:nvPr/>
        </p:nvGrpSpPr>
        <p:grpSpPr>
          <a:xfrm>
            <a:off x="1450451" y="950012"/>
            <a:ext cx="1295400" cy="1963967"/>
            <a:chOff x="3333382" y="2531790"/>
            <a:chExt cx="1295400" cy="1963967"/>
          </a:xfrm>
        </p:grpSpPr>
        <p:sp>
          <p:nvSpPr>
            <p:cNvPr id="53" name="TextBox 141">
              <a:extLst>
                <a:ext uri="{FF2B5EF4-FFF2-40B4-BE49-F238E27FC236}">
                  <a16:creationId xmlns:a16="http://schemas.microsoft.com/office/drawing/2014/main" id="{B24007E0-816E-F366-EF9B-4C611C2CB48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id="{175E95CE-A508-12E2-7F05-8433308C0D2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55" name="Straight Connector 142">
                <a:extLst>
                  <a:ext uri="{FF2B5EF4-FFF2-40B4-BE49-F238E27FC236}">
                    <a16:creationId xmlns:a16="http://schemas.microsoft.com/office/drawing/2014/main" id="{D5314C8C-4084-6B3A-8102-156C5A7EB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81">
                <a:extLst>
                  <a:ext uri="{FF2B5EF4-FFF2-40B4-BE49-F238E27FC236}">
                    <a16:creationId xmlns:a16="http://schemas.microsoft.com/office/drawing/2014/main" id="{FB09F22E-CD74-69E5-C733-2D44EAA24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Nhóm 140">
            <a:extLst>
              <a:ext uri="{FF2B5EF4-FFF2-40B4-BE49-F238E27FC236}">
                <a16:creationId xmlns:a16="http://schemas.microsoft.com/office/drawing/2014/main" id="{7C827CFF-199E-0C41-646E-A4CFB10F7396}"/>
              </a:ext>
            </a:extLst>
          </p:cNvPr>
          <p:cNvGrpSpPr/>
          <p:nvPr/>
        </p:nvGrpSpPr>
        <p:grpSpPr>
          <a:xfrm>
            <a:off x="488371" y="1504214"/>
            <a:ext cx="1628808" cy="2205289"/>
            <a:chOff x="414708" y="2136253"/>
            <a:chExt cx="1628808" cy="2205289"/>
          </a:xfrm>
        </p:grpSpPr>
        <p:cxnSp>
          <p:nvCxnSpPr>
            <p:cNvPr id="57" name="Straight Connector 63">
              <a:extLst>
                <a:ext uri="{FF2B5EF4-FFF2-40B4-BE49-F238E27FC236}">
                  <a16:creationId xmlns:a16="http://schemas.microsoft.com/office/drawing/2014/main" id="{F8B7CD87-B87D-63AD-56DA-FB2D230577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168" y="2721028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Nhóm 84">
              <a:extLst>
                <a:ext uri="{FF2B5EF4-FFF2-40B4-BE49-F238E27FC236}">
                  <a16:creationId xmlns:a16="http://schemas.microsoft.com/office/drawing/2014/main" id="{57BAA5B9-6FAB-0B9D-63BD-276F87AE5B54}"/>
                </a:ext>
              </a:extLst>
            </p:cNvPr>
            <p:cNvGrpSpPr/>
            <p:nvPr/>
          </p:nvGrpSpPr>
          <p:grpSpPr>
            <a:xfrm>
              <a:off x="414708" y="2136253"/>
              <a:ext cx="1628808" cy="2205289"/>
              <a:chOff x="993828" y="2136253"/>
              <a:chExt cx="1628808" cy="2205289"/>
            </a:xfrm>
          </p:grpSpPr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id="{76C7F249-5473-B3FA-B446-A07E58C9A2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828" y="2136253"/>
                <a:ext cx="673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>
                    <a:solidFill>
                      <a:srgbClr val="0000FF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24</a:t>
                </a:r>
              </a:p>
            </p:txBody>
          </p:sp>
          <p:sp>
            <p:nvSpPr>
              <p:cNvPr id="24" name="TextBox 76">
                <a:extLst>
                  <a:ext uri="{FF2B5EF4-FFF2-40B4-BE49-F238E27FC236}">
                    <a16:creationId xmlns:a16="http://schemas.microsoft.com/office/drawing/2014/main" id="{7CE661B9-6BB6-72E2-7A6B-678EBC846F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0204" y="2286678"/>
                <a:ext cx="3204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8</a:t>
                </a:r>
              </a:p>
            </p:txBody>
          </p:sp>
          <p:sp>
            <p:nvSpPr>
              <p:cNvPr id="39" name="TextBox 78">
                <a:extLst>
                  <a:ext uri="{FF2B5EF4-FFF2-40B4-BE49-F238E27FC236}">
                    <a16:creationId xmlns:a16="http://schemas.microsoft.com/office/drawing/2014/main" id="{820EC8EF-3668-70A8-D9A5-53682065F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576" y="2752217"/>
                <a:ext cx="4579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FF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0</a:t>
                </a:r>
              </a:p>
            </p:txBody>
          </p:sp>
          <p:sp>
            <p:nvSpPr>
              <p:cNvPr id="43" name="TextBox 79">
                <a:extLst>
                  <a:ext uri="{FF2B5EF4-FFF2-40B4-BE49-F238E27FC236}">
                    <a16:creationId xmlns:a16="http://schemas.microsoft.com/office/drawing/2014/main" id="{32BB6210-B8A5-652B-4ED5-B03D91ED0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2244" y="2752217"/>
                <a:ext cx="4579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FF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9</a:t>
                </a:r>
              </a:p>
            </p:txBody>
          </p:sp>
          <p:sp>
            <p:nvSpPr>
              <p:cNvPr id="44" name="TextBox 80">
                <a:extLst>
                  <a:ext uri="{FF2B5EF4-FFF2-40B4-BE49-F238E27FC236}">
                    <a16:creationId xmlns:a16="http://schemas.microsoft.com/office/drawing/2014/main" id="{158C1C7D-B5A4-DD78-5A29-61EBB578B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2152" y="2286678"/>
                <a:ext cx="3204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3</a:t>
                </a:r>
              </a:p>
            </p:txBody>
          </p:sp>
          <p:sp>
            <p:nvSpPr>
              <p:cNvPr id="45" name="TextBox 81">
                <a:extLst>
                  <a:ext uri="{FF2B5EF4-FFF2-40B4-BE49-F238E27FC236}">
                    <a16:creationId xmlns:a16="http://schemas.microsoft.com/office/drawing/2014/main" id="{59052EB5-CEA7-6836-4ED6-981F1ADF0E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684" y="3215515"/>
                <a:ext cx="792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>
                    <a:solidFill>
                      <a:srgbClr val="0000FF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9</a:t>
                </a:r>
              </a:p>
            </p:txBody>
          </p:sp>
          <p:sp>
            <p:nvSpPr>
              <p:cNvPr id="50" name="TextBox 89">
                <a:extLst>
                  <a:ext uri="{FF2B5EF4-FFF2-40B4-BE49-F238E27FC236}">
                    <a16:creationId xmlns:a16="http://schemas.microsoft.com/office/drawing/2014/main" id="{D7BD0B18-414C-5FA2-3BAF-933312AB5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7048" y="3756767"/>
                <a:ext cx="4579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0</a:t>
                </a:r>
              </a:p>
            </p:txBody>
          </p:sp>
          <p:cxnSp>
            <p:nvCxnSpPr>
              <p:cNvPr id="58" name="Straight Connector 66">
                <a:extLst>
                  <a:ext uri="{FF2B5EF4-FFF2-40B4-BE49-F238E27FC236}">
                    <a16:creationId xmlns:a16="http://schemas.microsoft.com/office/drawing/2014/main" id="{726778D0-81F3-7CE2-A1E0-9FED29435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684" y="3738578"/>
                <a:ext cx="76465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140">
            <a:extLst>
              <a:ext uri="{FF2B5EF4-FFF2-40B4-BE49-F238E27FC236}">
                <a16:creationId xmlns:a16="http://schemas.microsoft.com/office/drawing/2014/main" id="{929795F9-F4B9-54A9-3AE0-0AC18DD77DE6}"/>
              </a:ext>
            </a:extLst>
          </p:cNvPr>
          <p:cNvSpPr txBox="1">
            <a:spLocks/>
          </p:cNvSpPr>
          <p:nvPr/>
        </p:nvSpPr>
        <p:spPr>
          <a:xfrm>
            <a:off x="2813027" y="1007546"/>
            <a:ext cx="163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6 318</a:t>
            </a:r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961714ED-A6D9-8DFE-FF91-B07AB74AB019}"/>
              </a:ext>
            </a:extLst>
          </p:cNvPr>
          <p:cNvGrpSpPr/>
          <p:nvPr/>
        </p:nvGrpSpPr>
        <p:grpSpPr>
          <a:xfrm>
            <a:off x="4479375" y="978779"/>
            <a:ext cx="1295400" cy="1963967"/>
            <a:chOff x="3333382" y="2531790"/>
            <a:chExt cx="1295400" cy="1963967"/>
          </a:xfrm>
        </p:grpSpPr>
        <p:sp>
          <p:nvSpPr>
            <p:cNvPr id="69" name="TextBox 141">
              <a:extLst>
                <a:ext uri="{FF2B5EF4-FFF2-40B4-BE49-F238E27FC236}">
                  <a16:creationId xmlns:a16="http://schemas.microsoft.com/office/drawing/2014/main" id="{C9E21E31-2B86-7D31-219C-50973DE40F09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9</a:t>
              </a:r>
            </a:p>
          </p:txBody>
        </p: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id="{0033D86D-05CD-4BD5-A987-D08FEC3EFE1C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1" name="Straight Connector 142">
                <a:extLst>
                  <a:ext uri="{FF2B5EF4-FFF2-40B4-BE49-F238E27FC236}">
                    <a16:creationId xmlns:a16="http://schemas.microsoft.com/office/drawing/2014/main" id="{8D46852B-45A4-4090-D55D-F942A9C21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181">
                <a:extLst>
                  <a:ext uri="{FF2B5EF4-FFF2-40B4-BE49-F238E27FC236}">
                    <a16:creationId xmlns:a16="http://schemas.microsoft.com/office/drawing/2014/main" id="{A3AAE45F-D93A-689F-8E20-4C770F1DE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88D9C45F-3CA3-AA25-86B6-9B2B43A425C6}"/>
              </a:ext>
            </a:extLst>
          </p:cNvPr>
          <p:cNvGrpSpPr/>
          <p:nvPr/>
        </p:nvGrpSpPr>
        <p:grpSpPr>
          <a:xfrm>
            <a:off x="3125208" y="1503504"/>
            <a:ext cx="2356008" cy="3164804"/>
            <a:chOff x="4453625" y="2135543"/>
            <a:chExt cx="2356008" cy="3164804"/>
          </a:xfrm>
        </p:grpSpPr>
        <p:sp>
          <p:nvSpPr>
            <p:cNvPr id="59" name="TextBox 75">
              <a:extLst>
                <a:ext uri="{FF2B5EF4-FFF2-40B4-BE49-F238E27FC236}">
                  <a16:creationId xmlns:a16="http://schemas.microsoft.com/office/drawing/2014/main" id="{FDC83DF1-27D1-7DED-804A-C8E37FECC9CA}"/>
                </a:ext>
              </a:extLst>
            </p:cNvPr>
            <p:cNvSpPr txBox="1">
              <a:spLocks/>
            </p:cNvSpPr>
            <p:nvPr/>
          </p:nvSpPr>
          <p:spPr>
            <a:xfrm>
              <a:off x="4453625" y="2135543"/>
              <a:ext cx="818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id="{72B6F962-48BB-29A8-E8A6-5CA8B1BF583F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7</a:t>
              </a:r>
            </a:p>
          </p:txBody>
        </p:sp>
        <p:sp>
          <p:nvSpPr>
            <p:cNvPr id="62" name="TextBox 79">
              <a:extLst>
                <a:ext uri="{FF2B5EF4-FFF2-40B4-BE49-F238E27FC236}">
                  <a16:creationId xmlns:a16="http://schemas.microsoft.com/office/drawing/2014/main" id="{37033B33-D0D6-B407-1987-DF8684FE4859}"/>
                </a:ext>
              </a:extLst>
            </p:cNvPr>
            <p:cNvSpPr txBox="1">
              <a:spLocks/>
            </p:cNvSpPr>
            <p:nvPr/>
          </p:nvSpPr>
          <p:spPr>
            <a:xfrm>
              <a:off x="4897661" y="2749085"/>
              <a:ext cx="7557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01</a:t>
              </a:r>
            </a:p>
          </p:txBody>
        </p:sp>
        <p:sp>
          <p:nvSpPr>
            <p:cNvPr id="63" name="TextBox 80">
              <a:extLst>
                <a:ext uri="{FF2B5EF4-FFF2-40B4-BE49-F238E27FC236}">
                  <a16:creationId xmlns:a16="http://schemas.microsoft.com/office/drawing/2014/main" id="{CFC0F6F2-A8BF-4352-1F56-CA10E3A88074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64" name="TextBox 81">
              <a:extLst>
                <a:ext uri="{FF2B5EF4-FFF2-40B4-BE49-F238E27FC236}">
                  <a16:creationId xmlns:a16="http://schemas.microsoft.com/office/drawing/2014/main" id="{29155B3B-AA58-F93C-C355-D70D9DA74D97}"/>
                </a:ext>
              </a:extLst>
            </p:cNvPr>
            <p:cNvSpPr txBox="1">
              <a:spLocks/>
            </p:cNvSpPr>
            <p:nvPr/>
          </p:nvSpPr>
          <p:spPr>
            <a:xfrm>
              <a:off x="5170888" y="3244281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66" name="TextBox 89">
              <a:extLst>
                <a:ext uri="{FF2B5EF4-FFF2-40B4-BE49-F238E27FC236}">
                  <a16:creationId xmlns:a16="http://schemas.microsoft.com/office/drawing/2014/main" id="{40BBE126-1DB8-164C-5859-E9BB90BD2A9C}"/>
                </a:ext>
              </a:extLst>
            </p:cNvPr>
            <p:cNvSpPr txBox="1">
              <a:spLocks/>
            </p:cNvSpPr>
            <p:nvPr/>
          </p:nvSpPr>
          <p:spPr>
            <a:xfrm>
              <a:off x="5166376" y="3800290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cxnSp>
          <p:nvCxnSpPr>
            <p:cNvPr id="73" name="Straight Connector 63">
              <a:extLst>
                <a:ext uri="{FF2B5EF4-FFF2-40B4-BE49-F238E27FC236}">
                  <a16:creationId xmlns:a16="http://schemas.microsoft.com/office/drawing/2014/main" id="{7DC20DDF-3877-63E2-31E8-8CAFE8157BE4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99468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66">
              <a:extLst>
                <a:ext uri="{FF2B5EF4-FFF2-40B4-BE49-F238E27FC236}">
                  <a16:creationId xmlns:a16="http://schemas.microsoft.com/office/drawing/2014/main" id="{34B7511A-DDA1-DEEE-16C4-9F787F18F260}"/>
                </a:ext>
              </a:extLst>
            </p:cNvPr>
            <p:cNvCxnSpPr>
              <a:cxnSpLocks/>
            </p:cNvCxnSpPr>
            <p:nvPr/>
          </p:nvCxnSpPr>
          <p:spPr>
            <a:xfrm>
              <a:off x="4863072" y="3767345"/>
              <a:ext cx="79031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89">
              <a:extLst>
                <a:ext uri="{FF2B5EF4-FFF2-40B4-BE49-F238E27FC236}">
                  <a16:creationId xmlns:a16="http://schemas.microsoft.com/office/drawing/2014/main" id="{7ABEB7C1-BFFD-5E09-37D1-B3DDCD7649DE}"/>
                </a:ext>
              </a:extLst>
            </p:cNvPr>
            <p:cNvSpPr txBox="1">
              <a:spLocks/>
            </p:cNvSpPr>
            <p:nvPr/>
          </p:nvSpPr>
          <p:spPr>
            <a:xfrm>
              <a:off x="5391196" y="3799981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8</a:t>
              </a:r>
            </a:p>
          </p:txBody>
        </p:sp>
        <p:sp>
          <p:nvSpPr>
            <p:cNvPr id="76" name="TextBox 80">
              <a:extLst>
                <a:ext uri="{FF2B5EF4-FFF2-40B4-BE49-F238E27FC236}">
                  <a16:creationId xmlns:a16="http://schemas.microsoft.com/office/drawing/2014/main" id="{BEE54D6E-FBE2-DFEF-F6C5-A75198A66A07}"/>
                </a:ext>
              </a:extLst>
            </p:cNvPr>
            <p:cNvSpPr txBox="1">
              <a:spLocks/>
            </p:cNvSpPr>
            <p:nvPr/>
          </p:nvSpPr>
          <p:spPr>
            <a:xfrm>
              <a:off x="6440411" y="2315445"/>
              <a:ext cx="36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  <p:sp>
          <p:nvSpPr>
            <p:cNvPr id="78" name="TextBox 89">
              <a:extLst>
                <a:ext uri="{FF2B5EF4-FFF2-40B4-BE49-F238E27FC236}">
                  <a16:creationId xmlns:a16="http://schemas.microsoft.com/office/drawing/2014/main" id="{D3F2F16B-14DB-ADD5-C440-390EB1EC2361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715572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79" name="TextBox 81">
              <a:extLst>
                <a:ext uri="{FF2B5EF4-FFF2-40B4-BE49-F238E27FC236}">
                  <a16:creationId xmlns:a16="http://schemas.microsoft.com/office/drawing/2014/main" id="{DE9BEEC5-6826-8072-BF1B-A61F1C731E8F}"/>
                </a:ext>
              </a:extLst>
            </p:cNvPr>
            <p:cNvSpPr txBox="1">
              <a:spLocks/>
            </p:cNvSpPr>
            <p:nvPr/>
          </p:nvSpPr>
          <p:spPr>
            <a:xfrm>
              <a:off x="5035938" y="4236475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</a:t>
              </a:r>
            </a:p>
          </p:txBody>
        </p:sp>
        <p:cxnSp>
          <p:nvCxnSpPr>
            <p:cNvPr id="80" name="Straight Connector 66">
              <a:extLst>
                <a:ext uri="{FF2B5EF4-FFF2-40B4-BE49-F238E27FC236}">
                  <a16:creationId xmlns:a16="http://schemas.microsoft.com/office/drawing/2014/main" id="{0D4A1FFC-87CC-37A6-33A6-5F78E18E68C2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734910"/>
              <a:ext cx="884078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140">
            <a:extLst>
              <a:ext uri="{FF2B5EF4-FFF2-40B4-BE49-F238E27FC236}">
                <a16:creationId xmlns:a16="http://schemas.microsoft.com/office/drawing/2014/main" id="{36EF4874-B3B6-6ECB-BF82-65F3D880A4F2}"/>
              </a:ext>
            </a:extLst>
          </p:cNvPr>
          <p:cNvSpPr txBox="1">
            <a:spLocks/>
          </p:cNvSpPr>
          <p:nvPr/>
        </p:nvSpPr>
        <p:spPr>
          <a:xfrm>
            <a:off x="5843098" y="978779"/>
            <a:ext cx="163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45 307</a:t>
            </a:r>
          </a:p>
        </p:txBody>
      </p:sp>
      <p:grpSp>
        <p:nvGrpSpPr>
          <p:cNvPr id="88" name="Group 16">
            <a:extLst>
              <a:ext uri="{FF2B5EF4-FFF2-40B4-BE49-F238E27FC236}">
                <a16:creationId xmlns:a16="http://schemas.microsoft.com/office/drawing/2014/main" id="{00D6ED6C-A62D-5C9D-6342-031D247DACEA}"/>
              </a:ext>
            </a:extLst>
          </p:cNvPr>
          <p:cNvGrpSpPr/>
          <p:nvPr/>
        </p:nvGrpSpPr>
        <p:grpSpPr>
          <a:xfrm>
            <a:off x="7509446" y="950012"/>
            <a:ext cx="1295400" cy="1963967"/>
            <a:chOff x="3333382" y="2531790"/>
            <a:chExt cx="1295400" cy="1963967"/>
          </a:xfrm>
        </p:grpSpPr>
        <p:sp>
          <p:nvSpPr>
            <p:cNvPr id="89" name="TextBox 141">
              <a:extLst>
                <a:ext uri="{FF2B5EF4-FFF2-40B4-BE49-F238E27FC236}">
                  <a16:creationId xmlns:a16="http://schemas.microsoft.com/office/drawing/2014/main" id="{FAD26F0D-7BE1-7520-E4FF-A922E8E48892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  <p:grpSp>
          <p:nvGrpSpPr>
            <p:cNvPr id="90" name="Group 14">
              <a:extLst>
                <a:ext uri="{FF2B5EF4-FFF2-40B4-BE49-F238E27FC236}">
                  <a16:creationId xmlns:a16="http://schemas.microsoft.com/office/drawing/2014/main" id="{DC738A85-BAD4-1AE5-F3A6-FB9D9FEE39F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1" name="Straight Connector 142">
                <a:extLst>
                  <a:ext uri="{FF2B5EF4-FFF2-40B4-BE49-F238E27FC236}">
                    <a16:creationId xmlns:a16="http://schemas.microsoft.com/office/drawing/2014/main" id="{FE61061F-99E5-4287-6955-C35287F08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81">
                <a:extLst>
                  <a:ext uri="{FF2B5EF4-FFF2-40B4-BE49-F238E27FC236}">
                    <a16:creationId xmlns:a16="http://schemas.microsoft.com/office/drawing/2014/main" id="{9715355F-C418-4253-0165-044BD7214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745014BC-E0B6-C44C-4AE5-4B8620A15AAC}"/>
              </a:ext>
            </a:extLst>
          </p:cNvPr>
          <p:cNvGrpSpPr/>
          <p:nvPr/>
        </p:nvGrpSpPr>
        <p:grpSpPr>
          <a:xfrm>
            <a:off x="5788907" y="1412774"/>
            <a:ext cx="2794117" cy="4010711"/>
            <a:chOff x="4087253" y="2073580"/>
            <a:chExt cx="2794117" cy="4010711"/>
          </a:xfrm>
        </p:grpSpPr>
        <p:sp>
          <p:nvSpPr>
            <p:cNvPr id="94" name="TextBox 75">
              <a:extLst>
                <a:ext uri="{FF2B5EF4-FFF2-40B4-BE49-F238E27FC236}">
                  <a16:creationId xmlns:a16="http://schemas.microsoft.com/office/drawing/2014/main" id="{54E8A7F1-650C-7834-C905-B6A2AF828B1F}"/>
                </a:ext>
              </a:extLst>
            </p:cNvPr>
            <p:cNvSpPr txBox="1">
              <a:spLocks/>
            </p:cNvSpPr>
            <p:nvPr/>
          </p:nvSpPr>
          <p:spPr>
            <a:xfrm>
              <a:off x="4087253" y="2073580"/>
              <a:ext cx="91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45</a:t>
              </a:r>
            </a:p>
          </p:txBody>
        </p:sp>
        <p:sp>
          <p:nvSpPr>
            <p:cNvPr id="96" name="TextBox 78">
              <a:extLst>
                <a:ext uri="{FF2B5EF4-FFF2-40B4-BE49-F238E27FC236}">
                  <a16:creationId xmlns:a16="http://schemas.microsoft.com/office/drawing/2014/main" id="{CA7B3C76-1310-437F-52F6-38447AF02961}"/>
                </a:ext>
              </a:extLst>
            </p:cNvPr>
            <p:cNvSpPr txBox="1">
              <a:spLocks/>
            </p:cNvSpPr>
            <p:nvPr/>
          </p:nvSpPr>
          <p:spPr>
            <a:xfrm>
              <a:off x="4605244" y="2650358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97" name="TextBox 79">
              <a:extLst>
                <a:ext uri="{FF2B5EF4-FFF2-40B4-BE49-F238E27FC236}">
                  <a16:creationId xmlns:a16="http://schemas.microsoft.com/office/drawing/2014/main" id="{E04BB9D2-4316-C0E4-DBF0-82EE3F55CCC1}"/>
                </a:ext>
              </a:extLst>
            </p:cNvPr>
            <p:cNvSpPr txBox="1">
              <a:spLocks/>
            </p:cNvSpPr>
            <p:nvPr/>
          </p:nvSpPr>
          <p:spPr>
            <a:xfrm>
              <a:off x="4898695" y="2650359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  <p:sp>
          <p:nvSpPr>
            <p:cNvPr id="98" name="TextBox 80">
              <a:extLst>
                <a:ext uri="{FF2B5EF4-FFF2-40B4-BE49-F238E27FC236}">
                  <a16:creationId xmlns:a16="http://schemas.microsoft.com/office/drawing/2014/main" id="{4D46105B-CBE2-73B0-B816-3E830B17BCEE}"/>
                </a:ext>
              </a:extLst>
            </p:cNvPr>
            <p:cNvSpPr txBox="1">
              <a:spLocks/>
            </p:cNvSpPr>
            <p:nvPr/>
          </p:nvSpPr>
          <p:spPr>
            <a:xfrm>
              <a:off x="5886137" y="2301255"/>
              <a:ext cx="32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9</a:t>
              </a:r>
            </a:p>
          </p:txBody>
        </p:sp>
        <p:sp>
          <p:nvSpPr>
            <p:cNvPr id="101" name="TextBox 89">
              <a:extLst>
                <a:ext uri="{FF2B5EF4-FFF2-40B4-BE49-F238E27FC236}">
                  <a16:creationId xmlns:a16="http://schemas.microsoft.com/office/drawing/2014/main" id="{625B01D3-91E7-2BFC-15CC-F986721F27AA}"/>
                </a:ext>
              </a:extLst>
            </p:cNvPr>
            <p:cNvSpPr txBox="1">
              <a:spLocks/>
            </p:cNvSpPr>
            <p:nvPr/>
          </p:nvSpPr>
          <p:spPr>
            <a:xfrm>
              <a:off x="4898695" y="3085148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cxnSp>
          <p:nvCxnSpPr>
            <p:cNvPr id="102" name="Straight Connector 63">
              <a:extLst>
                <a:ext uri="{FF2B5EF4-FFF2-40B4-BE49-F238E27FC236}">
                  <a16:creationId xmlns:a16="http://schemas.microsoft.com/office/drawing/2014/main" id="{67D77937-501E-A320-776C-F796256152A3}"/>
                </a:ext>
              </a:extLst>
            </p:cNvPr>
            <p:cNvCxnSpPr>
              <a:cxnSpLocks/>
            </p:cNvCxnSpPr>
            <p:nvPr/>
          </p:nvCxnSpPr>
          <p:spPr>
            <a:xfrm>
              <a:off x="4423884" y="265835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89">
              <a:extLst>
                <a:ext uri="{FF2B5EF4-FFF2-40B4-BE49-F238E27FC236}">
                  <a16:creationId xmlns:a16="http://schemas.microsoft.com/office/drawing/2014/main" id="{68F9B9C8-7FC1-41D7-BBA0-F2E566532BC1}"/>
                </a:ext>
              </a:extLst>
            </p:cNvPr>
            <p:cNvSpPr txBox="1">
              <a:spLocks/>
            </p:cNvSpPr>
            <p:nvPr/>
          </p:nvSpPr>
          <p:spPr>
            <a:xfrm>
              <a:off x="4890322" y="3628728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  <p:sp>
          <p:nvSpPr>
            <p:cNvPr id="105" name="TextBox 80">
              <a:extLst>
                <a:ext uri="{FF2B5EF4-FFF2-40B4-BE49-F238E27FC236}">
                  <a16:creationId xmlns:a16="http://schemas.microsoft.com/office/drawing/2014/main" id="{BE338BEB-4839-FE89-B4D0-D2C309CB8F41}"/>
                </a:ext>
              </a:extLst>
            </p:cNvPr>
            <p:cNvSpPr txBox="1">
              <a:spLocks/>
            </p:cNvSpPr>
            <p:nvPr/>
          </p:nvSpPr>
          <p:spPr>
            <a:xfrm>
              <a:off x="6592642" y="2300863"/>
              <a:ext cx="288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sp>
          <p:nvSpPr>
            <p:cNvPr id="106" name="TextBox 89">
              <a:extLst>
                <a:ext uri="{FF2B5EF4-FFF2-40B4-BE49-F238E27FC236}">
                  <a16:creationId xmlns:a16="http://schemas.microsoft.com/office/drawing/2014/main" id="{D8A5D456-2D72-4F9D-7BD8-CA035DA2CCE2}"/>
                </a:ext>
              </a:extLst>
            </p:cNvPr>
            <p:cNvSpPr txBox="1">
              <a:spLocks/>
            </p:cNvSpPr>
            <p:nvPr/>
          </p:nvSpPr>
          <p:spPr>
            <a:xfrm>
              <a:off x="5163690" y="4616950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107" name="TextBox 89">
              <a:extLst>
                <a:ext uri="{FF2B5EF4-FFF2-40B4-BE49-F238E27FC236}">
                  <a16:creationId xmlns:a16="http://schemas.microsoft.com/office/drawing/2014/main" id="{D0F973A8-CB7B-4B44-5083-00851F56DC24}"/>
                </a:ext>
              </a:extLst>
            </p:cNvPr>
            <p:cNvSpPr txBox="1">
              <a:spLocks/>
            </p:cNvSpPr>
            <p:nvPr/>
          </p:nvSpPr>
          <p:spPr>
            <a:xfrm>
              <a:off x="5423525" y="4621973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7</a:t>
              </a:r>
            </a:p>
          </p:txBody>
        </p:sp>
        <p:sp>
          <p:nvSpPr>
            <p:cNvPr id="108" name="TextBox 81">
              <a:extLst>
                <a:ext uri="{FF2B5EF4-FFF2-40B4-BE49-F238E27FC236}">
                  <a16:creationId xmlns:a16="http://schemas.microsoft.com/office/drawing/2014/main" id="{AFE7ECBC-2F02-B7B6-AAF4-69D889FBBCBE}"/>
                </a:ext>
              </a:extLst>
            </p:cNvPr>
            <p:cNvSpPr txBox="1">
              <a:spLocks/>
            </p:cNvSpPr>
            <p:nvPr/>
          </p:nvSpPr>
          <p:spPr>
            <a:xfrm>
              <a:off x="4767564" y="4086414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30</a:t>
              </a:r>
            </a:p>
          </p:txBody>
        </p:sp>
        <p:cxnSp>
          <p:nvCxnSpPr>
            <p:cNvPr id="109" name="Straight Connector 66">
              <a:extLst>
                <a:ext uri="{FF2B5EF4-FFF2-40B4-BE49-F238E27FC236}">
                  <a16:creationId xmlns:a16="http://schemas.microsoft.com/office/drawing/2014/main" id="{D843324E-E980-156F-0B32-C20E13F30702}"/>
                </a:ext>
              </a:extLst>
            </p:cNvPr>
            <p:cNvCxnSpPr>
              <a:cxnSpLocks/>
            </p:cNvCxnSpPr>
            <p:nvPr/>
          </p:nvCxnSpPr>
          <p:spPr>
            <a:xfrm>
              <a:off x="4857463" y="3644352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80">
              <a:extLst>
                <a:ext uri="{FF2B5EF4-FFF2-40B4-BE49-F238E27FC236}">
                  <a16:creationId xmlns:a16="http://schemas.microsoft.com/office/drawing/2014/main" id="{F57B09F6-1E01-12A7-F4B8-D52F65776DEF}"/>
                </a:ext>
              </a:extLst>
            </p:cNvPr>
            <p:cNvSpPr txBox="1">
              <a:spLocks/>
            </p:cNvSpPr>
            <p:nvPr/>
          </p:nvSpPr>
          <p:spPr>
            <a:xfrm>
              <a:off x="6381061" y="2304890"/>
              <a:ext cx="36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  <p:sp>
          <p:nvSpPr>
            <p:cNvPr id="111" name="TextBox 81">
              <a:extLst>
                <a:ext uri="{FF2B5EF4-FFF2-40B4-BE49-F238E27FC236}">
                  <a16:creationId xmlns:a16="http://schemas.microsoft.com/office/drawing/2014/main" id="{D8F0B47A-AD11-9A14-A89E-18B32F76F032}"/>
                </a:ext>
              </a:extLst>
            </p:cNvPr>
            <p:cNvSpPr txBox="1">
              <a:spLocks/>
            </p:cNvSpPr>
            <p:nvPr/>
          </p:nvSpPr>
          <p:spPr>
            <a:xfrm>
              <a:off x="5017795" y="5037130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  <p:cxnSp>
          <p:nvCxnSpPr>
            <p:cNvPr id="112" name="Straight Connector 66">
              <a:extLst>
                <a:ext uri="{FF2B5EF4-FFF2-40B4-BE49-F238E27FC236}">
                  <a16:creationId xmlns:a16="http://schemas.microsoft.com/office/drawing/2014/main" id="{A1EBDA11-75A6-14A7-D1A6-04D06F156428}"/>
                </a:ext>
              </a:extLst>
            </p:cNvPr>
            <p:cNvCxnSpPr>
              <a:cxnSpLocks/>
            </p:cNvCxnSpPr>
            <p:nvPr/>
          </p:nvCxnSpPr>
          <p:spPr>
            <a:xfrm>
              <a:off x="5017795" y="5550052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89">
              <a:extLst>
                <a:ext uri="{FF2B5EF4-FFF2-40B4-BE49-F238E27FC236}">
                  <a16:creationId xmlns:a16="http://schemas.microsoft.com/office/drawing/2014/main" id="{BCEFB5F6-8794-E7A9-8E7F-81A7F4B83583}"/>
                </a:ext>
              </a:extLst>
            </p:cNvPr>
            <p:cNvSpPr txBox="1">
              <a:spLocks/>
            </p:cNvSpPr>
            <p:nvPr/>
          </p:nvSpPr>
          <p:spPr>
            <a:xfrm>
              <a:off x="5380228" y="5499516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  <p:sp>
          <p:nvSpPr>
            <p:cNvPr id="146" name="TextBox 80">
              <a:extLst>
                <a:ext uri="{FF2B5EF4-FFF2-40B4-BE49-F238E27FC236}">
                  <a16:creationId xmlns:a16="http://schemas.microsoft.com/office/drawing/2014/main" id="{F973D78F-32EB-35EC-6B1D-AB5D464AB11B}"/>
                </a:ext>
              </a:extLst>
            </p:cNvPr>
            <p:cNvSpPr txBox="1">
              <a:spLocks/>
            </p:cNvSpPr>
            <p:nvPr/>
          </p:nvSpPr>
          <p:spPr>
            <a:xfrm>
              <a:off x="6122850" y="2303218"/>
              <a:ext cx="36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</p:grpSp>
      <p:sp>
        <p:nvSpPr>
          <p:cNvPr id="114" name="TextBox 140">
            <a:extLst>
              <a:ext uri="{FF2B5EF4-FFF2-40B4-BE49-F238E27FC236}">
                <a16:creationId xmlns:a16="http://schemas.microsoft.com/office/drawing/2014/main" id="{4B0C03EF-EE80-6F7B-527B-09C307BFE982}"/>
              </a:ext>
            </a:extLst>
          </p:cNvPr>
          <p:cNvSpPr txBox="1">
            <a:spLocks/>
          </p:cNvSpPr>
          <p:nvPr/>
        </p:nvSpPr>
        <p:spPr>
          <a:xfrm>
            <a:off x="8953728" y="978779"/>
            <a:ext cx="163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12 187</a:t>
            </a:r>
          </a:p>
        </p:txBody>
      </p:sp>
      <p:grpSp>
        <p:nvGrpSpPr>
          <p:cNvPr id="115" name="Group 16">
            <a:extLst>
              <a:ext uri="{FF2B5EF4-FFF2-40B4-BE49-F238E27FC236}">
                <a16:creationId xmlns:a16="http://schemas.microsoft.com/office/drawing/2014/main" id="{DA361106-6E8F-BADA-7E5B-0CB9278D9988}"/>
              </a:ext>
            </a:extLst>
          </p:cNvPr>
          <p:cNvGrpSpPr/>
          <p:nvPr/>
        </p:nvGrpSpPr>
        <p:grpSpPr>
          <a:xfrm>
            <a:off x="10620076" y="950012"/>
            <a:ext cx="1295400" cy="1963967"/>
            <a:chOff x="3333382" y="2531790"/>
            <a:chExt cx="1295400" cy="1963967"/>
          </a:xfrm>
        </p:grpSpPr>
        <p:sp>
          <p:nvSpPr>
            <p:cNvPr id="116" name="TextBox 141">
              <a:extLst>
                <a:ext uri="{FF2B5EF4-FFF2-40B4-BE49-F238E27FC236}">
                  <a16:creationId xmlns:a16="http://schemas.microsoft.com/office/drawing/2014/main" id="{2E38ABF3-6026-4C02-66C9-E891379240F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8BE10BA6-7A09-C180-09C8-830C71F9D0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18" name="Straight Connector 142">
                <a:extLst>
                  <a:ext uri="{FF2B5EF4-FFF2-40B4-BE49-F238E27FC236}">
                    <a16:creationId xmlns:a16="http://schemas.microsoft.com/office/drawing/2014/main" id="{3F5C2416-1AD0-5F77-BC0C-37DBEC8D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81">
                <a:extLst>
                  <a:ext uri="{FF2B5EF4-FFF2-40B4-BE49-F238E27FC236}">
                    <a16:creationId xmlns:a16="http://schemas.microsoft.com/office/drawing/2014/main" id="{6E00C4C5-3B89-4383-00E9-59F9E3866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Nhóm 119">
            <a:extLst>
              <a:ext uri="{FF2B5EF4-FFF2-40B4-BE49-F238E27FC236}">
                <a16:creationId xmlns:a16="http://schemas.microsoft.com/office/drawing/2014/main" id="{482AC4F6-9344-AA76-FF98-C38EA28D655A}"/>
              </a:ext>
            </a:extLst>
          </p:cNvPr>
          <p:cNvGrpSpPr/>
          <p:nvPr/>
        </p:nvGrpSpPr>
        <p:grpSpPr>
          <a:xfrm>
            <a:off x="9105277" y="1504214"/>
            <a:ext cx="2698574" cy="3970698"/>
            <a:chOff x="4292993" y="2165020"/>
            <a:chExt cx="2698574" cy="3970698"/>
          </a:xfrm>
        </p:grpSpPr>
        <p:sp>
          <p:nvSpPr>
            <p:cNvPr id="121" name="TextBox 75">
              <a:extLst>
                <a:ext uri="{FF2B5EF4-FFF2-40B4-BE49-F238E27FC236}">
                  <a16:creationId xmlns:a16="http://schemas.microsoft.com/office/drawing/2014/main" id="{B58FFD52-B494-6DF9-2A65-AD16CC2D5E98}"/>
                </a:ext>
              </a:extLst>
            </p:cNvPr>
            <p:cNvSpPr txBox="1">
              <a:spLocks/>
            </p:cNvSpPr>
            <p:nvPr/>
          </p:nvSpPr>
          <p:spPr>
            <a:xfrm>
              <a:off x="4292993" y="2165020"/>
              <a:ext cx="673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12</a:t>
              </a:r>
            </a:p>
          </p:txBody>
        </p:sp>
        <p:sp>
          <p:nvSpPr>
            <p:cNvPr id="122" name="TextBox 76">
              <a:extLst>
                <a:ext uri="{FF2B5EF4-FFF2-40B4-BE49-F238E27FC236}">
                  <a16:creationId xmlns:a16="http://schemas.microsoft.com/office/drawing/2014/main" id="{6C9A8B4E-44D7-16AD-110D-6C66FA8343B8}"/>
                </a:ext>
              </a:extLst>
            </p:cNvPr>
            <p:cNvSpPr txBox="1">
              <a:spLocks/>
            </p:cNvSpPr>
            <p:nvPr/>
          </p:nvSpPr>
          <p:spPr>
            <a:xfrm>
              <a:off x="5872088" y="2315445"/>
              <a:ext cx="32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  <p:sp>
          <p:nvSpPr>
            <p:cNvPr id="123" name="TextBox 78">
              <a:extLst>
                <a:ext uri="{FF2B5EF4-FFF2-40B4-BE49-F238E27FC236}">
                  <a16:creationId xmlns:a16="http://schemas.microsoft.com/office/drawing/2014/main" id="{C7D87B64-3DCD-2707-B8A1-AF4D68BDD8D9}"/>
                </a:ext>
              </a:extLst>
            </p:cNvPr>
            <p:cNvSpPr txBox="1">
              <a:spLocks/>
            </p:cNvSpPr>
            <p:nvPr/>
          </p:nvSpPr>
          <p:spPr>
            <a:xfrm>
              <a:off x="4567817" y="2749085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124" name="TextBox 79">
              <a:extLst>
                <a:ext uri="{FF2B5EF4-FFF2-40B4-BE49-F238E27FC236}">
                  <a16:creationId xmlns:a16="http://schemas.microsoft.com/office/drawing/2014/main" id="{9D111E42-87EA-070F-1970-6B78596D6C5F}"/>
                </a:ext>
              </a:extLst>
            </p:cNvPr>
            <p:cNvSpPr txBox="1">
              <a:spLocks/>
            </p:cNvSpPr>
            <p:nvPr/>
          </p:nvSpPr>
          <p:spPr>
            <a:xfrm>
              <a:off x="4897662" y="2749085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sp>
          <p:nvSpPr>
            <p:cNvPr id="125" name="TextBox 80">
              <a:extLst>
                <a:ext uri="{FF2B5EF4-FFF2-40B4-BE49-F238E27FC236}">
                  <a16:creationId xmlns:a16="http://schemas.microsoft.com/office/drawing/2014/main" id="{5BCA4B6E-EB2D-D62D-8DEB-41AD97B7947B}"/>
                </a:ext>
              </a:extLst>
            </p:cNvPr>
            <p:cNvSpPr txBox="1">
              <a:spLocks/>
            </p:cNvSpPr>
            <p:nvPr/>
          </p:nvSpPr>
          <p:spPr>
            <a:xfrm>
              <a:off x="6154036" y="2315445"/>
              <a:ext cx="32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126" name="TextBox 81">
              <a:extLst>
                <a:ext uri="{FF2B5EF4-FFF2-40B4-BE49-F238E27FC236}">
                  <a16:creationId xmlns:a16="http://schemas.microsoft.com/office/drawing/2014/main" id="{E3729781-F38E-481C-6D7C-88CD4570B7F3}"/>
                </a:ext>
              </a:extLst>
            </p:cNvPr>
            <p:cNvSpPr txBox="1">
              <a:spLocks/>
            </p:cNvSpPr>
            <p:nvPr/>
          </p:nvSpPr>
          <p:spPr>
            <a:xfrm>
              <a:off x="4524780" y="3244282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128" name="TextBox 89">
              <a:extLst>
                <a:ext uri="{FF2B5EF4-FFF2-40B4-BE49-F238E27FC236}">
                  <a16:creationId xmlns:a16="http://schemas.microsoft.com/office/drawing/2014/main" id="{11112F90-E145-B2F0-8A8E-C240AE02DABF}"/>
                </a:ext>
              </a:extLst>
            </p:cNvPr>
            <p:cNvSpPr txBox="1">
              <a:spLocks/>
            </p:cNvSpPr>
            <p:nvPr/>
          </p:nvSpPr>
          <p:spPr>
            <a:xfrm>
              <a:off x="4912018" y="3785534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  <p:cxnSp>
          <p:nvCxnSpPr>
            <p:cNvPr id="129" name="Straight Connector 63">
              <a:extLst>
                <a:ext uri="{FF2B5EF4-FFF2-40B4-BE49-F238E27FC236}">
                  <a16:creationId xmlns:a16="http://schemas.microsoft.com/office/drawing/2014/main" id="{9C876A43-4907-7472-E9FE-7847FEDE41BF}"/>
                </a:ext>
              </a:extLst>
            </p:cNvPr>
            <p:cNvCxnSpPr>
              <a:cxnSpLocks/>
            </p:cNvCxnSpPr>
            <p:nvPr/>
          </p:nvCxnSpPr>
          <p:spPr>
            <a:xfrm>
              <a:off x="4629624" y="2749795"/>
              <a:ext cx="62162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66">
              <a:extLst>
                <a:ext uri="{FF2B5EF4-FFF2-40B4-BE49-F238E27FC236}">
                  <a16:creationId xmlns:a16="http://schemas.microsoft.com/office/drawing/2014/main" id="{1BE5351D-D350-CE0A-7FE6-95605ED0A9C6}"/>
                </a:ext>
              </a:extLst>
            </p:cNvPr>
            <p:cNvCxnSpPr>
              <a:cxnSpLocks/>
            </p:cNvCxnSpPr>
            <p:nvPr/>
          </p:nvCxnSpPr>
          <p:spPr>
            <a:xfrm>
              <a:off x="4583926" y="37673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89">
              <a:extLst>
                <a:ext uri="{FF2B5EF4-FFF2-40B4-BE49-F238E27FC236}">
                  <a16:creationId xmlns:a16="http://schemas.microsoft.com/office/drawing/2014/main" id="{1D1D2A55-9D01-5AD5-97F3-A836250D6438}"/>
                </a:ext>
              </a:extLst>
            </p:cNvPr>
            <p:cNvSpPr txBox="1">
              <a:spLocks/>
            </p:cNvSpPr>
            <p:nvPr/>
          </p:nvSpPr>
          <p:spPr>
            <a:xfrm>
              <a:off x="5140983" y="3785534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8</a:t>
              </a:r>
            </a:p>
          </p:txBody>
        </p:sp>
        <p:sp>
          <p:nvSpPr>
            <p:cNvPr id="132" name="TextBox 80">
              <a:extLst>
                <a:ext uri="{FF2B5EF4-FFF2-40B4-BE49-F238E27FC236}">
                  <a16:creationId xmlns:a16="http://schemas.microsoft.com/office/drawing/2014/main" id="{A27E81FA-4093-9BAD-7B6A-32F0BB584BA2}"/>
                </a:ext>
              </a:extLst>
            </p:cNvPr>
            <p:cNvSpPr txBox="1">
              <a:spLocks/>
            </p:cNvSpPr>
            <p:nvPr/>
          </p:nvSpPr>
          <p:spPr>
            <a:xfrm>
              <a:off x="6387246" y="2315445"/>
              <a:ext cx="36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9</a:t>
              </a:r>
            </a:p>
          </p:txBody>
        </p:sp>
        <p:sp>
          <p:nvSpPr>
            <p:cNvPr id="133" name="TextBox 89">
              <a:extLst>
                <a:ext uri="{FF2B5EF4-FFF2-40B4-BE49-F238E27FC236}">
                  <a16:creationId xmlns:a16="http://schemas.microsoft.com/office/drawing/2014/main" id="{A75EE628-B273-461D-40F7-7D6AC8C058B7}"/>
                </a:ext>
              </a:extLst>
            </p:cNvPr>
            <p:cNvSpPr txBox="1">
              <a:spLocks/>
            </p:cNvSpPr>
            <p:nvPr/>
          </p:nvSpPr>
          <p:spPr>
            <a:xfrm>
              <a:off x="5185561" y="4662407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0</a:t>
              </a:r>
            </a:p>
          </p:txBody>
        </p:sp>
        <p:sp>
          <p:nvSpPr>
            <p:cNvPr id="134" name="TextBox 89">
              <a:extLst>
                <a:ext uri="{FF2B5EF4-FFF2-40B4-BE49-F238E27FC236}">
                  <a16:creationId xmlns:a16="http://schemas.microsoft.com/office/drawing/2014/main" id="{555C4D8B-01CF-88C4-E595-9A7FCCF80FE6}"/>
                </a:ext>
              </a:extLst>
            </p:cNvPr>
            <p:cNvSpPr txBox="1">
              <a:spLocks/>
            </p:cNvSpPr>
            <p:nvPr/>
          </p:nvSpPr>
          <p:spPr>
            <a:xfrm>
              <a:off x="5414526" y="4662407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7</a:t>
              </a:r>
            </a:p>
          </p:txBody>
        </p:sp>
        <p:sp>
          <p:nvSpPr>
            <p:cNvPr id="135" name="TextBox 81">
              <a:extLst>
                <a:ext uri="{FF2B5EF4-FFF2-40B4-BE49-F238E27FC236}">
                  <a16:creationId xmlns:a16="http://schemas.microsoft.com/office/drawing/2014/main" id="{36DE55C1-093F-7308-EED0-2E2A1121DC5B}"/>
                </a:ext>
              </a:extLst>
            </p:cNvPr>
            <p:cNvSpPr txBox="1">
              <a:spLocks/>
            </p:cNvSpPr>
            <p:nvPr/>
          </p:nvSpPr>
          <p:spPr>
            <a:xfrm>
              <a:off x="4770113" y="4183310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</a:t>
              </a:r>
            </a:p>
          </p:txBody>
        </p:sp>
        <p:cxnSp>
          <p:nvCxnSpPr>
            <p:cNvPr id="136" name="Straight Connector 66">
              <a:extLst>
                <a:ext uri="{FF2B5EF4-FFF2-40B4-BE49-F238E27FC236}">
                  <a16:creationId xmlns:a16="http://schemas.microsoft.com/office/drawing/2014/main" id="{FC375AD1-A01C-19B4-7A3A-78836100DCDD}"/>
                </a:ext>
              </a:extLst>
            </p:cNvPr>
            <p:cNvCxnSpPr>
              <a:cxnSpLocks/>
            </p:cNvCxnSpPr>
            <p:nvPr/>
          </p:nvCxnSpPr>
          <p:spPr>
            <a:xfrm>
              <a:off x="4888726" y="4681745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80">
              <a:extLst>
                <a:ext uri="{FF2B5EF4-FFF2-40B4-BE49-F238E27FC236}">
                  <a16:creationId xmlns:a16="http://schemas.microsoft.com/office/drawing/2014/main" id="{78834DF6-3692-C8E8-80A3-66EE149F74BB}"/>
                </a:ext>
              </a:extLst>
            </p:cNvPr>
            <p:cNvSpPr txBox="1">
              <a:spLocks/>
            </p:cNvSpPr>
            <p:nvPr/>
          </p:nvSpPr>
          <p:spPr>
            <a:xfrm>
              <a:off x="6622345" y="2315523"/>
              <a:ext cx="369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  <p:sp>
          <p:nvSpPr>
            <p:cNvPr id="138" name="TextBox 81">
              <a:extLst>
                <a:ext uri="{FF2B5EF4-FFF2-40B4-BE49-F238E27FC236}">
                  <a16:creationId xmlns:a16="http://schemas.microsoft.com/office/drawing/2014/main" id="{BEFFC1A4-C950-C8FD-880A-27D43177B8FF}"/>
                </a:ext>
              </a:extLst>
            </p:cNvPr>
            <p:cNvSpPr txBox="1">
              <a:spLocks/>
            </p:cNvSpPr>
            <p:nvPr/>
          </p:nvSpPr>
          <p:spPr>
            <a:xfrm>
              <a:off x="5035608" y="5107281"/>
              <a:ext cx="792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  <p:cxnSp>
          <p:nvCxnSpPr>
            <p:cNvPr id="139" name="Straight Connector 66">
              <a:extLst>
                <a:ext uri="{FF2B5EF4-FFF2-40B4-BE49-F238E27FC236}">
                  <a16:creationId xmlns:a16="http://schemas.microsoft.com/office/drawing/2014/main" id="{930197D0-C35D-B90C-8C21-78DEFF0FCB86}"/>
                </a:ext>
              </a:extLst>
            </p:cNvPr>
            <p:cNvCxnSpPr>
              <a:cxnSpLocks/>
            </p:cNvCxnSpPr>
            <p:nvPr/>
          </p:nvCxnSpPr>
          <p:spPr>
            <a:xfrm>
              <a:off x="5131361" y="5605716"/>
              <a:ext cx="7646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89">
              <a:extLst>
                <a:ext uri="{FF2B5EF4-FFF2-40B4-BE49-F238E27FC236}">
                  <a16:creationId xmlns:a16="http://schemas.microsoft.com/office/drawing/2014/main" id="{1CB23F6D-2502-6785-8D81-C32C92EB58E2}"/>
                </a:ext>
              </a:extLst>
            </p:cNvPr>
            <p:cNvSpPr txBox="1">
              <a:spLocks/>
            </p:cNvSpPr>
            <p:nvPr/>
          </p:nvSpPr>
          <p:spPr>
            <a:xfrm>
              <a:off x="5421067" y="5550943"/>
              <a:ext cx="45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47" name="TextBox 89">
            <a:extLst>
              <a:ext uri="{FF2B5EF4-FFF2-40B4-BE49-F238E27FC236}">
                <a16:creationId xmlns:a16="http://schemas.microsoft.com/office/drawing/2014/main" id="{68F9B9C8-7FC1-41D7-BBA0-F2E566532BC1}"/>
              </a:ext>
            </a:extLst>
          </p:cNvPr>
          <p:cNvSpPr txBox="1">
            <a:spLocks/>
          </p:cNvSpPr>
          <p:nvPr/>
        </p:nvSpPr>
        <p:spPr>
          <a:xfrm>
            <a:off x="6833445" y="2966996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</a:t>
            </a:r>
          </a:p>
        </p:txBody>
      </p:sp>
      <p:cxnSp>
        <p:nvCxnSpPr>
          <p:cNvPr id="148" name="Straight Connector 66">
            <a:extLst>
              <a:ext uri="{FF2B5EF4-FFF2-40B4-BE49-F238E27FC236}">
                <a16:creationId xmlns:a16="http://schemas.microsoft.com/office/drawing/2014/main" id="{D843324E-E980-156F-0B32-C20E13F30702}"/>
              </a:ext>
            </a:extLst>
          </p:cNvPr>
          <p:cNvCxnSpPr>
            <a:cxnSpLocks/>
          </p:cNvCxnSpPr>
          <p:nvPr/>
        </p:nvCxnSpPr>
        <p:spPr>
          <a:xfrm>
            <a:off x="6658778" y="3956752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62" y="241383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3154C1E-4CD8-B592-AB8D-60110999CA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8" t="20787" r="3463" b="9648"/>
          <a:stretch/>
        </p:blipFill>
        <p:spPr>
          <a:xfrm>
            <a:off x="8230702" y="2108065"/>
            <a:ext cx="3670399" cy="1812542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01763AA-8CC2-6B26-3A71-07D1F2C9AA37}"/>
              </a:ext>
            </a:extLst>
          </p:cNvPr>
          <p:cNvGrpSpPr/>
          <p:nvPr/>
        </p:nvGrpSpPr>
        <p:grpSpPr>
          <a:xfrm>
            <a:off x="458884" y="563263"/>
            <a:ext cx="877452" cy="829603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2F445CA1-9AE0-CC13-34E7-631017B31ADF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7CE152A-3A12-9338-F1F1-2A96E988A76E}"/>
              </a:ext>
            </a:extLst>
          </p:cNvPr>
          <p:cNvSpPr txBox="1"/>
          <p:nvPr/>
        </p:nvSpPr>
        <p:spPr>
          <a:xfrm>
            <a:off x="1508920" y="403774"/>
            <a:ext cx="10091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192 m,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cuộn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m.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9A1E2CA-7E4C-724F-EBAC-D1537B6A0E2E}"/>
              </a:ext>
            </a:extLst>
          </p:cNvPr>
          <p:cNvSpPr txBox="1"/>
          <p:nvPr/>
        </p:nvSpPr>
        <p:spPr>
          <a:xfrm>
            <a:off x="126387" y="2551065"/>
            <a:ext cx="7965815" cy="302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36000"/>
              </a:lnSpc>
            </a:pPr>
            <a:r>
              <a:rPr lang="vi-VN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Thực hiện phép chia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192 : 5 = 38 (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2)</a:t>
            </a:r>
          </a:p>
          <a:p>
            <a:pPr>
              <a:lnSpc>
                <a:spcPct val="136000"/>
              </a:lnSpc>
            </a:pPr>
            <a:r>
              <a:rPr lang="vi-VN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thừa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2m</a:t>
            </a:r>
            <a:r>
              <a:rPr lang="vi-VN" sz="28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>
              <a:lnSpc>
                <a:spcPct val="136000"/>
              </a:lnSpc>
            </a:pP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38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thừa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2m </a:t>
            </a:r>
            <a:r>
              <a:rPr lang="vi-VN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57350" y="920913"/>
            <a:ext cx="99427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83134" y="1335732"/>
            <a:ext cx="5351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93434" y="1337948"/>
            <a:ext cx="38066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3134" y="1788769"/>
            <a:ext cx="100169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E072AB-9495-9901-BAA3-D98B2438F43F}"/>
              </a:ext>
            </a:extLst>
          </p:cNvPr>
          <p:cNvGrpSpPr/>
          <p:nvPr/>
        </p:nvGrpSpPr>
        <p:grpSpPr>
          <a:xfrm>
            <a:off x="7793434" y="1754983"/>
            <a:ext cx="4260067" cy="3022299"/>
            <a:chOff x="7793434" y="1845881"/>
            <a:chExt cx="4260067" cy="3022299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6AEAB6-75EF-2DD8-07E9-70867A91988D}"/>
                </a:ext>
              </a:extLst>
            </p:cNvPr>
            <p:cNvSpPr/>
            <p:nvPr/>
          </p:nvSpPr>
          <p:spPr>
            <a:xfrm>
              <a:off x="7793434" y="1845881"/>
              <a:ext cx="4260067" cy="3022299"/>
            </a:xfrm>
            <a:prstGeom prst="cloudCallout">
              <a:avLst>
                <a:gd name="adj1" fmla="val -42657"/>
                <a:gd name="adj2" fmla="val 66927"/>
              </a:avLst>
            </a:prstGeom>
            <a:solidFill>
              <a:srgbClr val="FACF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5F8969-ABB9-B496-B4C7-00E1F023BFE5}"/>
                </a:ext>
              </a:extLst>
            </p:cNvPr>
            <p:cNvSpPr txBox="1"/>
            <p:nvPr/>
          </p:nvSpPr>
          <p:spPr>
            <a:xfrm>
              <a:off x="8225859" y="2482246"/>
              <a:ext cx="324346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cắt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</a:rPr>
                <a:t> 1 </a:t>
              </a:r>
              <a:r>
                <a:rPr lang="en-US" sz="2400" b="1" dirty="0" err="1">
                  <a:solidFill>
                    <a:srgbClr val="002060"/>
                  </a:solidFill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dây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cuộn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dây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</a:rPr>
                <a:t>?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5AA782-A36A-8287-07A1-AB641D97A535}"/>
              </a:ext>
            </a:extLst>
          </p:cNvPr>
          <p:cNvGrpSpPr/>
          <p:nvPr/>
        </p:nvGrpSpPr>
        <p:grpSpPr>
          <a:xfrm>
            <a:off x="7788571" y="1720991"/>
            <a:ext cx="4260067" cy="3022299"/>
            <a:chOff x="7793434" y="1845881"/>
            <a:chExt cx="4260067" cy="3022299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E25ADB03-34D6-048D-4A07-2BD577FB5900}"/>
                </a:ext>
              </a:extLst>
            </p:cNvPr>
            <p:cNvSpPr/>
            <p:nvPr/>
          </p:nvSpPr>
          <p:spPr>
            <a:xfrm>
              <a:off x="7793434" y="1845881"/>
              <a:ext cx="4260067" cy="3022299"/>
            </a:xfrm>
            <a:prstGeom prst="cloudCallout">
              <a:avLst>
                <a:gd name="adj1" fmla="val -43118"/>
                <a:gd name="adj2" fmla="val 68228"/>
              </a:avLst>
            </a:prstGeom>
            <a:solidFill>
              <a:srgbClr val="FACF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B3BB6D-A658-3F23-AF28-46CE184C3C06}"/>
                </a:ext>
              </a:extLst>
            </p:cNvPr>
            <p:cNvSpPr txBox="1"/>
            <p:nvPr/>
          </p:nvSpPr>
          <p:spPr>
            <a:xfrm>
              <a:off x="8361515" y="2372131"/>
              <a:ext cx="324346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cắt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</a:rPr>
                <a:t> 2 </a:t>
              </a:r>
              <a:r>
                <a:rPr lang="en-US" sz="2400" b="1" dirty="0" err="1">
                  <a:solidFill>
                    <a:srgbClr val="002060"/>
                  </a:solidFill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dây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cuộn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dây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54387" y="2743318"/>
            <a:ext cx="442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0070C0"/>
                </a:solidFill>
                <a:latin typeface="HP-087" panose="020B0803050302020204" pitchFamily="34" charset="0"/>
                <a:cs typeface="+mn-ea"/>
                <a:sym typeface="+mn-lt"/>
              </a:rPr>
              <a:t>Vận dụng</a:t>
            </a:r>
            <a:endParaRPr lang="zh-CN" altLang="en-US" sz="6000" b="1" dirty="0">
              <a:solidFill>
                <a:srgbClr val="0070C0"/>
              </a:solidFill>
              <a:latin typeface="HP-087" panose="020B0803050302020204" pitchFamily="34" charset="0"/>
              <a:cs typeface="+mn-ea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9" y="2743318"/>
            <a:ext cx="3809798" cy="3297369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869" y="2743318"/>
            <a:ext cx="4421575" cy="45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B9271AE-8EB8-F3AB-04D1-C0BC075D50AF}"/>
              </a:ext>
            </a:extLst>
          </p:cNvPr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_图片 3">
            <a:extLst>
              <a:ext uri="{FF2B5EF4-FFF2-40B4-BE49-F238E27FC236}">
                <a16:creationId xmlns:a16="http://schemas.microsoft.com/office/drawing/2014/main" id="{3E09CAEB-B3AD-41B3-7646-91A9B8AB0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C8B0028A-7F92-19F2-33BB-825F9CD6E358}"/>
              </a:ext>
            </a:extLst>
          </p:cNvPr>
          <p:cNvGrpSpPr/>
          <p:nvPr/>
        </p:nvGrpSpPr>
        <p:grpSpPr>
          <a:xfrm>
            <a:off x="398455" y="40377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74BC99ED-5EC4-0784-AC4A-B8F6517CCA52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BFBAB5-80BD-6ECF-FA3C-76E528AAC2DD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6E7618-6181-77D2-D3A3-80CC8637DE32}"/>
              </a:ext>
            </a:extLst>
          </p:cNvPr>
          <p:cNvSpPr txBox="1"/>
          <p:nvPr/>
        </p:nvSpPr>
        <p:spPr>
          <a:xfrm>
            <a:off x="1508920" y="228600"/>
            <a:ext cx="10481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chia, quay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chia.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77F422E-D479-7C93-0729-E4E3043390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8901" r="6274" b="4043"/>
          <a:stretch/>
        </p:blipFill>
        <p:spPr>
          <a:xfrm>
            <a:off x="1814672" y="1798260"/>
            <a:ext cx="8562657" cy="5046629"/>
          </a:xfrm>
          <a:prstGeom prst="rect">
            <a:avLst/>
          </a:prstGeom>
        </p:spPr>
      </p:pic>
      <p:pic>
        <p:nvPicPr>
          <p:cNvPr id="8" name="PA_图片 4">
            <a:extLst>
              <a:ext uri="{FF2B5EF4-FFF2-40B4-BE49-F238E27FC236}">
                <a16:creationId xmlns:a16="http://schemas.microsoft.com/office/drawing/2014/main" id="{C2EA149F-F007-D75B-542C-7F3C01EE7E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974</TotalTime>
  <Words>420</Words>
  <Application>Microsoft Office PowerPoint</Application>
  <PresentationFormat>Widescreen</PresentationFormat>
  <Paragraphs>161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黑体</vt:lpstr>
      <vt:lpstr>Arial</vt:lpstr>
      <vt:lpstr>AvantGarde</vt:lpstr>
      <vt:lpstr>Calibri</vt:lpstr>
      <vt:lpstr>等线</vt:lpstr>
      <vt:lpstr>HP-087</vt:lpstr>
      <vt:lpstr>SVN-Anastasia</vt:lpstr>
      <vt:lpstr>SVN-Poky's</vt:lpstr>
      <vt:lpstr>SVN-Ziclets</vt:lpstr>
      <vt:lpstr>Tahoma</vt:lpstr>
      <vt:lpstr>字魂59号-创粗黑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MTC</cp:lastModifiedBy>
  <cp:revision>123</cp:revision>
  <dcterms:created xsi:type="dcterms:W3CDTF">2017-05-08T08:38:07Z</dcterms:created>
  <dcterms:modified xsi:type="dcterms:W3CDTF">2023-04-17T08:56:32Z</dcterms:modified>
  <cp:category>9Slide.vn</cp:category>
</cp:coreProperties>
</file>