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1449" r:id="rId2"/>
    <p:sldId id="259" r:id="rId3"/>
    <p:sldId id="1419" r:id="rId4"/>
    <p:sldId id="1433" r:id="rId5"/>
    <p:sldId id="1420" r:id="rId6"/>
    <p:sldId id="424" r:id="rId7"/>
    <p:sldId id="428" r:id="rId8"/>
    <p:sldId id="429" r:id="rId9"/>
    <p:sldId id="431" r:id="rId10"/>
    <p:sldId id="436" r:id="rId11"/>
    <p:sldId id="1425" r:id="rId12"/>
    <p:sldId id="1434" r:id="rId13"/>
    <p:sldId id="430" r:id="rId14"/>
    <p:sldId id="433" r:id="rId15"/>
    <p:sldId id="1428" r:id="rId16"/>
    <p:sldId id="1429" r:id="rId17"/>
    <p:sldId id="1450" r:id="rId18"/>
    <p:sldId id="442" r:id="rId19"/>
    <p:sldId id="1451" r:id="rId20"/>
    <p:sldId id="1452" r:id="rId21"/>
    <p:sldId id="1436" r:id="rId22"/>
    <p:sldId id="1437" r:id="rId23"/>
    <p:sldId id="1430" r:id="rId24"/>
    <p:sldId id="1431" r:id="rId25"/>
    <p:sldId id="1438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7" d="100"/>
          <a:sy n="67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331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21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28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75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png"/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41336" y="5005176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xmlns="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xmlns="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xmlns="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xmlns="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Xuan Mai - The duc buoi sa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62279" y="4823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688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688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653979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059544" y="1216351"/>
            <a:ext cx="677626" cy="43827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059544" y="3372773"/>
            <a:ext cx="689233" cy="41545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32177" y="435254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653979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059544" y="1216351"/>
            <a:ext cx="677626" cy="43827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059544" y="3372773"/>
            <a:ext cx="689233" cy="41545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0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1028700" y="-158683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653979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059544" y="1216351"/>
            <a:ext cx="677626" cy="43827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059544" y="3372773"/>
            <a:ext cx="689233" cy="41545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900113" y="777446"/>
            <a:ext cx="6280986" cy="857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419A9CCB-E3E9-4A3A-90FE-117D2D69C00A}"/>
              </a:ext>
            </a:extLst>
          </p:cNvPr>
          <p:cNvGrpSpPr/>
          <p:nvPr/>
        </p:nvGrpSpPr>
        <p:grpSpPr>
          <a:xfrm>
            <a:off x="-91440" y="435254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xmlns="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73377" y="571639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046373-3AEE-4B43-B0BE-B32D00E4095C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Huệ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78815"/>
            <a:ext cx="2787010" cy="2914650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-1"/>
            <a:ext cx="10594246" cy="6447295"/>
          </a:xfrm>
          <a:prstGeom prst="rect">
            <a:avLst/>
          </a:prstGeom>
        </p:spPr>
      </p:pic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41" y="1087892"/>
            <a:ext cx="706836" cy="532666"/>
          </a:xfrm>
          <a:prstGeom prst="rect">
            <a:avLst/>
          </a:prstGeom>
        </p:spPr>
      </p:pic>
      <p:pic>
        <p:nvPicPr>
          <p:cNvPr id="4" name="Picture 3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41" y="3196719"/>
            <a:ext cx="706836" cy="532666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xmlns="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41" y="4815744"/>
            <a:ext cx="706836" cy="532666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1202361" y="2741905"/>
            <a:ext cx="536995" cy="512312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BAD0FBBD-58DB-4967-81BB-076296DCD7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1202361" y="3763348"/>
            <a:ext cx="464457" cy="624049"/>
          </a:xfrm>
          <a:prstGeom prst="rect">
            <a:avLst/>
          </a:prstGeom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1B44C7E1-87FB-49D5-9AAB-59AB766D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1202361" y="5430892"/>
            <a:ext cx="536995" cy="5615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728686" y="1611085"/>
            <a:ext cx="6865257" cy="3628572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</a:rPr>
              <a:t>CỦNG CỐ - DẶN DÒ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xmlns="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17360" y="1560329"/>
            <a:ext cx="6754643" cy="2560498"/>
            <a:chOff x="1881794" y="2454748"/>
            <a:chExt cx="1527135" cy="69731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xmlns="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xmlns="" id="{A62AEA91-78E8-40E7-A5B5-128C1CF96B22}"/>
                </a:ext>
              </a:extLst>
            </p:cNvPr>
            <p:cNvSpPr/>
            <p:nvPr/>
          </p:nvSpPr>
          <p:spPr>
            <a:xfrm>
              <a:off x="1904128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132927F2-085E-4439-9C5C-43D8793CAC10}"/>
                </a:ext>
              </a:extLst>
            </p:cNvPr>
            <p:cNvSpPr txBox="1"/>
            <p:nvPr/>
          </p:nvSpPr>
          <p:spPr>
            <a:xfrm>
              <a:off x="1881794" y="2612752"/>
              <a:ext cx="1430430" cy="2556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0" y="4978667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xmlns="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xmlns="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69134" y="4343740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2171</TotalTime>
  <Words>92</Words>
  <Application>Microsoft Office PowerPoint</Application>
  <PresentationFormat>Widescreen</PresentationFormat>
  <Paragraphs>46</Paragraphs>
  <Slides>26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TT</cp:lastModifiedBy>
  <cp:revision>126</cp:revision>
  <dcterms:created xsi:type="dcterms:W3CDTF">2021-10-30T04:56:06Z</dcterms:created>
  <dcterms:modified xsi:type="dcterms:W3CDTF">2022-03-22T11:48:57Z</dcterms:modified>
</cp:coreProperties>
</file>