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3.jpg" ContentType="image/png"/>
  <Override PartName="/ppt/media/image2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94" r:id="rId3"/>
    <p:sldId id="257" r:id="rId4"/>
    <p:sldId id="303" r:id="rId5"/>
    <p:sldId id="304" r:id="rId6"/>
    <p:sldId id="305" r:id="rId7"/>
    <p:sldId id="300" r:id="rId8"/>
    <p:sldId id="301" r:id="rId9"/>
    <p:sldId id="306" r:id="rId10"/>
    <p:sldId id="261" r:id="rId1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94660"/>
  </p:normalViewPr>
  <p:slideViewPr>
    <p:cSldViewPr>
      <p:cViewPr varScale="1">
        <p:scale>
          <a:sx n="65" d="100"/>
          <a:sy n="65" d="100"/>
        </p:scale>
        <p:origin x="84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280CD-2EC0-403B-BE2B-A484F4E0395C}" type="datetimeFigureOut">
              <a:rPr lang="en-US" smtClean="0"/>
              <a:t>23/03/2023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C3E91-3C6B-4657-A6B7-DD1E13A3F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14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C3E91-3C6B-4657-A6B7-DD1E13A3F2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90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23/03/2023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6646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23/03/2023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7080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23/03/2023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093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23/03/2023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9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23/03/2023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2266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23/03/2023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1598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23/03/2023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103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23/03/2023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6619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23/03/2023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480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23/03/2023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62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07FB-61E6-4992-A701-E5B7BD9028F8}" type="datetimeFigureOut">
              <a:rPr lang="vi-VN" smtClean="0"/>
              <a:t>23/03/2023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739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D07FB-61E6-4992-A701-E5B7BD9028F8}" type="datetimeFigureOut">
              <a:rPr lang="vi-VN" smtClean="0"/>
              <a:t>23/03/2023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FB98E-45A3-49B0-A92C-A95969E7003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424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NULL"/><Relationship Id="rId3" Type="http://schemas.openxmlformats.org/officeDocument/2006/relationships/image" Target="../media/image13.png"/><Relationship Id="rId7" Type="http://schemas.openxmlformats.org/officeDocument/2006/relationships/image" Target="NULL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16.png"/><Relationship Id="rId9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7" Type="http://schemas.openxmlformats.org/officeDocument/2006/relationships/image" Target="../media/image2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NULL"/><Relationship Id="rId10" Type="http://schemas.openxmlformats.org/officeDocument/2006/relationships/image" Target="../media/image25.png"/><Relationship Id="rId9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494806" y="1196752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188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50" y="1916832"/>
            <a:ext cx="8136904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05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8902" y="2852936"/>
            <a:ext cx="6773142" cy="144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9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7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799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7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60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0630" y="2636912"/>
            <a:ext cx="1022513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EM </a:t>
            </a:r>
            <a:r>
              <a:rPr lang="en-US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VUI HỌC TOÁN</a:t>
            </a:r>
          </a:p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(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Tiết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1)</a:t>
            </a:r>
            <a:endParaRPr lang="en-US" sz="7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/>
            <a:endParaRPr lang="en-US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5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角星 32"/>
          <p:cNvSpPr/>
          <p:nvPr/>
        </p:nvSpPr>
        <p:spPr>
          <a:xfrm rot="2121297">
            <a:off x="11782927" y="1008068"/>
            <a:ext cx="334154" cy="374889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>
              <a:defRPr/>
            </a:pPr>
            <a:endParaRPr lang="zh-CN" altLang="en-US" sz="2399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五角星 36"/>
          <p:cNvSpPr/>
          <p:nvPr/>
        </p:nvSpPr>
        <p:spPr>
          <a:xfrm rot="2755789">
            <a:off x="9979137" y="145758"/>
            <a:ext cx="285907" cy="285907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>
              <a:defRPr/>
            </a:pPr>
            <a:endParaRPr lang="zh-CN" altLang="en-US" sz="2399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五角星 35"/>
          <p:cNvSpPr/>
          <p:nvPr/>
        </p:nvSpPr>
        <p:spPr>
          <a:xfrm rot="19384917">
            <a:off x="10699090" y="67472"/>
            <a:ext cx="620609" cy="620609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>
              <a:defRPr/>
            </a:pPr>
            <a:endParaRPr lang="zh-CN" altLang="en-US" sz="2399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五角星 34"/>
          <p:cNvSpPr/>
          <p:nvPr/>
        </p:nvSpPr>
        <p:spPr>
          <a:xfrm rot="337835">
            <a:off x="11570436" y="-27227"/>
            <a:ext cx="631880" cy="631880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>
              <a:defRPr/>
            </a:pPr>
            <a:endParaRPr lang="zh-CN" altLang="en-US" sz="2399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五角星 36"/>
          <p:cNvSpPr/>
          <p:nvPr/>
        </p:nvSpPr>
        <p:spPr>
          <a:xfrm rot="20248740">
            <a:off x="11668147" y="1652539"/>
            <a:ext cx="505302" cy="48547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>
              <a:defRPr/>
            </a:pPr>
            <a:endParaRPr lang="zh-CN" altLang="en-US" sz="2399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-11904" y="5780728"/>
            <a:ext cx="12206634" cy="1104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96" y="4576986"/>
            <a:ext cx="1670324" cy="21811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1378" y="4806643"/>
            <a:ext cx="1504410" cy="20785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09504" y="1017114"/>
            <a:ext cx="5313029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defRPr/>
            </a:pPr>
            <a:r>
              <a:rPr lang="en-US" altLang="zh-CN" sz="3599" b="1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3599" b="1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216818" y="2202217"/>
            <a:ext cx="10488456" cy="799391"/>
            <a:chOff x="864804" y="929485"/>
            <a:chExt cx="10492251" cy="799680"/>
          </a:xfrm>
        </p:grpSpPr>
        <p:grpSp>
          <p:nvGrpSpPr>
            <p:cNvPr id="24" name="Group 23"/>
            <p:cNvGrpSpPr/>
            <p:nvPr/>
          </p:nvGrpSpPr>
          <p:grpSpPr>
            <a:xfrm>
              <a:off x="864804" y="929485"/>
              <a:ext cx="1085297" cy="714672"/>
              <a:chOff x="2633212" y="2055431"/>
              <a:chExt cx="1772914" cy="1393004"/>
            </a:xfrm>
          </p:grpSpPr>
          <p:pic>
            <p:nvPicPr>
              <p:cNvPr id="26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3212" y="2055431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7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2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50101" y="1144307"/>
              <a:ext cx="9406954" cy="584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199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199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199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199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199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199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199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199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199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199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488876" y="3536743"/>
            <a:ext cx="7314247" cy="2437843"/>
            <a:chOff x="752655" y="2065203"/>
            <a:chExt cx="7117551" cy="2438725"/>
          </a:xfrm>
        </p:grpSpPr>
        <p:grpSp>
          <p:nvGrpSpPr>
            <p:cNvPr id="19" name="Group 18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21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2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3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904499" y="2283800"/>
              <a:ext cx="5965707" cy="222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199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199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199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199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lắp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199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215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2584" y="260648"/>
            <a:ext cx="10885244" cy="635000"/>
            <a:chOff x="1253941" y="554838"/>
            <a:chExt cx="10885244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33540" y="576775"/>
              <a:ext cx="101056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+mj-lt"/>
                  <a:cs typeface="Times New Roman" pitchFamily="18" charset="0"/>
                </a:rPr>
                <a:t>Thể hiện phép nhân, phép chia bằng nhiều cách.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31D0A47-C8A8-4F49-AE13-5ED35986D8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3" r="1563"/>
          <a:stretch/>
        </p:blipFill>
        <p:spPr>
          <a:xfrm>
            <a:off x="718787" y="1052736"/>
            <a:ext cx="10760045" cy="499950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558702" y="764704"/>
            <a:ext cx="92170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258472" y="1052736"/>
            <a:ext cx="5688632" cy="540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96373" y="1007999"/>
            <a:ext cx="5462099" cy="540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774726" y="1385170"/>
            <a:ext cx="9075617" cy="3149569"/>
            <a:chOff x="1872821" y="274648"/>
            <a:chExt cx="9075617" cy="314956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1E09F02-92A2-4735-80A1-55C875199F05}"/>
                </a:ext>
              </a:extLst>
            </p:cNvPr>
            <p:cNvGrpSpPr/>
            <p:nvPr/>
          </p:nvGrpSpPr>
          <p:grpSpPr>
            <a:xfrm>
              <a:off x="1872821" y="1364802"/>
              <a:ext cx="2346541" cy="1838941"/>
              <a:chOff x="765696" y="1104901"/>
              <a:chExt cx="3520270" cy="275877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6729BC3-4CCF-403D-A979-42A6F20032E3}"/>
                  </a:ext>
                </a:extLst>
              </p:cNvPr>
              <p:cNvGrpSpPr/>
              <p:nvPr/>
            </p:nvGrpSpPr>
            <p:grpSpPr>
              <a:xfrm>
                <a:off x="1813162" y="1104901"/>
                <a:ext cx="2472804" cy="2758770"/>
                <a:chOff x="1813162" y="1104901"/>
                <a:chExt cx="2472804" cy="2758770"/>
              </a:xfrm>
            </p:grpSpPr>
            <p:pic>
              <p:nvPicPr>
                <p:cNvPr id="26" name="Picture 10">
                  <a:extLst>
                    <a:ext uri="{FF2B5EF4-FFF2-40B4-BE49-F238E27FC236}">
                      <a16:creationId xmlns:a16="http://schemas.microsoft.com/office/drawing/2014/main" id="{444E0BA6-DA70-4200-8939-6CB4728F86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13162" y="1104901"/>
                  <a:ext cx="1143000" cy="2050224"/>
                </a:xfrm>
                <a:prstGeom prst="rect">
                  <a:avLst/>
                </a:prstGeom>
              </p:spPr>
            </p:pic>
            <p:pic>
              <p:nvPicPr>
                <p:cNvPr id="27" name="Picture 10">
                  <a:extLst>
                    <a:ext uri="{FF2B5EF4-FFF2-40B4-BE49-F238E27FC236}">
                      <a16:creationId xmlns:a16="http://schemas.microsoft.com/office/drawing/2014/main" id="{6832C349-9D61-4CC7-A2D8-E934D74BFE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133600" y="1265831"/>
                  <a:ext cx="1143000" cy="2050224"/>
                </a:xfrm>
                <a:prstGeom prst="rect">
                  <a:avLst/>
                </a:prstGeom>
              </p:spPr>
            </p:pic>
            <p:pic>
              <p:nvPicPr>
                <p:cNvPr id="28" name="Picture 10">
                  <a:extLst>
                    <a:ext uri="{FF2B5EF4-FFF2-40B4-BE49-F238E27FC236}">
                      <a16:creationId xmlns:a16="http://schemas.microsoft.com/office/drawing/2014/main" id="{C61B724E-F070-425A-8B7B-1CC001A0FA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457166" y="1426761"/>
                  <a:ext cx="1143000" cy="2050224"/>
                </a:xfrm>
                <a:prstGeom prst="rect">
                  <a:avLst/>
                </a:prstGeom>
              </p:spPr>
            </p:pic>
            <p:pic>
              <p:nvPicPr>
                <p:cNvPr id="29" name="Picture 10">
                  <a:extLst>
                    <a:ext uri="{FF2B5EF4-FFF2-40B4-BE49-F238E27FC236}">
                      <a16:creationId xmlns:a16="http://schemas.microsoft.com/office/drawing/2014/main" id="{7C20C9A3-18CB-4191-A10A-D0835AEDD3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800066" y="1620104"/>
                  <a:ext cx="1143000" cy="2050224"/>
                </a:xfrm>
                <a:prstGeom prst="rect">
                  <a:avLst/>
                </a:prstGeom>
              </p:spPr>
            </p:pic>
            <p:pic>
              <p:nvPicPr>
                <p:cNvPr id="30" name="Picture 10">
                  <a:extLst>
                    <a:ext uri="{FF2B5EF4-FFF2-40B4-BE49-F238E27FC236}">
                      <a16:creationId xmlns:a16="http://schemas.microsoft.com/office/drawing/2014/main" id="{1C0DB471-A0B0-4F6C-944C-10423F01C9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142966" y="1813447"/>
                  <a:ext cx="1143000" cy="2050224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59EEE09-6DE0-40DB-9A39-ACD51AC398DA}"/>
                  </a:ext>
                </a:extLst>
              </p:cNvPr>
              <p:cNvGrpSpPr/>
              <p:nvPr/>
            </p:nvGrpSpPr>
            <p:grpSpPr>
              <a:xfrm>
                <a:off x="765696" y="1104901"/>
                <a:ext cx="2472804" cy="2758770"/>
                <a:chOff x="1813162" y="1104901"/>
                <a:chExt cx="2472804" cy="2758770"/>
              </a:xfrm>
            </p:grpSpPr>
            <p:pic>
              <p:nvPicPr>
                <p:cNvPr id="21" name="Picture 10">
                  <a:extLst>
                    <a:ext uri="{FF2B5EF4-FFF2-40B4-BE49-F238E27FC236}">
                      <a16:creationId xmlns:a16="http://schemas.microsoft.com/office/drawing/2014/main" id="{5C1718F0-3B59-46BC-A818-0C50928142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13162" y="1104901"/>
                  <a:ext cx="1143000" cy="2050224"/>
                </a:xfrm>
                <a:prstGeom prst="rect">
                  <a:avLst/>
                </a:prstGeom>
              </p:spPr>
            </p:pic>
            <p:pic>
              <p:nvPicPr>
                <p:cNvPr id="22" name="Picture 10">
                  <a:extLst>
                    <a:ext uri="{FF2B5EF4-FFF2-40B4-BE49-F238E27FC236}">
                      <a16:creationId xmlns:a16="http://schemas.microsoft.com/office/drawing/2014/main" id="{2CFB7CA1-2E4E-4D2B-99F7-A099066C10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133600" y="1265831"/>
                  <a:ext cx="1143000" cy="2050224"/>
                </a:xfrm>
                <a:prstGeom prst="rect">
                  <a:avLst/>
                </a:prstGeom>
              </p:spPr>
            </p:pic>
            <p:pic>
              <p:nvPicPr>
                <p:cNvPr id="23" name="Picture 10">
                  <a:extLst>
                    <a:ext uri="{FF2B5EF4-FFF2-40B4-BE49-F238E27FC236}">
                      <a16:creationId xmlns:a16="http://schemas.microsoft.com/office/drawing/2014/main" id="{CFFD2881-73C0-4C2B-B928-9C2A4B96E6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457166" y="1426761"/>
                  <a:ext cx="1143000" cy="2050224"/>
                </a:xfrm>
                <a:prstGeom prst="rect">
                  <a:avLst/>
                </a:prstGeom>
              </p:spPr>
            </p:pic>
            <p:pic>
              <p:nvPicPr>
                <p:cNvPr id="24" name="Picture 10">
                  <a:extLst>
                    <a:ext uri="{FF2B5EF4-FFF2-40B4-BE49-F238E27FC236}">
                      <a16:creationId xmlns:a16="http://schemas.microsoft.com/office/drawing/2014/main" id="{7FFF6EAE-A52D-46EC-A918-779CCE460C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800066" y="1620104"/>
                  <a:ext cx="1143000" cy="2050224"/>
                </a:xfrm>
                <a:prstGeom prst="rect">
                  <a:avLst/>
                </a:prstGeom>
              </p:spPr>
            </p:pic>
            <p:pic>
              <p:nvPicPr>
                <p:cNvPr id="25" name="Picture 10">
                  <a:extLst>
                    <a:ext uri="{FF2B5EF4-FFF2-40B4-BE49-F238E27FC236}">
                      <a16:creationId xmlns:a16="http://schemas.microsoft.com/office/drawing/2014/main" id="{052212A6-BE77-44FA-B7FE-1FE322B08A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142966" y="1813447"/>
                  <a:ext cx="1143000" cy="205022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23A4132-33C6-41BA-9AF3-CA1D773BBB0B}"/>
                </a:ext>
              </a:extLst>
            </p:cNvPr>
            <p:cNvGrpSpPr/>
            <p:nvPr/>
          </p:nvGrpSpPr>
          <p:grpSpPr>
            <a:xfrm>
              <a:off x="4588432" y="1526842"/>
              <a:ext cx="1807187" cy="1366638"/>
              <a:chOff x="12995414" y="2582124"/>
              <a:chExt cx="3670321" cy="2637576"/>
            </a:xfrm>
          </p:grpSpPr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C73BD48E-B0E8-479B-AD29-4A684F3C44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842511" y="2582124"/>
                <a:ext cx="1823224" cy="2637576"/>
              </a:xfrm>
              <a:prstGeom prst="rect">
                <a:avLst/>
              </a:prstGeom>
            </p:spPr>
          </p:pic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B4380174-7E3A-4EC8-8147-3FA5FAFFE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995414" y="2582124"/>
                <a:ext cx="1823224" cy="2637576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2D335CF-BCF2-41C8-8051-7B6C7BEDA2B5}"/>
                </a:ext>
              </a:extLst>
            </p:cNvPr>
            <p:cNvGrpSpPr/>
            <p:nvPr/>
          </p:nvGrpSpPr>
          <p:grpSpPr>
            <a:xfrm>
              <a:off x="7093838" y="274648"/>
              <a:ext cx="3854600" cy="3149569"/>
              <a:chOff x="10642143" y="411355"/>
              <a:chExt cx="5782653" cy="4724969"/>
            </a:xfrm>
          </p:grpSpPr>
          <p:pic>
            <p:nvPicPr>
              <p:cNvPr id="15" name="Picture 11">
                <a:extLst>
                  <a:ext uri="{FF2B5EF4-FFF2-40B4-BE49-F238E27FC236}">
                    <a16:creationId xmlns:a16="http://schemas.microsoft.com/office/drawing/2014/main" id="{7972D14D-F019-459D-994A-BD18C2E432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642143" y="1021524"/>
                <a:ext cx="2448306" cy="4114800"/>
              </a:xfrm>
              <a:prstGeom prst="rect">
                <a:avLst/>
              </a:prstGeom>
            </p:spPr>
          </p:pic>
          <p:sp>
            <p:nvSpPr>
              <p:cNvPr id="16" name="Speech Bubble: Oval 35">
                <a:extLst>
                  <a:ext uri="{FF2B5EF4-FFF2-40B4-BE49-F238E27FC236}">
                    <a16:creationId xmlns:a16="http://schemas.microsoft.com/office/drawing/2014/main" id="{CA12AD01-10BA-4270-838B-45586C429AEA}"/>
                  </a:ext>
                </a:extLst>
              </p:cNvPr>
              <p:cNvSpPr/>
              <p:nvPr/>
            </p:nvSpPr>
            <p:spPr>
              <a:xfrm>
                <a:off x="12919596" y="411355"/>
                <a:ext cx="3505200" cy="1676400"/>
              </a:xfrm>
              <a:prstGeom prst="wedgeEllipseCallout">
                <a:avLst>
                  <a:gd name="adj1" fmla="val -49055"/>
                  <a:gd name="adj2" fmla="val 40044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66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1866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chia </a:t>
                </a:r>
                <a:r>
                  <a:rPr lang="en-US" sz="1866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1866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66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1866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66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endParaRPr lang="en-US" sz="1866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846734" y="1484784"/>
            <a:ext cx="9505056" cy="3816424"/>
            <a:chOff x="1510133" y="3736321"/>
            <a:chExt cx="7586247" cy="284703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86A0E97-E00F-4D33-9506-2DDC2C201D39}"/>
                </a:ext>
              </a:extLst>
            </p:cNvPr>
            <p:cNvGrpSpPr/>
            <p:nvPr/>
          </p:nvGrpSpPr>
          <p:grpSpPr>
            <a:xfrm>
              <a:off x="5688859" y="3766767"/>
              <a:ext cx="3407521" cy="2816585"/>
              <a:chOff x="11284416" y="5998314"/>
              <a:chExt cx="5111947" cy="4225428"/>
            </a:xfrm>
          </p:grpSpPr>
          <p:pic>
            <p:nvPicPr>
              <p:cNvPr id="36" name="Picture 3">
                <a:extLst>
                  <a:ext uri="{FF2B5EF4-FFF2-40B4-BE49-F238E27FC236}">
                    <a16:creationId xmlns:a16="http://schemas.microsoft.com/office/drawing/2014/main" id="{3E5F2DAA-ECC8-4E81-BD9C-4F92FDD4C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510458" y="5998314"/>
                <a:ext cx="1998134" cy="1708404"/>
              </a:xfrm>
              <a:prstGeom prst="rect">
                <a:avLst/>
              </a:prstGeom>
            </p:spPr>
          </p:pic>
          <p:pic>
            <p:nvPicPr>
              <p:cNvPr id="37" name="Picture 3">
                <a:extLst>
                  <a:ext uri="{FF2B5EF4-FFF2-40B4-BE49-F238E27FC236}">
                    <a16:creationId xmlns:a16="http://schemas.microsoft.com/office/drawing/2014/main" id="{FEF0A036-C2D8-4D02-8880-58B07CBAC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398229" y="7048500"/>
                <a:ext cx="1998134" cy="1708404"/>
              </a:xfrm>
              <a:prstGeom prst="rect">
                <a:avLst/>
              </a:prstGeom>
            </p:spPr>
          </p:pic>
          <p:pic>
            <p:nvPicPr>
              <p:cNvPr id="38" name="Picture 3">
                <a:extLst>
                  <a:ext uri="{FF2B5EF4-FFF2-40B4-BE49-F238E27FC236}">
                    <a16:creationId xmlns:a16="http://schemas.microsoft.com/office/drawing/2014/main" id="{40AA4C4E-0857-4725-8020-C69333EBFD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284416" y="6387102"/>
                <a:ext cx="1998134" cy="1708404"/>
              </a:xfrm>
              <a:prstGeom prst="rect">
                <a:avLst/>
              </a:prstGeom>
            </p:spPr>
          </p:pic>
          <p:pic>
            <p:nvPicPr>
              <p:cNvPr id="39" name="Picture 3">
                <a:extLst>
                  <a:ext uri="{FF2B5EF4-FFF2-40B4-BE49-F238E27FC236}">
                    <a16:creationId xmlns:a16="http://schemas.microsoft.com/office/drawing/2014/main" id="{3E2EFCF8-6974-47E0-8D92-80B6EAE4E0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172187" y="7437288"/>
                <a:ext cx="1998134" cy="1708404"/>
              </a:xfrm>
              <a:prstGeom prst="rect">
                <a:avLst/>
              </a:prstGeom>
            </p:spPr>
          </p:pic>
          <p:pic>
            <p:nvPicPr>
              <p:cNvPr id="40" name="Picture 3">
                <a:extLst>
                  <a:ext uri="{FF2B5EF4-FFF2-40B4-BE49-F238E27FC236}">
                    <a16:creationId xmlns:a16="http://schemas.microsoft.com/office/drawing/2014/main" id="{93E81C97-0714-4F35-B8A5-CF79E5676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158242" y="8515338"/>
                <a:ext cx="1998134" cy="1708404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2E3B05A-E677-4C4A-A5FD-49E40B053742}"/>
                </a:ext>
              </a:extLst>
            </p:cNvPr>
            <p:cNvGrpSpPr/>
            <p:nvPr/>
          </p:nvGrpSpPr>
          <p:grpSpPr>
            <a:xfrm>
              <a:off x="1510133" y="3736321"/>
              <a:ext cx="4037058" cy="2795768"/>
              <a:chOff x="2265495" y="5604542"/>
              <a:chExt cx="6056376" cy="4194198"/>
            </a:xfrm>
          </p:grpSpPr>
          <p:pic>
            <p:nvPicPr>
              <p:cNvPr id="34" name="Picture 9">
                <a:extLst>
                  <a:ext uri="{FF2B5EF4-FFF2-40B4-BE49-F238E27FC236}">
                    <a16:creationId xmlns:a16="http://schemas.microsoft.com/office/drawing/2014/main" id="{146E1011-E200-44DF-B5E6-7E7585A1A4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65495" y="5683940"/>
                <a:ext cx="2551176" cy="4114800"/>
              </a:xfrm>
              <a:prstGeom prst="rect">
                <a:avLst/>
              </a:prstGeom>
            </p:spPr>
          </p:pic>
          <p:sp>
            <p:nvSpPr>
              <p:cNvPr id="35" name="Speech Bubble: Oval 57">
                <a:extLst>
                  <a:ext uri="{FF2B5EF4-FFF2-40B4-BE49-F238E27FC236}">
                    <a16:creationId xmlns:a16="http://schemas.microsoft.com/office/drawing/2014/main" id="{D27ABD69-4B6E-410C-A81D-4DF4CDDB22C2}"/>
                  </a:ext>
                </a:extLst>
              </p:cNvPr>
              <p:cNvSpPr/>
              <p:nvPr/>
            </p:nvSpPr>
            <p:spPr>
              <a:xfrm>
                <a:off x="4816671" y="5604542"/>
                <a:ext cx="3505200" cy="1676400"/>
              </a:xfrm>
              <a:prstGeom prst="wedgeEllipseCallout">
                <a:avLst>
                  <a:gd name="adj1" fmla="val -49055"/>
                  <a:gd name="adj2" fmla="val 40044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66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Sáu</a:t>
                </a:r>
                <a:r>
                  <a:rPr lang="en-US" sz="1866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66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1866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66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lấy</a:t>
                </a:r>
                <a:r>
                  <a:rPr lang="en-US" sz="1866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66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1866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66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lần</a:t>
                </a:r>
                <a:endParaRPr lang="en-US" sz="1866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738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6638" y="119534"/>
            <a:ext cx="10911176" cy="1077218"/>
            <a:chOff x="1253941" y="511805"/>
            <a:chExt cx="10911176" cy="1077218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+mj-lt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101056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+mj-lt"/>
                  <a:cs typeface="Times New Roman" pitchFamily="18" charset="0"/>
                </a:rPr>
                <a:t>Sử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dụng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các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đồ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vật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có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dạng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khối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lập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phương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khối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hộp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chữ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nhật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khối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trụ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khối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cầu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để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+mj-lt"/>
                  <a:cs typeface="Times New Roman" pitchFamily="18" charset="0"/>
                </a:rPr>
                <a:t>tạo</a:t>
              </a:r>
              <a:r>
                <a:rPr lang="en-US" sz="3200" b="1" dirty="0">
                  <a:latin typeface="+mj-lt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+mj-lt"/>
                  <a:cs typeface="Times New Roman" pitchFamily="18" charset="0"/>
                </a:rPr>
                <a:t>hình</a:t>
              </a:r>
              <a:r>
                <a:rPr lang="en-US" sz="3200" b="1" dirty="0" smtClean="0">
                  <a:latin typeface="+mj-lt"/>
                  <a:cs typeface="Times New Roman" pitchFamily="18" charset="0"/>
                </a:rPr>
                <a:t>.</a:t>
              </a:r>
              <a:endParaRPr lang="vi-VN" sz="3200" b="1" dirty="0"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09493AE-2D56-4794-937D-1350A081FE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/>
        </p:blipFill>
        <p:spPr>
          <a:xfrm>
            <a:off x="463120" y="1471566"/>
            <a:ext cx="11104694" cy="51571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630710" y="591813"/>
            <a:ext cx="97930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58702" y="1071986"/>
            <a:ext cx="84249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566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1">
            <a:off x="10264" y="5897340"/>
            <a:ext cx="804507" cy="95156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65876">
            <a:off x="11568272" y="-20204"/>
            <a:ext cx="537905" cy="6362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34AA24A-C917-472C-B0D6-7128E8715DE8}"/>
              </a:ext>
            </a:extLst>
          </p:cNvPr>
          <p:cNvSpPr txBox="1"/>
          <p:nvPr/>
        </p:nvSpPr>
        <p:spPr>
          <a:xfrm>
            <a:off x="1754409" y="1268760"/>
            <a:ext cx="9092016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nl-NL" sz="3200" b="1" i="1" dirty="0" smtClean="0">
                <a:solidFill>
                  <a:srgbClr val="00206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 tham khảo</a:t>
            </a:r>
            <a:endParaRPr lang="vi-VN" sz="3200" b="1" i="1" dirty="0">
              <a:solidFill>
                <a:srgbClr val="00206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3B7042-BF9F-47E0-A66C-B935915A08CE}"/>
              </a:ext>
            </a:extLst>
          </p:cNvPr>
          <p:cNvSpPr txBox="1"/>
          <p:nvPr/>
        </p:nvSpPr>
        <p:spPr>
          <a:xfrm>
            <a:off x="1846733" y="82754"/>
            <a:ext cx="89996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67"/>
              </a:spcAft>
            </a:pPr>
            <a:r>
              <a:rPr lang="en-US" sz="2800" b="1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Sử</a:t>
            </a:r>
            <a:r>
              <a:rPr lang="en-US" sz="2800" b="1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vỏ</a:t>
            </a:r>
            <a:r>
              <a:rPr lang="en-US" sz="28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hộp</a:t>
            </a:r>
            <a:r>
              <a:rPr lang="en-US" sz="28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liệu</a:t>
            </a:r>
            <a:r>
              <a:rPr lang="en-US" sz="28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tái</a:t>
            </a:r>
            <a:r>
              <a:rPr lang="en-US" sz="28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chế</a:t>
            </a:r>
            <a:r>
              <a:rPr lang="en-US" sz="28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xây</a:t>
            </a:r>
            <a:r>
              <a:rPr lang="en-US" sz="28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dựng</a:t>
            </a:r>
            <a:r>
              <a:rPr lang="en-US" sz="28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mô</a:t>
            </a:r>
            <a:r>
              <a:rPr lang="en-US" sz="28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</a:t>
            </a:r>
            <a:r>
              <a:rPr lang="en-US" sz="28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ý </a:t>
            </a:r>
            <a:r>
              <a:rPr lang="en-US" sz="2800" b="1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tưởng</a:t>
            </a:r>
            <a:r>
              <a:rPr lang="en-US" sz="28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mình</a:t>
            </a:r>
            <a:r>
              <a:rPr lang="en-US" sz="2800" b="1" dirty="0" smtClean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5AC8D5C-1510-47A2-BD84-653CB6B2B8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32" y="2250548"/>
            <a:ext cx="8870570" cy="441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0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1">
            <a:off x="10264" y="5897340"/>
            <a:ext cx="804507" cy="95156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65876">
            <a:off x="11568272" y="-20204"/>
            <a:ext cx="537905" cy="63623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23B7042-BF9F-47E0-A66C-B935915A08CE}"/>
              </a:ext>
            </a:extLst>
          </p:cNvPr>
          <p:cNvSpPr txBox="1"/>
          <p:nvPr/>
        </p:nvSpPr>
        <p:spPr>
          <a:xfrm>
            <a:off x="1485432" y="297912"/>
            <a:ext cx="9219548" cy="70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2666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Một</a:t>
            </a:r>
            <a:r>
              <a:rPr lang="en-US" sz="2666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số</a:t>
            </a:r>
            <a:r>
              <a:rPr lang="en-US" sz="2666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mô</a:t>
            </a:r>
            <a:r>
              <a:rPr lang="en-US" sz="2666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hình</a:t>
            </a:r>
            <a:r>
              <a:rPr lang="en-US" sz="2666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làm</a:t>
            </a:r>
            <a:r>
              <a:rPr lang="en-US" sz="2666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từ</a:t>
            </a:r>
            <a:r>
              <a:rPr lang="en-US" sz="2666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vỏ</a:t>
            </a:r>
            <a:r>
              <a:rPr lang="en-US" sz="2666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hộp</a:t>
            </a:r>
            <a:r>
              <a:rPr lang="en-US" sz="2666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sữa</a:t>
            </a:r>
            <a:r>
              <a:rPr lang="en-US" sz="2666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en-US" sz="2666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các</a:t>
            </a:r>
            <a:r>
              <a:rPr lang="en-US" sz="2666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bạn</a:t>
            </a:r>
            <a:r>
              <a:rPr lang="en-US" sz="2666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học</a:t>
            </a:r>
            <a:r>
              <a:rPr lang="en-US" sz="2666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666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sinh</a:t>
            </a:r>
            <a:endParaRPr lang="vi-VN" sz="2666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4" name="Picture 3" descr="A picture containing person, indoor, colorful&#10;&#10;Description automatically generated">
            <a:extLst>
              <a:ext uri="{FF2B5EF4-FFF2-40B4-BE49-F238E27FC236}">
                <a16:creationId xmlns:a16="http://schemas.microsoft.com/office/drawing/2014/main" id="{C2914218-6A1D-4238-873E-3F67B218FD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672" y="3886140"/>
            <a:ext cx="4114633" cy="2810403"/>
          </a:xfrm>
          <a:prstGeom prst="rect">
            <a:avLst/>
          </a:prstGeom>
        </p:spPr>
      </p:pic>
      <p:pic>
        <p:nvPicPr>
          <p:cNvPr id="6" name="Picture 5" descr="A board game on a table&#10;&#10;Description automatically generated with low confidence">
            <a:extLst>
              <a:ext uri="{FF2B5EF4-FFF2-40B4-BE49-F238E27FC236}">
                <a16:creationId xmlns:a16="http://schemas.microsoft.com/office/drawing/2014/main" id="{69094996-A4B3-4683-AE5D-9215B9629A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127" y="957040"/>
            <a:ext cx="5110384" cy="2870956"/>
          </a:xfrm>
          <a:prstGeom prst="rect">
            <a:avLst/>
          </a:prstGeom>
        </p:spPr>
      </p:pic>
      <p:pic>
        <p:nvPicPr>
          <p:cNvPr id="8" name="Picture 7" descr="A picture containing cake, several&#10;&#10;Description automatically generated">
            <a:extLst>
              <a:ext uri="{FF2B5EF4-FFF2-40B4-BE49-F238E27FC236}">
                <a16:creationId xmlns:a16="http://schemas.microsoft.com/office/drawing/2014/main" id="{736B19D2-372A-40F0-AD27-6B7915891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30" y="3824451"/>
            <a:ext cx="5110384" cy="2870956"/>
          </a:xfrm>
          <a:prstGeom prst="rect">
            <a:avLst/>
          </a:prstGeom>
        </p:spPr>
      </p:pic>
      <p:pic>
        <p:nvPicPr>
          <p:cNvPr id="10" name="Picture 9" descr="A picture containing colorful&#10;&#10;Description automatically generated">
            <a:extLst>
              <a:ext uri="{FF2B5EF4-FFF2-40B4-BE49-F238E27FC236}">
                <a16:creationId xmlns:a16="http://schemas.microsoft.com/office/drawing/2014/main" id="{90B71125-FF90-4874-ACE1-C67F454055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51" y="1115635"/>
            <a:ext cx="4657741" cy="261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0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角星 32"/>
          <p:cNvSpPr/>
          <p:nvPr/>
        </p:nvSpPr>
        <p:spPr>
          <a:xfrm rot="2121297">
            <a:off x="11782927" y="1008068"/>
            <a:ext cx="334154" cy="374889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>
              <a:defRPr/>
            </a:pPr>
            <a:endParaRPr lang="zh-CN" altLang="en-US" sz="2399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五角星 36"/>
          <p:cNvSpPr/>
          <p:nvPr/>
        </p:nvSpPr>
        <p:spPr>
          <a:xfrm rot="2755789">
            <a:off x="9979137" y="145758"/>
            <a:ext cx="285907" cy="285907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>
              <a:defRPr/>
            </a:pPr>
            <a:endParaRPr lang="zh-CN" altLang="en-US" sz="2399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五角星 35"/>
          <p:cNvSpPr/>
          <p:nvPr/>
        </p:nvSpPr>
        <p:spPr>
          <a:xfrm rot="19384917">
            <a:off x="10699090" y="67472"/>
            <a:ext cx="620609" cy="620609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>
              <a:defRPr/>
            </a:pPr>
            <a:endParaRPr lang="zh-CN" altLang="en-US" sz="2399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五角星 34"/>
          <p:cNvSpPr/>
          <p:nvPr/>
        </p:nvSpPr>
        <p:spPr>
          <a:xfrm rot="337835">
            <a:off x="11570436" y="-27227"/>
            <a:ext cx="631880" cy="631880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>
              <a:defRPr/>
            </a:pPr>
            <a:endParaRPr lang="zh-CN" altLang="en-US" sz="2399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五角星 36"/>
          <p:cNvSpPr/>
          <p:nvPr/>
        </p:nvSpPr>
        <p:spPr>
          <a:xfrm rot="20248740">
            <a:off x="11668147" y="1652539"/>
            <a:ext cx="505302" cy="48547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>
              <a:defRPr/>
            </a:pPr>
            <a:endParaRPr lang="zh-CN" altLang="en-US" sz="2399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607" t="9720" r="7737" b="54882"/>
          <a:stretch/>
        </p:blipFill>
        <p:spPr>
          <a:xfrm>
            <a:off x="-11904" y="5780728"/>
            <a:ext cx="12206634" cy="1104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96" y="4576986"/>
            <a:ext cx="1670324" cy="21811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1378" y="4806643"/>
            <a:ext cx="1504410" cy="20785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09504" y="1017114"/>
            <a:ext cx="5313029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126">
              <a:defRPr/>
            </a:pPr>
            <a:r>
              <a:rPr lang="en-US" altLang="zh-CN" sz="3599" b="1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3599" b="1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216818" y="2202217"/>
            <a:ext cx="10488456" cy="799391"/>
            <a:chOff x="864804" y="929485"/>
            <a:chExt cx="10492251" cy="799680"/>
          </a:xfrm>
        </p:grpSpPr>
        <p:grpSp>
          <p:nvGrpSpPr>
            <p:cNvPr id="24" name="Group 23"/>
            <p:cNvGrpSpPr/>
            <p:nvPr/>
          </p:nvGrpSpPr>
          <p:grpSpPr>
            <a:xfrm>
              <a:off x="864804" y="929485"/>
              <a:ext cx="1085297" cy="714672"/>
              <a:chOff x="2633212" y="2055431"/>
              <a:chExt cx="1772914" cy="1393004"/>
            </a:xfrm>
          </p:grpSpPr>
          <p:pic>
            <p:nvPicPr>
              <p:cNvPr id="26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3212" y="2055431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7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2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5" name="TextBox 12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50101" y="1144307"/>
              <a:ext cx="9406954" cy="584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199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199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199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199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3199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199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199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199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199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199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488876" y="3536743"/>
            <a:ext cx="7314247" cy="2437843"/>
            <a:chOff x="752655" y="2065203"/>
            <a:chExt cx="7117551" cy="2438725"/>
          </a:xfrm>
        </p:grpSpPr>
        <p:grpSp>
          <p:nvGrpSpPr>
            <p:cNvPr id="19" name="Group 18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21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2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3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904499" y="2283800"/>
              <a:ext cx="5965707" cy="222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199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199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3199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199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lắp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199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199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828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179</Words>
  <Application>Microsoft Office PowerPoint</Application>
  <PresentationFormat>Custom</PresentationFormat>
  <Paragraphs>24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宋体</vt:lpstr>
      <vt:lpstr>Arial</vt:lpstr>
      <vt:lpstr>Calibri</vt:lpstr>
      <vt:lpstr>Times New Roman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MTC</cp:lastModifiedBy>
  <cp:revision>26</cp:revision>
  <dcterms:created xsi:type="dcterms:W3CDTF">2021-08-05T09:12:04Z</dcterms:created>
  <dcterms:modified xsi:type="dcterms:W3CDTF">2023-03-23T01:13:30Z</dcterms:modified>
</cp:coreProperties>
</file>