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4"/>
  </p:notesMasterIdLst>
  <p:sldIdLst>
    <p:sldId id="403" r:id="rId2"/>
    <p:sldId id="278" r:id="rId3"/>
    <p:sldId id="279" r:id="rId4"/>
    <p:sldId id="281" r:id="rId5"/>
    <p:sldId id="256" r:id="rId6"/>
    <p:sldId id="408" r:id="rId7"/>
    <p:sldId id="390" r:id="rId8"/>
    <p:sldId id="257" r:id="rId9"/>
    <p:sldId id="394" r:id="rId10"/>
    <p:sldId id="395" r:id="rId11"/>
    <p:sldId id="366" r:id="rId12"/>
    <p:sldId id="396" r:id="rId13"/>
    <p:sldId id="397" r:id="rId14"/>
    <p:sldId id="393" r:id="rId15"/>
    <p:sldId id="402" r:id="rId16"/>
    <p:sldId id="368" r:id="rId17"/>
    <p:sldId id="318" r:id="rId18"/>
    <p:sldId id="369" r:id="rId19"/>
    <p:sldId id="258" r:id="rId20"/>
    <p:sldId id="371" r:id="rId21"/>
    <p:sldId id="398" r:id="rId22"/>
    <p:sldId id="399" r:id="rId23"/>
    <p:sldId id="378" r:id="rId24"/>
    <p:sldId id="400" r:id="rId25"/>
    <p:sldId id="382" r:id="rId26"/>
    <p:sldId id="381" r:id="rId27"/>
    <p:sldId id="388" r:id="rId28"/>
    <p:sldId id="401" r:id="rId29"/>
    <p:sldId id="358" r:id="rId30"/>
    <p:sldId id="377" r:id="rId31"/>
    <p:sldId id="407" r:id="rId32"/>
    <p:sldId id="404" r:id="rId33"/>
  </p:sldIdLst>
  <p:sldSz cx="12161838" cy="6858000"/>
  <p:notesSz cx="6858000" cy="9144000"/>
  <p:embeddedFontLst>
    <p:embeddedFont>
      <p:font typeface="Patrick Hand" panose="020B0604020202020204" charset="0"/>
      <p:regular r:id="rId35"/>
    </p:embeddedFont>
    <p:embeddedFont>
      <p:font typeface="iCiel Cadena" panose="02000503000000020004" pitchFamily="2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UTM Avo" panose="02040603050506020204" pitchFamily="18" charset="0"/>
      <p:regular r:id="rId41"/>
      <p:bold r:id="rId42"/>
      <p:italic r:id="rId43"/>
      <p:boldItalic r:id="rId44"/>
    </p:embeddedFont>
    <p:embeddedFont>
      <p:font typeface="Scope One" panose="020B0604020202020204" charset="0"/>
      <p:regular r:id="rId45"/>
    </p:embeddedFont>
    <p:embeddedFont>
      <p:font typeface="Arial-Rounded" panose="020B0500000000000000" pitchFamily="3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1C2"/>
    <a:srgbClr val="ADDB7B"/>
    <a:srgbClr val="DFF1CB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CF696E-B5ED-4320-AEE1-8833A9A7E3BA}">
  <a:tblStyle styleId="{17CF696E-B5ED-4320-AEE1-8833A9A7E3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40" autoAdjust="0"/>
  </p:normalViewPr>
  <p:slideViewPr>
    <p:cSldViewPr snapToGrid="0">
      <p:cViewPr varScale="1">
        <p:scale>
          <a:sx n="66" d="100"/>
          <a:sy n="66" d="100"/>
        </p:scale>
        <p:origin x="652" y="32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83463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Times New Roman" pitchFamily="18" charset="0"/>
        <a:ea typeface="Times New Roman" pitchFamily="18" charset="0"/>
        <a:cs typeface="Times New Roman" pitchFamily="18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60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518263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0" name="Google Shape;2220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037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91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24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701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86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 baseline="0" dirty="0"/>
          </a:p>
        </p:txBody>
      </p:sp>
    </p:spTree>
    <p:extLst>
      <p:ext uri="{BB962C8B-B14F-4D97-AF65-F5344CB8AC3E}">
        <p14:creationId xmlns:p14="http://schemas.microsoft.com/office/powerpoint/2010/main" val="3325120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348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58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34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876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BBFBE8AA-52C3-4508-A74C-9B5F5222967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165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65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b85fb9307c_0_5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b85fb9307c_0_5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2546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30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632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4" name="Google Shape;1934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5" name="Google Shape;1935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377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8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nối tiếp</a:t>
            </a:r>
          </a:p>
        </p:txBody>
      </p:sp>
    </p:spTree>
    <p:extLst>
      <p:ext uri="{BB962C8B-B14F-4D97-AF65-F5344CB8AC3E}">
        <p14:creationId xmlns:p14="http://schemas.microsoft.com/office/powerpoint/2010/main" val="1027116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35560" y="2274447"/>
            <a:ext cx="7290719" cy="24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64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35339" y="4912033"/>
            <a:ext cx="5953236" cy="3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904403" y="3055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61803" y="3412951"/>
            <a:ext cx="668209" cy="370067"/>
          </a:xfrm>
          <a:custGeom>
            <a:avLst/>
            <a:gdLst/>
            <a:ahLst/>
            <a:cxnLst/>
            <a:rect l="l" t="t" r="r" b="b"/>
            <a:pathLst>
              <a:path w="20096" h="11102" extrusionOk="0">
                <a:moveTo>
                  <a:pt x="10804" y="0"/>
                </a:moveTo>
                <a:cubicBezTo>
                  <a:pt x="10733" y="0"/>
                  <a:pt x="10663" y="2"/>
                  <a:pt x="10592" y="5"/>
                </a:cubicBezTo>
                <a:cubicBezTo>
                  <a:pt x="8176" y="102"/>
                  <a:pt x="6202" y="1761"/>
                  <a:pt x="5593" y="3975"/>
                </a:cubicBezTo>
                <a:cubicBezTo>
                  <a:pt x="5067" y="3702"/>
                  <a:pt x="4468" y="3546"/>
                  <a:pt x="3840" y="3546"/>
                </a:cubicBezTo>
                <a:cubicBezTo>
                  <a:pt x="3796" y="3546"/>
                  <a:pt x="3752" y="3547"/>
                  <a:pt x="3708" y="3548"/>
                </a:cubicBezTo>
                <a:cubicBezTo>
                  <a:pt x="1622" y="3631"/>
                  <a:pt x="1" y="5388"/>
                  <a:pt x="76" y="7467"/>
                </a:cubicBezTo>
                <a:cubicBezTo>
                  <a:pt x="157" y="9502"/>
                  <a:pt x="1831" y="11102"/>
                  <a:pt x="3843" y="11102"/>
                </a:cubicBezTo>
                <a:cubicBezTo>
                  <a:pt x="3893" y="11102"/>
                  <a:pt x="3944" y="11101"/>
                  <a:pt x="3995" y="11099"/>
                </a:cubicBezTo>
                <a:cubicBezTo>
                  <a:pt x="5308" y="11047"/>
                  <a:pt x="9490" y="10852"/>
                  <a:pt x="11005" y="10793"/>
                </a:cubicBezTo>
                <a:cubicBezTo>
                  <a:pt x="11150" y="10786"/>
                  <a:pt x="11324" y="10784"/>
                  <a:pt x="11521" y="10784"/>
                </a:cubicBezTo>
                <a:cubicBezTo>
                  <a:pt x="12921" y="10784"/>
                  <a:pt x="15464" y="10918"/>
                  <a:pt x="16719" y="10918"/>
                </a:cubicBezTo>
                <a:cubicBezTo>
                  <a:pt x="16868" y="10918"/>
                  <a:pt x="17000" y="10916"/>
                  <a:pt x="17109" y="10911"/>
                </a:cubicBezTo>
                <a:cubicBezTo>
                  <a:pt x="18790" y="10852"/>
                  <a:pt x="20096" y="9441"/>
                  <a:pt x="20029" y="7759"/>
                </a:cubicBezTo>
                <a:cubicBezTo>
                  <a:pt x="19969" y="6122"/>
                  <a:pt x="18618" y="4836"/>
                  <a:pt x="16987" y="4836"/>
                </a:cubicBezTo>
                <a:cubicBezTo>
                  <a:pt x="16950" y="4836"/>
                  <a:pt x="16913" y="4837"/>
                  <a:pt x="16876" y="4838"/>
                </a:cubicBezTo>
                <a:cubicBezTo>
                  <a:pt x="16635" y="4854"/>
                  <a:pt x="16395" y="4892"/>
                  <a:pt x="16170" y="4959"/>
                </a:cubicBezTo>
                <a:cubicBezTo>
                  <a:pt x="15943" y="2161"/>
                  <a:pt x="13609" y="0"/>
                  <a:pt x="1080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9617267" y="-711200"/>
            <a:ext cx="3186927" cy="1552383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flipH="1">
            <a:off x="121100" y="180351"/>
            <a:ext cx="1427260" cy="1456367"/>
            <a:chOff x="3803175" y="2825350"/>
            <a:chExt cx="1073100" cy="1092275"/>
          </a:xfrm>
        </p:grpSpPr>
        <p:sp>
          <p:nvSpPr>
            <p:cNvPr id="15" name="Google Shape;15;p2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3" name="Google Shape;23;p2"/>
          <p:cNvSpPr/>
          <p:nvPr/>
        </p:nvSpPr>
        <p:spPr>
          <a:xfrm>
            <a:off x="3158966" y="269584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oogle Shape;24;p2"/>
          <p:cNvGrpSpPr/>
          <p:nvPr/>
        </p:nvGrpSpPr>
        <p:grpSpPr>
          <a:xfrm>
            <a:off x="8076404" y="383551"/>
            <a:ext cx="382684" cy="292000"/>
            <a:chOff x="3648725" y="5042300"/>
            <a:chExt cx="287725" cy="219000"/>
          </a:xfrm>
        </p:grpSpPr>
        <p:sp>
          <p:nvSpPr>
            <p:cNvPr id="25" name="Google Shape;25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5918522" y="61474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55942" y="4538967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oogle Shape;30;p2"/>
          <p:cNvGrpSpPr/>
          <p:nvPr/>
        </p:nvGrpSpPr>
        <p:grpSpPr>
          <a:xfrm>
            <a:off x="11569441" y="3354201"/>
            <a:ext cx="450017" cy="591567"/>
            <a:chOff x="4143625" y="3473950"/>
            <a:chExt cx="338350" cy="443675"/>
          </a:xfrm>
        </p:grpSpPr>
        <p:sp>
          <p:nvSpPr>
            <p:cNvPr id="31" name="Google Shape;31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67005" y="24353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Google Shape;38;p2"/>
          <p:cNvGrpSpPr/>
          <p:nvPr/>
        </p:nvGrpSpPr>
        <p:grpSpPr>
          <a:xfrm>
            <a:off x="267005" y="4449017"/>
            <a:ext cx="382684" cy="292000"/>
            <a:chOff x="3648725" y="5042300"/>
            <a:chExt cx="287725" cy="219000"/>
          </a:xfrm>
        </p:grpSpPr>
        <p:sp>
          <p:nvSpPr>
            <p:cNvPr id="39" name="Google Shape;39;p2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Google Shape;42;p2"/>
          <p:cNvSpPr/>
          <p:nvPr/>
        </p:nvSpPr>
        <p:spPr>
          <a:xfrm>
            <a:off x="11210714" y="11726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11632052" y="229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10693302" y="6077375"/>
            <a:ext cx="2202289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oogle Shape;45;p2"/>
          <p:cNvGrpSpPr/>
          <p:nvPr/>
        </p:nvGrpSpPr>
        <p:grpSpPr>
          <a:xfrm>
            <a:off x="453027" y="6565918"/>
            <a:ext cx="450017" cy="591567"/>
            <a:chOff x="4143625" y="3473950"/>
            <a:chExt cx="338350" cy="443675"/>
          </a:xfrm>
        </p:grpSpPr>
        <p:sp>
          <p:nvSpPr>
            <p:cNvPr id="46" name="Google Shape;46;p2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949353" y="6466800"/>
            <a:ext cx="617369" cy="111933"/>
            <a:chOff x="3760550" y="753275"/>
            <a:chExt cx="464175" cy="83950"/>
          </a:xfrm>
        </p:grpSpPr>
        <p:sp>
          <p:nvSpPr>
            <p:cNvPr id="53" name="Google Shape;53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6" name="Google Shape;56;p2"/>
          <p:cNvSpPr/>
          <p:nvPr/>
        </p:nvSpPr>
        <p:spPr>
          <a:xfrm>
            <a:off x="8527219" y="6260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548361" y="10142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0693314" y="37320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9" name="Google Shape;59;p2"/>
          <p:cNvGrpSpPr/>
          <p:nvPr/>
        </p:nvGrpSpPr>
        <p:grpSpPr>
          <a:xfrm>
            <a:off x="9283643" y="1014267"/>
            <a:ext cx="617369" cy="111933"/>
            <a:chOff x="3760550" y="753275"/>
            <a:chExt cx="464175" cy="83950"/>
          </a:xfrm>
        </p:grpSpPr>
        <p:sp>
          <p:nvSpPr>
            <p:cNvPr id="60" name="Google Shape;60;p2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3" name="Google Shape;63;p2"/>
          <p:cNvSpPr/>
          <p:nvPr/>
        </p:nvSpPr>
        <p:spPr>
          <a:xfrm>
            <a:off x="515655" y="58294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11425897" y="2391110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1013471" y="6376767"/>
            <a:ext cx="382684" cy="292000"/>
            <a:chOff x="3648725" y="5042300"/>
            <a:chExt cx="287725" cy="219000"/>
          </a:xfrm>
        </p:grpSpPr>
        <p:sp>
          <p:nvSpPr>
            <p:cNvPr id="169" name="Google Shape;169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2" name="Google Shape;172;p6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3" name="Google Shape;173;p6"/>
          <p:cNvGrpSpPr/>
          <p:nvPr/>
        </p:nvGrpSpPr>
        <p:grpSpPr>
          <a:xfrm>
            <a:off x="1583225" y="301367"/>
            <a:ext cx="382684" cy="292000"/>
            <a:chOff x="3648725" y="5042300"/>
            <a:chExt cx="287725" cy="219000"/>
          </a:xfrm>
        </p:grpSpPr>
        <p:sp>
          <p:nvSpPr>
            <p:cNvPr id="174" name="Google Shape;174;p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7" name="Google Shape;177;p6"/>
          <p:cNvSpPr/>
          <p:nvPr/>
        </p:nvSpPr>
        <p:spPr>
          <a:xfrm>
            <a:off x="303547" y="4773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8" name="Google Shape;178;p6"/>
          <p:cNvGrpSpPr/>
          <p:nvPr/>
        </p:nvGrpSpPr>
        <p:grpSpPr>
          <a:xfrm>
            <a:off x="157261" y="2709100"/>
            <a:ext cx="617369" cy="111933"/>
            <a:chOff x="3760550" y="753275"/>
            <a:chExt cx="464175" cy="83950"/>
          </a:xfrm>
        </p:grpSpPr>
        <p:sp>
          <p:nvSpPr>
            <p:cNvPr id="179" name="Google Shape;179;p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2" name="Google Shape;182;p6"/>
          <p:cNvSpPr/>
          <p:nvPr/>
        </p:nvSpPr>
        <p:spPr>
          <a:xfrm>
            <a:off x="11048317" y="4227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3" name="Google Shape;183;p6"/>
          <p:cNvGrpSpPr/>
          <p:nvPr/>
        </p:nvGrpSpPr>
        <p:grpSpPr>
          <a:xfrm>
            <a:off x="8696133" y="6381134"/>
            <a:ext cx="450017" cy="591567"/>
            <a:chOff x="4143625" y="3473950"/>
            <a:chExt cx="338350" cy="443675"/>
          </a:xfrm>
        </p:grpSpPr>
        <p:sp>
          <p:nvSpPr>
            <p:cNvPr id="184" name="Google Shape;184;p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0" name="Google Shape;190;p6"/>
          <p:cNvSpPr/>
          <p:nvPr/>
        </p:nvSpPr>
        <p:spPr>
          <a:xfrm>
            <a:off x="11373127" y="4107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 txBox="1">
            <a:spLocks noGrp="1"/>
          </p:cNvSpPr>
          <p:nvPr>
            <p:ph type="title"/>
          </p:nvPr>
        </p:nvSpPr>
        <p:spPr>
          <a:xfrm>
            <a:off x="957625" y="5378448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10723556" y="28673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9" name="Google Shape;299;p10"/>
          <p:cNvGrpSpPr/>
          <p:nvPr/>
        </p:nvGrpSpPr>
        <p:grpSpPr>
          <a:xfrm>
            <a:off x="11048334" y="5998651"/>
            <a:ext cx="382684" cy="292000"/>
            <a:chOff x="3648725" y="5042300"/>
            <a:chExt cx="287725" cy="219000"/>
          </a:xfrm>
        </p:grpSpPr>
        <p:sp>
          <p:nvSpPr>
            <p:cNvPr id="300" name="Google Shape;300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1" name="Google Shape;301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03" name="Google Shape;303;p10"/>
          <p:cNvSpPr/>
          <p:nvPr/>
        </p:nvSpPr>
        <p:spPr>
          <a:xfrm>
            <a:off x="11048333" y="47978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4" name="Google Shape;304;p10"/>
          <p:cNvSpPr/>
          <p:nvPr/>
        </p:nvSpPr>
        <p:spPr>
          <a:xfrm>
            <a:off x="788711" y="58451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5" name="Google Shape;305;p10"/>
          <p:cNvGrpSpPr/>
          <p:nvPr/>
        </p:nvGrpSpPr>
        <p:grpSpPr>
          <a:xfrm>
            <a:off x="580594" y="2990517"/>
            <a:ext cx="382684" cy="292000"/>
            <a:chOff x="3648725" y="5042300"/>
            <a:chExt cx="287725" cy="219000"/>
          </a:xfrm>
        </p:grpSpPr>
        <p:sp>
          <p:nvSpPr>
            <p:cNvPr id="306" name="Google Shape;306;p10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8" name="Google Shape;308;p10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9" name="Google Shape;309;p10"/>
          <p:cNvGrpSpPr/>
          <p:nvPr/>
        </p:nvGrpSpPr>
        <p:grpSpPr>
          <a:xfrm flipH="1">
            <a:off x="10571720" y="781762"/>
            <a:ext cx="1335916" cy="1363159"/>
            <a:chOff x="3803175" y="2825350"/>
            <a:chExt cx="1073100" cy="1092275"/>
          </a:xfrm>
        </p:grpSpPr>
        <p:sp>
          <p:nvSpPr>
            <p:cNvPr id="310" name="Google Shape;310;p10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11" name="Google Shape;311;p10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312" name="Google Shape;312;p10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3" name="Google Shape;313;p10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4" name="Google Shape;314;p10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5" name="Google Shape;315;p10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6" name="Google Shape;316;p10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17" name="Google Shape;317;p10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4"/>
          <p:cNvSpPr txBox="1">
            <a:spLocks noGrp="1"/>
          </p:cNvSpPr>
          <p:nvPr>
            <p:ph type="title"/>
          </p:nvPr>
        </p:nvSpPr>
        <p:spPr>
          <a:xfrm>
            <a:off x="3067776" y="3344256"/>
            <a:ext cx="6070146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38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endParaRPr/>
          </a:p>
        </p:txBody>
      </p:sp>
      <p:sp>
        <p:nvSpPr>
          <p:cNvPr id="402" name="Google Shape;402;p14"/>
          <p:cNvSpPr txBox="1">
            <a:spLocks noGrp="1"/>
          </p:cNvSpPr>
          <p:nvPr>
            <p:ph type="subTitle" idx="1"/>
          </p:nvPr>
        </p:nvSpPr>
        <p:spPr>
          <a:xfrm>
            <a:off x="1939390" y="1302944"/>
            <a:ext cx="8283058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45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403" name="Google Shape;403;p14"/>
          <p:cNvSpPr/>
          <p:nvPr/>
        </p:nvSpPr>
        <p:spPr>
          <a:xfrm>
            <a:off x="3159331" y="142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Google Shape;404;p14"/>
          <p:cNvSpPr/>
          <p:nvPr/>
        </p:nvSpPr>
        <p:spPr>
          <a:xfrm>
            <a:off x="216962" y="3045401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05" name="Google Shape;405;p14"/>
          <p:cNvGrpSpPr/>
          <p:nvPr/>
        </p:nvGrpSpPr>
        <p:grpSpPr>
          <a:xfrm>
            <a:off x="8355113" y="255717"/>
            <a:ext cx="382684" cy="292000"/>
            <a:chOff x="3648725" y="5042300"/>
            <a:chExt cx="287725" cy="219000"/>
          </a:xfrm>
        </p:grpSpPr>
        <p:sp>
          <p:nvSpPr>
            <p:cNvPr id="406" name="Google Shape;406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9" name="Google Shape;409;p14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0" name="Google Shape;410;p14"/>
          <p:cNvGrpSpPr/>
          <p:nvPr/>
        </p:nvGrpSpPr>
        <p:grpSpPr>
          <a:xfrm>
            <a:off x="267005" y="4449017"/>
            <a:ext cx="382684" cy="292000"/>
            <a:chOff x="3648725" y="5042300"/>
            <a:chExt cx="287725" cy="219000"/>
          </a:xfrm>
        </p:grpSpPr>
        <p:sp>
          <p:nvSpPr>
            <p:cNvPr id="411" name="Google Shape;411;p14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4" name="Google Shape;414;p14"/>
          <p:cNvSpPr/>
          <p:nvPr/>
        </p:nvSpPr>
        <p:spPr>
          <a:xfrm>
            <a:off x="11210714" y="1172600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1632052" y="229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6" name="Google Shape;416;p14"/>
          <p:cNvGrpSpPr/>
          <p:nvPr/>
        </p:nvGrpSpPr>
        <p:grpSpPr>
          <a:xfrm>
            <a:off x="266989" y="345751"/>
            <a:ext cx="450017" cy="591567"/>
            <a:chOff x="4143625" y="3473950"/>
            <a:chExt cx="338350" cy="443675"/>
          </a:xfrm>
        </p:grpSpPr>
        <p:sp>
          <p:nvSpPr>
            <p:cNvPr id="417" name="Google Shape;417;p14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3" name="Google Shape;423;p14"/>
          <p:cNvGrpSpPr/>
          <p:nvPr/>
        </p:nvGrpSpPr>
        <p:grpSpPr>
          <a:xfrm>
            <a:off x="2949353" y="6466800"/>
            <a:ext cx="617369" cy="111933"/>
            <a:chOff x="3760550" y="753275"/>
            <a:chExt cx="464175" cy="83950"/>
          </a:xfrm>
        </p:grpSpPr>
        <p:sp>
          <p:nvSpPr>
            <p:cNvPr id="424" name="Google Shape;424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7" name="Google Shape;427;p14"/>
          <p:cNvSpPr/>
          <p:nvPr/>
        </p:nvSpPr>
        <p:spPr>
          <a:xfrm>
            <a:off x="8527219" y="6260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8" name="Google Shape;428;p14"/>
          <p:cNvSpPr/>
          <p:nvPr/>
        </p:nvSpPr>
        <p:spPr>
          <a:xfrm>
            <a:off x="-461821" y="1598467"/>
            <a:ext cx="1111510" cy="635500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9" name="Google Shape;429;p14"/>
          <p:cNvSpPr/>
          <p:nvPr/>
        </p:nvSpPr>
        <p:spPr>
          <a:xfrm>
            <a:off x="10693314" y="3732068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0" name="Google Shape;430;p14"/>
          <p:cNvGrpSpPr/>
          <p:nvPr/>
        </p:nvGrpSpPr>
        <p:grpSpPr>
          <a:xfrm>
            <a:off x="10952072" y="345767"/>
            <a:ext cx="617369" cy="111933"/>
            <a:chOff x="3760550" y="753275"/>
            <a:chExt cx="464175" cy="83950"/>
          </a:xfrm>
        </p:grpSpPr>
        <p:sp>
          <p:nvSpPr>
            <p:cNvPr id="431" name="Google Shape;431;p14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3" name="Google Shape;433;p14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4" name="Google Shape;434;p14"/>
          <p:cNvSpPr/>
          <p:nvPr/>
        </p:nvSpPr>
        <p:spPr>
          <a:xfrm>
            <a:off x="242283" y="61391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25"/>
          <p:cNvSpPr/>
          <p:nvPr/>
        </p:nvSpPr>
        <p:spPr>
          <a:xfrm>
            <a:off x="628342" y="5985676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59" name="Google Shape;859;p25"/>
          <p:cNvGrpSpPr/>
          <p:nvPr/>
        </p:nvGrpSpPr>
        <p:grpSpPr>
          <a:xfrm>
            <a:off x="8694904" y="398767"/>
            <a:ext cx="382684" cy="292000"/>
            <a:chOff x="3648725" y="5042300"/>
            <a:chExt cx="287725" cy="219000"/>
          </a:xfrm>
        </p:grpSpPr>
        <p:sp>
          <p:nvSpPr>
            <p:cNvPr id="860" name="Google Shape;860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63" name="Google Shape;863;p25"/>
          <p:cNvSpPr/>
          <p:nvPr/>
        </p:nvSpPr>
        <p:spPr>
          <a:xfrm>
            <a:off x="11569441" y="6466700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64" name="Google Shape;864;p25"/>
          <p:cNvGrpSpPr/>
          <p:nvPr/>
        </p:nvGrpSpPr>
        <p:grpSpPr>
          <a:xfrm>
            <a:off x="2900308" y="6376767"/>
            <a:ext cx="382684" cy="292000"/>
            <a:chOff x="3648725" y="5042300"/>
            <a:chExt cx="287725" cy="219000"/>
          </a:xfrm>
        </p:grpSpPr>
        <p:sp>
          <p:nvSpPr>
            <p:cNvPr id="865" name="Google Shape;865;p25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68" name="Google Shape;868;p25"/>
          <p:cNvSpPr/>
          <p:nvPr/>
        </p:nvSpPr>
        <p:spPr>
          <a:xfrm>
            <a:off x="11569441" y="36376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69" name="Google Shape;869;p25"/>
          <p:cNvGrpSpPr/>
          <p:nvPr/>
        </p:nvGrpSpPr>
        <p:grpSpPr>
          <a:xfrm>
            <a:off x="11435041" y="1854285"/>
            <a:ext cx="450017" cy="591567"/>
            <a:chOff x="4143625" y="3473950"/>
            <a:chExt cx="338350" cy="443675"/>
          </a:xfrm>
        </p:grpSpPr>
        <p:sp>
          <p:nvSpPr>
            <p:cNvPr id="870" name="Google Shape;870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76" name="Google Shape;876;p25"/>
          <p:cNvGrpSpPr/>
          <p:nvPr/>
        </p:nvGrpSpPr>
        <p:grpSpPr>
          <a:xfrm>
            <a:off x="11074236" y="345767"/>
            <a:ext cx="617369" cy="111933"/>
            <a:chOff x="3760550" y="753275"/>
            <a:chExt cx="464175" cy="83950"/>
          </a:xfrm>
        </p:grpSpPr>
        <p:sp>
          <p:nvSpPr>
            <p:cNvPr id="877" name="Google Shape;877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80" name="Google Shape;880;p25"/>
          <p:cNvSpPr/>
          <p:nvPr/>
        </p:nvSpPr>
        <p:spPr>
          <a:xfrm>
            <a:off x="10952066" y="5299367"/>
            <a:ext cx="902519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1" name="Google Shape;881;p25"/>
          <p:cNvSpPr/>
          <p:nvPr/>
        </p:nvSpPr>
        <p:spPr>
          <a:xfrm>
            <a:off x="117842" y="4184685"/>
            <a:ext cx="696173" cy="398033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82" name="Google Shape;882;p25"/>
          <p:cNvGrpSpPr/>
          <p:nvPr/>
        </p:nvGrpSpPr>
        <p:grpSpPr>
          <a:xfrm>
            <a:off x="5846833" y="6404234"/>
            <a:ext cx="617369" cy="111933"/>
            <a:chOff x="3760550" y="753275"/>
            <a:chExt cx="464175" cy="83950"/>
          </a:xfrm>
        </p:grpSpPr>
        <p:sp>
          <p:nvSpPr>
            <p:cNvPr id="883" name="Google Shape;883;p25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86" name="Google Shape;886;p25"/>
          <p:cNvSpPr/>
          <p:nvPr/>
        </p:nvSpPr>
        <p:spPr>
          <a:xfrm>
            <a:off x="303531" y="2134267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7" name="Google Shape;887;p25"/>
          <p:cNvSpPr/>
          <p:nvPr/>
        </p:nvSpPr>
        <p:spPr>
          <a:xfrm>
            <a:off x="9742472" y="6301214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88" name="Google Shape;888;p25"/>
          <p:cNvGrpSpPr/>
          <p:nvPr/>
        </p:nvGrpSpPr>
        <p:grpSpPr>
          <a:xfrm>
            <a:off x="3981347" y="136530"/>
            <a:ext cx="1312820" cy="816485"/>
            <a:chOff x="2300725" y="3213450"/>
            <a:chExt cx="1492150" cy="926000"/>
          </a:xfrm>
        </p:grpSpPr>
        <p:sp>
          <p:nvSpPr>
            <p:cNvPr id="889" name="Google Shape;889;p25"/>
            <p:cNvSpPr/>
            <p:nvPr/>
          </p:nvSpPr>
          <p:spPr>
            <a:xfrm>
              <a:off x="2448400" y="3316175"/>
              <a:ext cx="1185900" cy="823275"/>
            </a:xfrm>
            <a:custGeom>
              <a:avLst/>
              <a:gdLst/>
              <a:ahLst/>
              <a:cxnLst/>
              <a:rect l="l" t="t" r="r" b="b"/>
              <a:pathLst>
                <a:path w="47436" h="32931" extrusionOk="0">
                  <a:moveTo>
                    <a:pt x="24790" y="0"/>
                  </a:moveTo>
                  <a:cubicBezTo>
                    <a:pt x="20889" y="0"/>
                    <a:pt x="16959" y="1435"/>
                    <a:pt x="13491" y="4059"/>
                  </a:cubicBezTo>
                  <a:cubicBezTo>
                    <a:pt x="11043" y="5913"/>
                    <a:pt x="8978" y="8180"/>
                    <a:pt x="7252" y="10718"/>
                  </a:cubicBezTo>
                  <a:cubicBezTo>
                    <a:pt x="4377" y="14943"/>
                    <a:pt x="2433" y="19897"/>
                    <a:pt x="1195" y="24875"/>
                  </a:cubicBezTo>
                  <a:cubicBezTo>
                    <a:pt x="707" y="26819"/>
                    <a:pt x="392" y="28770"/>
                    <a:pt x="143" y="30745"/>
                  </a:cubicBezTo>
                  <a:cubicBezTo>
                    <a:pt x="1" y="31909"/>
                    <a:pt x="999" y="32930"/>
                    <a:pt x="2291" y="32930"/>
                  </a:cubicBezTo>
                  <a:cubicBezTo>
                    <a:pt x="3334" y="32930"/>
                    <a:pt x="4220" y="32262"/>
                    <a:pt x="4415" y="31338"/>
                  </a:cubicBezTo>
                  <a:cubicBezTo>
                    <a:pt x="4737" y="29806"/>
                    <a:pt x="5128" y="28118"/>
                    <a:pt x="5616" y="26144"/>
                  </a:cubicBezTo>
                  <a:cubicBezTo>
                    <a:pt x="7823" y="17278"/>
                    <a:pt x="12996" y="6964"/>
                    <a:pt x="22438" y="4908"/>
                  </a:cubicBezTo>
                  <a:cubicBezTo>
                    <a:pt x="23479" y="4680"/>
                    <a:pt x="24475" y="4573"/>
                    <a:pt x="25427" y="4573"/>
                  </a:cubicBezTo>
                  <a:cubicBezTo>
                    <a:pt x="32049" y="4573"/>
                    <a:pt x="36515" y="9777"/>
                    <a:pt x="38714" y="15972"/>
                  </a:cubicBezTo>
                  <a:cubicBezTo>
                    <a:pt x="39434" y="18022"/>
                    <a:pt x="40530" y="21775"/>
                    <a:pt x="41011" y="23621"/>
                  </a:cubicBezTo>
                  <a:cubicBezTo>
                    <a:pt x="41783" y="26594"/>
                    <a:pt x="42331" y="29019"/>
                    <a:pt x="42729" y="31202"/>
                  </a:cubicBezTo>
                  <a:cubicBezTo>
                    <a:pt x="42902" y="32202"/>
                    <a:pt x="43855" y="32930"/>
                    <a:pt x="44965" y="32930"/>
                  </a:cubicBezTo>
                  <a:cubicBezTo>
                    <a:pt x="46370" y="32930"/>
                    <a:pt x="47435" y="31797"/>
                    <a:pt x="47210" y="30543"/>
                  </a:cubicBezTo>
                  <a:cubicBezTo>
                    <a:pt x="46970" y="29192"/>
                    <a:pt x="46669" y="27706"/>
                    <a:pt x="46302" y="26016"/>
                  </a:cubicBezTo>
                  <a:cubicBezTo>
                    <a:pt x="44531" y="17818"/>
                    <a:pt x="41677" y="9358"/>
                    <a:pt x="35184" y="3908"/>
                  </a:cubicBezTo>
                  <a:cubicBezTo>
                    <a:pt x="32008" y="1237"/>
                    <a:pt x="28412" y="0"/>
                    <a:pt x="247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621625" y="3510000"/>
              <a:ext cx="827650" cy="629450"/>
            </a:xfrm>
            <a:custGeom>
              <a:avLst/>
              <a:gdLst/>
              <a:ahLst/>
              <a:cxnLst/>
              <a:rect l="l" t="t" r="r" b="b"/>
              <a:pathLst>
                <a:path w="33106" h="25178" extrusionOk="0">
                  <a:moveTo>
                    <a:pt x="17428" y="0"/>
                  </a:moveTo>
                  <a:cubicBezTo>
                    <a:pt x="14643" y="0"/>
                    <a:pt x="11837" y="1236"/>
                    <a:pt x="9362" y="3497"/>
                  </a:cubicBezTo>
                  <a:cubicBezTo>
                    <a:pt x="4692" y="7761"/>
                    <a:pt x="1990" y="14593"/>
                    <a:pt x="572" y="21468"/>
                  </a:cubicBezTo>
                  <a:cubicBezTo>
                    <a:pt x="437" y="22152"/>
                    <a:pt x="302" y="22797"/>
                    <a:pt x="181" y="23404"/>
                  </a:cubicBezTo>
                  <a:cubicBezTo>
                    <a:pt x="1" y="24329"/>
                    <a:pt x="781" y="25177"/>
                    <a:pt x="1817" y="25177"/>
                  </a:cubicBezTo>
                  <a:cubicBezTo>
                    <a:pt x="2613" y="25177"/>
                    <a:pt x="3296" y="24666"/>
                    <a:pt x="3445" y="23954"/>
                  </a:cubicBezTo>
                  <a:cubicBezTo>
                    <a:pt x="3535" y="23518"/>
                    <a:pt x="3634" y="23053"/>
                    <a:pt x="3732" y="22565"/>
                  </a:cubicBezTo>
                  <a:cubicBezTo>
                    <a:pt x="5308" y="14908"/>
                    <a:pt x="9001" y="6004"/>
                    <a:pt x="15750" y="4234"/>
                  </a:cubicBezTo>
                  <a:cubicBezTo>
                    <a:pt x="16384" y="4067"/>
                    <a:pt x="16990" y="3988"/>
                    <a:pt x="17569" y="3988"/>
                  </a:cubicBezTo>
                  <a:cubicBezTo>
                    <a:pt x="23860" y="3988"/>
                    <a:pt x="26980" y="13305"/>
                    <a:pt x="28452" y="20125"/>
                  </a:cubicBezTo>
                  <a:cubicBezTo>
                    <a:pt x="28743" y="21484"/>
                    <a:pt x="28999" y="22693"/>
                    <a:pt x="29232" y="23795"/>
                  </a:cubicBezTo>
                  <a:cubicBezTo>
                    <a:pt x="29405" y="24599"/>
                    <a:pt x="30170" y="25177"/>
                    <a:pt x="31078" y="25177"/>
                  </a:cubicBezTo>
                  <a:cubicBezTo>
                    <a:pt x="32226" y="25177"/>
                    <a:pt x="33105" y="24246"/>
                    <a:pt x="32925" y="23217"/>
                  </a:cubicBezTo>
                  <a:cubicBezTo>
                    <a:pt x="32887" y="22970"/>
                    <a:pt x="32842" y="22714"/>
                    <a:pt x="32790" y="22451"/>
                  </a:cubicBezTo>
                  <a:cubicBezTo>
                    <a:pt x="31521" y="15380"/>
                    <a:pt x="29487" y="8069"/>
                    <a:pt x="24856" y="3371"/>
                  </a:cubicBezTo>
                  <a:cubicBezTo>
                    <a:pt x="22585" y="1067"/>
                    <a:pt x="20015" y="0"/>
                    <a:pt x="17428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779800" y="3681100"/>
              <a:ext cx="508450" cy="458350"/>
            </a:xfrm>
            <a:custGeom>
              <a:avLst/>
              <a:gdLst/>
              <a:ahLst/>
              <a:cxnLst/>
              <a:rect l="l" t="t" r="r" b="b"/>
              <a:pathLst>
                <a:path w="20338" h="18334" extrusionOk="0">
                  <a:moveTo>
                    <a:pt x="10691" y="1"/>
                  </a:moveTo>
                  <a:cubicBezTo>
                    <a:pt x="8908" y="1"/>
                    <a:pt x="7111" y="1058"/>
                    <a:pt x="5526" y="2989"/>
                  </a:cubicBezTo>
                  <a:cubicBezTo>
                    <a:pt x="2772" y="6345"/>
                    <a:pt x="1091" y="11561"/>
                    <a:pt x="129" y="16951"/>
                  </a:cubicBezTo>
                  <a:cubicBezTo>
                    <a:pt x="1" y="17672"/>
                    <a:pt x="617" y="18333"/>
                    <a:pt x="1428" y="18333"/>
                  </a:cubicBezTo>
                  <a:cubicBezTo>
                    <a:pt x="2082" y="18333"/>
                    <a:pt x="2629" y="17904"/>
                    <a:pt x="2734" y="17326"/>
                  </a:cubicBezTo>
                  <a:cubicBezTo>
                    <a:pt x="3770" y="11186"/>
                    <a:pt x="5571" y="5030"/>
                    <a:pt x="9611" y="3612"/>
                  </a:cubicBezTo>
                  <a:cubicBezTo>
                    <a:pt x="10008" y="3473"/>
                    <a:pt x="10390" y="3407"/>
                    <a:pt x="10758" y="3407"/>
                  </a:cubicBezTo>
                  <a:cubicBezTo>
                    <a:pt x="14862" y="3407"/>
                    <a:pt x="17171" y="11582"/>
                    <a:pt x="18107" y="17416"/>
                  </a:cubicBezTo>
                  <a:lnTo>
                    <a:pt x="18123" y="17499"/>
                  </a:lnTo>
                  <a:cubicBezTo>
                    <a:pt x="18197" y="17980"/>
                    <a:pt x="18647" y="18333"/>
                    <a:pt x="19181" y="18333"/>
                  </a:cubicBezTo>
                  <a:lnTo>
                    <a:pt x="19188" y="18333"/>
                  </a:lnTo>
                  <a:cubicBezTo>
                    <a:pt x="19842" y="18333"/>
                    <a:pt x="20337" y="17807"/>
                    <a:pt x="20247" y="17222"/>
                  </a:cubicBezTo>
                  <a:cubicBezTo>
                    <a:pt x="19413" y="11817"/>
                    <a:pt x="18093" y="6464"/>
                    <a:pt x="15442" y="2877"/>
                  </a:cubicBezTo>
                  <a:cubicBezTo>
                    <a:pt x="13990" y="911"/>
                    <a:pt x="12346" y="1"/>
                    <a:pt x="106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300725" y="3213450"/>
              <a:ext cx="1492150" cy="905900"/>
            </a:xfrm>
            <a:custGeom>
              <a:avLst/>
              <a:gdLst/>
              <a:ahLst/>
              <a:cxnLst/>
              <a:rect l="l" t="t" r="r" b="b"/>
              <a:pathLst>
                <a:path w="59686" h="36236" extrusionOk="0">
                  <a:moveTo>
                    <a:pt x="22747" y="1"/>
                  </a:moveTo>
                  <a:cubicBezTo>
                    <a:pt x="21691" y="1"/>
                    <a:pt x="20690" y="160"/>
                    <a:pt x="19766" y="623"/>
                  </a:cubicBezTo>
                  <a:cubicBezTo>
                    <a:pt x="17760" y="1621"/>
                    <a:pt x="16613" y="3679"/>
                    <a:pt x="15494" y="5668"/>
                  </a:cubicBezTo>
                  <a:cubicBezTo>
                    <a:pt x="14840" y="6839"/>
                    <a:pt x="14226" y="7936"/>
                    <a:pt x="13460" y="8837"/>
                  </a:cubicBezTo>
                  <a:cubicBezTo>
                    <a:pt x="12597" y="9842"/>
                    <a:pt x="11403" y="10712"/>
                    <a:pt x="10255" y="11554"/>
                  </a:cubicBezTo>
                  <a:cubicBezTo>
                    <a:pt x="8572" y="12791"/>
                    <a:pt x="6832" y="14062"/>
                    <a:pt x="5946" y="15863"/>
                  </a:cubicBezTo>
                  <a:cubicBezTo>
                    <a:pt x="5014" y="17769"/>
                    <a:pt x="5014" y="19931"/>
                    <a:pt x="5014" y="22025"/>
                  </a:cubicBezTo>
                  <a:cubicBezTo>
                    <a:pt x="5014" y="23520"/>
                    <a:pt x="5014" y="24931"/>
                    <a:pt x="4661" y="26087"/>
                  </a:cubicBezTo>
                  <a:cubicBezTo>
                    <a:pt x="3895" y="28645"/>
                    <a:pt x="2966" y="29681"/>
                    <a:pt x="2139" y="30606"/>
                  </a:cubicBezTo>
                  <a:cubicBezTo>
                    <a:pt x="1216" y="31642"/>
                    <a:pt x="346" y="32618"/>
                    <a:pt x="0" y="35297"/>
                  </a:cubicBezTo>
                  <a:lnTo>
                    <a:pt x="833" y="35411"/>
                  </a:lnTo>
                  <a:cubicBezTo>
                    <a:pt x="1141" y="32986"/>
                    <a:pt x="1861" y="32182"/>
                    <a:pt x="2769" y="31161"/>
                  </a:cubicBezTo>
                  <a:cubicBezTo>
                    <a:pt x="3649" y="30177"/>
                    <a:pt x="4639" y="29067"/>
                    <a:pt x="5472" y="26334"/>
                  </a:cubicBezTo>
                  <a:cubicBezTo>
                    <a:pt x="5855" y="25051"/>
                    <a:pt x="5855" y="23579"/>
                    <a:pt x="5855" y="22025"/>
                  </a:cubicBezTo>
                  <a:cubicBezTo>
                    <a:pt x="5855" y="20028"/>
                    <a:pt x="5848" y="17964"/>
                    <a:pt x="6704" y="16238"/>
                  </a:cubicBezTo>
                  <a:cubicBezTo>
                    <a:pt x="7499" y="14624"/>
                    <a:pt x="9075" y="13460"/>
                    <a:pt x="10758" y="12236"/>
                  </a:cubicBezTo>
                  <a:cubicBezTo>
                    <a:pt x="11943" y="11366"/>
                    <a:pt x="13166" y="10466"/>
                    <a:pt x="14098" y="9385"/>
                  </a:cubicBezTo>
                  <a:cubicBezTo>
                    <a:pt x="14923" y="8422"/>
                    <a:pt x="15584" y="7230"/>
                    <a:pt x="16229" y="6080"/>
                  </a:cubicBezTo>
                  <a:cubicBezTo>
                    <a:pt x="17281" y="4205"/>
                    <a:pt x="18369" y="2252"/>
                    <a:pt x="20140" y="1375"/>
                  </a:cubicBezTo>
                  <a:cubicBezTo>
                    <a:pt x="20926" y="980"/>
                    <a:pt x="21809" y="841"/>
                    <a:pt x="22758" y="841"/>
                  </a:cubicBezTo>
                  <a:cubicBezTo>
                    <a:pt x="23830" y="841"/>
                    <a:pt x="24985" y="1018"/>
                    <a:pt x="26176" y="1202"/>
                  </a:cubicBezTo>
                  <a:cubicBezTo>
                    <a:pt x="27460" y="1396"/>
                    <a:pt x="28781" y="1593"/>
                    <a:pt x="30101" y="1593"/>
                  </a:cubicBezTo>
                  <a:cubicBezTo>
                    <a:pt x="31400" y="1593"/>
                    <a:pt x="32707" y="1412"/>
                    <a:pt x="33968" y="1232"/>
                  </a:cubicBezTo>
                  <a:cubicBezTo>
                    <a:pt x="35144" y="1063"/>
                    <a:pt x="36287" y="899"/>
                    <a:pt x="37350" y="899"/>
                  </a:cubicBezTo>
                  <a:cubicBezTo>
                    <a:pt x="38362" y="899"/>
                    <a:pt x="39303" y="1047"/>
                    <a:pt x="40131" y="1479"/>
                  </a:cubicBezTo>
                  <a:cubicBezTo>
                    <a:pt x="41902" y="2403"/>
                    <a:pt x="42916" y="4302"/>
                    <a:pt x="43990" y="6315"/>
                  </a:cubicBezTo>
                  <a:cubicBezTo>
                    <a:pt x="44612" y="7477"/>
                    <a:pt x="45258" y="8686"/>
                    <a:pt x="46062" y="9669"/>
                  </a:cubicBezTo>
                  <a:cubicBezTo>
                    <a:pt x="46963" y="10781"/>
                    <a:pt x="48170" y="11719"/>
                    <a:pt x="49341" y="12620"/>
                  </a:cubicBezTo>
                  <a:cubicBezTo>
                    <a:pt x="51000" y="13910"/>
                    <a:pt x="52562" y="15126"/>
                    <a:pt x="53328" y="16778"/>
                  </a:cubicBezTo>
                  <a:cubicBezTo>
                    <a:pt x="54146" y="18542"/>
                    <a:pt x="54101" y="20621"/>
                    <a:pt x="54063" y="22634"/>
                  </a:cubicBezTo>
                  <a:cubicBezTo>
                    <a:pt x="54034" y="24203"/>
                    <a:pt x="54003" y="25689"/>
                    <a:pt x="54371" y="26988"/>
                  </a:cubicBezTo>
                  <a:cubicBezTo>
                    <a:pt x="55144" y="29757"/>
                    <a:pt x="56120" y="30907"/>
                    <a:pt x="56983" y="31919"/>
                  </a:cubicBezTo>
                  <a:cubicBezTo>
                    <a:pt x="57877" y="32962"/>
                    <a:pt x="58574" y="33789"/>
                    <a:pt x="58844" y="36236"/>
                  </a:cubicBezTo>
                  <a:lnTo>
                    <a:pt x="59685" y="36146"/>
                  </a:lnTo>
                  <a:cubicBezTo>
                    <a:pt x="59385" y="33436"/>
                    <a:pt x="58529" y="32438"/>
                    <a:pt x="57621" y="31371"/>
                  </a:cubicBezTo>
                  <a:cubicBezTo>
                    <a:pt x="56817" y="30425"/>
                    <a:pt x="55902" y="29359"/>
                    <a:pt x="55174" y="26763"/>
                  </a:cubicBezTo>
                  <a:cubicBezTo>
                    <a:pt x="54845" y="25576"/>
                    <a:pt x="54873" y="24158"/>
                    <a:pt x="54904" y="22648"/>
                  </a:cubicBezTo>
                  <a:cubicBezTo>
                    <a:pt x="54949" y="20538"/>
                    <a:pt x="54987" y="18362"/>
                    <a:pt x="54093" y="16425"/>
                  </a:cubicBezTo>
                  <a:cubicBezTo>
                    <a:pt x="53238" y="14586"/>
                    <a:pt x="51519" y="13251"/>
                    <a:pt x="49852" y="11959"/>
                  </a:cubicBezTo>
                  <a:cubicBezTo>
                    <a:pt x="48726" y="11080"/>
                    <a:pt x="47555" y="10172"/>
                    <a:pt x="46714" y="9143"/>
                  </a:cubicBezTo>
                  <a:cubicBezTo>
                    <a:pt x="45963" y="8221"/>
                    <a:pt x="45332" y="7050"/>
                    <a:pt x="44732" y="5916"/>
                  </a:cubicBezTo>
                  <a:cubicBezTo>
                    <a:pt x="43644" y="3882"/>
                    <a:pt x="42525" y="1773"/>
                    <a:pt x="40522" y="730"/>
                  </a:cubicBezTo>
                  <a:cubicBezTo>
                    <a:pt x="39554" y="226"/>
                    <a:pt x="38493" y="57"/>
                    <a:pt x="37370" y="57"/>
                  </a:cubicBezTo>
                  <a:cubicBezTo>
                    <a:pt x="36248" y="57"/>
                    <a:pt x="35063" y="226"/>
                    <a:pt x="33847" y="398"/>
                  </a:cubicBezTo>
                  <a:cubicBezTo>
                    <a:pt x="32616" y="571"/>
                    <a:pt x="31341" y="758"/>
                    <a:pt x="30101" y="758"/>
                  </a:cubicBezTo>
                  <a:cubicBezTo>
                    <a:pt x="28840" y="758"/>
                    <a:pt x="27550" y="557"/>
                    <a:pt x="26304" y="369"/>
                  </a:cubicBezTo>
                  <a:cubicBezTo>
                    <a:pt x="25073" y="183"/>
                    <a:pt x="23878" y="1"/>
                    <a:pt x="2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93" name="Google Shape;893;p25"/>
          <p:cNvSpPr/>
          <p:nvPr/>
        </p:nvSpPr>
        <p:spPr>
          <a:xfrm>
            <a:off x="-953447" y="8393"/>
            <a:ext cx="2202289" cy="1072756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94" name="Google Shape;894;p25"/>
          <p:cNvGrpSpPr/>
          <p:nvPr/>
        </p:nvGrpSpPr>
        <p:grpSpPr>
          <a:xfrm>
            <a:off x="2121539" y="657618"/>
            <a:ext cx="450017" cy="591567"/>
            <a:chOff x="4143625" y="3473950"/>
            <a:chExt cx="338350" cy="443675"/>
          </a:xfrm>
        </p:grpSpPr>
        <p:sp>
          <p:nvSpPr>
            <p:cNvPr id="895" name="Google Shape;895;p25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01" name="Google Shape;901;p25"/>
          <p:cNvSpPr/>
          <p:nvPr/>
        </p:nvSpPr>
        <p:spPr>
          <a:xfrm>
            <a:off x="7112394" y="2875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26"/>
          <p:cNvSpPr/>
          <p:nvPr/>
        </p:nvSpPr>
        <p:spPr>
          <a:xfrm>
            <a:off x="2230369" y="6363667"/>
            <a:ext cx="668276" cy="370067"/>
          </a:xfrm>
          <a:custGeom>
            <a:avLst/>
            <a:gdLst/>
            <a:ahLst/>
            <a:cxnLst/>
            <a:rect l="l" t="t" r="r" b="b"/>
            <a:pathLst>
              <a:path w="20098" h="11102" extrusionOk="0">
                <a:moveTo>
                  <a:pt x="10808" y="0"/>
                </a:moveTo>
                <a:cubicBezTo>
                  <a:pt x="10737" y="0"/>
                  <a:pt x="10665" y="1"/>
                  <a:pt x="10594" y="4"/>
                </a:cubicBezTo>
                <a:cubicBezTo>
                  <a:pt x="8176" y="94"/>
                  <a:pt x="6201" y="1761"/>
                  <a:pt x="5594" y="3968"/>
                </a:cubicBezTo>
                <a:cubicBezTo>
                  <a:pt x="5075" y="3697"/>
                  <a:pt x="4486" y="3543"/>
                  <a:pt x="3868" y="3543"/>
                </a:cubicBezTo>
                <a:cubicBezTo>
                  <a:pt x="3816" y="3543"/>
                  <a:pt x="3763" y="3544"/>
                  <a:pt x="3710" y="3546"/>
                </a:cubicBezTo>
                <a:cubicBezTo>
                  <a:pt x="1622" y="3629"/>
                  <a:pt x="0" y="5378"/>
                  <a:pt x="76" y="7465"/>
                </a:cubicBezTo>
                <a:cubicBezTo>
                  <a:pt x="157" y="9506"/>
                  <a:pt x="1837" y="11101"/>
                  <a:pt x="3861" y="11101"/>
                </a:cubicBezTo>
                <a:cubicBezTo>
                  <a:pt x="3908" y="11101"/>
                  <a:pt x="3955" y="11100"/>
                  <a:pt x="4002" y="11099"/>
                </a:cubicBezTo>
                <a:cubicBezTo>
                  <a:pt x="5308" y="11046"/>
                  <a:pt x="9489" y="10843"/>
                  <a:pt x="11006" y="10783"/>
                </a:cubicBezTo>
                <a:cubicBezTo>
                  <a:pt x="11129" y="10779"/>
                  <a:pt x="11273" y="10777"/>
                  <a:pt x="11434" y="10777"/>
                </a:cubicBezTo>
                <a:cubicBezTo>
                  <a:pt x="12813" y="10777"/>
                  <a:pt x="15440" y="10917"/>
                  <a:pt x="16725" y="10917"/>
                </a:cubicBezTo>
                <a:cubicBezTo>
                  <a:pt x="16875" y="10917"/>
                  <a:pt x="17006" y="10915"/>
                  <a:pt x="17116" y="10911"/>
                </a:cubicBezTo>
                <a:cubicBezTo>
                  <a:pt x="18791" y="10843"/>
                  <a:pt x="20097" y="9432"/>
                  <a:pt x="20036" y="7758"/>
                </a:cubicBezTo>
                <a:cubicBezTo>
                  <a:pt x="19971" y="6126"/>
                  <a:pt x="18626" y="4835"/>
                  <a:pt x="17001" y="4835"/>
                </a:cubicBezTo>
                <a:cubicBezTo>
                  <a:pt x="16960" y="4835"/>
                  <a:pt x="16918" y="4836"/>
                  <a:pt x="16876" y="4838"/>
                </a:cubicBezTo>
                <a:cubicBezTo>
                  <a:pt x="16636" y="4845"/>
                  <a:pt x="16395" y="4890"/>
                  <a:pt x="16170" y="4950"/>
                </a:cubicBezTo>
                <a:cubicBezTo>
                  <a:pt x="15943" y="2161"/>
                  <a:pt x="13610" y="0"/>
                  <a:pt x="108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4" name="Google Shape;904;p26"/>
          <p:cNvSpPr/>
          <p:nvPr/>
        </p:nvSpPr>
        <p:spPr>
          <a:xfrm>
            <a:off x="1484536" y="5777085"/>
            <a:ext cx="375436" cy="367567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05" name="Google Shape;905;p26"/>
          <p:cNvGrpSpPr/>
          <p:nvPr/>
        </p:nvGrpSpPr>
        <p:grpSpPr>
          <a:xfrm>
            <a:off x="9368799" y="6376767"/>
            <a:ext cx="382684" cy="292000"/>
            <a:chOff x="3648725" y="5042300"/>
            <a:chExt cx="287725" cy="219000"/>
          </a:xfrm>
        </p:grpSpPr>
        <p:sp>
          <p:nvSpPr>
            <p:cNvPr id="906" name="Google Shape;906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7" name="Google Shape;907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09" name="Google Shape;909;p26"/>
          <p:cNvGrpSpPr/>
          <p:nvPr/>
        </p:nvGrpSpPr>
        <p:grpSpPr>
          <a:xfrm>
            <a:off x="423783" y="690751"/>
            <a:ext cx="382684" cy="292000"/>
            <a:chOff x="3648725" y="5042300"/>
            <a:chExt cx="287725" cy="219000"/>
          </a:xfrm>
        </p:grpSpPr>
        <p:sp>
          <p:nvSpPr>
            <p:cNvPr id="910" name="Google Shape;910;p26"/>
            <p:cNvSpPr/>
            <p:nvPr/>
          </p:nvSpPr>
          <p:spPr>
            <a:xfrm>
              <a:off x="3871125" y="5042300"/>
              <a:ext cx="65325" cy="65500"/>
            </a:xfrm>
            <a:custGeom>
              <a:avLst/>
              <a:gdLst/>
              <a:ahLst/>
              <a:cxnLst/>
              <a:rect l="l" t="t" r="r" b="b"/>
              <a:pathLst>
                <a:path w="2613" h="2620" extrusionOk="0">
                  <a:moveTo>
                    <a:pt x="1307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34"/>
                    <a:pt x="586" y="2620"/>
                    <a:pt x="1307" y="2620"/>
                  </a:cubicBezTo>
                  <a:cubicBezTo>
                    <a:pt x="2027" y="2620"/>
                    <a:pt x="2613" y="2034"/>
                    <a:pt x="2613" y="1306"/>
                  </a:cubicBezTo>
                  <a:cubicBezTo>
                    <a:pt x="2613" y="586"/>
                    <a:pt x="2027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3754925" y="5195975"/>
              <a:ext cx="65550" cy="65325"/>
            </a:xfrm>
            <a:custGeom>
              <a:avLst/>
              <a:gdLst/>
              <a:ahLst/>
              <a:cxnLst/>
              <a:rect l="l" t="t" r="r" b="b"/>
              <a:pathLst>
                <a:path w="2622" h="2613" extrusionOk="0">
                  <a:moveTo>
                    <a:pt x="1316" y="0"/>
                  </a:moveTo>
                  <a:cubicBezTo>
                    <a:pt x="586" y="0"/>
                    <a:pt x="1" y="586"/>
                    <a:pt x="1" y="1306"/>
                  </a:cubicBezTo>
                  <a:cubicBezTo>
                    <a:pt x="1" y="2027"/>
                    <a:pt x="586" y="2613"/>
                    <a:pt x="1316" y="2613"/>
                  </a:cubicBezTo>
                  <a:cubicBezTo>
                    <a:pt x="2036" y="2613"/>
                    <a:pt x="2622" y="2027"/>
                    <a:pt x="2622" y="1306"/>
                  </a:cubicBezTo>
                  <a:cubicBezTo>
                    <a:pt x="2622" y="586"/>
                    <a:pt x="2036" y="0"/>
                    <a:pt x="1316" y="0"/>
                  </a:cubicBezTo>
                  <a:close/>
                </a:path>
              </a:pathLst>
            </a:custGeom>
            <a:solidFill>
              <a:srgbClr val="EEA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3648725" y="50423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07" y="0"/>
                  </a:moveTo>
                  <a:cubicBezTo>
                    <a:pt x="586" y="0"/>
                    <a:pt x="0" y="586"/>
                    <a:pt x="0" y="1306"/>
                  </a:cubicBezTo>
                  <a:cubicBezTo>
                    <a:pt x="0" y="2034"/>
                    <a:pt x="586" y="2620"/>
                    <a:pt x="1307" y="2620"/>
                  </a:cubicBezTo>
                  <a:cubicBezTo>
                    <a:pt x="2034" y="2620"/>
                    <a:pt x="2620" y="2034"/>
                    <a:pt x="2620" y="1306"/>
                  </a:cubicBezTo>
                  <a:cubicBezTo>
                    <a:pt x="2620" y="586"/>
                    <a:pt x="2034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13" name="Google Shape;913;p26"/>
          <p:cNvSpPr/>
          <p:nvPr/>
        </p:nvSpPr>
        <p:spPr>
          <a:xfrm>
            <a:off x="11750691" y="3852633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14" name="Google Shape;914;p26"/>
          <p:cNvGrpSpPr/>
          <p:nvPr/>
        </p:nvGrpSpPr>
        <p:grpSpPr>
          <a:xfrm>
            <a:off x="10760697" y="3712634"/>
            <a:ext cx="450017" cy="591567"/>
            <a:chOff x="4143625" y="3473950"/>
            <a:chExt cx="338350" cy="443675"/>
          </a:xfrm>
        </p:grpSpPr>
        <p:sp>
          <p:nvSpPr>
            <p:cNvPr id="915" name="Google Shape;915;p26"/>
            <p:cNvSpPr/>
            <p:nvPr/>
          </p:nvSpPr>
          <p:spPr>
            <a:xfrm>
              <a:off x="4143625" y="348800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6" name="Google Shape;916;p26"/>
            <p:cNvSpPr/>
            <p:nvPr/>
          </p:nvSpPr>
          <p:spPr>
            <a:xfrm>
              <a:off x="4415700" y="3473950"/>
              <a:ext cx="66275" cy="127250"/>
            </a:xfrm>
            <a:custGeom>
              <a:avLst/>
              <a:gdLst/>
              <a:ahLst/>
              <a:cxnLst/>
              <a:rect l="l" t="t" r="r" b="b"/>
              <a:pathLst>
                <a:path w="2651" h="5090" extrusionOk="0">
                  <a:moveTo>
                    <a:pt x="1359" y="0"/>
                  </a:moveTo>
                  <a:cubicBezTo>
                    <a:pt x="1060" y="0"/>
                    <a:pt x="1" y="2177"/>
                    <a:pt x="1" y="3378"/>
                  </a:cubicBezTo>
                  <a:cubicBezTo>
                    <a:pt x="1" y="4578"/>
                    <a:pt x="541" y="5090"/>
                    <a:pt x="1269" y="5090"/>
                  </a:cubicBezTo>
                  <a:cubicBezTo>
                    <a:pt x="2006" y="5090"/>
                    <a:pt x="2651" y="4578"/>
                    <a:pt x="2651" y="3378"/>
                  </a:cubicBezTo>
                  <a:cubicBezTo>
                    <a:pt x="2651" y="2177"/>
                    <a:pt x="1646" y="0"/>
                    <a:pt x="13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7" name="Google Shape;917;p26"/>
            <p:cNvSpPr/>
            <p:nvPr/>
          </p:nvSpPr>
          <p:spPr>
            <a:xfrm>
              <a:off x="4143625" y="3689550"/>
              <a:ext cx="66225" cy="127275"/>
            </a:xfrm>
            <a:custGeom>
              <a:avLst/>
              <a:gdLst/>
              <a:ahLst/>
              <a:cxnLst/>
              <a:rect l="l" t="t" r="r" b="b"/>
              <a:pathLst>
                <a:path w="2649" h="5091" extrusionOk="0">
                  <a:moveTo>
                    <a:pt x="1352" y="1"/>
                  </a:moveTo>
                  <a:cubicBezTo>
                    <a:pt x="1058" y="1"/>
                    <a:pt x="0" y="2179"/>
                    <a:pt x="0" y="3379"/>
                  </a:cubicBezTo>
                  <a:cubicBezTo>
                    <a:pt x="0" y="4580"/>
                    <a:pt x="532" y="5090"/>
                    <a:pt x="1269" y="5090"/>
                  </a:cubicBezTo>
                  <a:cubicBezTo>
                    <a:pt x="1997" y="5090"/>
                    <a:pt x="2649" y="4580"/>
                    <a:pt x="2649" y="3379"/>
                  </a:cubicBezTo>
                  <a:cubicBezTo>
                    <a:pt x="2649" y="2179"/>
                    <a:pt x="1636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4279650" y="3588975"/>
              <a:ext cx="66275" cy="127275"/>
            </a:xfrm>
            <a:custGeom>
              <a:avLst/>
              <a:gdLst/>
              <a:ahLst/>
              <a:cxnLst/>
              <a:rect l="l" t="t" r="r" b="b"/>
              <a:pathLst>
                <a:path w="2651" h="5091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0"/>
                    <a:pt x="533" y="5090"/>
                    <a:pt x="1270" y="5090"/>
                  </a:cubicBezTo>
                  <a:cubicBezTo>
                    <a:pt x="1998" y="5090"/>
                    <a:pt x="2650" y="4580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4408775" y="36852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2" y="1"/>
                  </a:moveTo>
                  <a:cubicBezTo>
                    <a:pt x="1060" y="1"/>
                    <a:pt x="0" y="2179"/>
                    <a:pt x="0" y="3379"/>
                  </a:cubicBezTo>
                  <a:cubicBezTo>
                    <a:pt x="0" y="4580"/>
                    <a:pt x="534" y="5083"/>
                    <a:pt x="1269" y="5083"/>
                  </a:cubicBezTo>
                  <a:cubicBezTo>
                    <a:pt x="1997" y="5083"/>
                    <a:pt x="2651" y="4580"/>
                    <a:pt x="2651" y="3379"/>
                  </a:cubicBezTo>
                  <a:cubicBezTo>
                    <a:pt x="2651" y="2179"/>
                    <a:pt x="1645" y="1"/>
                    <a:pt x="13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0" name="Google Shape;920;p26"/>
            <p:cNvSpPr/>
            <p:nvPr/>
          </p:nvSpPr>
          <p:spPr>
            <a:xfrm>
              <a:off x="4279650" y="3790525"/>
              <a:ext cx="66275" cy="127100"/>
            </a:xfrm>
            <a:custGeom>
              <a:avLst/>
              <a:gdLst/>
              <a:ahLst/>
              <a:cxnLst/>
              <a:rect l="l" t="t" r="r" b="b"/>
              <a:pathLst>
                <a:path w="2651" h="5084" extrusionOk="0">
                  <a:moveTo>
                    <a:pt x="1351" y="1"/>
                  </a:moveTo>
                  <a:cubicBezTo>
                    <a:pt x="1060" y="1"/>
                    <a:pt x="0" y="2177"/>
                    <a:pt x="0" y="3379"/>
                  </a:cubicBezTo>
                  <a:cubicBezTo>
                    <a:pt x="0" y="4581"/>
                    <a:pt x="533" y="5083"/>
                    <a:pt x="1270" y="5083"/>
                  </a:cubicBezTo>
                  <a:cubicBezTo>
                    <a:pt x="1998" y="5083"/>
                    <a:pt x="2650" y="4581"/>
                    <a:pt x="2650" y="3379"/>
                  </a:cubicBezTo>
                  <a:cubicBezTo>
                    <a:pt x="2650" y="2177"/>
                    <a:pt x="1645" y="1"/>
                    <a:pt x="13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21" name="Google Shape;921;p26"/>
          <p:cNvGrpSpPr/>
          <p:nvPr/>
        </p:nvGrpSpPr>
        <p:grpSpPr>
          <a:xfrm>
            <a:off x="2511090" y="216700"/>
            <a:ext cx="617369" cy="111933"/>
            <a:chOff x="3760550" y="753275"/>
            <a:chExt cx="464175" cy="83950"/>
          </a:xfrm>
        </p:grpSpPr>
        <p:sp>
          <p:nvSpPr>
            <p:cNvPr id="922" name="Google Shape;922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3" name="Google Shape;923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25" name="Google Shape;925;p26"/>
          <p:cNvSpPr/>
          <p:nvPr/>
        </p:nvSpPr>
        <p:spPr>
          <a:xfrm>
            <a:off x="10952066" y="5299367"/>
            <a:ext cx="902519" cy="516011"/>
          </a:xfrm>
          <a:custGeom>
            <a:avLst/>
            <a:gdLst/>
            <a:ahLst/>
            <a:cxnLst/>
            <a:rect l="l" t="t" r="r" b="b"/>
            <a:pathLst>
              <a:path w="20937" h="11941" extrusionOk="0">
                <a:moveTo>
                  <a:pt x="11151" y="841"/>
                </a:moveTo>
                <a:cubicBezTo>
                  <a:pt x="13537" y="841"/>
                  <a:pt x="15632" y="2559"/>
                  <a:pt x="16065" y="4914"/>
                </a:cubicBezTo>
                <a:cubicBezTo>
                  <a:pt x="16149" y="5372"/>
                  <a:pt x="16540" y="5701"/>
                  <a:pt x="16979" y="5701"/>
                </a:cubicBezTo>
                <a:cubicBezTo>
                  <a:pt x="17014" y="5701"/>
                  <a:pt x="17050" y="5699"/>
                  <a:pt x="17087" y="5694"/>
                </a:cubicBezTo>
                <a:cubicBezTo>
                  <a:pt x="17177" y="5684"/>
                  <a:pt x="17267" y="5679"/>
                  <a:pt x="17356" y="5679"/>
                </a:cubicBezTo>
                <a:cubicBezTo>
                  <a:pt x="17725" y="5679"/>
                  <a:pt x="18084" y="5765"/>
                  <a:pt x="18452" y="5934"/>
                </a:cubicBezTo>
                <a:cubicBezTo>
                  <a:pt x="19263" y="6325"/>
                  <a:pt x="19849" y="7083"/>
                  <a:pt x="19962" y="7915"/>
                </a:cubicBezTo>
                <a:cubicBezTo>
                  <a:pt x="20074" y="8667"/>
                  <a:pt x="19872" y="9395"/>
                  <a:pt x="19384" y="9973"/>
                </a:cubicBezTo>
                <a:cubicBezTo>
                  <a:pt x="18910" y="10544"/>
                  <a:pt x="18213" y="10888"/>
                  <a:pt x="17476" y="10912"/>
                </a:cubicBezTo>
                <a:cubicBezTo>
                  <a:pt x="17367" y="10916"/>
                  <a:pt x="17233" y="10918"/>
                  <a:pt x="17079" y="10918"/>
                </a:cubicBezTo>
                <a:cubicBezTo>
                  <a:pt x="16463" y="10918"/>
                  <a:pt x="15531" y="10886"/>
                  <a:pt x="14624" y="10850"/>
                </a:cubicBezTo>
                <a:cubicBezTo>
                  <a:pt x="13651" y="10816"/>
                  <a:pt x="12647" y="10781"/>
                  <a:pt x="11925" y="10781"/>
                </a:cubicBezTo>
                <a:cubicBezTo>
                  <a:pt x="11712" y="10781"/>
                  <a:pt x="11523" y="10784"/>
                  <a:pt x="11367" y="10791"/>
                </a:cubicBezTo>
                <a:cubicBezTo>
                  <a:pt x="10578" y="10821"/>
                  <a:pt x="9070" y="10888"/>
                  <a:pt x="7621" y="10957"/>
                </a:cubicBezTo>
                <a:cubicBezTo>
                  <a:pt x="6284" y="11016"/>
                  <a:pt x="4993" y="11075"/>
                  <a:pt x="4362" y="11099"/>
                </a:cubicBezTo>
                <a:cubicBezTo>
                  <a:pt x="4315" y="11101"/>
                  <a:pt x="4268" y="11102"/>
                  <a:pt x="4221" y="11102"/>
                </a:cubicBezTo>
                <a:cubicBezTo>
                  <a:pt x="3359" y="11102"/>
                  <a:pt x="2550" y="10773"/>
                  <a:pt x="1923" y="10175"/>
                </a:cubicBezTo>
                <a:cubicBezTo>
                  <a:pt x="1261" y="9553"/>
                  <a:pt x="887" y="8705"/>
                  <a:pt x="872" y="7788"/>
                </a:cubicBezTo>
                <a:cubicBezTo>
                  <a:pt x="849" y="5986"/>
                  <a:pt x="2290" y="4464"/>
                  <a:pt x="4092" y="4388"/>
                </a:cubicBezTo>
                <a:lnTo>
                  <a:pt x="4234" y="4388"/>
                </a:lnTo>
                <a:cubicBezTo>
                  <a:pt x="4611" y="4388"/>
                  <a:pt x="4978" y="4447"/>
                  <a:pt x="5331" y="4575"/>
                </a:cubicBezTo>
                <a:cubicBezTo>
                  <a:pt x="5437" y="4611"/>
                  <a:pt x="5545" y="4628"/>
                  <a:pt x="5651" y="4628"/>
                </a:cubicBezTo>
                <a:cubicBezTo>
                  <a:pt x="6034" y="4628"/>
                  <a:pt x="6390" y="4404"/>
                  <a:pt x="6531" y="4028"/>
                </a:cubicBezTo>
                <a:cubicBezTo>
                  <a:pt x="7252" y="2174"/>
                  <a:pt x="9001" y="920"/>
                  <a:pt x="10983" y="844"/>
                </a:cubicBezTo>
                <a:cubicBezTo>
                  <a:pt x="11039" y="842"/>
                  <a:pt x="11095" y="841"/>
                  <a:pt x="11151" y="841"/>
                </a:cubicBezTo>
                <a:close/>
                <a:moveTo>
                  <a:pt x="11168" y="1"/>
                </a:moveTo>
                <a:cubicBezTo>
                  <a:pt x="11097" y="1"/>
                  <a:pt x="11026" y="2"/>
                  <a:pt x="10954" y="5"/>
                </a:cubicBezTo>
                <a:cubicBezTo>
                  <a:pt x="8634" y="95"/>
                  <a:pt x="6585" y="1558"/>
                  <a:pt x="5751" y="3727"/>
                </a:cubicBezTo>
                <a:cubicBezTo>
                  <a:pt x="5736" y="3770"/>
                  <a:pt x="5697" y="3786"/>
                  <a:pt x="5657" y="3786"/>
                </a:cubicBezTo>
                <a:cubicBezTo>
                  <a:pt x="5641" y="3786"/>
                  <a:pt x="5624" y="3784"/>
                  <a:pt x="5609" y="3779"/>
                </a:cubicBezTo>
                <a:cubicBezTo>
                  <a:pt x="5159" y="3626"/>
                  <a:pt x="4690" y="3543"/>
                  <a:pt x="4219" y="3543"/>
                </a:cubicBezTo>
                <a:cubicBezTo>
                  <a:pt x="4164" y="3543"/>
                  <a:pt x="4109" y="3544"/>
                  <a:pt x="4054" y="3547"/>
                </a:cubicBezTo>
                <a:cubicBezTo>
                  <a:pt x="1811" y="3644"/>
                  <a:pt x="0" y="5552"/>
                  <a:pt x="31" y="7797"/>
                </a:cubicBezTo>
                <a:cubicBezTo>
                  <a:pt x="54" y="8944"/>
                  <a:pt x="512" y="10004"/>
                  <a:pt x="1344" y="10791"/>
                </a:cubicBezTo>
                <a:cubicBezTo>
                  <a:pt x="2133" y="11535"/>
                  <a:pt x="3146" y="11940"/>
                  <a:pt x="4227" y="11940"/>
                </a:cubicBezTo>
                <a:lnTo>
                  <a:pt x="4393" y="11940"/>
                </a:lnTo>
                <a:cubicBezTo>
                  <a:pt x="5023" y="11910"/>
                  <a:pt x="6315" y="11857"/>
                  <a:pt x="7657" y="11796"/>
                </a:cubicBezTo>
                <a:cubicBezTo>
                  <a:pt x="9107" y="11729"/>
                  <a:pt x="10615" y="11661"/>
                  <a:pt x="11405" y="11632"/>
                </a:cubicBezTo>
                <a:cubicBezTo>
                  <a:pt x="11554" y="11625"/>
                  <a:pt x="11736" y="11622"/>
                  <a:pt x="11944" y="11622"/>
                </a:cubicBezTo>
                <a:cubicBezTo>
                  <a:pt x="12645" y="11622"/>
                  <a:pt x="13633" y="11657"/>
                  <a:pt x="14593" y="11692"/>
                </a:cubicBezTo>
                <a:cubicBezTo>
                  <a:pt x="15542" y="11727"/>
                  <a:pt x="16452" y="11758"/>
                  <a:pt x="17074" y="11758"/>
                </a:cubicBezTo>
                <a:cubicBezTo>
                  <a:pt x="17240" y="11758"/>
                  <a:pt x="17386" y="11756"/>
                  <a:pt x="17507" y="11751"/>
                </a:cubicBezTo>
                <a:cubicBezTo>
                  <a:pt x="18483" y="11715"/>
                  <a:pt x="19405" y="11265"/>
                  <a:pt x="20029" y="10513"/>
                </a:cubicBezTo>
                <a:cubicBezTo>
                  <a:pt x="20659" y="9762"/>
                  <a:pt x="20937" y="8771"/>
                  <a:pt x="20794" y="7797"/>
                </a:cubicBezTo>
                <a:cubicBezTo>
                  <a:pt x="20638" y="6685"/>
                  <a:pt x="19879" y="5687"/>
                  <a:pt x="18813" y="5175"/>
                </a:cubicBezTo>
                <a:cubicBezTo>
                  <a:pt x="18335" y="4952"/>
                  <a:pt x="17847" y="4840"/>
                  <a:pt x="17355" y="4840"/>
                </a:cubicBezTo>
                <a:cubicBezTo>
                  <a:pt x="17235" y="4840"/>
                  <a:pt x="17116" y="4847"/>
                  <a:pt x="16997" y="4860"/>
                </a:cubicBezTo>
                <a:cubicBezTo>
                  <a:pt x="16993" y="4861"/>
                  <a:pt x="16989" y="4861"/>
                  <a:pt x="16985" y="4861"/>
                </a:cubicBezTo>
                <a:cubicBezTo>
                  <a:pt x="16943" y="4861"/>
                  <a:pt x="16899" y="4819"/>
                  <a:pt x="16890" y="4763"/>
                </a:cubicBezTo>
                <a:cubicBezTo>
                  <a:pt x="16386" y="2012"/>
                  <a:pt x="13953" y="1"/>
                  <a:pt x="1116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6" name="Google Shape;926;p26"/>
          <p:cNvGrpSpPr/>
          <p:nvPr/>
        </p:nvGrpSpPr>
        <p:grpSpPr>
          <a:xfrm>
            <a:off x="10952072" y="345767"/>
            <a:ext cx="617369" cy="111933"/>
            <a:chOff x="3760550" y="753275"/>
            <a:chExt cx="464175" cy="83950"/>
          </a:xfrm>
        </p:grpSpPr>
        <p:sp>
          <p:nvSpPr>
            <p:cNvPr id="927" name="Google Shape;927;p26"/>
            <p:cNvSpPr/>
            <p:nvPr/>
          </p:nvSpPr>
          <p:spPr>
            <a:xfrm>
              <a:off x="376055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8" y="1"/>
                  </a:moveTo>
                  <a:cubicBezTo>
                    <a:pt x="4858" y="1"/>
                    <a:pt x="4739" y="53"/>
                    <a:pt x="4656" y="153"/>
                  </a:cubicBezTo>
                  <a:lnTo>
                    <a:pt x="2712" y="2495"/>
                  </a:lnTo>
                  <a:lnTo>
                    <a:pt x="797" y="198"/>
                  </a:lnTo>
                  <a:cubicBezTo>
                    <a:pt x="714" y="98"/>
                    <a:pt x="595" y="46"/>
                    <a:pt x="476" y="46"/>
                  </a:cubicBezTo>
                  <a:cubicBezTo>
                    <a:pt x="380" y="46"/>
                    <a:pt x="284" y="79"/>
                    <a:pt x="204" y="146"/>
                  </a:cubicBezTo>
                  <a:cubicBezTo>
                    <a:pt x="24" y="295"/>
                    <a:pt x="1" y="558"/>
                    <a:pt x="152" y="738"/>
                  </a:cubicBezTo>
                  <a:lnTo>
                    <a:pt x="2103" y="3080"/>
                  </a:lnTo>
                  <a:cubicBezTo>
                    <a:pt x="2262" y="3261"/>
                    <a:pt x="2478" y="3358"/>
                    <a:pt x="2712" y="3358"/>
                  </a:cubicBezTo>
                  <a:cubicBezTo>
                    <a:pt x="2945" y="3358"/>
                    <a:pt x="3170" y="3261"/>
                    <a:pt x="3319" y="3080"/>
                  </a:cubicBezTo>
                  <a:lnTo>
                    <a:pt x="5301" y="693"/>
                  </a:lnTo>
                  <a:cubicBezTo>
                    <a:pt x="5451" y="513"/>
                    <a:pt x="5429" y="250"/>
                    <a:pt x="5249" y="101"/>
                  </a:cubicBezTo>
                  <a:cubicBezTo>
                    <a:pt x="5169" y="34"/>
                    <a:pt x="5073" y="1"/>
                    <a:pt x="4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3924600" y="753275"/>
              <a:ext cx="136275" cy="83950"/>
            </a:xfrm>
            <a:custGeom>
              <a:avLst/>
              <a:gdLst/>
              <a:ahLst/>
              <a:cxnLst/>
              <a:rect l="l" t="t" r="r" b="b"/>
              <a:pathLst>
                <a:path w="5451" h="3358" extrusionOk="0">
                  <a:moveTo>
                    <a:pt x="4973" y="1"/>
                  </a:moveTo>
                  <a:cubicBezTo>
                    <a:pt x="4853" y="1"/>
                    <a:pt x="4734" y="53"/>
                    <a:pt x="4654" y="153"/>
                  </a:cubicBezTo>
                  <a:lnTo>
                    <a:pt x="2710" y="2495"/>
                  </a:lnTo>
                  <a:lnTo>
                    <a:pt x="796" y="198"/>
                  </a:lnTo>
                  <a:cubicBezTo>
                    <a:pt x="712" y="98"/>
                    <a:pt x="591" y="46"/>
                    <a:pt x="471" y="46"/>
                  </a:cubicBezTo>
                  <a:cubicBezTo>
                    <a:pt x="375" y="46"/>
                    <a:pt x="280" y="79"/>
                    <a:pt x="204" y="146"/>
                  </a:cubicBezTo>
                  <a:cubicBezTo>
                    <a:pt x="24" y="295"/>
                    <a:pt x="0" y="558"/>
                    <a:pt x="150" y="738"/>
                  </a:cubicBezTo>
                  <a:lnTo>
                    <a:pt x="2103" y="3080"/>
                  </a:lnTo>
                  <a:cubicBezTo>
                    <a:pt x="2252" y="3261"/>
                    <a:pt x="2477" y="3358"/>
                    <a:pt x="2710" y="3358"/>
                  </a:cubicBezTo>
                  <a:cubicBezTo>
                    <a:pt x="2942" y="3358"/>
                    <a:pt x="3167" y="3261"/>
                    <a:pt x="3319" y="3080"/>
                  </a:cubicBezTo>
                  <a:lnTo>
                    <a:pt x="5300" y="693"/>
                  </a:lnTo>
                  <a:cubicBezTo>
                    <a:pt x="5450" y="513"/>
                    <a:pt x="5419" y="250"/>
                    <a:pt x="5239" y="101"/>
                  </a:cubicBezTo>
                  <a:cubicBezTo>
                    <a:pt x="5163" y="34"/>
                    <a:pt x="5068" y="1"/>
                    <a:pt x="4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4088625" y="753275"/>
              <a:ext cx="136100" cy="83950"/>
            </a:xfrm>
            <a:custGeom>
              <a:avLst/>
              <a:gdLst/>
              <a:ahLst/>
              <a:cxnLst/>
              <a:rect l="l" t="t" r="r" b="b"/>
              <a:pathLst>
                <a:path w="5444" h="3358" extrusionOk="0">
                  <a:moveTo>
                    <a:pt x="4968" y="1"/>
                  </a:moveTo>
                  <a:cubicBezTo>
                    <a:pt x="4849" y="1"/>
                    <a:pt x="4730" y="53"/>
                    <a:pt x="4647" y="153"/>
                  </a:cubicBezTo>
                  <a:lnTo>
                    <a:pt x="2710" y="2495"/>
                  </a:lnTo>
                  <a:lnTo>
                    <a:pt x="788" y="198"/>
                  </a:lnTo>
                  <a:cubicBezTo>
                    <a:pt x="709" y="98"/>
                    <a:pt x="590" y="46"/>
                    <a:pt x="469" y="46"/>
                  </a:cubicBezTo>
                  <a:cubicBezTo>
                    <a:pt x="373" y="46"/>
                    <a:pt x="275" y="79"/>
                    <a:pt x="195" y="146"/>
                  </a:cubicBezTo>
                  <a:cubicBezTo>
                    <a:pt x="22" y="295"/>
                    <a:pt x="1" y="558"/>
                    <a:pt x="143" y="738"/>
                  </a:cubicBezTo>
                  <a:lnTo>
                    <a:pt x="2101" y="3080"/>
                  </a:lnTo>
                  <a:cubicBezTo>
                    <a:pt x="2253" y="3261"/>
                    <a:pt x="2471" y="3358"/>
                    <a:pt x="2710" y="3358"/>
                  </a:cubicBezTo>
                  <a:cubicBezTo>
                    <a:pt x="2943" y="3358"/>
                    <a:pt x="3161" y="3261"/>
                    <a:pt x="3310" y="3080"/>
                  </a:cubicBezTo>
                  <a:lnTo>
                    <a:pt x="5299" y="693"/>
                  </a:lnTo>
                  <a:cubicBezTo>
                    <a:pt x="5443" y="513"/>
                    <a:pt x="5420" y="250"/>
                    <a:pt x="5240" y="101"/>
                  </a:cubicBezTo>
                  <a:cubicBezTo>
                    <a:pt x="5160" y="34"/>
                    <a:pt x="5064" y="1"/>
                    <a:pt x="49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30" name="Google Shape;930;p26"/>
          <p:cNvSpPr/>
          <p:nvPr/>
        </p:nvSpPr>
        <p:spPr>
          <a:xfrm>
            <a:off x="237462" y="1986900"/>
            <a:ext cx="324794" cy="311600"/>
          </a:xfrm>
          <a:custGeom>
            <a:avLst/>
            <a:gdLst/>
            <a:ahLst/>
            <a:cxnLst/>
            <a:rect l="l" t="t" r="r" b="b"/>
            <a:pathLst>
              <a:path w="9768" h="9348" extrusionOk="0">
                <a:moveTo>
                  <a:pt x="2276" y="842"/>
                </a:moveTo>
                <a:cubicBezTo>
                  <a:pt x="2710" y="842"/>
                  <a:pt x="3260" y="1174"/>
                  <a:pt x="3694" y="1714"/>
                </a:cubicBezTo>
                <a:cubicBezTo>
                  <a:pt x="3935" y="2013"/>
                  <a:pt x="4161" y="2338"/>
                  <a:pt x="4355" y="2675"/>
                </a:cubicBezTo>
                <a:cubicBezTo>
                  <a:pt x="4497" y="2914"/>
                  <a:pt x="4737" y="3058"/>
                  <a:pt x="5016" y="3058"/>
                </a:cubicBezTo>
                <a:cubicBezTo>
                  <a:pt x="5294" y="3058"/>
                  <a:pt x="5541" y="2914"/>
                  <a:pt x="5676" y="2675"/>
                </a:cubicBezTo>
                <a:cubicBezTo>
                  <a:pt x="6254" y="1676"/>
                  <a:pt x="6892" y="1039"/>
                  <a:pt x="7439" y="918"/>
                </a:cubicBezTo>
                <a:cubicBezTo>
                  <a:pt x="7509" y="902"/>
                  <a:pt x="7577" y="894"/>
                  <a:pt x="7644" y="894"/>
                </a:cubicBezTo>
                <a:cubicBezTo>
                  <a:pt x="7833" y="894"/>
                  <a:pt x="8016" y="956"/>
                  <a:pt x="8198" y="1084"/>
                </a:cubicBezTo>
                <a:cubicBezTo>
                  <a:pt x="8416" y="1233"/>
                  <a:pt x="8551" y="1451"/>
                  <a:pt x="8596" y="1752"/>
                </a:cubicBezTo>
                <a:cubicBezTo>
                  <a:pt x="8829" y="3238"/>
                  <a:pt x="7065" y="6180"/>
                  <a:pt x="5308" y="8470"/>
                </a:cubicBezTo>
                <a:cubicBezTo>
                  <a:pt x="3251" y="6188"/>
                  <a:pt x="1015" y="3087"/>
                  <a:pt x="1397" y="1781"/>
                </a:cubicBezTo>
                <a:cubicBezTo>
                  <a:pt x="1503" y="1406"/>
                  <a:pt x="1719" y="941"/>
                  <a:pt x="2134" y="851"/>
                </a:cubicBezTo>
                <a:cubicBezTo>
                  <a:pt x="2179" y="842"/>
                  <a:pt x="2231" y="842"/>
                  <a:pt x="2276" y="842"/>
                </a:cubicBezTo>
                <a:close/>
                <a:moveTo>
                  <a:pt x="2281" y="0"/>
                </a:moveTo>
                <a:cubicBezTo>
                  <a:pt x="2175" y="0"/>
                  <a:pt x="2070" y="11"/>
                  <a:pt x="1968" y="32"/>
                </a:cubicBezTo>
                <a:cubicBezTo>
                  <a:pt x="1510" y="122"/>
                  <a:pt x="901" y="460"/>
                  <a:pt x="586" y="1549"/>
                </a:cubicBezTo>
                <a:cubicBezTo>
                  <a:pt x="1" y="3568"/>
                  <a:pt x="3305" y="7501"/>
                  <a:pt x="4746" y="9094"/>
                </a:cubicBezTo>
                <a:cubicBezTo>
                  <a:pt x="4888" y="9258"/>
                  <a:pt x="5097" y="9348"/>
                  <a:pt x="5315" y="9348"/>
                </a:cubicBezTo>
                <a:lnTo>
                  <a:pt x="5346" y="9348"/>
                </a:lnTo>
                <a:cubicBezTo>
                  <a:pt x="5571" y="9340"/>
                  <a:pt x="5782" y="9229"/>
                  <a:pt x="5924" y="9049"/>
                </a:cubicBezTo>
                <a:cubicBezTo>
                  <a:pt x="7088" y="7532"/>
                  <a:pt x="9767" y="3779"/>
                  <a:pt x="9421" y="1617"/>
                </a:cubicBezTo>
                <a:cubicBezTo>
                  <a:pt x="9340" y="1084"/>
                  <a:pt x="9092" y="671"/>
                  <a:pt x="8679" y="392"/>
                </a:cubicBezTo>
                <a:cubicBezTo>
                  <a:pt x="8346" y="166"/>
                  <a:pt x="7997" y="49"/>
                  <a:pt x="7637" y="49"/>
                </a:cubicBezTo>
                <a:cubicBezTo>
                  <a:pt x="7510" y="49"/>
                  <a:pt x="7382" y="63"/>
                  <a:pt x="7252" y="93"/>
                </a:cubicBezTo>
                <a:cubicBezTo>
                  <a:pt x="6292" y="311"/>
                  <a:pt x="5519" y="1302"/>
                  <a:pt x="5016" y="2141"/>
                </a:cubicBezTo>
                <a:cubicBezTo>
                  <a:pt x="4813" y="1804"/>
                  <a:pt x="4588" y="1489"/>
                  <a:pt x="4348" y="1188"/>
                </a:cubicBezTo>
                <a:cubicBezTo>
                  <a:pt x="3742" y="434"/>
                  <a:pt x="2974" y="0"/>
                  <a:pt x="228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" name="Google Shape;931;p26"/>
          <p:cNvSpPr/>
          <p:nvPr/>
        </p:nvSpPr>
        <p:spPr>
          <a:xfrm>
            <a:off x="10471795" y="1140867"/>
            <a:ext cx="2376533" cy="1157632"/>
          </a:xfrm>
          <a:custGeom>
            <a:avLst/>
            <a:gdLst/>
            <a:ahLst/>
            <a:cxnLst/>
            <a:rect l="l" t="t" r="r" b="b"/>
            <a:pathLst>
              <a:path w="47639" h="23148" extrusionOk="0">
                <a:moveTo>
                  <a:pt x="24298" y="0"/>
                </a:moveTo>
                <a:cubicBezTo>
                  <a:pt x="18492" y="0"/>
                  <a:pt x="13666" y="4478"/>
                  <a:pt x="13190" y="10256"/>
                </a:cubicBezTo>
                <a:cubicBezTo>
                  <a:pt x="12725" y="10121"/>
                  <a:pt x="12237" y="10038"/>
                  <a:pt x="11727" y="10015"/>
                </a:cubicBezTo>
                <a:cubicBezTo>
                  <a:pt x="11646" y="10012"/>
                  <a:pt x="11566" y="10010"/>
                  <a:pt x="11486" y="10010"/>
                </a:cubicBezTo>
                <a:cubicBezTo>
                  <a:pt x="8207" y="10010"/>
                  <a:pt x="5482" y="12543"/>
                  <a:pt x="5225" y="15804"/>
                </a:cubicBezTo>
                <a:cubicBezTo>
                  <a:pt x="4843" y="15683"/>
                  <a:pt x="4431" y="15616"/>
                  <a:pt x="4002" y="15616"/>
                </a:cubicBezTo>
                <a:cubicBezTo>
                  <a:pt x="1795" y="15616"/>
                  <a:pt x="1" y="17409"/>
                  <a:pt x="1" y="19625"/>
                </a:cubicBezTo>
                <a:cubicBezTo>
                  <a:pt x="1" y="21839"/>
                  <a:pt x="1532" y="22597"/>
                  <a:pt x="3725" y="22882"/>
                </a:cubicBezTo>
                <a:cubicBezTo>
                  <a:pt x="5349" y="23095"/>
                  <a:pt x="7654" y="23147"/>
                  <a:pt x="9568" y="23147"/>
                </a:cubicBezTo>
                <a:cubicBezTo>
                  <a:pt x="10952" y="23147"/>
                  <a:pt x="12132" y="23120"/>
                  <a:pt x="12702" y="23107"/>
                </a:cubicBezTo>
                <a:cubicBezTo>
                  <a:pt x="15426" y="23042"/>
                  <a:pt x="19686" y="22817"/>
                  <a:pt x="22535" y="22817"/>
                </a:cubicBezTo>
                <a:cubicBezTo>
                  <a:pt x="23000" y="22817"/>
                  <a:pt x="23428" y="22823"/>
                  <a:pt x="23805" y="22837"/>
                </a:cubicBezTo>
                <a:cubicBezTo>
                  <a:pt x="26050" y="22923"/>
                  <a:pt x="31134" y="23017"/>
                  <a:pt x="34847" y="23017"/>
                </a:cubicBezTo>
                <a:cubicBezTo>
                  <a:pt x="36337" y="23017"/>
                  <a:pt x="37607" y="23002"/>
                  <a:pt x="38384" y="22965"/>
                </a:cubicBezTo>
                <a:cubicBezTo>
                  <a:pt x="44050" y="22709"/>
                  <a:pt x="47309" y="19805"/>
                  <a:pt x="47473" y="15495"/>
                </a:cubicBezTo>
                <a:cubicBezTo>
                  <a:pt x="47639" y="11179"/>
                  <a:pt x="43293" y="7509"/>
                  <a:pt x="38984" y="7343"/>
                </a:cubicBezTo>
                <a:cubicBezTo>
                  <a:pt x="38884" y="7340"/>
                  <a:pt x="38786" y="7338"/>
                  <a:pt x="38687" y="7338"/>
                </a:cubicBezTo>
                <a:cubicBezTo>
                  <a:pt x="37387" y="7338"/>
                  <a:pt x="36162" y="7656"/>
                  <a:pt x="35080" y="8221"/>
                </a:cubicBezTo>
                <a:cubicBezTo>
                  <a:pt x="33826" y="3650"/>
                  <a:pt x="29727" y="203"/>
                  <a:pt x="24737" y="9"/>
                </a:cubicBezTo>
                <a:cubicBezTo>
                  <a:pt x="24590" y="3"/>
                  <a:pt x="24443" y="0"/>
                  <a:pt x="2429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32" name="Google Shape;932;p26"/>
          <p:cNvGrpSpPr/>
          <p:nvPr/>
        </p:nvGrpSpPr>
        <p:grpSpPr>
          <a:xfrm flipH="1">
            <a:off x="57291" y="4164234"/>
            <a:ext cx="1427260" cy="1456367"/>
            <a:chOff x="3803175" y="2825350"/>
            <a:chExt cx="1073100" cy="1092275"/>
          </a:xfrm>
        </p:grpSpPr>
        <p:sp>
          <p:nvSpPr>
            <p:cNvPr id="933" name="Google Shape;933;p26"/>
            <p:cNvSpPr/>
            <p:nvPr/>
          </p:nvSpPr>
          <p:spPr>
            <a:xfrm>
              <a:off x="3803175" y="2825350"/>
              <a:ext cx="1073100" cy="521225"/>
            </a:xfrm>
            <a:custGeom>
              <a:avLst/>
              <a:gdLst/>
              <a:ahLst/>
              <a:cxnLst/>
              <a:rect l="l" t="t" r="r" b="b"/>
              <a:pathLst>
                <a:path w="42924" h="20849" extrusionOk="0">
                  <a:moveTo>
                    <a:pt x="21027" y="1"/>
                  </a:moveTo>
                  <a:cubicBezTo>
                    <a:pt x="20895" y="1"/>
                    <a:pt x="20762" y="3"/>
                    <a:pt x="20628" y="9"/>
                  </a:cubicBezTo>
                  <a:cubicBezTo>
                    <a:pt x="16132" y="182"/>
                    <a:pt x="12438" y="3282"/>
                    <a:pt x="11312" y="7402"/>
                  </a:cubicBezTo>
                  <a:cubicBezTo>
                    <a:pt x="10351" y="6898"/>
                    <a:pt x="9257" y="6609"/>
                    <a:pt x="8097" y="6609"/>
                  </a:cubicBezTo>
                  <a:cubicBezTo>
                    <a:pt x="7998" y="6609"/>
                    <a:pt x="7899" y="6611"/>
                    <a:pt x="7799" y="6615"/>
                  </a:cubicBezTo>
                  <a:cubicBezTo>
                    <a:pt x="3911" y="6765"/>
                    <a:pt x="0" y="10067"/>
                    <a:pt x="151" y="13948"/>
                  </a:cubicBezTo>
                  <a:cubicBezTo>
                    <a:pt x="301" y="17837"/>
                    <a:pt x="3236" y="20450"/>
                    <a:pt x="8340" y="20682"/>
                  </a:cubicBezTo>
                  <a:cubicBezTo>
                    <a:pt x="9053" y="20715"/>
                    <a:pt x="10230" y="20728"/>
                    <a:pt x="11610" y="20728"/>
                  </a:cubicBezTo>
                  <a:cubicBezTo>
                    <a:pt x="14947" y="20728"/>
                    <a:pt x="19467" y="20649"/>
                    <a:pt x="21470" y="20568"/>
                  </a:cubicBezTo>
                  <a:cubicBezTo>
                    <a:pt x="21818" y="20556"/>
                    <a:pt x="22213" y="20550"/>
                    <a:pt x="22644" y="20550"/>
                  </a:cubicBezTo>
                  <a:cubicBezTo>
                    <a:pt x="25214" y="20550"/>
                    <a:pt x="29033" y="20751"/>
                    <a:pt x="31476" y="20810"/>
                  </a:cubicBezTo>
                  <a:cubicBezTo>
                    <a:pt x="31997" y="20822"/>
                    <a:pt x="33085" y="20849"/>
                    <a:pt x="34357" y="20849"/>
                  </a:cubicBezTo>
                  <a:cubicBezTo>
                    <a:pt x="36071" y="20849"/>
                    <a:pt x="38118" y="20801"/>
                    <a:pt x="39561" y="20606"/>
                  </a:cubicBezTo>
                  <a:cubicBezTo>
                    <a:pt x="41543" y="20352"/>
                    <a:pt x="42923" y="19668"/>
                    <a:pt x="42923" y="17671"/>
                  </a:cubicBezTo>
                  <a:cubicBezTo>
                    <a:pt x="42923" y="15683"/>
                    <a:pt x="41302" y="14061"/>
                    <a:pt x="39313" y="14061"/>
                  </a:cubicBezTo>
                  <a:cubicBezTo>
                    <a:pt x="38931" y="14061"/>
                    <a:pt x="38554" y="14121"/>
                    <a:pt x="38210" y="14234"/>
                  </a:cubicBezTo>
                  <a:cubicBezTo>
                    <a:pt x="37982" y="11294"/>
                    <a:pt x="35521" y="9013"/>
                    <a:pt x="32569" y="9013"/>
                  </a:cubicBezTo>
                  <a:cubicBezTo>
                    <a:pt x="32498" y="9013"/>
                    <a:pt x="32427" y="9014"/>
                    <a:pt x="32355" y="9017"/>
                  </a:cubicBezTo>
                  <a:cubicBezTo>
                    <a:pt x="31896" y="9038"/>
                    <a:pt x="31454" y="9114"/>
                    <a:pt x="31033" y="9235"/>
                  </a:cubicBezTo>
                  <a:cubicBezTo>
                    <a:pt x="30609" y="4028"/>
                    <a:pt x="26256" y="1"/>
                    <a:pt x="21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34" name="Google Shape;934;p26"/>
            <p:cNvGrpSpPr/>
            <p:nvPr/>
          </p:nvGrpSpPr>
          <p:grpSpPr>
            <a:xfrm>
              <a:off x="4143625" y="3473950"/>
              <a:ext cx="338350" cy="443675"/>
              <a:chOff x="4143625" y="3473950"/>
              <a:chExt cx="338350" cy="443675"/>
            </a:xfrm>
          </p:grpSpPr>
          <p:sp>
            <p:nvSpPr>
              <p:cNvPr id="935" name="Google Shape;935;p26"/>
              <p:cNvSpPr/>
              <p:nvPr/>
            </p:nvSpPr>
            <p:spPr>
              <a:xfrm>
                <a:off x="4143625" y="348800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6" name="Google Shape;936;p26"/>
              <p:cNvSpPr/>
              <p:nvPr/>
            </p:nvSpPr>
            <p:spPr>
              <a:xfrm>
                <a:off x="4415700" y="3473950"/>
                <a:ext cx="66275" cy="12725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0" extrusionOk="0">
                    <a:moveTo>
                      <a:pt x="1359" y="0"/>
                    </a:moveTo>
                    <a:cubicBezTo>
                      <a:pt x="1060" y="0"/>
                      <a:pt x="1" y="2177"/>
                      <a:pt x="1" y="3378"/>
                    </a:cubicBezTo>
                    <a:cubicBezTo>
                      <a:pt x="1" y="4578"/>
                      <a:pt x="541" y="5090"/>
                      <a:pt x="1269" y="5090"/>
                    </a:cubicBezTo>
                    <a:cubicBezTo>
                      <a:pt x="2006" y="5090"/>
                      <a:pt x="2651" y="4578"/>
                      <a:pt x="2651" y="3378"/>
                    </a:cubicBezTo>
                    <a:cubicBezTo>
                      <a:pt x="2651" y="2177"/>
                      <a:pt x="1646" y="0"/>
                      <a:pt x="1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7" name="Google Shape;937;p26"/>
              <p:cNvSpPr/>
              <p:nvPr/>
            </p:nvSpPr>
            <p:spPr>
              <a:xfrm>
                <a:off x="4143625" y="3689550"/>
                <a:ext cx="6622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5091" extrusionOk="0">
                    <a:moveTo>
                      <a:pt x="1352" y="1"/>
                    </a:moveTo>
                    <a:cubicBezTo>
                      <a:pt x="1058" y="1"/>
                      <a:pt x="0" y="2179"/>
                      <a:pt x="0" y="3379"/>
                    </a:cubicBezTo>
                    <a:cubicBezTo>
                      <a:pt x="0" y="4580"/>
                      <a:pt x="532" y="5090"/>
                      <a:pt x="1269" y="5090"/>
                    </a:cubicBezTo>
                    <a:cubicBezTo>
                      <a:pt x="1997" y="5090"/>
                      <a:pt x="2649" y="4580"/>
                      <a:pt x="2649" y="3379"/>
                    </a:cubicBezTo>
                    <a:cubicBezTo>
                      <a:pt x="2649" y="2179"/>
                      <a:pt x="1636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>
                <a:off x="4279650" y="3588975"/>
                <a:ext cx="66275" cy="127275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91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0"/>
                      <a:pt x="533" y="5090"/>
                      <a:pt x="1270" y="5090"/>
                    </a:cubicBezTo>
                    <a:cubicBezTo>
                      <a:pt x="1998" y="5090"/>
                      <a:pt x="2650" y="4580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>
                <a:off x="4408775" y="36852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2" y="1"/>
                    </a:moveTo>
                    <a:cubicBezTo>
                      <a:pt x="1060" y="1"/>
                      <a:pt x="0" y="2179"/>
                      <a:pt x="0" y="3379"/>
                    </a:cubicBezTo>
                    <a:cubicBezTo>
                      <a:pt x="0" y="4580"/>
                      <a:pt x="534" y="5083"/>
                      <a:pt x="1269" y="5083"/>
                    </a:cubicBezTo>
                    <a:cubicBezTo>
                      <a:pt x="1997" y="5083"/>
                      <a:pt x="2651" y="4580"/>
                      <a:pt x="2651" y="3379"/>
                    </a:cubicBezTo>
                    <a:cubicBezTo>
                      <a:pt x="2651" y="2179"/>
                      <a:pt x="1645" y="1"/>
                      <a:pt x="13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>
                <a:off x="4279650" y="3790525"/>
                <a:ext cx="66275" cy="127100"/>
              </a:xfrm>
              <a:custGeom>
                <a:avLst/>
                <a:gdLst/>
                <a:ahLst/>
                <a:cxnLst/>
                <a:rect l="l" t="t" r="r" b="b"/>
                <a:pathLst>
                  <a:path w="2651" h="5084" extrusionOk="0">
                    <a:moveTo>
                      <a:pt x="1351" y="1"/>
                    </a:moveTo>
                    <a:cubicBezTo>
                      <a:pt x="1060" y="1"/>
                      <a:pt x="0" y="2177"/>
                      <a:pt x="0" y="3379"/>
                    </a:cubicBezTo>
                    <a:cubicBezTo>
                      <a:pt x="0" y="4581"/>
                      <a:pt x="533" y="5083"/>
                      <a:pt x="1270" y="5083"/>
                    </a:cubicBezTo>
                    <a:cubicBezTo>
                      <a:pt x="1998" y="5083"/>
                      <a:pt x="2650" y="4581"/>
                      <a:pt x="2650" y="3379"/>
                    </a:cubicBezTo>
                    <a:cubicBezTo>
                      <a:pt x="2650" y="2177"/>
                      <a:pt x="1645" y="1"/>
                      <a:pt x="13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941" name="Google Shape;941;p26"/>
          <p:cNvSpPr/>
          <p:nvPr/>
        </p:nvSpPr>
        <p:spPr>
          <a:xfrm>
            <a:off x="423783" y="6363667"/>
            <a:ext cx="181250" cy="112133"/>
          </a:xfrm>
          <a:custGeom>
            <a:avLst/>
            <a:gdLst/>
            <a:ahLst/>
            <a:cxnLst/>
            <a:rect l="l" t="t" r="r" b="b"/>
            <a:pathLst>
              <a:path w="5451" h="3364" extrusionOk="0">
                <a:moveTo>
                  <a:pt x="4979" y="0"/>
                </a:moveTo>
                <a:cubicBezTo>
                  <a:pt x="4856" y="0"/>
                  <a:pt x="4736" y="52"/>
                  <a:pt x="4656" y="149"/>
                </a:cubicBezTo>
                <a:lnTo>
                  <a:pt x="2710" y="2491"/>
                </a:lnTo>
                <a:lnTo>
                  <a:pt x="797" y="194"/>
                </a:lnTo>
                <a:cubicBezTo>
                  <a:pt x="714" y="94"/>
                  <a:pt x="593" y="43"/>
                  <a:pt x="473" y="43"/>
                </a:cubicBezTo>
                <a:cubicBezTo>
                  <a:pt x="377" y="43"/>
                  <a:pt x="281" y="76"/>
                  <a:pt x="204" y="142"/>
                </a:cubicBezTo>
                <a:cubicBezTo>
                  <a:pt x="24" y="292"/>
                  <a:pt x="1" y="555"/>
                  <a:pt x="152" y="735"/>
                </a:cubicBezTo>
                <a:lnTo>
                  <a:pt x="2103" y="3077"/>
                </a:lnTo>
                <a:cubicBezTo>
                  <a:pt x="2253" y="3257"/>
                  <a:pt x="2478" y="3363"/>
                  <a:pt x="2710" y="3363"/>
                </a:cubicBezTo>
                <a:cubicBezTo>
                  <a:pt x="2944" y="3363"/>
                  <a:pt x="3170" y="3257"/>
                  <a:pt x="3319" y="3077"/>
                </a:cubicBezTo>
                <a:lnTo>
                  <a:pt x="5301" y="690"/>
                </a:lnTo>
                <a:cubicBezTo>
                  <a:pt x="5450" y="510"/>
                  <a:pt x="5422" y="247"/>
                  <a:pt x="5249" y="97"/>
                </a:cubicBezTo>
                <a:cubicBezTo>
                  <a:pt x="5170" y="32"/>
                  <a:pt x="5074" y="0"/>
                  <a:pt x="49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2" name="Google Shape;942;p26"/>
          <p:cNvSpPr/>
          <p:nvPr/>
        </p:nvSpPr>
        <p:spPr>
          <a:xfrm>
            <a:off x="8316974" y="242747"/>
            <a:ext cx="324789" cy="317981"/>
          </a:xfrm>
          <a:custGeom>
            <a:avLst/>
            <a:gdLst/>
            <a:ahLst/>
            <a:cxnLst/>
            <a:rect l="l" t="t" r="r" b="b"/>
            <a:pathLst>
              <a:path w="11291" h="11027" extrusionOk="0">
                <a:moveTo>
                  <a:pt x="5647" y="0"/>
                </a:moveTo>
                <a:cubicBezTo>
                  <a:pt x="5346" y="0"/>
                  <a:pt x="5044" y="167"/>
                  <a:pt x="4886" y="501"/>
                </a:cubicBezTo>
                <a:lnTo>
                  <a:pt x="3874" y="2694"/>
                </a:lnTo>
                <a:cubicBezTo>
                  <a:pt x="3753" y="2957"/>
                  <a:pt x="3513" y="3144"/>
                  <a:pt x="3236" y="3182"/>
                </a:cubicBezTo>
                <a:lnTo>
                  <a:pt x="968" y="3535"/>
                </a:lnTo>
                <a:cubicBezTo>
                  <a:pt x="278" y="3640"/>
                  <a:pt x="0" y="4548"/>
                  <a:pt x="503" y="5067"/>
                </a:cubicBezTo>
                <a:lnTo>
                  <a:pt x="2148" y="6769"/>
                </a:lnTo>
                <a:cubicBezTo>
                  <a:pt x="2342" y="6980"/>
                  <a:pt x="2432" y="7281"/>
                  <a:pt x="2387" y="7565"/>
                </a:cubicBezTo>
                <a:lnTo>
                  <a:pt x="1996" y="9976"/>
                </a:lnTo>
                <a:cubicBezTo>
                  <a:pt x="1902" y="10558"/>
                  <a:pt x="2338" y="11026"/>
                  <a:pt x="2829" y="11026"/>
                </a:cubicBezTo>
                <a:cubicBezTo>
                  <a:pt x="2958" y="11026"/>
                  <a:pt x="3091" y="10994"/>
                  <a:pt x="3220" y="10922"/>
                </a:cubicBezTo>
                <a:lnTo>
                  <a:pt x="5256" y="9787"/>
                </a:lnTo>
                <a:cubicBezTo>
                  <a:pt x="5379" y="9716"/>
                  <a:pt x="5514" y="9680"/>
                  <a:pt x="5649" y="9680"/>
                </a:cubicBezTo>
                <a:cubicBezTo>
                  <a:pt x="5784" y="9680"/>
                  <a:pt x="5919" y="9716"/>
                  <a:pt x="6043" y="9787"/>
                </a:cubicBezTo>
                <a:lnTo>
                  <a:pt x="8070" y="10922"/>
                </a:lnTo>
                <a:cubicBezTo>
                  <a:pt x="8198" y="10994"/>
                  <a:pt x="8332" y="11026"/>
                  <a:pt x="8462" y="11026"/>
                </a:cubicBezTo>
                <a:cubicBezTo>
                  <a:pt x="8953" y="11026"/>
                  <a:pt x="9388" y="10558"/>
                  <a:pt x="9293" y="9976"/>
                </a:cubicBezTo>
                <a:lnTo>
                  <a:pt x="8904" y="7565"/>
                </a:lnTo>
                <a:cubicBezTo>
                  <a:pt x="8859" y="7281"/>
                  <a:pt x="8949" y="6980"/>
                  <a:pt x="9151" y="6769"/>
                </a:cubicBezTo>
                <a:lnTo>
                  <a:pt x="10796" y="5067"/>
                </a:lnTo>
                <a:cubicBezTo>
                  <a:pt x="11291" y="4548"/>
                  <a:pt x="11021" y="3640"/>
                  <a:pt x="10322" y="3535"/>
                </a:cubicBezTo>
                <a:lnTo>
                  <a:pt x="8055" y="3182"/>
                </a:lnTo>
                <a:cubicBezTo>
                  <a:pt x="7778" y="3144"/>
                  <a:pt x="7544" y="2957"/>
                  <a:pt x="7418" y="2694"/>
                </a:cubicBezTo>
                <a:lnTo>
                  <a:pt x="6403" y="501"/>
                </a:lnTo>
                <a:cubicBezTo>
                  <a:pt x="6249" y="167"/>
                  <a:pt x="5949" y="0"/>
                  <a:pt x="564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E878F2A3-D581-48CC-BEE3-0982EB8DB330}" type="datetimeFigureOut">
              <a:rPr lang="en-US" smtClean="0"/>
              <a:t>10/03/2022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61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●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Scope One"/>
              <a:buChar char="○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Scope One"/>
              <a:buChar char="■"/>
              <a:defRPr>
                <a:solidFill>
                  <a:schemeClr val="accent3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58" r:id="rId4"/>
    <p:sldLayoutId id="2147483660" r:id="rId5"/>
    <p:sldLayoutId id="2147483671" r:id="rId6"/>
    <p:sldLayoutId id="2147483672" r:id="rId7"/>
    <p:sldLayoutId id="214748367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2.jp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2.jp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2.jp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3"/>
            <a:ext cx="12161838" cy="684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92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575C43-5007-46FC-9D22-4C411BA0846F}"/>
              </a:ext>
            </a:extLst>
          </p:cNvPr>
          <p:cNvSpPr txBox="1"/>
          <p:nvPr/>
        </p:nvSpPr>
        <p:spPr>
          <a:xfrm>
            <a:off x="4477944" y="1224037"/>
            <a:ext cx="474160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giông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BF377D-BE48-49E4-A3B4-FF6D33A19BEF}"/>
              </a:ext>
            </a:extLst>
          </p:cNvPr>
          <p:cNvSpPr txBox="1"/>
          <p:nvPr/>
        </p:nvSpPr>
        <p:spPr>
          <a:xfrm>
            <a:off x="571494" y="1224037"/>
            <a:ext cx="474160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me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D19CA74-1169-4623-91B9-580A79478846}"/>
              </a:ext>
            </a:extLst>
          </p:cNvPr>
          <p:cNvSpPr txBox="1"/>
          <p:nvPr/>
        </p:nvSpPr>
        <p:spPr>
          <a:xfrm>
            <a:off x="3971430" y="327139"/>
            <a:ext cx="3800918" cy="584642"/>
          </a:xfrm>
          <a:prstGeom prst="rect">
            <a:avLst/>
          </a:prstGeom>
          <a:noFill/>
        </p:spPr>
        <p:txBody>
          <a:bodyPr wrap="square" lIns="91305" tIns="45654" rIns="91305" bIns="4565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CHỔI TRE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A8B32C-3820-43C9-A539-AC860FC739CC}"/>
              </a:ext>
            </a:extLst>
          </p:cNvPr>
          <p:cNvSpPr txBox="1"/>
          <p:nvPr/>
        </p:nvSpPr>
        <p:spPr>
          <a:xfrm>
            <a:off x="8708676" y="1224037"/>
            <a:ext cx="296643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lề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	(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Hữu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161A4168-D7ED-49A0-8DFE-25B6D2431E41}"/>
              </a:ext>
            </a:extLst>
          </p:cNvPr>
          <p:cNvSpPr/>
          <p:nvPr/>
        </p:nvSpPr>
        <p:spPr>
          <a:xfrm>
            <a:off x="8229600" y="188686"/>
            <a:ext cx="3800918" cy="9144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Tìm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khó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hiểu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bàic</a:t>
            </a: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2CD0AA5-8D61-4802-BBEA-0A65E5AB227E}"/>
              </a:ext>
            </a:extLst>
          </p:cNvPr>
          <p:cNvCxnSpPr>
            <a:cxnSpLocks/>
          </p:cNvCxnSpPr>
          <p:nvPr/>
        </p:nvCxnSpPr>
        <p:spPr>
          <a:xfrm>
            <a:off x="1234099" y="2120694"/>
            <a:ext cx="9055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B16F8AD-707C-497B-A814-BA721571418A}"/>
              </a:ext>
            </a:extLst>
          </p:cNvPr>
          <p:cNvCxnSpPr>
            <a:cxnSpLocks/>
          </p:cNvCxnSpPr>
          <p:nvPr/>
        </p:nvCxnSpPr>
        <p:spPr>
          <a:xfrm>
            <a:off x="1666750" y="3802091"/>
            <a:ext cx="10957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3CE3FA6-6EB8-45A7-9C6D-668377BC8884}"/>
              </a:ext>
            </a:extLst>
          </p:cNvPr>
          <p:cNvCxnSpPr>
            <a:cxnSpLocks/>
          </p:cNvCxnSpPr>
          <p:nvPr/>
        </p:nvCxnSpPr>
        <p:spPr>
          <a:xfrm>
            <a:off x="601153" y="4239305"/>
            <a:ext cx="1325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7F786D5-AE6E-4CA9-8966-0BD6D8ECA45E}"/>
              </a:ext>
            </a:extLst>
          </p:cNvPr>
          <p:cNvCxnSpPr>
            <a:cxnSpLocks/>
          </p:cNvCxnSpPr>
          <p:nvPr/>
        </p:nvCxnSpPr>
        <p:spPr>
          <a:xfrm>
            <a:off x="2069589" y="4239305"/>
            <a:ext cx="1325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80D50D1-0783-46F7-9536-215907E3C158}"/>
              </a:ext>
            </a:extLst>
          </p:cNvPr>
          <p:cNvCxnSpPr>
            <a:cxnSpLocks/>
          </p:cNvCxnSpPr>
          <p:nvPr/>
        </p:nvCxnSpPr>
        <p:spPr>
          <a:xfrm>
            <a:off x="5223155" y="3801678"/>
            <a:ext cx="1325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93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7681;p56">
            <a:extLst>
              <a:ext uri="{FF2B5EF4-FFF2-40B4-BE49-F238E27FC236}">
                <a16:creationId xmlns:a16="http://schemas.microsoft.com/office/drawing/2014/main" xmlns="" id="{C1D9A3A2-6718-4C9B-BC4B-8E380C3D3423}"/>
              </a:ext>
            </a:extLst>
          </p:cNvPr>
          <p:cNvGrpSpPr/>
          <p:nvPr/>
        </p:nvGrpSpPr>
        <p:grpSpPr>
          <a:xfrm>
            <a:off x="765582" y="666716"/>
            <a:ext cx="652318" cy="647680"/>
            <a:chOff x="1773575" y="4308850"/>
            <a:chExt cx="650450" cy="645825"/>
          </a:xfrm>
        </p:grpSpPr>
        <p:sp>
          <p:nvSpPr>
            <p:cNvPr id="10" name="Google Shape;7682;p56">
              <a:extLst>
                <a:ext uri="{FF2B5EF4-FFF2-40B4-BE49-F238E27FC236}">
                  <a16:creationId xmlns:a16="http://schemas.microsoft.com/office/drawing/2014/main" xmlns="" id="{31281BFC-B82C-4EA4-BF43-B095586CCB93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Google Shape;7683;p56">
              <a:extLst>
                <a:ext uri="{FF2B5EF4-FFF2-40B4-BE49-F238E27FC236}">
                  <a16:creationId xmlns:a16="http://schemas.microsoft.com/office/drawing/2014/main" xmlns="" id="{1CA50BFC-F3CF-401A-9B07-1AEFF5F6D82A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9571B9-8A86-4C7E-AAA0-B4D2A1DBD6AD}"/>
              </a:ext>
            </a:extLst>
          </p:cNvPr>
          <p:cNvSpPr txBox="1"/>
          <p:nvPr/>
        </p:nvSpPr>
        <p:spPr>
          <a:xfrm>
            <a:off x="1602504" y="666716"/>
            <a:ext cx="6312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2" descr="10 Lợi ích của ve sầu đối với trái đất (và chúng ta)">
            <a:extLst>
              <a:ext uri="{FF2B5EF4-FFF2-40B4-BE49-F238E27FC236}">
                <a16:creationId xmlns:a16="http://schemas.microsoft.com/office/drawing/2014/main" xmlns="" id="{E2B489DD-9893-447F-86E0-5D8BD8B7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594" y="1947025"/>
            <a:ext cx="8154649" cy="458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18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7681;p56">
            <a:extLst>
              <a:ext uri="{FF2B5EF4-FFF2-40B4-BE49-F238E27FC236}">
                <a16:creationId xmlns:a16="http://schemas.microsoft.com/office/drawing/2014/main" xmlns="" id="{C1D9A3A2-6718-4C9B-BC4B-8E380C3D3423}"/>
              </a:ext>
            </a:extLst>
          </p:cNvPr>
          <p:cNvGrpSpPr/>
          <p:nvPr/>
        </p:nvGrpSpPr>
        <p:grpSpPr>
          <a:xfrm>
            <a:off x="765582" y="666716"/>
            <a:ext cx="652318" cy="647680"/>
            <a:chOff x="1773575" y="4308850"/>
            <a:chExt cx="650450" cy="645825"/>
          </a:xfrm>
        </p:grpSpPr>
        <p:sp>
          <p:nvSpPr>
            <p:cNvPr id="10" name="Google Shape;7682;p56">
              <a:extLst>
                <a:ext uri="{FF2B5EF4-FFF2-40B4-BE49-F238E27FC236}">
                  <a16:creationId xmlns:a16="http://schemas.microsoft.com/office/drawing/2014/main" xmlns="" id="{31281BFC-B82C-4EA4-BF43-B095586CCB93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Google Shape;7683;p56">
              <a:extLst>
                <a:ext uri="{FF2B5EF4-FFF2-40B4-BE49-F238E27FC236}">
                  <a16:creationId xmlns:a16="http://schemas.microsoft.com/office/drawing/2014/main" xmlns="" id="{1CA50BFC-F3CF-401A-9B07-1AEFF5F6D82A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9571B9-8A86-4C7E-AAA0-B4D2A1DBD6AD}"/>
              </a:ext>
            </a:extLst>
          </p:cNvPr>
          <p:cNvSpPr txBox="1"/>
          <p:nvPr/>
        </p:nvSpPr>
        <p:spPr>
          <a:xfrm>
            <a:off x="1602504" y="666716"/>
            <a:ext cx="6312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B84A22C-26AB-48BC-8765-0043C2DED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119" y="1560233"/>
            <a:ext cx="3262859" cy="48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ổi Tre - NH">
            <a:extLst>
              <a:ext uri="{FF2B5EF4-FFF2-40B4-BE49-F238E27FC236}">
                <a16:creationId xmlns:a16="http://schemas.microsoft.com/office/drawing/2014/main" xmlns="" id="{E47F34AC-4C1C-4E0D-8EF8-EA6BE71F5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0" r="29911"/>
          <a:stretch/>
        </p:blipFill>
        <p:spPr bwMode="auto">
          <a:xfrm>
            <a:off x="4840970" y="1401316"/>
            <a:ext cx="2068643" cy="521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ỔI TRE - S 16x65cm | MUJI">
            <a:extLst>
              <a:ext uri="{FF2B5EF4-FFF2-40B4-BE49-F238E27FC236}">
                <a16:creationId xmlns:a16="http://schemas.microsoft.com/office/drawing/2014/main" xmlns="" id="{B233BBBF-2F5A-4F63-A872-C428A03D9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3" r="36123"/>
          <a:stretch/>
        </p:blipFill>
        <p:spPr bwMode="auto">
          <a:xfrm>
            <a:off x="8099410" y="1020659"/>
            <a:ext cx="1752177" cy="589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2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C251D6B1-3380-478D-8851-DBE0CBDE3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67" y="1701791"/>
            <a:ext cx="6312302" cy="473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7681;p56">
            <a:extLst>
              <a:ext uri="{FF2B5EF4-FFF2-40B4-BE49-F238E27FC236}">
                <a16:creationId xmlns:a16="http://schemas.microsoft.com/office/drawing/2014/main" xmlns="" id="{C1D9A3A2-6718-4C9B-BC4B-8E380C3D3423}"/>
              </a:ext>
            </a:extLst>
          </p:cNvPr>
          <p:cNvGrpSpPr/>
          <p:nvPr/>
        </p:nvGrpSpPr>
        <p:grpSpPr>
          <a:xfrm>
            <a:off x="765582" y="666716"/>
            <a:ext cx="652318" cy="647680"/>
            <a:chOff x="1773575" y="4308850"/>
            <a:chExt cx="650450" cy="645825"/>
          </a:xfrm>
        </p:grpSpPr>
        <p:sp>
          <p:nvSpPr>
            <p:cNvPr id="10" name="Google Shape;7682;p56">
              <a:extLst>
                <a:ext uri="{FF2B5EF4-FFF2-40B4-BE49-F238E27FC236}">
                  <a16:creationId xmlns:a16="http://schemas.microsoft.com/office/drawing/2014/main" xmlns="" id="{31281BFC-B82C-4EA4-BF43-B095586CCB93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Google Shape;7683;p56">
              <a:extLst>
                <a:ext uri="{FF2B5EF4-FFF2-40B4-BE49-F238E27FC236}">
                  <a16:creationId xmlns:a16="http://schemas.microsoft.com/office/drawing/2014/main" xmlns="" id="{1CA50BFC-F3CF-401A-9B07-1AEFF5F6D82A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19571B9-8A86-4C7E-AAA0-B4D2A1DBD6AD}"/>
              </a:ext>
            </a:extLst>
          </p:cNvPr>
          <p:cNvSpPr txBox="1"/>
          <p:nvPr/>
        </p:nvSpPr>
        <p:spPr>
          <a:xfrm>
            <a:off x="1602504" y="666716"/>
            <a:ext cx="6312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me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2A12F4C8-D548-436F-A806-3660F00E7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787" y="1701791"/>
            <a:ext cx="7594261" cy="471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amarind Tree In Garden - Tamarindus Indica Stock Photo, Picture And  Royalty Free Image. Image 49848464.">
            <a:extLst>
              <a:ext uri="{FF2B5EF4-FFF2-40B4-BE49-F238E27FC236}">
                <a16:creationId xmlns:a16="http://schemas.microsoft.com/office/drawing/2014/main" xmlns="" id="{19658FE9-BFB2-47B1-9523-41CD8EC88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942" y="1513746"/>
            <a:ext cx="3323713" cy="500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ây me dáng thác đổ mây bay ở TP.HCM - VietNamNet">
            <a:extLst>
              <a:ext uri="{FF2B5EF4-FFF2-40B4-BE49-F238E27FC236}">
                <a16:creationId xmlns:a16="http://schemas.microsoft.com/office/drawing/2014/main" xmlns="" id="{C8D3A516-BC5D-4AFC-A91B-0425AA49A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232" y="1513746"/>
            <a:ext cx="7138822" cy="500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85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7681;p56">
            <a:extLst>
              <a:ext uri="{FF2B5EF4-FFF2-40B4-BE49-F238E27FC236}">
                <a16:creationId xmlns:a16="http://schemas.microsoft.com/office/drawing/2014/main" xmlns="" id="{862D9E92-A471-4BA4-B4DC-37DF293AE8EE}"/>
              </a:ext>
            </a:extLst>
          </p:cNvPr>
          <p:cNvGrpSpPr/>
          <p:nvPr/>
        </p:nvGrpSpPr>
        <p:grpSpPr>
          <a:xfrm>
            <a:off x="840534" y="1881572"/>
            <a:ext cx="652318" cy="647680"/>
            <a:chOff x="1773575" y="4308850"/>
            <a:chExt cx="650450" cy="645825"/>
          </a:xfrm>
        </p:grpSpPr>
        <p:sp>
          <p:nvSpPr>
            <p:cNvPr id="15" name="Google Shape;7682;p56">
              <a:extLst>
                <a:ext uri="{FF2B5EF4-FFF2-40B4-BE49-F238E27FC236}">
                  <a16:creationId xmlns:a16="http://schemas.microsoft.com/office/drawing/2014/main" xmlns="" id="{7404B2A7-6924-47E4-8AF1-C098C1AB18F3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Google Shape;7683;p56">
              <a:extLst>
                <a:ext uri="{FF2B5EF4-FFF2-40B4-BE49-F238E27FC236}">
                  <a16:creationId xmlns:a16="http://schemas.microsoft.com/office/drawing/2014/main" xmlns="" id="{829A6AA6-3426-41FF-949D-E2992B49817E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A8779D3-25DA-4AFC-9C65-2A69BD4D7E5C}"/>
              </a:ext>
            </a:extLst>
          </p:cNvPr>
          <p:cNvSpPr txBox="1"/>
          <p:nvPr/>
        </p:nvSpPr>
        <p:spPr>
          <a:xfrm>
            <a:off x="1677456" y="1944477"/>
            <a:ext cx="33952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9261F32-D93A-4362-B1F4-F6652013FA80}"/>
              </a:ext>
            </a:extLst>
          </p:cNvPr>
          <p:cNvSpPr txBox="1"/>
          <p:nvPr/>
        </p:nvSpPr>
        <p:spPr>
          <a:xfrm>
            <a:off x="3309553" y="1926759"/>
            <a:ext cx="8448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tĩnh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oogle Shape;7681;p56">
            <a:extLst>
              <a:ext uri="{FF2B5EF4-FFF2-40B4-BE49-F238E27FC236}">
                <a16:creationId xmlns:a16="http://schemas.microsoft.com/office/drawing/2014/main" xmlns="" id="{18C89CCA-A1E4-46C6-8394-04C7B2646E78}"/>
              </a:ext>
            </a:extLst>
          </p:cNvPr>
          <p:cNvGrpSpPr/>
          <p:nvPr/>
        </p:nvGrpSpPr>
        <p:grpSpPr>
          <a:xfrm>
            <a:off x="840534" y="2888411"/>
            <a:ext cx="652318" cy="647680"/>
            <a:chOff x="1773575" y="4308850"/>
            <a:chExt cx="650450" cy="645825"/>
          </a:xfrm>
        </p:grpSpPr>
        <p:sp>
          <p:nvSpPr>
            <p:cNvPr id="10" name="Google Shape;7682;p56">
              <a:extLst>
                <a:ext uri="{FF2B5EF4-FFF2-40B4-BE49-F238E27FC236}">
                  <a16:creationId xmlns:a16="http://schemas.microsoft.com/office/drawing/2014/main" xmlns="" id="{761E907B-4732-4AB1-983B-85D472ECD283}"/>
                </a:ext>
              </a:extLst>
            </p:cNvPr>
            <p:cNvSpPr/>
            <p:nvPr/>
          </p:nvSpPr>
          <p:spPr>
            <a:xfrm>
              <a:off x="1773575" y="4308850"/>
              <a:ext cx="650450" cy="645825"/>
            </a:xfrm>
            <a:custGeom>
              <a:avLst/>
              <a:gdLst/>
              <a:ahLst/>
              <a:cxnLst/>
              <a:rect l="l" t="t" r="r" b="b"/>
              <a:pathLst>
                <a:path w="26018" h="25833" extrusionOk="0">
                  <a:moveTo>
                    <a:pt x="13010" y="842"/>
                  </a:moveTo>
                  <a:cubicBezTo>
                    <a:pt x="14352" y="842"/>
                    <a:pt x="15554" y="1615"/>
                    <a:pt x="16132" y="2869"/>
                  </a:cubicBezTo>
                  <a:lnTo>
                    <a:pt x="17941" y="6764"/>
                  </a:lnTo>
                  <a:lnTo>
                    <a:pt x="21928" y="7380"/>
                  </a:lnTo>
                  <a:cubicBezTo>
                    <a:pt x="23203" y="7575"/>
                    <a:pt x="24261" y="8485"/>
                    <a:pt x="24682" y="9737"/>
                  </a:cubicBezTo>
                  <a:cubicBezTo>
                    <a:pt x="25116" y="11028"/>
                    <a:pt x="24810" y="12439"/>
                    <a:pt x="23872" y="13416"/>
                  </a:cubicBezTo>
                  <a:lnTo>
                    <a:pt x="20913" y="16478"/>
                  </a:lnTo>
                  <a:lnTo>
                    <a:pt x="21620" y="20840"/>
                  </a:lnTo>
                  <a:cubicBezTo>
                    <a:pt x="21792" y="21897"/>
                    <a:pt x="21492" y="22964"/>
                    <a:pt x="20809" y="23768"/>
                  </a:cubicBezTo>
                  <a:cubicBezTo>
                    <a:pt x="20148" y="24540"/>
                    <a:pt x="19202" y="24991"/>
                    <a:pt x="18204" y="24991"/>
                  </a:cubicBezTo>
                  <a:cubicBezTo>
                    <a:pt x="17633" y="24991"/>
                    <a:pt x="17054" y="24841"/>
                    <a:pt x="16544" y="24555"/>
                  </a:cubicBezTo>
                  <a:lnTo>
                    <a:pt x="13010" y="22573"/>
                  </a:lnTo>
                  <a:lnTo>
                    <a:pt x="9466" y="24555"/>
                  </a:lnTo>
                  <a:cubicBezTo>
                    <a:pt x="8956" y="24841"/>
                    <a:pt x="8385" y="24991"/>
                    <a:pt x="7814" y="24991"/>
                  </a:cubicBezTo>
                  <a:cubicBezTo>
                    <a:pt x="6816" y="24991"/>
                    <a:pt x="5863" y="24540"/>
                    <a:pt x="5202" y="23768"/>
                  </a:cubicBezTo>
                  <a:cubicBezTo>
                    <a:pt x="4519" y="22964"/>
                    <a:pt x="4227" y="21897"/>
                    <a:pt x="4398" y="20840"/>
                  </a:cubicBezTo>
                  <a:lnTo>
                    <a:pt x="5097" y="16478"/>
                  </a:lnTo>
                  <a:lnTo>
                    <a:pt x="2139" y="13416"/>
                  </a:lnTo>
                  <a:cubicBezTo>
                    <a:pt x="1200" y="12439"/>
                    <a:pt x="894" y="11028"/>
                    <a:pt x="1328" y="9737"/>
                  </a:cubicBezTo>
                  <a:cubicBezTo>
                    <a:pt x="1757" y="8485"/>
                    <a:pt x="2807" y="7575"/>
                    <a:pt x="4083" y="7380"/>
                  </a:cubicBezTo>
                  <a:lnTo>
                    <a:pt x="8077" y="6764"/>
                  </a:lnTo>
                  <a:lnTo>
                    <a:pt x="9878" y="2869"/>
                  </a:lnTo>
                  <a:cubicBezTo>
                    <a:pt x="10464" y="1615"/>
                    <a:pt x="11658" y="842"/>
                    <a:pt x="13010" y="842"/>
                  </a:cubicBezTo>
                  <a:close/>
                  <a:moveTo>
                    <a:pt x="13010" y="1"/>
                  </a:moveTo>
                  <a:cubicBezTo>
                    <a:pt x="11327" y="1"/>
                    <a:pt x="9841" y="963"/>
                    <a:pt x="9120" y="2516"/>
                  </a:cubicBezTo>
                  <a:lnTo>
                    <a:pt x="7506" y="6007"/>
                  </a:lnTo>
                  <a:lnTo>
                    <a:pt x="3957" y="6555"/>
                  </a:lnTo>
                  <a:cubicBezTo>
                    <a:pt x="2371" y="6795"/>
                    <a:pt x="1058" y="7913"/>
                    <a:pt x="534" y="9466"/>
                  </a:cubicBezTo>
                  <a:cubicBezTo>
                    <a:pt x="0" y="11059"/>
                    <a:pt x="382" y="12799"/>
                    <a:pt x="1539" y="13994"/>
                  </a:cubicBezTo>
                  <a:lnTo>
                    <a:pt x="4203" y="16763"/>
                  </a:lnTo>
                  <a:lnTo>
                    <a:pt x="3566" y="20705"/>
                  </a:lnTo>
                  <a:cubicBezTo>
                    <a:pt x="3355" y="22004"/>
                    <a:pt x="3722" y="23317"/>
                    <a:pt x="4564" y="24308"/>
                  </a:cubicBezTo>
                  <a:cubicBezTo>
                    <a:pt x="5382" y="25276"/>
                    <a:pt x="6569" y="25832"/>
                    <a:pt x="7814" y="25832"/>
                  </a:cubicBezTo>
                  <a:cubicBezTo>
                    <a:pt x="8527" y="25832"/>
                    <a:pt x="9241" y="25645"/>
                    <a:pt x="9878" y="25285"/>
                  </a:cubicBezTo>
                  <a:lnTo>
                    <a:pt x="13010" y="23535"/>
                  </a:lnTo>
                  <a:lnTo>
                    <a:pt x="16139" y="25285"/>
                  </a:lnTo>
                  <a:cubicBezTo>
                    <a:pt x="16770" y="25645"/>
                    <a:pt x="17483" y="25832"/>
                    <a:pt x="18204" y="25832"/>
                  </a:cubicBezTo>
                  <a:cubicBezTo>
                    <a:pt x="19450" y="25832"/>
                    <a:pt x="20629" y="25276"/>
                    <a:pt x="21454" y="24308"/>
                  </a:cubicBezTo>
                  <a:cubicBezTo>
                    <a:pt x="22295" y="23317"/>
                    <a:pt x="22655" y="22004"/>
                    <a:pt x="22445" y="20705"/>
                  </a:cubicBezTo>
                  <a:lnTo>
                    <a:pt x="21814" y="16763"/>
                  </a:lnTo>
                  <a:lnTo>
                    <a:pt x="24479" y="13994"/>
                  </a:lnTo>
                  <a:cubicBezTo>
                    <a:pt x="25635" y="12799"/>
                    <a:pt x="26017" y="11059"/>
                    <a:pt x="25477" y="9466"/>
                  </a:cubicBezTo>
                  <a:cubicBezTo>
                    <a:pt x="24960" y="7913"/>
                    <a:pt x="23646" y="6795"/>
                    <a:pt x="22054" y="6555"/>
                  </a:cubicBezTo>
                  <a:lnTo>
                    <a:pt x="18512" y="6007"/>
                  </a:lnTo>
                  <a:lnTo>
                    <a:pt x="16890" y="2516"/>
                  </a:lnTo>
                  <a:cubicBezTo>
                    <a:pt x="16177" y="963"/>
                    <a:pt x="14683" y="1"/>
                    <a:pt x="130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Google Shape;7683;p56">
              <a:extLst>
                <a:ext uri="{FF2B5EF4-FFF2-40B4-BE49-F238E27FC236}">
                  <a16:creationId xmlns:a16="http://schemas.microsoft.com/office/drawing/2014/main" xmlns="" id="{AA168B06-03FD-4815-91A7-73DA367E382C}"/>
                </a:ext>
              </a:extLst>
            </p:cNvPr>
            <p:cNvSpPr/>
            <p:nvPr/>
          </p:nvSpPr>
          <p:spPr>
            <a:xfrm>
              <a:off x="1957650" y="4493950"/>
              <a:ext cx="282300" cy="275650"/>
            </a:xfrm>
            <a:custGeom>
              <a:avLst/>
              <a:gdLst/>
              <a:ahLst/>
              <a:cxnLst/>
              <a:rect l="l" t="t" r="r" b="b"/>
              <a:pathLst>
                <a:path w="11292" h="11026" extrusionOk="0">
                  <a:moveTo>
                    <a:pt x="5643" y="1"/>
                  </a:moveTo>
                  <a:cubicBezTo>
                    <a:pt x="5342" y="1"/>
                    <a:pt x="5042" y="168"/>
                    <a:pt x="4888" y="502"/>
                  </a:cubicBezTo>
                  <a:lnTo>
                    <a:pt x="3874" y="2686"/>
                  </a:lnTo>
                  <a:cubicBezTo>
                    <a:pt x="3746" y="2956"/>
                    <a:pt x="3514" y="3136"/>
                    <a:pt x="3236" y="3181"/>
                  </a:cubicBezTo>
                  <a:lnTo>
                    <a:pt x="970" y="3534"/>
                  </a:lnTo>
                  <a:cubicBezTo>
                    <a:pt x="271" y="3639"/>
                    <a:pt x="0" y="4549"/>
                    <a:pt x="496" y="5066"/>
                  </a:cubicBezTo>
                  <a:lnTo>
                    <a:pt x="2141" y="6770"/>
                  </a:lnTo>
                  <a:cubicBezTo>
                    <a:pt x="2343" y="6972"/>
                    <a:pt x="2433" y="7273"/>
                    <a:pt x="2380" y="7566"/>
                  </a:cubicBezTo>
                  <a:lnTo>
                    <a:pt x="1998" y="9968"/>
                  </a:lnTo>
                  <a:cubicBezTo>
                    <a:pt x="1903" y="10550"/>
                    <a:pt x="2335" y="11025"/>
                    <a:pt x="2829" y="11025"/>
                  </a:cubicBezTo>
                  <a:cubicBezTo>
                    <a:pt x="2959" y="11025"/>
                    <a:pt x="3092" y="10993"/>
                    <a:pt x="3222" y="10921"/>
                  </a:cubicBezTo>
                  <a:lnTo>
                    <a:pt x="5249" y="9781"/>
                  </a:lnTo>
                  <a:cubicBezTo>
                    <a:pt x="5372" y="9713"/>
                    <a:pt x="5507" y="9679"/>
                    <a:pt x="5642" y="9679"/>
                  </a:cubicBezTo>
                  <a:cubicBezTo>
                    <a:pt x="5777" y="9679"/>
                    <a:pt x="5912" y="9713"/>
                    <a:pt x="6036" y="9781"/>
                  </a:cubicBezTo>
                  <a:lnTo>
                    <a:pt x="8070" y="10921"/>
                  </a:lnTo>
                  <a:cubicBezTo>
                    <a:pt x="8198" y="10993"/>
                    <a:pt x="8330" y="11025"/>
                    <a:pt x="8459" y="11025"/>
                  </a:cubicBezTo>
                  <a:cubicBezTo>
                    <a:pt x="8949" y="11025"/>
                    <a:pt x="9383" y="10550"/>
                    <a:pt x="9295" y="9968"/>
                  </a:cubicBezTo>
                  <a:lnTo>
                    <a:pt x="8904" y="7566"/>
                  </a:lnTo>
                  <a:cubicBezTo>
                    <a:pt x="8859" y="7273"/>
                    <a:pt x="8949" y="6972"/>
                    <a:pt x="9144" y="6770"/>
                  </a:cubicBezTo>
                  <a:lnTo>
                    <a:pt x="10788" y="5066"/>
                  </a:lnTo>
                  <a:cubicBezTo>
                    <a:pt x="11291" y="4549"/>
                    <a:pt x="11014" y="3639"/>
                    <a:pt x="10322" y="3534"/>
                  </a:cubicBezTo>
                  <a:lnTo>
                    <a:pt x="8048" y="3181"/>
                  </a:lnTo>
                  <a:cubicBezTo>
                    <a:pt x="7778" y="3136"/>
                    <a:pt x="7538" y="2956"/>
                    <a:pt x="7418" y="2686"/>
                  </a:cubicBezTo>
                  <a:lnTo>
                    <a:pt x="6403" y="502"/>
                  </a:lnTo>
                  <a:cubicBezTo>
                    <a:pt x="6246" y="168"/>
                    <a:pt x="5944" y="1"/>
                    <a:pt x="5643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B42CF3A-B1A2-4B86-A0CC-1C414FD11A22}"/>
              </a:ext>
            </a:extLst>
          </p:cNvPr>
          <p:cNvSpPr txBox="1"/>
          <p:nvPr/>
        </p:nvSpPr>
        <p:spPr>
          <a:xfrm>
            <a:off x="1677456" y="2951316"/>
            <a:ext cx="33952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703F63E-D2ED-412C-85DA-2F07DA6B241C}"/>
              </a:ext>
            </a:extLst>
          </p:cNvPr>
          <p:cNvSpPr txBox="1"/>
          <p:nvPr/>
        </p:nvSpPr>
        <p:spPr>
          <a:xfrm>
            <a:off x="3545529" y="2933598"/>
            <a:ext cx="8448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1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lang="en-US" sz="3200" kern="1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0A0659-16E8-41C3-8DA6-EBC6B0E2F7F8}"/>
              </a:ext>
            </a:extLst>
          </p:cNvPr>
          <p:cNvSpPr txBox="1"/>
          <p:nvPr/>
        </p:nvSpPr>
        <p:spPr>
          <a:xfrm>
            <a:off x="2936497" y="905929"/>
            <a:ext cx="474160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800" dirty="0" smtClean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me</a:t>
            </a: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2F16A302-1F26-4AFB-B988-D20DFB35041A}"/>
              </a:ext>
            </a:extLst>
          </p:cNvPr>
          <p:cNvCxnSpPr>
            <a:cxnSpLocks/>
          </p:cNvCxnSpPr>
          <p:nvPr/>
        </p:nvCxnSpPr>
        <p:spPr>
          <a:xfrm flipV="1">
            <a:off x="5165624" y="1039529"/>
            <a:ext cx="93548" cy="313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17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9B666EC3-270C-491E-942B-6C59832012A6}"/>
              </a:ext>
            </a:extLst>
          </p:cNvPr>
          <p:cNvSpPr/>
          <p:nvPr/>
        </p:nvSpPr>
        <p:spPr>
          <a:xfrm>
            <a:off x="9386656" y="128725"/>
            <a:ext cx="2596078" cy="9144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Đọc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nối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tiếp</a:t>
            </a: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5CA2517-48B2-4CF3-A0BD-FB0AA4173D9A}"/>
              </a:ext>
            </a:extLst>
          </p:cNvPr>
          <p:cNvGrpSpPr/>
          <p:nvPr/>
        </p:nvGrpSpPr>
        <p:grpSpPr>
          <a:xfrm>
            <a:off x="571494" y="327139"/>
            <a:ext cx="11103613" cy="6159877"/>
            <a:chOff x="571494" y="327139"/>
            <a:chExt cx="11103613" cy="615987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1CB5B05-973F-4568-B5F4-CE1927D4FA25}"/>
                </a:ext>
              </a:extLst>
            </p:cNvPr>
            <p:cNvSpPr txBox="1"/>
            <p:nvPr/>
          </p:nvSpPr>
          <p:spPr>
            <a:xfrm>
              <a:off x="4477944" y="1224037"/>
              <a:ext cx="4741601" cy="483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Vừa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đứng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lạnh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91A5605-4470-4666-A934-CA0052206D08}"/>
                </a:ext>
              </a:extLst>
            </p:cNvPr>
            <p:cNvSpPr txBox="1"/>
            <p:nvPr/>
          </p:nvSpPr>
          <p:spPr>
            <a:xfrm>
              <a:off x="571494" y="1224037"/>
              <a:ext cx="4741601" cy="483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Trần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Phú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xác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2800" dirty="0" smtClean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 smtClean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800" dirty="0" smtClean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me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781A7AD-91A3-4885-87A6-E437DBFE37BB}"/>
                </a:ext>
              </a:extLst>
            </p:cNvPr>
            <p:cNvSpPr txBox="1"/>
            <p:nvPr/>
          </p:nvSpPr>
          <p:spPr>
            <a:xfrm>
              <a:off x="3971430" y="327139"/>
              <a:ext cx="3800918" cy="584642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CHỔI TRE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E87B973-AD59-48F1-9C37-89621F28AC99}"/>
                </a:ext>
              </a:extLst>
            </p:cNvPr>
            <p:cNvSpPr txBox="1"/>
            <p:nvPr/>
          </p:nvSpPr>
          <p:spPr>
            <a:xfrm>
              <a:off x="8708676" y="1224037"/>
              <a:ext cx="2966431" cy="526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rét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Sớm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lề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lối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(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Hữu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118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96528" y="844611"/>
            <a:ext cx="6689011" cy="3955094"/>
            <a:chOff x="2728118" y="168947"/>
            <a:chExt cx="6705600" cy="39649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8300" y1="32778" x2="40300" y2="3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36" r="21478"/>
            <a:stretch/>
          </p:blipFill>
          <p:spPr>
            <a:xfrm>
              <a:off x="2728118" y="168947"/>
              <a:ext cx="6705600" cy="39649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28419" y="495300"/>
              <a:ext cx="3803623" cy="1446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389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Luyện</a:t>
              </a:r>
              <a:r>
                <a:rPr lang="en-US" sz="4389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389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389" dirty="0">
                <a:latin typeface="Times New Roman" pitchFamily="18" charset="0"/>
                <a:ea typeface="Arial-Rounded" pitchFamily="34" charset="0"/>
                <a:cs typeface="Arial-Rounded" pitchFamily="34" charset="0"/>
              </a:endParaRPr>
            </a:p>
            <a:p>
              <a:pPr algn="ctr"/>
              <a:r>
                <a:rPr lang="en-US" sz="4389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lang="en-US" sz="4389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389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lang="en-US" sz="4389" dirty="0">
                <a:latin typeface="Times New Roman" pitchFamily="18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D632D2-77D6-4735-8DFE-247BE69D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39" y="2882967"/>
            <a:ext cx="3446153" cy="364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4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E377D4A-5516-40B7-8915-A4FD4BE7F9C2}"/>
              </a:ext>
            </a:extLst>
          </p:cNvPr>
          <p:cNvGrpSpPr/>
          <p:nvPr/>
        </p:nvGrpSpPr>
        <p:grpSpPr>
          <a:xfrm>
            <a:off x="571494" y="327139"/>
            <a:ext cx="11103613" cy="6159877"/>
            <a:chOff x="571494" y="327139"/>
            <a:chExt cx="11103613" cy="615987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3115980-3022-4DA5-8306-FC52BDEDEB34}"/>
                </a:ext>
              </a:extLst>
            </p:cNvPr>
            <p:cNvSpPr txBox="1"/>
            <p:nvPr/>
          </p:nvSpPr>
          <p:spPr>
            <a:xfrm>
              <a:off x="4477944" y="1224037"/>
              <a:ext cx="4741601" cy="483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Vừa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đứng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lạnh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719AAAF-ABD8-4B1D-89C7-3A32E5A35984}"/>
                </a:ext>
              </a:extLst>
            </p:cNvPr>
            <p:cNvSpPr txBox="1"/>
            <p:nvPr/>
          </p:nvSpPr>
          <p:spPr>
            <a:xfrm>
              <a:off x="571494" y="1224037"/>
              <a:ext cx="4741601" cy="483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Trần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Phú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xác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2800" dirty="0" smtClean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 smtClean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800" dirty="0" smtClean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me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F685FCA-B201-4373-A019-C8C58D7CA23F}"/>
                </a:ext>
              </a:extLst>
            </p:cNvPr>
            <p:cNvSpPr txBox="1"/>
            <p:nvPr/>
          </p:nvSpPr>
          <p:spPr>
            <a:xfrm>
              <a:off x="3971430" y="327139"/>
              <a:ext cx="3800918" cy="584642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CHỔI TRE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8CBF34B-5AD5-4F02-891A-C9C9AA5D155B}"/>
                </a:ext>
              </a:extLst>
            </p:cNvPr>
            <p:cNvSpPr txBox="1"/>
            <p:nvPr/>
          </p:nvSpPr>
          <p:spPr>
            <a:xfrm>
              <a:off x="8708676" y="1224037"/>
              <a:ext cx="2966431" cy="526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rét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Sớm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lề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lối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(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Hữu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3254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31"/>
          <p:cNvSpPr txBox="1">
            <a:spLocks noGrp="1"/>
          </p:cNvSpPr>
          <p:nvPr>
            <p:ph type="ctrTitle"/>
          </p:nvPr>
        </p:nvSpPr>
        <p:spPr>
          <a:xfrm>
            <a:off x="2399009" y="1780856"/>
            <a:ext cx="7290719" cy="2424000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6600" dirty="0">
                <a:latin typeface="Times New Roman" pitchFamily="18" charset="0"/>
                <a:cs typeface="Times New Roman" pitchFamily="18" charset="0"/>
              </a:rPr>
              <a:t>TÌM HIỂU BÀI</a:t>
            </a:r>
            <a:endParaRPr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24" name="Google Shape;2224;p31"/>
          <p:cNvSpPr/>
          <p:nvPr/>
        </p:nvSpPr>
        <p:spPr>
          <a:xfrm flipH="1">
            <a:off x="10514597" y="1226595"/>
            <a:ext cx="237990" cy="272323"/>
          </a:xfrm>
          <a:custGeom>
            <a:avLst/>
            <a:gdLst/>
            <a:ahLst/>
            <a:cxnLst/>
            <a:rect l="l" t="t" r="r" b="b"/>
            <a:pathLst>
              <a:path w="8900" h="10184" extrusionOk="0">
                <a:moveTo>
                  <a:pt x="2216" y="1"/>
                </a:moveTo>
                <a:cubicBezTo>
                  <a:pt x="2073" y="1043"/>
                  <a:pt x="2001" y="2097"/>
                  <a:pt x="1999" y="3147"/>
                </a:cubicBezTo>
                <a:lnTo>
                  <a:pt x="1999" y="3147"/>
                </a:lnTo>
                <a:cubicBezTo>
                  <a:pt x="1535" y="4095"/>
                  <a:pt x="831" y="4880"/>
                  <a:pt x="1" y="5380"/>
                </a:cubicBezTo>
                <a:cubicBezTo>
                  <a:pt x="943" y="5500"/>
                  <a:pt x="1531" y="5494"/>
                  <a:pt x="2396" y="5932"/>
                </a:cubicBezTo>
                <a:cubicBezTo>
                  <a:pt x="2534" y="5999"/>
                  <a:pt x="2673" y="6084"/>
                  <a:pt x="2745" y="6228"/>
                </a:cubicBezTo>
                <a:cubicBezTo>
                  <a:pt x="2817" y="6378"/>
                  <a:pt x="2799" y="6569"/>
                  <a:pt x="2775" y="6744"/>
                </a:cubicBezTo>
                <a:cubicBezTo>
                  <a:pt x="2648" y="7794"/>
                  <a:pt x="2864" y="9133"/>
                  <a:pt x="2739" y="10183"/>
                </a:cubicBezTo>
                <a:cubicBezTo>
                  <a:pt x="3454" y="9247"/>
                  <a:pt x="4161" y="8310"/>
                  <a:pt x="4876" y="7381"/>
                </a:cubicBezTo>
                <a:cubicBezTo>
                  <a:pt x="4997" y="7223"/>
                  <a:pt x="5122" y="7062"/>
                  <a:pt x="5291" y="6996"/>
                </a:cubicBezTo>
                <a:cubicBezTo>
                  <a:pt x="5360" y="6971"/>
                  <a:pt x="5430" y="6962"/>
                  <a:pt x="5500" y="6962"/>
                </a:cubicBezTo>
                <a:cubicBezTo>
                  <a:pt x="5584" y="6962"/>
                  <a:pt x="5669" y="6974"/>
                  <a:pt x="5754" y="6984"/>
                </a:cubicBezTo>
                <a:cubicBezTo>
                  <a:pt x="6107" y="7030"/>
                  <a:pt x="6463" y="7054"/>
                  <a:pt x="6818" y="7054"/>
                </a:cubicBezTo>
                <a:cubicBezTo>
                  <a:pt x="7518" y="7054"/>
                  <a:pt x="8218" y="6963"/>
                  <a:pt x="8900" y="6780"/>
                </a:cubicBezTo>
                <a:lnTo>
                  <a:pt x="7278" y="5158"/>
                </a:lnTo>
                <a:cubicBezTo>
                  <a:pt x="7092" y="4973"/>
                  <a:pt x="6894" y="4774"/>
                  <a:pt x="6785" y="4516"/>
                </a:cubicBezTo>
                <a:cubicBezTo>
                  <a:pt x="6539" y="3945"/>
                  <a:pt x="6762" y="3279"/>
                  <a:pt x="6899" y="2667"/>
                </a:cubicBezTo>
                <a:cubicBezTo>
                  <a:pt x="7074" y="1910"/>
                  <a:pt x="7110" y="1118"/>
                  <a:pt x="7020" y="342"/>
                </a:cubicBezTo>
                <a:lnTo>
                  <a:pt x="7020" y="342"/>
                </a:lnTo>
                <a:cubicBezTo>
                  <a:pt x="6300" y="744"/>
                  <a:pt x="5585" y="1154"/>
                  <a:pt x="4865" y="1561"/>
                </a:cubicBezTo>
                <a:cubicBezTo>
                  <a:pt x="4785" y="1606"/>
                  <a:pt x="4695" y="1653"/>
                  <a:pt x="4608" y="1653"/>
                </a:cubicBezTo>
                <a:cubicBezTo>
                  <a:pt x="4603" y="1653"/>
                  <a:pt x="4599" y="1653"/>
                  <a:pt x="4594" y="1652"/>
                </a:cubicBezTo>
                <a:cubicBezTo>
                  <a:pt x="4504" y="1645"/>
                  <a:pt x="4421" y="1592"/>
                  <a:pt x="4349" y="1531"/>
                </a:cubicBezTo>
                <a:cubicBezTo>
                  <a:pt x="3634" y="1021"/>
                  <a:pt x="2925" y="511"/>
                  <a:pt x="22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225" name="Google Shape;2225;p31"/>
          <p:cNvGrpSpPr/>
          <p:nvPr/>
        </p:nvGrpSpPr>
        <p:grpSpPr>
          <a:xfrm>
            <a:off x="5400211" y="5220993"/>
            <a:ext cx="1361416" cy="916921"/>
            <a:chOff x="3760582" y="3489166"/>
            <a:chExt cx="1655766" cy="1115166"/>
          </a:xfrm>
        </p:grpSpPr>
        <p:sp>
          <p:nvSpPr>
            <p:cNvPr id="2226" name="Google Shape;2226;p31"/>
            <p:cNvSpPr/>
            <p:nvPr/>
          </p:nvSpPr>
          <p:spPr>
            <a:xfrm>
              <a:off x="4449900" y="4331775"/>
              <a:ext cx="244200" cy="233700"/>
            </a:xfrm>
            <a:custGeom>
              <a:avLst/>
              <a:gdLst/>
              <a:ahLst/>
              <a:cxnLst/>
              <a:rect l="l" t="t" r="r" b="b"/>
              <a:pathLst>
                <a:path w="9768" h="9348" extrusionOk="0">
                  <a:moveTo>
                    <a:pt x="2276" y="842"/>
                  </a:moveTo>
                  <a:cubicBezTo>
                    <a:pt x="2710" y="842"/>
                    <a:pt x="3260" y="1174"/>
                    <a:pt x="3694" y="1714"/>
                  </a:cubicBezTo>
                  <a:cubicBezTo>
                    <a:pt x="3935" y="2013"/>
                    <a:pt x="4161" y="2338"/>
                    <a:pt x="4355" y="2675"/>
                  </a:cubicBezTo>
                  <a:cubicBezTo>
                    <a:pt x="4497" y="2914"/>
                    <a:pt x="4737" y="3058"/>
                    <a:pt x="5016" y="3058"/>
                  </a:cubicBezTo>
                  <a:cubicBezTo>
                    <a:pt x="5294" y="3058"/>
                    <a:pt x="5541" y="2914"/>
                    <a:pt x="5676" y="2675"/>
                  </a:cubicBezTo>
                  <a:cubicBezTo>
                    <a:pt x="6254" y="1676"/>
                    <a:pt x="6892" y="1039"/>
                    <a:pt x="7439" y="918"/>
                  </a:cubicBezTo>
                  <a:cubicBezTo>
                    <a:pt x="7509" y="902"/>
                    <a:pt x="7577" y="894"/>
                    <a:pt x="7644" y="894"/>
                  </a:cubicBezTo>
                  <a:cubicBezTo>
                    <a:pt x="7833" y="894"/>
                    <a:pt x="8016" y="956"/>
                    <a:pt x="8198" y="1084"/>
                  </a:cubicBezTo>
                  <a:cubicBezTo>
                    <a:pt x="8416" y="1233"/>
                    <a:pt x="8551" y="1451"/>
                    <a:pt x="8596" y="1752"/>
                  </a:cubicBezTo>
                  <a:cubicBezTo>
                    <a:pt x="8829" y="3238"/>
                    <a:pt x="7065" y="6180"/>
                    <a:pt x="5308" y="8470"/>
                  </a:cubicBezTo>
                  <a:cubicBezTo>
                    <a:pt x="3251" y="6188"/>
                    <a:pt x="1015" y="3087"/>
                    <a:pt x="1397" y="1781"/>
                  </a:cubicBezTo>
                  <a:cubicBezTo>
                    <a:pt x="1503" y="1406"/>
                    <a:pt x="1719" y="941"/>
                    <a:pt x="2134" y="851"/>
                  </a:cubicBezTo>
                  <a:cubicBezTo>
                    <a:pt x="2179" y="842"/>
                    <a:pt x="2231" y="842"/>
                    <a:pt x="2276" y="842"/>
                  </a:cubicBezTo>
                  <a:close/>
                  <a:moveTo>
                    <a:pt x="2281" y="0"/>
                  </a:moveTo>
                  <a:cubicBezTo>
                    <a:pt x="2175" y="0"/>
                    <a:pt x="2070" y="11"/>
                    <a:pt x="1968" y="32"/>
                  </a:cubicBezTo>
                  <a:cubicBezTo>
                    <a:pt x="1510" y="122"/>
                    <a:pt x="901" y="460"/>
                    <a:pt x="586" y="1549"/>
                  </a:cubicBezTo>
                  <a:cubicBezTo>
                    <a:pt x="1" y="3568"/>
                    <a:pt x="3305" y="7501"/>
                    <a:pt x="4746" y="9094"/>
                  </a:cubicBezTo>
                  <a:cubicBezTo>
                    <a:pt x="4888" y="9258"/>
                    <a:pt x="5097" y="9348"/>
                    <a:pt x="5315" y="9348"/>
                  </a:cubicBezTo>
                  <a:lnTo>
                    <a:pt x="5346" y="9348"/>
                  </a:lnTo>
                  <a:cubicBezTo>
                    <a:pt x="5571" y="9340"/>
                    <a:pt x="5782" y="9229"/>
                    <a:pt x="5924" y="9049"/>
                  </a:cubicBezTo>
                  <a:cubicBezTo>
                    <a:pt x="7088" y="7532"/>
                    <a:pt x="9767" y="3779"/>
                    <a:pt x="9421" y="1617"/>
                  </a:cubicBezTo>
                  <a:cubicBezTo>
                    <a:pt x="9340" y="1084"/>
                    <a:pt x="9092" y="671"/>
                    <a:pt x="8679" y="392"/>
                  </a:cubicBezTo>
                  <a:cubicBezTo>
                    <a:pt x="8346" y="166"/>
                    <a:pt x="7997" y="49"/>
                    <a:pt x="7637" y="49"/>
                  </a:cubicBezTo>
                  <a:cubicBezTo>
                    <a:pt x="7510" y="49"/>
                    <a:pt x="7382" y="63"/>
                    <a:pt x="7252" y="93"/>
                  </a:cubicBezTo>
                  <a:cubicBezTo>
                    <a:pt x="6292" y="311"/>
                    <a:pt x="5519" y="1302"/>
                    <a:pt x="5016" y="2141"/>
                  </a:cubicBezTo>
                  <a:cubicBezTo>
                    <a:pt x="4813" y="1804"/>
                    <a:pt x="4588" y="1489"/>
                    <a:pt x="4348" y="1188"/>
                  </a:cubicBezTo>
                  <a:cubicBezTo>
                    <a:pt x="3742" y="434"/>
                    <a:pt x="2974" y="0"/>
                    <a:pt x="2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227" name="Google Shape;2227;p31"/>
            <p:cNvGrpSpPr/>
            <p:nvPr/>
          </p:nvGrpSpPr>
          <p:grpSpPr>
            <a:xfrm>
              <a:off x="3760582" y="3489166"/>
              <a:ext cx="1655766" cy="1115166"/>
              <a:chOff x="3884225" y="954325"/>
              <a:chExt cx="1379575" cy="929150"/>
            </a:xfrm>
          </p:grpSpPr>
          <p:sp>
            <p:nvSpPr>
              <p:cNvPr id="2228" name="Google Shape;2228;p31"/>
              <p:cNvSpPr/>
              <p:nvPr/>
            </p:nvSpPr>
            <p:spPr>
              <a:xfrm>
                <a:off x="3971350" y="1060375"/>
                <a:ext cx="1185875" cy="823100"/>
              </a:xfrm>
              <a:custGeom>
                <a:avLst/>
                <a:gdLst/>
                <a:ahLst/>
                <a:cxnLst/>
                <a:rect l="l" t="t" r="r" b="b"/>
                <a:pathLst>
                  <a:path w="47435" h="32924" extrusionOk="0">
                    <a:moveTo>
                      <a:pt x="24788" y="1"/>
                    </a:moveTo>
                    <a:cubicBezTo>
                      <a:pt x="20888" y="1"/>
                      <a:pt x="16957" y="1433"/>
                      <a:pt x="13489" y="4053"/>
                    </a:cubicBezTo>
                    <a:cubicBezTo>
                      <a:pt x="11042" y="5907"/>
                      <a:pt x="8978" y="8175"/>
                      <a:pt x="7252" y="10711"/>
                    </a:cubicBezTo>
                    <a:cubicBezTo>
                      <a:pt x="4369" y="14938"/>
                      <a:pt x="2423" y="19892"/>
                      <a:pt x="1186" y="24877"/>
                    </a:cubicBezTo>
                    <a:cubicBezTo>
                      <a:pt x="705" y="26814"/>
                      <a:pt x="382" y="28773"/>
                      <a:pt x="143" y="30740"/>
                    </a:cubicBezTo>
                    <a:cubicBezTo>
                      <a:pt x="0" y="31904"/>
                      <a:pt x="998" y="32923"/>
                      <a:pt x="2288" y="32923"/>
                    </a:cubicBezTo>
                    <a:cubicBezTo>
                      <a:pt x="3333" y="32923"/>
                      <a:pt x="4218" y="32255"/>
                      <a:pt x="4414" y="31333"/>
                    </a:cubicBezTo>
                    <a:cubicBezTo>
                      <a:pt x="4737" y="29801"/>
                      <a:pt x="5126" y="28111"/>
                      <a:pt x="5614" y="26146"/>
                    </a:cubicBezTo>
                    <a:cubicBezTo>
                      <a:pt x="7821" y="17273"/>
                      <a:pt x="12993" y="6959"/>
                      <a:pt x="22437" y="4901"/>
                    </a:cubicBezTo>
                    <a:cubicBezTo>
                      <a:pt x="23475" y="4675"/>
                      <a:pt x="24469" y="4569"/>
                      <a:pt x="25418" y="4569"/>
                    </a:cubicBezTo>
                    <a:cubicBezTo>
                      <a:pt x="32044" y="4569"/>
                      <a:pt x="36510" y="9768"/>
                      <a:pt x="38704" y="15974"/>
                    </a:cubicBezTo>
                    <a:cubicBezTo>
                      <a:pt x="39432" y="18015"/>
                      <a:pt x="40527" y="21777"/>
                      <a:pt x="41008" y="23616"/>
                    </a:cubicBezTo>
                    <a:cubicBezTo>
                      <a:pt x="41781" y="26589"/>
                      <a:pt x="42329" y="29012"/>
                      <a:pt x="42720" y="31197"/>
                    </a:cubicBezTo>
                    <a:cubicBezTo>
                      <a:pt x="42900" y="32196"/>
                      <a:pt x="43853" y="32923"/>
                      <a:pt x="44965" y="32923"/>
                    </a:cubicBezTo>
                    <a:cubicBezTo>
                      <a:pt x="46361" y="32923"/>
                      <a:pt x="47435" y="31790"/>
                      <a:pt x="47209" y="30543"/>
                    </a:cubicBezTo>
                    <a:cubicBezTo>
                      <a:pt x="46968" y="29192"/>
                      <a:pt x="46669" y="27706"/>
                      <a:pt x="46301" y="26011"/>
                    </a:cubicBezTo>
                    <a:cubicBezTo>
                      <a:pt x="44529" y="17821"/>
                      <a:pt x="41677" y="9353"/>
                      <a:pt x="35184" y="3903"/>
                    </a:cubicBezTo>
                    <a:cubicBezTo>
                      <a:pt x="32006" y="1236"/>
                      <a:pt x="28410" y="1"/>
                      <a:pt x="247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29" name="Google Shape;2229;p31"/>
              <p:cNvSpPr/>
              <p:nvPr/>
            </p:nvSpPr>
            <p:spPr>
              <a:xfrm>
                <a:off x="4144525" y="1254125"/>
                <a:ext cx="827625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33105" h="25174" extrusionOk="0">
                    <a:moveTo>
                      <a:pt x="17434" y="1"/>
                    </a:moveTo>
                    <a:cubicBezTo>
                      <a:pt x="14647" y="1"/>
                      <a:pt x="11838" y="1239"/>
                      <a:pt x="9362" y="3502"/>
                    </a:cubicBezTo>
                    <a:cubicBezTo>
                      <a:pt x="4694" y="7766"/>
                      <a:pt x="1991" y="14596"/>
                      <a:pt x="572" y="21473"/>
                    </a:cubicBezTo>
                    <a:cubicBezTo>
                      <a:pt x="436" y="22156"/>
                      <a:pt x="301" y="22793"/>
                      <a:pt x="181" y="23402"/>
                    </a:cubicBezTo>
                    <a:cubicBezTo>
                      <a:pt x="0" y="24325"/>
                      <a:pt x="782" y="25173"/>
                      <a:pt x="1811" y="25173"/>
                    </a:cubicBezTo>
                    <a:cubicBezTo>
                      <a:pt x="2613" y="25173"/>
                      <a:pt x="3297" y="24664"/>
                      <a:pt x="3440" y="23957"/>
                    </a:cubicBezTo>
                    <a:cubicBezTo>
                      <a:pt x="3537" y="23514"/>
                      <a:pt x="3634" y="23049"/>
                      <a:pt x="3732" y="22568"/>
                    </a:cubicBezTo>
                    <a:cubicBezTo>
                      <a:pt x="5308" y="14911"/>
                      <a:pt x="9001" y="6003"/>
                      <a:pt x="15750" y="4230"/>
                    </a:cubicBezTo>
                    <a:cubicBezTo>
                      <a:pt x="16384" y="4063"/>
                      <a:pt x="16989" y="3984"/>
                      <a:pt x="17568" y="3984"/>
                    </a:cubicBezTo>
                    <a:cubicBezTo>
                      <a:pt x="23860" y="3984"/>
                      <a:pt x="26980" y="13303"/>
                      <a:pt x="28451" y="20122"/>
                    </a:cubicBezTo>
                    <a:cubicBezTo>
                      <a:pt x="28745" y="21480"/>
                      <a:pt x="28999" y="22689"/>
                      <a:pt x="29231" y="23793"/>
                    </a:cubicBezTo>
                    <a:cubicBezTo>
                      <a:pt x="29397" y="24595"/>
                      <a:pt x="30170" y="25173"/>
                      <a:pt x="31071" y="25173"/>
                    </a:cubicBezTo>
                    <a:cubicBezTo>
                      <a:pt x="32227" y="25173"/>
                      <a:pt x="33105" y="24244"/>
                      <a:pt x="32925" y="23215"/>
                    </a:cubicBezTo>
                    <a:cubicBezTo>
                      <a:pt x="32880" y="22966"/>
                      <a:pt x="32835" y="22712"/>
                      <a:pt x="32790" y="22457"/>
                    </a:cubicBezTo>
                    <a:cubicBezTo>
                      <a:pt x="31521" y="15378"/>
                      <a:pt x="29487" y="8074"/>
                      <a:pt x="24848" y="3367"/>
                    </a:cubicBezTo>
                    <a:cubicBezTo>
                      <a:pt x="22584" y="1066"/>
                      <a:pt x="20018" y="1"/>
                      <a:pt x="174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30" name="Google Shape;2230;p31"/>
              <p:cNvSpPr/>
              <p:nvPr/>
            </p:nvSpPr>
            <p:spPr>
              <a:xfrm>
                <a:off x="4302750" y="1425175"/>
                <a:ext cx="508400" cy="458300"/>
              </a:xfrm>
              <a:custGeom>
                <a:avLst/>
                <a:gdLst/>
                <a:ahLst/>
                <a:cxnLst/>
                <a:rect l="l" t="t" r="r" b="b"/>
                <a:pathLst>
                  <a:path w="20336" h="18332" extrusionOk="0">
                    <a:moveTo>
                      <a:pt x="10692" y="1"/>
                    </a:moveTo>
                    <a:cubicBezTo>
                      <a:pt x="8906" y="1"/>
                      <a:pt x="7106" y="1060"/>
                      <a:pt x="5517" y="2996"/>
                    </a:cubicBezTo>
                    <a:cubicBezTo>
                      <a:pt x="2769" y="6351"/>
                      <a:pt x="1081" y="11561"/>
                      <a:pt x="128" y="16951"/>
                    </a:cubicBezTo>
                    <a:cubicBezTo>
                      <a:pt x="0" y="17679"/>
                      <a:pt x="617" y="18331"/>
                      <a:pt x="1427" y="18331"/>
                    </a:cubicBezTo>
                    <a:cubicBezTo>
                      <a:pt x="2072" y="18331"/>
                      <a:pt x="2627" y="17912"/>
                      <a:pt x="2724" y="17333"/>
                    </a:cubicBezTo>
                    <a:cubicBezTo>
                      <a:pt x="3769" y="11186"/>
                      <a:pt x="5571" y="5037"/>
                      <a:pt x="9608" y="3620"/>
                    </a:cubicBezTo>
                    <a:cubicBezTo>
                      <a:pt x="10007" y="3479"/>
                      <a:pt x="10390" y="3413"/>
                      <a:pt x="10759" y="3413"/>
                    </a:cubicBezTo>
                    <a:cubicBezTo>
                      <a:pt x="14854" y="3413"/>
                      <a:pt x="17163" y="11584"/>
                      <a:pt x="18107" y="17416"/>
                    </a:cubicBezTo>
                    <a:lnTo>
                      <a:pt x="18121" y="17506"/>
                    </a:lnTo>
                    <a:cubicBezTo>
                      <a:pt x="18197" y="17978"/>
                      <a:pt x="18647" y="18331"/>
                      <a:pt x="19180" y="18331"/>
                    </a:cubicBezTo>
                    <a:cubicBezTo>
                      <a:pt x="19840" y="18331"/>
                      <a:pt x="20335" y="17814"/>
                      <a:pt x="20245" y="17222"/>
                    </a:cubicBezTo>
                    <a:cubicBezTo>
                      <a:pt x="19413" y="11817"/>
                      <a:pt x="18092" y="6464"/>
                      <a:pt x="15442" y="2875"/>
                    </a:cubicBezTo>
                    <a:cubicBezTo>
                      <a:pt x="13990" y="911"/>
                      <a:pt x="12347" y="1"/>
                      <a:pt x="106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31" name="Google Shape;2231;p31"/>
              <p:cNvSpPr/>
              <p:nvPr/>
            </p:nvSpPr>
            <p:spPr>
              <a:xfrm>
                <a:off x="3884225" y="1806050"/>
                <a:ext cx="4057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560" extrusionOk="0">
                    <a:moveTo>
                      <a:pt x="807" y="1"/>
                    </a:moveTo>
                    <a:cubicBezTo>
                      <a:pt x="412" y="1"/>
                      <a:pt x="74" y="309"/>
                      <a:pt x="39" y="716"/>
                    </a:cubicBezTo>
                    <a:cubicBezTo>
                      <a:pt x="1" y="1152"/>
                      <a:pt x="323" y="1536"/>
                      <a:pt x="752" y="1558"/>
                    </a:cubicBezTo>
                    <a:cubicBezTo>
                      <a:pt x="771" y="1559"/>
                      <a:pt x="790" y="1560"/>
                      <a:pt x="808" y="1560"/>
                    </a:cubicBezTo>
                    <a:cubicBezTo>
                      <a:pt x="1211" y="1560"/>
                      <a:pt x="1550" y="1247"/>
                      <a:pt x="1585" y="844"/>
                    </a:cubicBezTo>
                    <a:cubicBezTo>
                      <a:pt x="1622" y="425"/>
                      <a:pt x="1314" y="50"/>
                      <a:pt x="887" y="5"/>
                    </a:cubicBezTo>
                    <a:cubicBezTo>
                      <a:pt x="860" y="2"/>
                      <a:pt x="834" y="1"/>
                      <a:pt x="8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32" name="Google Shape;2232;p31"/>
              <p:cNvSpPr/>
              <p:nvPr/>
            </p:nvSpPr>
            <p:spPr>
              <a:xfrm>
                <a:off x="3891175" y="1739300"/>
                <a:ext cx="4132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53" h="1562" extrusionOk="0">
                    <a:moveTo>
                      <a:pt x="831" y="1"/>
                    </a:moveTo>
                    <a:cubicBezTo>
                      <a:pt x="447" y="1"/>
                      <a:pt x="109" y="287"/>
                      <a:pt x="62" y="684"/>
                    </a:cubicBezTo>
                    <a:cubicBezTo>
                      <a:pt x="0" y="1113"/>
                      <a:pt x="301" y="1511"/>
                      <a:pt x="730" y="1556"/>
                    </a:cubicBezTo>
                    <a:cubicBezTo>
                      <a:pt x="762" y="1560"/>
                      <a:pt x="794" y="1562"/>
                      <a:pt x="825" y="1562"/>
                    </a:cubicBezTo>
                    <a:cubicBezTo>
                      <a:pt x="1208" y="1562"/>
                      <a:pt x="1552" y="1276"/>
                      <a:pt x="1600" y="888"/>
                    </a:cubicBezTo>
                    <a:cubicBezTo>
                      <a:pt x="1652" y="468"/>
                      <a:pt x="1361" y="77"/>
                      <a:pt x="939" y="8"/>
                    </a:cubicBezTo>
                    <a:cubicBezTo>
                      <a:pt x="903" y="3"/>
                      <a:pt x="867" y="1"/>
                      <a:pt x="8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33" name="Google Shape;2233;p31"/>
              <p:cNvSpPr/>
              <p:nvPr/>
            </p:nvSpPr>
            <p:spPr>
              <a:xfrm>
                <a:off x="3901125" y="1673100"/>
                <a:ext cx="4187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559" extrusionOk="0">
                    <a:moveTo>
                      <a:pt x="838" y="1"/>
                    </a:moveTo>
                    <a:cubicBezTo>
                      <a:pt x="471" y="1"/>
                      <a:pt x="135" y="267"/>
                      <a:pt x="76" y="646"/>
                    </a:cubicBezTo>
                    <a:cubicBezTo>
                      <a:pt x="1" y="1073"/>
                      <a:pt x="287" y="1478"/>
                      <a:pt x="707" y="1547"/>
                    </a:cubicBezTo>
                    <a:cubicBezTo>
                      <a:pt x="752" y="1555"/>
                      <a:pt x="797" y="1558"/>
                      <a:pt x="842" y="1558"/>
                    </a:cubicBezTo>
                    <a:cubicBezTo>
                      <a:pt x="1215" y="1558"/>
                      <a:pt x="1540" y="1291"/>
                      <a:pt x="1608" y="916"/>
                    </a:cubicBezTo>
                    <a:cubicBezTo>
                      <a:pt x="1674" y="495"/>
                      <a:pt x="1404" y="98"/>
                      <a:pt x="984" y="15"/>
                    </a:cubicBezTo>
                    <a:cubicBezTo>
                      <a:pt x="935" y="6"/>
                      <a:pt x="886" y="1"/>
                      <a:pt x="8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34" name="Google Shape;2234;p31"/>
              <p:cNvSpPr/>
              <p:nvPr/>
            </p:nvSpPr>
            <p:spPr>
              <a:xfrm>
                <a:off x="3913925" y="1607250"/>
                <a:ext cx="4240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561" extrusionOk="0">
                    <a:moveTo>
                      <a:pt x="846" y="1"/>
                    </a:moveTo>
                    <a:cubicBezTo>
                      <a:pt x="494" y="1"/>
                      <a:pt x="168" y="247"/>
                      <a:pt x="90" y="615"/>
                    </a:cubicBezTo>
                    <a:cubicBezTo>
                      <a:pt x="0" y="1042"/>
                      <a:pt x="261" y="1455"/>
                      <a:pt x="683" y="1545"/>
                    </a:cubicBezTo>
                    <a:cubicBezTo>
                      <a:pt x="735" y="1555"/>
                      <a:pt x="787" y="1560"/>
                      <a:pt x="839" y="1560"/>
                    </a:cubicBezTo>
                    <a:cubicBezTo>
                      <a:pt x="1202" y="1560"/>
                      <a:pt x="1533" y="1314"/>
                      <a:pt x="1605" y="952"/>
                    </a:cubicBezTo>
                    <a:cubicBezTo>
                      <a:pt x="1696" y="532"/>
                      <a:pt x="1441" y="120"/>
                      <a:pt x="1020" y="21"/>
                    </a:cubicBezTo>
                    <a:cubicBezTo>
                      <a:pt x="962" y="7"/>
                      <a:pt x="904" y="1"/>
                      <a:pt x="8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35" name="Google Shape;2235;p31"/>
              <p:cNvSpPr/>
              <p:nvPr/>
            </p:nvSpPr>
            <p:spPr>
              <a:xfrm>
                <a:off x="3929450" y="1542100"/>
                <a:ext cx="432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560" extrusionOk="0">
                    <a:moveTo>
                      <a:pt x="856" y="0"/>
                    </a:moveTo>
                    <a:cubicBezTo>
                      <a:pt x="517" y="0"/>
                      <a:pt x="207" y="230"/>
                      <a:pt x="114" y="578"/>
                    </a:cubicBezTo>
                    <a:cubicBezTo>
                      <a:pt x="1" y="1005"/>
                      <a:pt x="249" y="1434"/>
                      <a:pt x="662" y="1539"/>
                    </a:cubicBezTo>
                    <a:cubicBezTo>
                      <a:pt x="724" y="1553"/>
                      <a:pt x="786" y="1560"/>
                      <a:pt x="846" y="1560"/>
                    </a:cubicBezTo>
                    <a:cubicBezTo>
                      <a:pt x="1199" y="1560"/>
                      <a:pt x="1520" y="1329"/>
                      <a:pt x="1615" y="984"/>
                    </a:cubicBezTo>
                    <a:cubicBezTo>
                      <a:pt x="1728" y="571"/>
                      <a:pt x="1480" y="142"/>
                      <a:pt x="1067" y="31"/>
                    </a:cubicBezTo>
                    <a:cubicBezTo>
                      <a:pt x="997" y="10"/>
                      <a:pt x="925" y="0"/>
                      <a:pt x="8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36" name="Google Shape;2236;p31"/>
              <p:cNvSpPr/>
              <p:nvPr/>
            </p:nvSpPr>
            <p:spPr>
              <a:xfrm>
                <a:off x="3948250" y="1477700"/>
                <a:ext cx="4337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561" extrusionOk="0">
                    <a:moveTo>
                      <a:pt x="871" y="0"/>
                    </a:moveTo>
                    <a:cubicBezTo>
                      <a:pt x="544" y="0"/>
                      <a:pt x="236" y="211"/>
                      <a:pt x="128" y="542"/>
                    </a:cubicBezTo>
                    <a:cubicBezTo>
                      <a:pt x="0" y="962"/>
                      <a:pt x="225" y="1405"/>
                      <a:pt x="638" y="1526"/>
                    </a:cubicBezTo>
                    <a:cubicBezTo>
                      <a:pt x="715" y="1550"/>
                      <a:pt x="792" y="1561"/>
                      <a:pt x="868" y="1561"/>
                    </a:cubicBezTo>
                    <a:cubicBezTo>
                      <a:pt x="1200" y="1561"/>
                      <a:pt x="1503" y="1346"/>
                      <a:pt x="1607" y="1023"/>
                    </a:cubicBezTo>
                    <a:cubicBezTo>
                      <a:pt x="1735" y="618"/>
                      <a:pt x="1524" y="182"/>
                      <a:pt x="1112" y="39"/>
                    </a:cubicBezTo>
                    <a:cubicBezTo>
                      <a:pt x="1032" y="13"/>
                      <a:pt x="951" y="0"/>
                      <a:pt x="8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37" name="Google Shape;2237;p31"/>
              <p:cNvSpPr/>
              <p:nvPr/>
            </p:nvSpPr>
            <p:spPr>
              <a:xfrm>
                <a:off x="3970225" y="1414350"/>
                <a:ext cx="439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560" extrusionOk="0">
                    <a:moveTo>
                      <a:pt x="868" y="1"/>
                    </a:moveTo>
                    <a:cubicBezTo>
                      <a:pt x="560" y="1"/>
                      <a:pt x="269" y="194"/>
                      <a:pt x="150" y="509"/>
                    </a:cubicBezTo>
                    <a:cubicBezTo>
                      <a:pt x="0" y="921"/>
                      <a:pt x="195" y="1372"/>
                      <a:pt x="600" y="1514"/>
                    </a:cubicBezTo>
                    <a:cubicBezTo>
                      <a:pt x="688" y="1545"/>
                      <a:pt x="779" y="1560"/>
                      <a:pt x="867" y="1560"/>
                    </a:cubicBezTo>
                    <a:cubicBezTo>
                      <a:pt x="1187" y="1560"/>
                      <a:pt x="1488" y="1370"/>
                      <a:pt x="1605" y="1064"/>
                    </a:cubicBezTo>
                    <a:cubicBezTo>
                      <a:pt x="1757" y="665"/>
                      <a:pt x="1553" y="215"/>
                      <a:pt x="1155" y="58"/>
                    </a:cubicBezTo>
                    <a:cubicBezTo>
                      <a:pt x="1061" y="19"/>
                      <a:pt x="964" y="1"/>
                      <a:pt x="8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38" name="Google Shape;2238;p31"/>
              <p:cNvSpPr/>
              <p:nvPr/>
            </p:nvSpPr>
            <p:spPr>
              <a:xfrm>
                <a:off x="3995700" y="1352525"/>
                <a:ext cx="4412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1559" extrusionOk="0">
                    <a:moveTo>
                      <a:pt x="887" y="0"/>
                    </a:moveTo>
                    <a:cubicBezTo>
                      <a:pt x="593" y="0"/>
                      <a:pt x="310" y="170"/>
                      <a:pt x="174" y="460"/>
                    </a:cubicBezTo>
                    <a:cubicBezTo>
                      <a:pt x="1" y="865"/>
                      <a:pt x="181" y="1330"/>
                      <a:pt x="572" y="1495"/>
                    </a:cubicBezTo>
                    <a:cubicBezTo>
                      <a:pt x="674" y="1538"/>
                      <a:pt x="780" y="1558"/>
                      <a:pt x="883" y="1558"/>
                    </a:cubicBezTo>
                    <a:cubicBezTo>
                      <a:pt x="1183" y="1558"/>
                      <a:pt x="1465" y="1388"/>
                      <a:pt x="1594" y="1097"/>
                    </a:cubicBezTo>
                    <a:cubicBezTo>
                      <a:pt x="1765" y="715"/>
                      <a:pt x="1608" y="256"/>
                      <a:pt x="1217" y="76"/>
                    </a:cubicBezTo>
                    <a:cubicBezTo>
                      <a:pt x="1110" y="24"/>
                      <a:pt x="998" y="0"/>
                      <a:pt x="8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39" name="Google Shape;2239;p31"/>
              <p:cNvSpPr/>
              <p:nvPr/>
            </p:nvSpPr>
            <p:spPr>
              <a:xfrm>
                <a:off x="4025175" y="1292325"/>
                <a:ext cx="44525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559" extrusionOk="0">
                    <a:moveTo>
                      <a:pt x="901" y="0"/>
                    </a:moveTo>
                    <a:cubicBezTo>
                      <a:pt x="625" y="0"/>
                      <a:pt x="356" y="152"/>
                      <a:pt x="211" y="421"/>
                    </a:cubicBezTo>
                    <a:cubicBezTo>
                      <a:pt x="0" y="803"/>
                      <a:pt x="144" y="1277"/>
                      <a:pt x="526" y="1471"/>
                    </a:cubicBezTo>
                    <a:cubicBezTo>
                      <a:pt x="643" y="1530"/>
                      <a:pt x="768" y="1558"/>
                      <a:pt x="891" y="1558"/>
                    </a:cubicBezTo>
                    <a:cubicBezTo>
                      <a:pt x="1172" y="1558"/>
                      <a:pt x="1444" y="1412"/>
                      <a:pt x="1586" y="1156"/>
                    </a:cubicBezTo>
                    <a:cubicBezTo>
                      <a:pt x="1780" y="781"/>
                      <a:pt x="1638" y="307"/>
                      <a:pt x="1270" y="97"/>
                    </a:cubicBezTo>
                    <a:cubicBezTo>
                      <a:pt x="1153" y="32"/>
                      <a:pt x="1026" y="0"/>
                      <a:pt x="9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40" name="Google Shape;2240;p31"/>
              <p:cNvSpPr/>
              <p:nvPr/>
            </p:nvSpPr>
            <p:spPr>
              <a:xfrm>
                <a:off x="4059175" y="1234575"/>
                <a:ext cx="441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1558" extrusionOk="0">
                    <a:moveTo>
                      <a:pt x="888" y="0"/>
                    </a:moveTo>
                    <a:cubicBezTo>
                      <a:pt x="633" y="0"/>
                      <a:pt x="379" y="123"/>
                      <a:pt x="233" y="358"/>
                    </a:cubicBezTo>
                    <a:cubicBezTo>
                      <a:pt x="0" y="733"/>
                      <a:pt x="112" y="1221"/>
                      <a:pt x="480" y="1446"/>
                    </a:cubicBezTo>
                    <a:cubicBezTo>
                      <a:pt x="607" y="1522"/>
                      <a:pt x="746" y="1557"/>
                      <a:pt x="884" y="1557"/>
                    </a:cubicBezTo>
                    <a:cubicBezTo>
                      <a:pt x="1144" y="1557"/>
                      <a:pt x="1396" y="1429"/>
                      <a:pt x="1539" y="1200"/>
                    </a:cubicBezTo>
                    <a:cubicBezTo>
                      <a:pt x="1764" y="839"/>
                      <a:pt x="1681" y="373"/>
                      <a:pt x="1321" y="133"/>
                    </a:cubicBezTo>
                    <a:cubicBezTo>
                      <a:pt x="1192" y="44"/>
                      <a:pt x="1040" y="0"/>
                      <a:pt x="8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41" name="Google Shape;2241;p31"/>
              <p:cNvSpPr/>
              <p:nvPr/>
            </p:nvSpPr>
            <p:spPr>
              <a:xfrm>
                <a:off x="4097825" y="1179800"/>
                <a:ext cx="4410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551" extrusionOk="0">
                    <a:moveTo>
                      <a:pt x="899" y="0"/>
                    </a:moveTo>
                    <a:cubicBezTo>
                      <a:pt x="669" y="0"/>
                      <a:pt x="438" y="104"/>
                      <a:pt x="278" y="304"/>
                    </a:cubicBezTo>
                    <a:cubicBezTo>
                      <a:pt x="0" y="650"/>
                      <a:pt x="60" y="1146"/>
                      <a:pt x="413" y="1400"/>
                    </a:cubicBezTo>
                    <a:cubicBezTo>
                      <a:pt x="554" y="1501"/>
                      <a:pt x="719" y="1550"/>
                      <a:pt x="883" y="1550"/>
                    </a:cubicBezTo>
                    <a:cubicBezTo>
                      <a:pt x="1120" y="1550"/>
                      <a:pt x="1354" y="1448"/>
                      <a:pt x="1508" y="1257"/>
                    </a:cubicBezTo>
                    <a:cubicBezTo>
                      <a:pt x="1764" y="935"/>
                      <a:pt x="1704" y="447"/>
                      <a:pt x="1373" y="169"/>
                    </a:cubicBezTo>
                    <a:cubicBezTo>
                      <a:pt x="1234" y="55"/>
                      <a:pt x="1067" y="0"/>
                      <a:pt x="8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42" name="Google Shape;2242;p31"/>
              <p:cNvSpPr/>
              <p:nvPr/>
            </p:nvSpPr>
            <p:spPr>
              <a:xfrm>
                <a:off x="4141900" y="1128700"/>
                <a:ext cx="42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566" extrusionOk="0">
                    <a:moveTo>
                      <a:pt x="862" y="1"/>
                    </a:moveTo>
                    <a:cubicBezTo>
                      <a:pt x="657" y="1"/>
                      <a:pt x="453" y="83"/>
                      <a:pt x="309" y="255"/>
                    </a:cubicBezTo>
                    <a:cubicBezTo>
                      <a:pt x="1" y="585"/>
                      <a:pt x="24" y="1080"/>
                      <a:pt x="347" y="1365"/>
                    </a:cubicBezTo>
                    <a:cubicBezTo>
                      <a:pt x="499" y="1500"/>
                      <a:pt x="686" y="1566"/>
                      <a:pt x="871" y="1566"/>
                    </a:cubicBezTo>
                    <a:cubicBezTo>
                      <a:pt x="1079" y="1566"/>
                      <a:pt x="1284" y="1483"/>
                      <a:pt x="1435" y="1320"/>
                    </a:cubicBezTo>
                    <a:cubicBezTo>
                      <a:pt x="1705" y="1004"/>
                      <a:pt x="1712" y="540"/>
                      <a:pt x="1412" y="232"/>
                    </a:cubicBezTo>
                    <a:cubicBezTo>
                      <a:pt x="1264" y="79"/>
                      <a:pt x="1063" y="1"/>
                      <a:pt x="8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43" name="Google Shape;2243;p31"/>
              <p:cNvSpPr/>
              <p:nvPr/>
            </p:nvSpPr>
            <p:spPr>
              <a:xfrm>
                <a:off x="4190500" y="1083000"/>
                <a:ext cx="43575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543" extrusionOk="0">
                    <a:moveTo>
                      <a:pt x="884" y="1"/>
                    </a:moveTo>
                    <a:cubicBezTo>
                      <a:pt x="706" y="1"/>
                      <a:pt x="523" y="61"/>
                      <a:pt x="368" y="182"/>
                    </a:cubicBezTo>
                    <a:cubicBezTo>
                      <a:pt x="17" y="452"/>
                      <a:pt x="1" y="979"/>
                      <a:pt x="287" y="1287"/>
                    </a:cubicBezTo>
                    <a:cubicBezTo>
                      <a:pt x="445" y="1461"/>
                      <a:pt x="653" y="1543"/>
                      <a:pt x="863" y="1543"/>
                    </a:cubicBezTo>
                    <a:cubicBezTo>
                      <a:pt x="1042" y="1543"/>
                      <a:pt x="1223" y="1483"/>
                      <a:pt x="1375" y="1370"/>
                    </a:cubicBezTo>
                    <a:cubicBezTo>
                      <a:pt x="1698" y="1114"/>
                      <a:pt x="1743" y="625"/>
                      <a:pt x="1480" y="289"/>
                    </a:cubicBezTo>
                    <a:cubicBezTo>
                      <a:pt x="1332" y="98"/>
                      <a:pt x="1112" y="1"/>
                      <a:pt x="8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44" name="Google Shape;2244;p31"/>
              <p:cNvSpPr/>
              <p:nvPr/>
            </p:nvSpPr>
            <p:spPr>
              <a:xfrm>
                <a:off x="4243600" y="1042800"/>
                <a:ext cx="4417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1767" h="1566" extrusionOk="0">
                    <a:moveTo>
                      <a:pt x="923" y="0"/>
                    </a:moveTo>
                    <a:cubicBezTo>
                      <a:pt x="772" y="0"/>
                      <a:pt x="616" y="46"/>
                      <a:pt x="475" y="140"/>
                    </a:cubicBezTo>
                    <a:cubicBezTo>
                      <a:pt x="100" y="387"/>
                      <a:pt x="1" y="875"/>
                      <a:pt x="250" y="1221"/>
                    </a:cubicBezTo>
                    <a:cubicBezTo>
                      <a:pt x="411" y="1444"/>
                      <a:pt x="662" y="1565"/>
                      <a:pt x="911" y="1565"/>
                    </a:cubicBezTo>
                    <a:cubicBezTo>
                      <a:pt x="1055" y="1565"/>
                      <a:pt x="1199" y="1524"/>
                      <a:pt x="1323" y="1439"/>
                    </a:cubicBezTo>
                    <a:cubicBezTo>
                      <a:pt x="1667" y="1214"/>
                      <a:pt x="1766" y="726"/>
                      <a:pt x="1548" y="358"/>
                    </a:cubicBezTo>
                    <a:cubicBezTo>
                      <a:pt x="1408" y="124"/>
                      <a:pt x="1172" y="0"/>
                      <a:pt x="92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45" name="Google Shape;2245;p31"/>
              <p:cNvSpPr/>
              <p:nvPr/>
            </p:nvSpPr>
            <p:spPr>
              <a:xfrm>
                <a:off x="4301800" y="1009800"/>
                <a:ext cx="4452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555" extrusionOk="0">
                    <a:moveTo>
                      <a:pt x="882" y="1"/>
                    </a:moveTo>
                    <a:cubicBezTo>
                      <a:pt x="771" y="1"/>
                      <a:pt x="657" y="23"/>
                      <a:pt x="548" y="71"/>
                    </a:cubicBezTo>
                    <a:cubicBezTo>
                      <a:pt x="159" y="282"/>
                      <a:pt x="1" y="761"/>
                      <a:pt x="204" y="1145"/>
                    </a:cubicBezTo>
                    <a:cubicBezTo>
                      <a:pt x="350" y="1406"/>
                      <a:pt x="616" y="1554"/>
                      <a:pt x="886" y="1554"/>
                    </a:cubicBezTo>
                    <a:cubicBezTo>
                      <a:pt x="1004" y="1554"/>
                      <a:pt x="1122" y="1526"/>
                      <a:pt x="1231" y="1467"/>
                    </a:cubicBezTo>
                    <a:cubicBezTo>
                      <a:pt x="1608" y="1301"/>
                      <a:pt x="1781" y="858"/>
                      <a:pt x="1608" y="462"/>
                    </a:cubicBezTo>
                    <a:cubicBezTo>
                      <a:pt x="1480" y="174"/>
                      <a:pt x="1190" y="1"/>
                      <a:pt x="8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46" name="Google Shape;2246;p31"/>
              <p:cNvSpPr/>
              <p:nvPr/>
            </p:nvSpPr>
            <p:spPr>
              <a:xfrm>
                <a:off x="4363725" y="984675"/>
                <a:ext cx="43950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548" extrusionOk="0">
                    <a:moveTo>
                      <a:pt x="898" y="1"/>
                    </a:moveTo>
                    <a:cubicBezTo>
                      <a:pt x="815" y="1"/>
                      <a:pt x="730" y="13"/>
                      <a:pt x="646" y="40"/>
                    </a:cubicBezTo>
                    <a:cubicBezTo>
                      <a:pt x="219" y="175"/>
                      <a:pt x="1" y="611"/>
                      <a:pt x="159" y="1024"/>
                    </a:cubicBezTo>
                    <a:cubicBezTo>
                      <a:pt x="281" y="1339"/>
                      <a:pt x="595" y="1547"/>
                      <a:pt x="922" y="1547"/>
                    </a:cubicBezTo>
                    <a:cubicBezTo>
                      <a:pt x="998" y="1547"/>
                      <a:pt x="1075" y="1536"/>
                      <a:pt x="1150" y="1512"/>
                    </a:cubicBezTo>
                    <a:cubicBezTo>
                      <a:pt x="1539" y="1391"/>
                      <a:pt x="1757" y="955"/>
                      <a:pt x="1637" y="543"/>
                    </a:cubicBezTo>
                    <a:cubicBezTo>
                      <a:pt x="1541" y="211"/>
                      <a:pt x="1236" y="1"/>
                      <a:pt x="8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47" name="Google Shape;2247;p31"/>
              <p:cNvSpPr/>
              <p:nvPr/>
            </p:nvSpPr>
            <p:spPr>
              <a:xfrm>
                <a:off x="4429225" y="967150"/>
                <a:ext cx="424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560" extrusionOk="0">
                    <a:moveTo>
                      <a:pt x="885" y="1"/>
                    </a:moveTo>
                    <a:cubicBezTo>
                      <a:pt x="826" y="1"/>
                      <a:pt x="767" y="7"/>
                      <a:pt x="707" y="20"/>
                    </a:cubicBezTo>
                    <a:cubicBezTo>
                      <a:pt x="271" y="118"/>
                      <a:pt x="0" y="530"/>
                      <a:pt x="107" y="943"/>
                    </a:cubicBezTo>
                    <a:cubicBezTo>
                      <a:pt x="192" y="1312"/>
                      <a:pt x="519" y="1560"/>
                      <a:pt x="871" y="1560"/>
                    </a:cubicBezTo>
                    <a:cubicBezTo>
                      <a:pt x="921" y="1560"/>
                      <a:pt x="972" y="1555"/>
                      <a:pt x="1022" y="1545"/>
                    </a:cubicBezTo>
                    <a:cubicBezTo>
                      <a:pt x="1427" y="1454"/>
                      <a:pt x="1697" y="1042"/>
                      <a:pt x="1622" y="613"/>
                    </a:cubicBezTo>
                    <a:cubicBezTo>
                      <a:pt x="1564" y="251"/>
                      <a:pt x="1250" y="1"/>
                      <a:pt x="8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48" name="Google Shape;2248;p31"/>
              <p:cNvSpPr/>
              <p:nvPr/>
            </p:nvSpPr>
            <p:spPr>
              <a:xfrm>
                <a:off x="4496250" y="957125"/>
                <a:ext cx="40725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561" extrusionOk="0">
                    <a:moveTo>
                      <a:pt x="869" y="0"/>
                    </a:moveTo>
                    <a:cubicBezTo>
                      <a:pt x="832" y="0"/>
                      <a:pt x="796" y="3"/>
                      <a:pt x="759" y="9"/>
                    </a:cubicBezTo>
                    <a:cubicBezTo>
                      <a:pt x="315" y="61"/>
                      <a:pt x="0" y="452"/>
                      <a:pt x="60" y="872"/>
                    </a:cubicBezTo>
                    <a:cubicBezTo>
                      <a:pt x="108" y="1267"/>
                      <a:pt x="440" y="1560"/>
                      <a:pt x="811" y="1560"/>
                    </a:cubicBezTo>
                    <a:cubicBezTo>
                      <a:pt x="841" y="1560"/>
                      <a:pt x="871" y="1558"/>
                      <a:pt x="901" y="1555"/>
                    </a:cubicBezTo>
                    <a:cubicBezTo>
                      <a:pt x="1313" y="1495"/>
                      <a:pt x="1629" y="1149"/>
                      <a:pt x="1605" y="722"/>
                    </a:cubicBezTo>
                    <a:cubicBezTo>
                      <a:pt x="1586" y="330"/>
                      <a:pt x="1262" y="0"/>
                      <a:pt x="8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49" name="Google Shape;2249;p31"/>
              <p:cNvSpPr/>
              <p:nvPr/>
            </p:nvSpPr>
            <p:spPr>
              <a:xfrm>
                <a:off x="4564150" y="954325"/>
                <a:ext cx="39800" cy="38900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556" extrusionOk="0">
                    <a:moveTo>
                      <a:pt x="797" y="0"/>
                    </a:moveTo>
                    <a:cubicBezTo>
                      <a:pt x="354" y="7"/>
                      <a:pt x="1" y="368"/>
                      <a:pt x="15" y="796"/>
                    </a:cubicBezTo>
                    <a:cubicBezTo>
                      <a:pt x="24" y="1219"/>
                      <a:pt x="361" y="1555"/>
                      <a:pt x="777" y="1555"/>
                    </a:cubicBezTo>
                    <a:cubicBezTo>
                      <a:pt x="781" y="1555"/>
                      <a:pt x="786" y="1555"/>
                      <a:pt x="790" y="1555"/>
                    </a:cubicBezTo>
                    <a:cubicBezTo>
                      <a:pt x="1203" y="1555"/>
                      <a:pt x="1547" y="1247"/>
                      <a:pt x="1570" y="811"/>
                    </a:cubicBezTo>
                    <a:cubicBezTo>
                      <a:pt x="1592" y="384"/>
                      <a:pt x="1248" y="0"/>
                      <a:pt x="7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0" name="Google Shape;2250;p31"/>
              <p:cNvSpPr/>
              <p:nvPr/>
            </p:nvSpPr>
            <p:spPr>
              <a:xfrm>
                <a:off x="4630950" y="958575"/>
                <a:ext cx="408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559" extrusionOk="0">
                    <a:moveTo>
                      <a:pt x="751" y="1"/>
                    </a:moveTo>
                    <a:cubicBezTo>
                      <a:pt x="689" y="1"/>
                      <a:pt x="629" y="8"/>
                      <a:pt x="572" y="25"/>
                    </a:cubicBezTo>
                    <a:cubicBezTo>
                      <a:pt x="467" y="55"/>
                      <a:pt x="377" y="108"/>
                      <a:pt x="302" y="176"/>
                    </a:cubicBezTo>
                    <a:cubicBezTo>
                      <a:pt x="145" y="304"/>
                      <a:pt x="39" y="491"/>
                      <a:pt x="17" y="709"/>
                    </a:cubicBezTo>
                    <a:cubicBezTo>
                      <a:pt x="1" y="918"/>
                      <a:pt x="69" y="1122"/>
                      <a:pt x="197" y="1264"/>
                    </a:cubicBezTo>
                    <a:cubicBezTo>
                      <a:pt x="257" y="1340"/>
                      <a:pt x="332" y="1399"/>
                      <a:pt x="422" y="1444"/>
                    </a:cubicBezTo>
                    <a:cubicBezTo>
                      <a:pt x="505" y="1497"/>
                      <a:pt x="602" y="1534"/>
                      <a:pt x="700" y="1549"/>
                    </a:cubicBezTo>
                    <a:cubicBezTo>
                      <a:pt x="740" y="1556"/>
                      <a:pt x="780" y="1559"/>
                      <a:pt x="819" y="1559"/>
                    </a:cubicBezTo>
                    <a:cubicBezTo>
                      <a:pt x="1184" y="1559"/>
                      <a:pt x="1503" y="1283"/>
                      <a:pt x="1563" y="904"/>
                    </a:cubicBezTo>
                    <a:cubicBezTo>
                      <a:pt x="1631" y="475"/>
                      <a:pt x="1330" y="79"/>
                      <a:pt x="887" y="10"/>
                    </a:cubicBezTo>
                    <a:cubicBezTo>
                      <a:pt x="841" y="4"/>
                      <a:pt x="795" y="1"/>
                      <a:pt x="7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1" name="Google Shape;2251;p31"/>
              <p:cNvSpPr/>
              <p:nvPr/>
            </p:nvSpPr>
            <p:spPr>
              <a:xfrm>
                <a:off x="4695725" y="970775"/>
                <a:ext cx="428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559" extrusionOk="0">
                    <a:moveTo>
                      <a:pt x="822" y="1"/>
                    </a:moveTo>
                    <a:cubicBezTo>
                      <a:pt x="464" y="1"/>
                      <a:pt x="153" y="232"/>
                      <a:pt x="83" y="589"/>
                    </a:cubicBezTo>
                    <a:cubicBezTo>
                      <a:pt x="0" y="1009"/>
                      <a:pt x="247" y="1437"/>
                      <a:pt x="653" y="1535"/>
                    </a:cubicBezTo>
                    <a:cubicBezTo>
                      <a:pt x="714" y="1551"/>
                      <a:pt x="777" y="1559"/>
                      <a:pt x="838" y="1559"/>
                    </a:cubicBezTo>
                    <a:cubicBezTo>
                      <a:pt x="1174" y="1559"/>
                      <a:pt x="1491" y="1328"/>
                      <a:pt x="1591" y="978"/>
                    </a:cubicBezTo>
                    <a:cubicBezTo>
                      <a:pt x="1712" y="565"/>
                      <a:pt x="1456" y="138"/>
                      <a:pt x="1022" y="25"/>
                    </a:cubicBezTo>
                    <a:cubicBezTo>
                      <a:pt x="954" y="9"/>
                      <a:pt x="887" y="1"/>
                      <a:pt x="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2" name="Google Shape;2252;p31"/>
              <p:cNvSpPr/>
              <p:nvPr/>
            </p:nvSpPr>
            <p:spPr>
              <a:xfrm>
                <a:off x="4758775" y="991000"/>
                <a:ext cx="41875" cy="3862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545" extrusionOk="0">
                    <a:moveTo>
                      <a:pt x="864" y="0"/>
                    </a:moveTo>
                    <a:cubicBezTo>
                      <a:pt x="540" y="0"/>
                      <a:pt x="241" y="193"/>
                      <a:pt x="136" y="508"/>
                    </a:cubicBezTo>
                    <a:cubicBezTo>
                      <a:pt x="1" y="913"/>
                      <a:pt x="202" y="1363"/>
                      <a:pt x="586" y="1499"/>
                    </a:cubicBezTo>
                    <a:cubicBezTo>
                      <a:pt x="667" y="1530"/>
                      <a:pt x="751" y="1544"/>
                      <a:pt x="834" y="1544"/>
                    </a:cubicBezTo>
                    <a:cubicBezTo>
                      <a:pt x="951" y="1544"/>
                      <a:pt x="1067" y="1516"/>
                      <a:pt x="1172" y="1468"/>
                    </a:cubicBezTo>
                    <a:cubicBezTo>
                      <a:pt x="1352" y="1401"/>
                      <a:pt x="1509" y="1259"/>
                      <a:pt x="1591" y="1063"/>
                    </a:cubicBezTo>
                    <a:cubicBezTo>
                      <a:pt x="1674" y="868"/>
                      <a:pt x="1674" y="650"/>
                      <a:pt x="1599" y="463"/>
                    </a:cubicBezTo>
                    <a:cubicBezTo>
                      <a:pt x="1518" y="275"/>
                      <a:pt x="1359" y="133"/>
                      <a:pt x="1148" y="50"/>
                    </a:cubicBezTo>
                    <a:cubicBezTo>
                      <a:pt x="1054" y="16"/>
                      <a:pt x="958" y="0"/>
                      <a:pt x="8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3" name="Google Shape;2253;p31"/>
              <p:cNvSpPr/>
              <p:nvPr/>
            </p:nvSpPr>
            <p:spPr>
              <a:xfrm>
                <a:off x="4819000" y="1019000"/>
                <a:ext cx="44525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563" extrusionOk="0">
                    <a:moveTo>
                      <a:pt x="892" y="1"/>
                    </a:moveTo>
                    <a:cubicBezTo>
                      <a:pt x="606" y="1"/>
                      <a:pt x="327" y="165"/>
                      <a:pt x="197" y="431"/>
                    </a:cubicBezTo>
                    <a:cubicBezTo>
                      <a:pt x="0" y="822"/>
                      <a:pt x="159" y="1249"/>
                      <a:pt x="512" y="1460"/>
                    </a:cubicBezTo>
                    <a:cubicBezTo>
                      <a:pt x="629" y="1529"/>
                      <a:pt x="759" y="1563"/>
                      <a:pt x="888" y="1563"/>
                    </a:cubicBezTo>
                    <a:cubicBezTo>
                      <a:pt x="1147" y="1563"/>
                      <a:pt x="1405" y="1428"/>
                      <a:pt x="1555" y="1182"/>
                    </a:cubicBezTo>
                    <a:cubicBezTo>
                      <a:pt x="1780" y="815"/>
                      <a:pt x="1652" y="334"/>
                      <a:pt x="1261" y="101"/>
                    </a:cubicBezTo>
                    <a:cubicBezTo>
                      <a:pt x="1145" y="32"/>
                      <a:pt x="1018" y="1"/>
                      <a:pt x="8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4" name="Google Shape;2254;p31"/>
              <p:cNvSpPr/>
              <p:nvPr/>
            </p:nvSpPr>
            <p:spPr>
              <a:xfrm>
                <a:off x="4875700" y="1055125"/>
                <a:ext cx="44300" cy="38975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559" extrusionOk="0">
                    <a:moveTo>
                      <a:pt x="857" y="0"/>
                    </a:moveTo>
                    <a:cubicBezTo>
                      <a:pt x="616" y="0"/>
                      <a:pt x="384" y="114"/>
                      <a:pt x="240" y="330"/>
                    </a:cubicBezTo>
                    <a:cubicBezTo>
                      <a:pt x="1" y="683"/>
                      <a:pt x="83" y="1171"/>
                      <a:pt x="413" y="1418"/>
                    </a:cubicBezTo>
                    <a:cubicBezTo>
                      <a:pt x="543" y="1512"/>
                      <a:pt x="698" y="1558"/>
                      <a:pt x="854" y="1558"/>
                    </a:cubicBezTo>
                    <a:cubicBezTo>
                      <a:pt x="1094" y="1558"/>
                      <a:pt x="1338" y="1450"/>
                      <a:pt x="1501" y="1245"/>
                    </a:cubicBezTo>
                    <a:cubicBezTo>
                      <a:pt x="1772" y="908"/>
                      <a:pt x="1689" y="427"/>
                      <a:pt x="1328" y="157"/>
                    </a:cubicBezTo>
                    <a:cubicBezTo>
                      <a:pt x="1184" y="51"/>
                      <a:pt x="1019" y="0"/>
                      <a:pt x="8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4927500" y="1097900"/>
                <a:ext cx="431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553" extrusionOk="0">
                    <a:moveTo>
                      <a:pt x="865" y="1"/>
                    </a:moveTo>
                    <a:cubicBezTo>
                      <a:pt x="647" y="1"/>
                      <a:pt x="434" y="89"/>
                      <a:pt x="285" y="262"/>
                    </a:cubicBezTo>
                    <a:cubicBezTo>
                      <a:pt x="0" y="586"/>
                      <a:pt x="29" y="1073"/>
                      <a:pt x="345" y="1343"/>
                    </a:cubicBezTo>
                    <a:cubicBezTo>
                      <a:pt x="493" y="1481"/>
                      <a:pt x="684" y="1552"/>
                      <a:pt x="876" y="1552"/>
                    </a:cubicBezTo>
                    <a:cubicBezTo>
                      <a:pt x="1073" y="1552"/>
                      <a:pt x="1270" y="1477"/>
                      <a:pt x="1425" y="1321"/>
                    </a:cubicBezTo>
                    <a:cubicBezTo>
                      <a:pt x="1726" y="1020"/>
                      <a:pt x="1726" y="510"/>
                      <a:pt x="1404" y="202"/>
                    </a:cubicBezTo>
                    <a:cubicBezTo>
                      <a:pt x="1247" y="67"/>
                      <a:pt x="1054" y="1"/>
                      <a:pt x="8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6" name="Google Shape;2256;p31"/>
              <p:cNvSpPr/>
              <p:nvPr/>
            </p:nvSpPr>
            <p:spPr>
              <a:xfrm>
                <a:off x="4974025" y="1145975"/>
                <a:ext cx="4340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65" extrusionOk="0">
                    <a:moveTo>
                      <a:pt x="851" y="1"/>
                    </a:moveTo>
                    <a:cubicBezTo>
                      <a:pt x="673" y="1"/>
                      <a:pt x="496" y="66"/>
                      <a:pt x="354" y="202"/>
                    </a:cubicBezTo>
                    <a:cubicBezTo>
                      <a:pt x="38" y="486"/>
                      <a:pt x="0" y="982"/>
                      <a:pt x="271" y="1297"/>
                    </a:cubicBezTo>
                    <a:cubicBezTo>
                      <a:pt x="421" y="1473"/>
                      <a:pt x="640" y="1565"/>
                      <a:pt x="862" y="1565"/>
                    </a:cubicBezTo>
                    <a:cubicBezTo>
                      <a:pt x="1038" y="1565"/>
                      <a:pt x="1217" y="1507"/>
                      <a:pt x="1366" y="1387"/>
                    </a:cubicBezTo>
                    <a:cubicBezTo>
                      <a:pt x="1698" y="1117"/>
                      <a:pt x="1735" y="621"/>
                      <a:pt x="1449" y="285"/>
                    </a:cubicBezTo>
                    <a:cubicBezTo>
                      <a:pt x="1289" y="98"/>
                      <a:pt x="1069" y="1"/>
                      <a:pt x="8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7" name="Google Shape;2257;p31"/>
              <p:cNvSpPr/>
              <p:nvPr/>
            </p:nvSpPr>
            <p:spPr>
              <a:xfrm>
                <a:off x="5014925" y="1198900"/>
                <a:ext cx="44700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554" extrusionOk="0">
                    <a:moveTo>
                      <a:pt x="875" y="0"/>
                    </a:moveTo>
                    <a:cubicBezTo>
                      <a:pt x="714" y="0"/>
                      <a:pt x="553" y="51"/>
                      <a:pt x="415" y="157"/>
                    </a:cubicBezTo>
                    <a:cubicBezTo>
                      <a:pt x="76" y="411"/>
                      <a:pt x="0" y="892"/>
                      <a:pt x="249" y="1230"/>
                    </a:cubicBezTo>
                    <a:cubicBezTo>
                      <a:pt x="408" y="1436"/>
                      <a:pt x="646" y="1554"/>
                      <a:pt x="890" y="1554"/>
                    </a:cubicBezTo>
                    <a:cubicBezTo>
                      <a:pt x="1037" y="1554"/>
                      <a:pt x="1187" y="1511"/>
                      <a:pt x="1323" y="1418"/>
                    </a:cubicBezTo>
                    <a:cubicBezTo>
                      <a:pt x="1676" y="1185"/>
                      <a:pt x="1788" y="681"/>
                      <a:pt x="1517" y="330"/>
                    </a:cubicBezTo>
                    <a:cubicBezTo>
                      <a:pt x="1355" y="114"/>
                      <a:pt x="1115" y="0"/>
                      <a:pt x="8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8" name="Google Shape;2258;p31"/>
              <p:cNvSpPr/>
              <p:nvPr/>
            </p:nvSpPr>
            <p:spPr>
              <a:xfrm>
                <a:off x="5051725" y="1254950"/>
                <a:ext cx="439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560" extrusionOk="0">
                    <a:moveTo>
                      <a:pt x="876" y="1"/>
                    </a:moveTo>
                    <a:cubicBezTo>
                      <a:pt x="734" y="1"/>
                      <a:pt x="591" y="40"/>
                      <a:pt x="465" y="122"/>
                    </a:cubicBezTo>
                    <a:cubicBezTo>
                      <a:pt x="105" y="347"/>
                      <a:pt x="0" y="812"/>
                      <a:pt x="204" y="1179"/>
                    </a:cubicBezTo>
                    <a:cubicBezTo>
                      <a:pt x="343" y="1425"/>
                      <a:pt x="601" y="1560"/>
                      <a:pt x="869" y="1560"/>
                    </a:cubicBezTo>
                    <a:cubicBezTo>
                      <a:pt x="1002" y="1560"/>
                      <a:pt x="1137" y="1526"/>
                      <a:pt x="1261" y="1457"/>
                    </a:cubicBezTo>
                    <a:cubicBezTo>
                      <a:pt x="1636" y="1248"/>
                      <a:pt x="1757" y="766"/>
                      <a:pt x="1539" y="385"/>
                    </a:cubicBezTo>
                    <a:cubicBezTo>
                      <a:pt x="1397" y="135"/>
                      <a:pt x="1139" y="1"/>
                      <a:pt x="8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" name="Google Shape;2259;p31"/>
              <p:cNvSpPr/>
              <p:nvPr/>
            </p:nvSpPr>
            <p:spPr>
              <a:xfrm>
                <a:off x="5083425" y="1313875"/>
                <a:ext cx="4470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555" extrusionOk="0">
                    <a:moveTo>
                      <a:pt x="888" y="1"/>
                    </a:moveTo>
                    <a:cubicBezTo>
                      <a:pt x="768" y="1"/>
                      <a:pt x="646" y="30"/>
                      <a:pt x="534" y="90"/>
                    </a:cubicBezTo>
                    <a:cubicBezTo>
                      <a:pt x="152" y="287"/>
                      <a:pt x="1" y="759"/>
                      <a:pt x="197" y="1126"/>
                    </a:cubicBezTo>
                    <a:cubicBezTo>
                      <a:pt x="337" y="1397"/>
                      <a:pt x="613" y="1554"/>
                      <a:pt x="899" y="1554"/>
                    </a:cubicBezTo>
                    <a:cubicBezTo>
                      <a:pt x="1011" y="1554"/>
                      <a:pt x="1125" y="1530"/>
                      <a:pt x="1233" y="1479"/>
                    </a:cubicBezTo>
                    <a:cubicBezTo>
                      <a:pt x="1629" y="1292"/>
                      <a:pt x="1788" y="827"/>
                      <a:pt x="1584" y="436"/>
                    </a:cubicBezTo>
                    <a:cubicBezTo>
                      <a:pt x="1443" y="158"/>
                      <a:pt x="1169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" name="Google Shape;2260;p31"/>
              <p:cNvSpPr/>
              <p:nvPr/>
            </p:nvSpPr>
            <p:spPr>
              <a:xfrm>
                <a:off x="5111975" y="1374725"/>
                <a:ext cx="439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1561" extrusionOk="0">
                    <a:moveTo>
                      <a:pt x="875" y="0"/>
                    </a:moveTo>
                    <a:cubicBezTo>
                      <a:pt x="769" y="0"/>
                      <a:pt x="663" y="22"/>
                      <a:pt x="563" y="67"/>
                    </a:cubicBezTo>
                    <a:cubicBezTo>
                      <a:pt x="165" y="247"/>
                      <a:pt x="1" y="690"/>
                      <a:pt x="158" y="1088"/>
                    </a:cubicBezTo>
                    <a:cubicBezTo>
                      <a:pt x="282" y="1382"/>
                      <a:pt x="569" y="1560"/>
                      <a:pt x="873" y="1560"/>
                    </a:cubicBezTo>
                    <a:cubicBezTo>
                      <a:pt x="973" y="1560"/>
                      <a:pt x="1074" y="1541"/>
                      <a:pt x="1172" y="1501"/>
                    </a:cubicBezTo>
                    <a:cubicBezTo>
                      <a:pt x="1568" y="1342"/>
                      <a:pt x="1757" y="885"/>
                      <a:pt x="1592" y="480"/>
                    </a:cubicBezTo>
                    <a:cubicBezTo>
                      <a:pt x="1469" y="174"/>
                      <a:pt x="1175" y="0"/>
                      <a:pt x="8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1" name="Google Shape;2261;p31"/>
              <p:cNvSpPr/>
              <p:nvPr/>
            </p:nvSpPr>
            <p:spPr>
              <a:xfrm>
                <a:off x="5136350" y="1437100"/>
                <a:ext cx="4392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1562" extrusionOk="0">
                    <a:moveTo>
                      <a:pt x="875" y="1"/>
                    </a:moveTo>
                    <a:cubicBezTo>
                      <a:pt x="786" y="1"/>
                      <a:pt x="697" y="16"/>
                      <a:pt x="609" y="49"/>
                    </a:cubicBezTo>
                    <a:cubicBezTo>
                      <a:pt x="211" y="206"/>
                      <a:pt x="0" y="649"/>
                      <a:pt x="143" y="1047"/>
                    </a:cubicBezTo>
                    <a:cubicBezTo>
                      <a:pt x="263" y="1364"/>
                      <a:pt x="568" y="1562"/>
                      <a:pt x="892" y="1562"/>
                    </a:cubicBezTo>
                    <a:cubicBezTo>
                      <a:pt x="975" y="1562"/>
                      <a:pt x="1060" y="1549"/>
                      <a:pt x="1143" y="1521"/>
                    </a:cubicBezTo>
                    <a:cubicBezTo>
                      <a:pt x="1555" y="1377"/>
                      <a:pt x="1757" y="936"/>
                      <a:pt x="1607" y="521"/>
                    </a:cubicBezTo>
                    <a:cubicBezTo>
                      <a:pt x="1491" y="199"/>
                      <a:pt x="1190" y="1"/>
                      <a:pt x="8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2" name="Google Shape;2262;p31"/>
              <p:cNvSpPr/>
              <p:nvPr/>
            </p:nvSpPr>
            <p:spPr>
              <a:xfrm>
                <a:off x="5157925" y="1500775"/>
                <a:ext cx="4340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562" extrusionOk="0">
                    <a:moveTo>
                      <a:pt x="868" y="0"/>
                    </a:moveTo>
                    <a:cubicBezTo>
                      <a:pt x="789" y="0"/>
                      <a:pt x="709" y="13"/>
                      <a:pt x="631" y="39"/>
                    </a:cubicBezTo>
                    <a:cubicBezTo>
                      <a:pt x="218" y="174"/>
                      <a:pt x="0" y="603"/>
                      <a:pt x="121" y="1008"/>
                    </a:cubicBezTo>
                    <a:cubicBezTo>
                      <a:pt x="221" y="1344"/>
                      <a:pt x="536" y="1561"/>
                      <a:pt x="877" y="1561"/>
                    </a:cubicBezTo>
                    <a:cubicBezTo>
                      <a:pt x="948" y="1561"/>
                      <a:pt x="1019" y="1552"/>
                      <a:pt x="1090" y="1532"/>
                    </a:cubicBezTo>
                    <a:cubicBezTo>
                      <a:pt x="1496" y="1413"/>
                      <a:pt x="1735" y="970"/>
                      <a:pt x="1607" y="558"/>
                    </a:cubicBezTo>
                    <a:cubicBezTo>
                      <a:pt x="1510" y="217"/>
                      <a:pt x="1198" y="0"/>
                      <a:pt x="8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3" name="Google Shape;2263;p31"/>
              <p:cNvSpPr/>
              <p:nvPr/>
            </p:nvSpPr>
            <p:spPr>
              <a:xfrm>
                <a:off x="5176175" y="1565350"/>
                <a:ext cx="43150" cy="3902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1561" extrusionOk="0">
                    <a:moveTo>
                      <a:pt x="866" y="1"/>
                    </a:moveTo>
                    <a:cubicBezTo>
                      <a:pt x="798" y="1"/>
                      <a:pt x="728" y="10"/>
                      <a:pt x="659" y="30"/>
                    </a:cubicBezTo>
                    <a:cubicBezTo>
                      <a:pt x="247" y="144"/>
                      <a:pt x="0" y="564"/>
                      <a:pt x="112" y="976"/>
                    </a:cubicBezTo>
                    <a:cubicBezTo>
                      <a:pt x="201" y="1323"/>
                      <a:pt x="523" y="1561"/>
                      <a:pt x="873" y="1561"/>
                    </a:cubicBezTo>
                    <a:cubicBezTo>
                      <a:pt x="932" y="1561"/>
                      <a:pt x="991" y="1554"/>
                      <a:pt x="1050" y="1540"/>
                    </a:cubicBezTo>
                    <a:cubicBezTo>
                      <a:pt x="1470" y="1436"/>
                      <a:pt x="1726" y="1007"/>
                      <a:pt x="1613" y="587"/>
                    </a:cubicBezTo>
                    <a:cubicBezTo>
                      <a:pt x="1519" y="236"/>
                      <a:pt x="1206" y="1"/>
                      <a:pt x="8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4" name="Google Shape;2264;p31"/>
              <p:cNvSpPr/>
              <p:nvPr/>
            </p:nvSpPr>
            <p:spPr>
              <a:xfrm>
                <a:off x="5191925" y="1630600"/>
                <a:ext cx="42400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565" extrusionOk="0">
                    <a:moveTo>
                      <a:pt x="849" y="1"/>
                    </a:moveTo>
                    <a:cubicBezTo>
                      <a:pt x="794" y="1"/>
                      <a:pt x="739" y="6"/>
                      <a:pt x="683" y="18"/>
                    </a:cubicBezTo>
                    <a:cubicBezTo>
                      <a:pt x="262" y="116"/>
                      <a:pt x="1" y="528"/>
                      <a:pt x="91" y="950"/>
                    </a:cubicBezTo>
                    <a:cubicBezTo>
                      <a:pt x="162" y="1312"/>
                      <a:pt x="490" y="1565"/>
                      <a:pt x="853" y="1565"/>
                    </a:cubicBezTo>
                    <a:cubicBezTo>
                      <a:pt x="904" y="1565"/>
                      <a:pt x="955" y="1560"/>
                      <a:pt x="1006" y="1550"/>
                    </a:cubicBezTo>
                    <a:cubicBezTo>
                      <a:pt x="1426" y="1459"/>
                      <a:pt x="1696" y="1047"/>
                      <a:pt x="1606" y="618"/>
                    </a:cubicBezTo>
                    <a:cubicBezTo>
                      <a:pt x="1528" y="248"/>
                      <a:pt x="1207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5205025" y="1696575"/>
                <a:ext cx="41875" cy="3892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557" extrusionOk="0">
                    <a:moveTo>
                      <a:pt x="844" y="1"/>
                    </a:moveTo>
                    <a:cubicBezTo>
                      <a:pt x="796" y="1"/>
                      <a:pt x="748" y="5"/>
                      <a:pt x="700" y="15"/>
                    </a:cubicBezTo>
                    <a:cubicBezTo>
                      <a:pt x="271" y="89"/>
                      <a:pt x="1" y="494"/>
                      <a:pt x="69" y="916"/>
                    </a:cubicBezTo>
                    <a:cubicBezTo>
                      <a:pt x="129" y="1288"/>
                      <a:pt x="465" y="1556"/>
                      <a:pt x="840" y="1556"/>
                    </a:cubicBezTo>
                    <a:cubicBezTo>
                      <a:pt x="881" y="1556"/>
                      <a:pt x="922" y="1553"/>
                      <a:pt x="963" y="1546"/>
                    </a:cubicBezTo>
                    <a:cubicBezTo>
                      <a:pt x="1390" y="1478"/>
                      <a:pt x="1675" y="1080"/>
                      <a:pt x="1601" y="646"/>
                    </a:cubicBezTo>
                    <a:cubicBezTo>
                      <a:pt x="1540" y="267"/>
                      <a:pt x="1206" y="1"/>
                      <a:pt x="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6" name="Google Shape;2266;p31"/>
              <p:cNvSpPr/>
              <p:nvPr/>
            </p:nvSpPr>
            <p:spPr>
              <a:xfrm>
                <a:off x="5215575" y="1762775"/>
                <a:ext cx="41100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562" extrusionOk="0">
                    <a:moveTo>
                      <a:pt x="819" y="1"/>
                    </a:moveTo>
                    <a:cubicBezTo>
                      <a:pt x="783" y="1"/>
                      <a:pt x="748" y="3"/>
                      <a:pt x="712" y="8"/>
                    </a:cubicBezTo>
                    <a:cubicBezTo>
                      <a:pt x="285" y="77"/>
                      <a:pt x="0" y="466"/>
                      <a:pt x="53" y="887"/>
                    </a:cubicBezTo>
                    <a:cubicBezTo>
                      <a:pt x="101" y="1275"/>
                      <a:pt x="439" y="1562"/>
                      <a:pt x="826" y="1562"/>
                    </a:cubicBezTo>
                    <a:cubicBezTo>
                      <a:pt x="858" y="1562"/>
                      <a:pt x="890" y="1560"/>
                      <a:pt x="923" y="1556"/>
                    </a:cubicBezTo>
                    <a:cubicBezTo>
                      <a:pt x="1352" y="1511"/>
                      <a:pt x="1644" y="1112"/>
                      <a:pt x="1591" y="684"/>
                    </a:cubicBezTo>
                    <a:cubicBezTo>
                      <a:pt x="1543" y="286"/>
                      <a:pt x="1200" y="1"/>
                      <a:pt x="8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7" name="Google Shape;2267;p31"/>
              <p:cNvSpPr/>
              <p:nvPr/>
            </p:nvSpPr>
            <p:spPr>
              <a:xfrm>
                <a:off x="5223225" y="1829475"/>
                <a:ext cx="405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562" extrusionOk="0">
                    <a:moveTo>
                      <a:pt x="819" y="0"/>
                    </a:moveTo>
                    <a:cubicBezTo>
                      <a:pt x="792" y="0"/>
                      <a:pt x="765" y="2"/>
                      <a:pt x="738" y="5"/>
                    </a:cubicBezTo>
                    <a:cubicBezTo>
                      <a:pt x="309" y="50"/>
                      <a:pt x="1" y="426"/>
                      <a:pt x="39" y="853"/>
                    </a:cubicBezTo>
                    <a:cubicBezTo>
                      <a:pt x="75" y="1256"/>
                      <a:pt x="412" y="1562"/>
                      <a:pt x="815" y="1562"/>
                    </a:cubicBezTo>
                    <a:cubicBezTo>
                      <a:pt x="834" y="1562"/>
                      <a:pt x="853" y="1561"/>
                      <a:pt x="873" y="1559"/>
                    </a:cubicBezTo>
                    <a:cubicBezTo>
                      <a:pt x="1300" y="1529"/>
                      <a:pt x="1622" y="1154"/>
                      <a:pt x="1586" y="711"/>
                    </a:cubicBezTo>
                    <a:cubicBezTo>
                      <a:pt x="1551" y="303"/>
                      <a:pt x="1212" y="0"/>
                      <a:pt x="8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268" name="Google Shape;2268;p31"/>
          <p:cNvGrpSpPr/>
          <p:nvPr/>
        </p:nvGrpSpPr>
        <p:grpSpPr>
          <a:xfrm>
            <a:off x="9008540" y="4566460"/>
            <a:ext cx="2202186" cy="1565948"/>
            <a:chOff x="5965475" y="2122975"/>
            <a:chExt cx="972475" cy="691475"/>
          </a:xfrm>
        </p:grpSpPr>
        <p:grpSp>
          <p:nvGrpSpPr>
            <p:cNvPr id="2269" name="Google Shape;2269;p31"/>
            <p:cNvGrpSpPr/>
            <p:nvPr/>
          </p:nvGrpSpPr>
          <p:grpSpPr>
            <a:xfrm>
              <a:off x="5965475" y="2122975"/>
              <a:ext cx="972475" cy="691475"/>
              <a:chOff x="5965475" y="2122975"/>
              <a:chExt cx="972475" cy="691475"/>
            </a:xfrm>
          </p:grpSpPr>
          <p:sp>
            <p:nvSpPr>
              <p:cNvPr id="2270" name="Google Shape;2270;p31"/>
              <p:cNvSpPr/>
              <p:nvPr/>
            </p:nvSpPr>
            <p:spPr>
              <a:xfrm>
                <a:off x="6609450" y="2122975"/>
                <a:ext cx="328500" cy="348675"/>
              </a:xfrm>
              <a:custGeom>
                <a:avLst/>
                <a:gdLst/>
                <a:ahLst/>
                <a:cxnLst/>
                <a:rect l="l" t="t" r="r" b="b"/>
                <a:pathLst>
                  <a:path w="13140" h="13947" extrusionOk="0">
                    <a:moveTo>
                      <a:pt x="5339" y="1"/>
                    </a:moveTo>
                    <a:cubicBezTo>
                      <a:pt x="3744" y="1"/>
                      <a:pt x="2473" y="825"/>
                      <a:pt x="2473" y="825"/>
                    </a:cubicBezTo>
                    <a:cubicBezTo>
                      <a:pt x="1" y="2328"/>
                      <a:pt x="137" y="4710"/>
                      <a:pt x="137" y="4710"/>
                    </a:cubicBezTo>
                    <a:cubicBezTo>
                      <a:pt x="5837" y="7681"/>
                      <a:pt x="6475" y="13933"/>
                      <a:pt x="6475" y="13933"/>
                    </a:cubicBezTo>
                    <a:cubicBezTo>
                      <a:pt x="6534" y="13942"/>
                      <a:pt x="6591" y="13946"/>
                      <a:pt x="6647" y="13946"/>
                    </a:cubicBezTo>
                    <a:cubicBezTo>
                      <a:pt x="8006" y="13946"/>
                      <a:pt x="8294" y="11386"/>
                      <a:pt x="8294" y="11386"/>
                    </a:cubicBezTo>
                    <a:cubicBezTo>
                      <a:pt x="8905" y="12299"/>
                      <a:pt x="9330" y="12639"/>
                      <a:pt x="9625" y="12639"/>
                    </a:cubicBezTo>
                    <a:cubicBezTo>
                      <a:pt x="10484" y="12639"/>
                      <a:pt x="10233" y="9747"/>
                      <a:pt x="10233" y="9746"/>
                    </a:cubicBezTo>
                    <a:lnTo>
                      <a:pt x="10233" y="9746"/>
                    </a:lnTo>
                    <a:cubicBezTo>
                      <a:pt x="11081" y="10388"/>
                      <a:pt x="11662" y="10580"/>
                      <a:pt x="12052" y="10580"/>
                    </a:cubicBezTo>
                    <a:cubicBezTo>
                      <a:pt x="12635" y="10580"/>
                      <a:pt x="12797" y="10154"/>
                      <a:pt x="12797" y="10154"/>
                    </a:cubicBezTo>
                    <a:cubicBezTo>
                      <a:pt x="13139" y="8279"/>
                      <a:pt x="10324" y="3680"/>
                      <a:pt x="8917" y="1875"/>
                    </a:cubicBezTo>
                    <a:cubicBezTo>
                      <a:pt x="7791" y="424"/>
                      <a:pt x="6482" y="1"/>
                      <a:pt x="533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71" name="Google Shape;2271;p31"/>
              <p:cNvSpPr/>
              <p:nvPr/>
            </p:nvSpPr>
            <p:spPr>
              <a:xfrm>
                <a:off x="6639850" y="2210350"/>
                <a:ext cx="163500" cy="152650"/>
              </a:xfrm>
              <a:custGeom>
                <a:avLst/>
                <a:gdLst/>
                <a:ahLst/>
                <a:cxnLst/>
                <a:rect l="l" t="t" r="r" b="b"/>
                <a:pathLst>
                  <a:path w="6540" h="6106" extrusionOk="0">
                    <a:moveTo>
                      <a:pt x="3399" y="0"/>
                    </a:moveTo>
                    <a:cubicBezTo>
                      <a:pt x="1260" y="0"/>
                      <a:pt x="1" y="1929"/>
                      <a:pt x="1" y="1929"/>
                    </a:cubicBezTo>
                    <a:cubicBezTo>
                      <a:pt x="2830" y="4025"/>
                      <a:pt x="3580" y="5810"/>
                      <a:pt x="3580" y="5810"/>
                    </a:cubicBezTo>
                    <a:cubicBezTo>
                      <a:pt x="3996" y="6018"/>
                      <a:pt x="4306" y="6106"/>
                      <a:pt x="4535" y="6106"/>
                    </a:cubicBezTo>
                    <a:cubicBezTo>
                      <a:pt x="5710" y="6106"/>
                      <a:pt x="4721" y="3799"/>
                      <a:pt x="4721" y="3799"/>
                    </a:cubicBezTo>
                    <a:lnTo>
                      <a:pt x="4721" y="3799"/>
                    </a:lnTo>
                    <a:cubicBezTo>
                      <a:pt x="5165" y="4105"/>
                      <a:pt x="5485" y="4219"/>
                      <a:pt x="5717" y="4219"/>
                    </a:cubicBezTo>
                    <a:cubicBezTo>
                      <a:pt x="6383" y="4219"/>
                      <a:pt x="6314" y="3281"/>
                      <a:pt x="6314" y="3281"/>
                    </a:cubicBezTo>
                    <a:cubicBezTo>
                      <a:pt x="6540" y="1094"/>
                      <a:pt x="4203" y="90"/>
                      <a:pt x="4203" y="90"/>
                    </a:cubicBezTo>
                    <a:cubicBezTo>
                      <a:pt x="3923" y="28"/>
                      <a:pt x="3655" y="0"/>
                      <a:pt x="33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72" name="Google Shape;2272;p31"/>
              <p:cNvSpPr/>
              <p:nvPr/>
            </p:nvSpPr>
            <p:spPr>
              <a:xfrm>
                <a:off x="5965475" y="2140625"/>
                <a:ext cx="328625" cy="348600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3944" extrusionOk="0">
                    <a:moveTo>
                      <a:pt x="7801" y="1"/>
                    </a:moveTo>
                    <a:cubicBezTo>
                      <a:pt x="6658" y="1"/>
                      <a:pt x="5350" y="424"/>
                      <a:pt x="4223" y="1874"/>
                    </a:cubicBezTo>
                    <a:cubicBezTo>
                      <a:pt x="2820" y="3677"/>
                      <a:pt x="1" y="8277"/>
                      <a:pt x="342" y="10151"/>
                    </a:cubicBezTo>
                    <a:cubicBezTo>
                      <a:pt x="342" y="10151"/>
                      <a:pt x="506" y="10578"/>
                      <a:pt x="1090" y="10578"/>
                    </a:cubicBezTo>
                    <a:cubicBezTo>
                      <a:pt x="1482" y="10578"/>
                      <a:pt x="2063" y="10386"/>
                      <a:pt x="2910" y="9745"/>
                    </a:cubicBezTo>
                    <a:lnTo>
                      <a:pt x="2910" y="9745"/>
                    </a:lnTo>
                    <a:cubicBezTo>
                      <a:pt x="2910" y="9745"/>
                      <a:pt x="2657" y="12637"/>
                      <a:pt x="3517" y="12637"/>
                    </a:cubicBezTo>
                    <a:cubicBezTo>
                      <a:pt x="3813" y="12637"/>
                      <a:pt x="4239" y="12297"/>
                      <a:pt x="4851" y="11383"/>
                    </a:cubicBezTo>
                    <a:cubicBezTo>
                      <a:pt x="4851" y="11383"/>
                      <a:pt x="5139" y="13944"/>
                      <a:pt x="6494" y="13944"/>
                    </a:cubicBezTo>
                    <a:cubicBezTo>
                      <a:pt x="6549" y="13944"/>
                      <a:pt x="6607" y="13939"/>
                      <a:pt x="6666" y="13930"/>
                    </a:cubicBezTo>
                    <a:cubicBezTo>
                      <a:pt x="6666" y="13930"/>
                      <a:pt x="7304" y="7678"/>
                      <a:pt x="13008" y="4709"/>
                    </a:cubicBezTo>
                    <a:cubicBezTo>
                      <a:pt x="13008" y="4709"/>
                      <a:pt x="13144" y="2331"/>
                      <a:pt x="10672" y="828"/>
                    </a:cubicBezTo>
                    <a:cubicBezTo>
                      <a:pt x="10672" y="828"/>
                      <a:pt x="9398" y="1"/>
                      <a:pt x="78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73" name="Google Shape;2273;p31"/>
              <p:cNvSpPr/>
              <p:nvPr/>
            </p:nvSpPr>
            <p:spPr>
              <a:xfrm>
                <a:off x="6100050" y="2228025"/>
                <a:ext cx="16362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6545" h="6103" extrusionOk="0">
                    <a:moveTo>
                      <a:pt x="3152" y="0"/>
                    </a:moveTo>
                    <a:cubicBezTo>
                      <a:pt x="2895" y="0"/>
                      <a:pt x="2625" y="28"/>
                      <a:pt x="2343" y="91"/>
                    </a:cubicBezTo>
                    <a:cubicBezTo>
                      <a:pt x="2343" y="91"/>
                      <a:pt x="0" y="1092"/>
                      <a:pt x="232" y="3278"/>
                    </a:cubicBezTo>
                    <a:cubicBezTo>
                      <a:pt x="232" y="3278"/>
                      <a:pt x="163" y="4215"/>
                      <a:pt x="827" y="4215"/>
                    </a:cubicBezTo>
                    <a:cubicBezTo>
                      <a:pt x="1058" y="4215"/>
                      <a:pt x="1378" y="4102"/>
                      <a:pt x="1821" y="3795"/>
                    </a:cubicBezTo>
                    <a:lnTo>
                      <a:pt x="1821" y="3795"/>
                    </a:lnTo>
                    <a:cubicBezTo>
                      <a:pt x="1820" y="3795"/>
                      <a:pt x="831" y="6102"/>
                      <a:pt x="2006" y="6102"/>
                    </a:cubicBezTo>
                    <a:cubicBezTo>
                      <a:pt x="2235" y="6102"/>
                      <a:pt x="2546" y="6015"/>
                      <a:pt x="2962" y="5806"/>
                    </a:cubicBezTo>
                    <a:cubicBezTo>
                      <a:pt x="2962" y="5806"/>
                      <a:pt x="3710" y="4022"/>
                      <a:pt x="6544" y="1925"/>
                    </a:cubicBezTo>
                    <a:cubicBezTo>
                      <a:pt x="6544" y="1925"/>
                      <a:pt x="5288" y="0"/>
                      <a:pt x="3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74" name="Google Shape;2274;p31"/>
              <p:cNvSpPr/>
              <p:nvPr/>
            </p:nvSpPr>
            <p:spPr>
              <a:xfrm>
                <a:off x="6089500" y="2203400"/>
                <a:ext cx="720675" cy="611050"/>
              </a:xfrm>
              <a:custGeom>
                <a:avLst/>
                <a:gdLst/>
                <a:ahLst/>
                <a:cxnLst/>
                <a:rect l="l" t="t" r="r" b="b"/>
                <a:pathLst>
                  <a:path w="28827" h="24442" extrusionOk="0">
                    <a:moveTo>
                      <a:pt x="14134" y="1"/>
                    </a:moveTo>
                    <a:cubicBezTo>
                      <a:pt x="6846" y="1"/>
                      <a:pt x="2071" y="3856"/>
                      <a:pt x="1062" y="10742"/>
                    </a:cubicBezTo>
                    <a:cubicBezTo>
                      <a:pt x="0" y="17954"/>
                      <a:pt x="1619" y="24182"/>
                      <a:pt x="14240" y="24433"/>
                    </a:cubicBezTo>
                    <a:cubicBezTo>
                      <a:pt x="14518" y="24438"/>
                      <a:pt x="14791" y="24441"/>
                      <a:pt x="15059" y="24441"/>
                    </a:cubicBezTo>
                    <a:cubicBezTo>
                      <a:pt x="28078" y="24441"/>
                      <a:pt x="28826" y="17809"/>
                      <a:pt x="27639" y="10767"/>
                    </a:cubicBezTo>
                    <a:cubicBezTo>
                      <a:pt x="26478" y="3856"/>
                      <a:pt x="21422" y="1"/>
                      <a:pt x="1413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75" name="Google Shape;2275;p31"/>
              <p:cNvSpPr/>
              <p:nvPr/>
            </p:nvSpPr>
            <p:spPr>
              <a:xfrm>
                <a:off x="6328875" y="2398200"/>
                <a:ext cx="263025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10521" h="13125" extrusionOk="0">
                    <a:moveTo>
                      <a:pt x="5219" y="0"/>
                    </a:moveTo>
                    <a:cubicBezTo>
                      <a:pt x="4351" y="0"/>
                      <a:pt x="3482" y="117"/>
                      <a:pt x="2645" y="351"/>
                    </a:cubicBezTo>
                    <a:cubicBezTo>
                      <a:pt x="2137" y="491"/>
                      <a:pt x="1629" y="683"/>
                      <a:pt x="1227" y="1020"/>
                    </a:cubicBezTo>
                    <a:cubicBezTo>
                      <a:pt x="820" y="1361"/>
                      <a:pt x="443" y="1854"/>
                      <a:pt x="216" y="2432"/>
                    </a:cubicBezTo>
                    <a:cubicBezTo>
                      <a:pt x="21" y="3135"/>
                      <a:pt x="0" y="3593"/>
                      <a:pt x="91" y="4281"/>
                    </a:cubicBezTo>
                    <a:cubicBezTo>
                      <a:pt x="418" y="6819"/>
                      <a:pt x="699" y="8991"/>
                      <a:pt x="1840" y="11282"/>
                    </a:cubicBezTo>
                    <a:cubicBezTo>
                      <a:pt x="2102" y="11800"/>
                      <a:pt x="2408" y="12328"/>
                      <a:pt x="2900" y="12640"/>
                    </a:cubicBezTo>
                    <a:cubicBezTo>
                      <a:pt x="3358" y="12931"/>
                      <a:pt x="3916" y="13006"/>
                      <a:pt x="4454" y="13067"/>
                    </a:cubicBezTo>
                    <a:cubicBezTo>
                      <a:pt x="4726" y="13098"/>
                      <a:pt x="5008" y="13125"/>
                      <a:pt x="5287" y="13125"/>
                    </a:cubicBezTo>
                    <a:cubicBezTo>
                      <a:pt x="5775" y="13125"/>
                      <a:pt x="6249" y="13042"/>
                      <a:pt x="6630" y="12751"/>
                    </a:cubicBezTo>
                    <a:cubicBezTo>
                      <a:pt x="6911" y="12530"/>
                      <a:pt x="7313" y="12182"/>
                      <a:pt x="7505" y="11876"/>
                    </a:cubicBezTo>
                    <a:cubicBezTo>
                      <a:pt x="8409" y="10433"/>
                      <a:pt x="9113" y="9011"/>
                      <a:pt x="9695" y="7413"/>
                    </a:cubicBezTo>
                    <a:cubicBezTo>
                      <a:pt x="10279" y="5810"/>
                      <a:pt x="10520" y="4030"/>
                      <a:pt x="10048" y="2391"/>
                    </a:cubicBezTo>
                    <a:cubicBezTo>
                      <a:pt x="9947" y="2059"/>
                      <a:pt x="9822" y="1728"/>
                      <a:pt x="9616" y="1447"/>
                    </a:cubicBezTo>
                    <a:cubicBezTo>
                      <a:pt x="9168" y="829"/>
                      <a:pt x="8414" y="512"/>
                      <a:pt x="7681" y="321"/>
                    </a:cubicBezTo>
                    <a:cubicBezTo>
                      <a:pt x="6878" y="107"/>
                      <a:pt x="6048" y="0"/>
                      <a:pt x="52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76" name="Google Shape;2276;p31"/>
              <p:cNvSpPr/>
              <p:nvPr/>
            </p:nvSpPr>
            <p:spPr>
              <a:xfrm>
                <a:off x="6365075" y="2463050"/>
                <a:ext cx="183975" cy="189325"/>
              </a:xfrm>
              <a:custGeom>
                <a:avLst/>
                <a:gdLst/>
                <a:ahLst/>
                <a:cxnLst/>
                <a:rect l="l" t="t" r="r" b="b"/>
                <a:pathLst>
                  <a:path w="7359" h="7573" extrusionOk="0">
                    <a:moveTo>
                      <a:pt x="3721" y="0"/>
                    </a:moveTo>
                    <a:cubicBezTo>
                      <a:pt x="2090" y="0"/>
                      <a:pt x="812" y="343"/>
                      <a:pt x="754" y="411"/>
                    </a:cubicBezTo>
                    <a:cubicBezTo>
                      <a:pt x="0" y="1235"/>
                      <a:pt x="527" y="3090"/>
                      <a:pt x="568" y="3235"/>
                    </a:cubicBezTo>
                    <a:cubicBezTo>
                      <a:pt x="1744" y="7573"/>
                      <a:pt x="2654" y="7347"/>
                      <a:pt x="2754" y="7377"/>
                    </a:cubicBezTo>
                    <a:cubicBezTo>
                      <a:pt x="2875" y="7417"/>
                      <a:pt x="3090" y="7438"/>
                      <a:pt x="3101" y="7438"/>
                    </a:cubicBezTo>
                    <a:cubicBezTo>
                      <a:pt x="3460" y="7465"/>
                      <a:pt x="3722" y="7480"/>
                      <a:pt x="3943" y="7480"/>
                    </a:cubicBezTo>
                    <a:cubicBezTo>
                      <a:pt x="4289" y="7480"/>
                      <a:pt x="4533" y="7443"/>
                      <a:pt x="4885" y="7357"/>
                    </a:cubicBezTo>
                    <a:cubicBezTo>
                      <a:pt x="6162" y="7050"/>
                      <a:pt x="6614" y="3789"/>
                      <a:pt x="6966" y="2421"/>
                    </a:cubicBezTo>
                    <a:cubicBezTo>
                      <a:pt x="7027" y="2190"/>
                      <a:pt x="7358" y="662"/>
                      <a:pt x="6609" y="421"/>
                    </a:cubicBezTo>
                    <a:cubicBezTo>
                      <a:pt x="5636" y="105"/>
                      <a:pt x="4624" y="0"/>
                      <a:pt x="3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solidFill>
                    <a:schemeClr val="dk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77" name="Google Shape;2277;p31"/>
            <p:cNvSpPr/>
            <p:nvPr/>
          </p:nvSpPr>
          <p:spPr>
            <a:xfrm>
              <a:off x="6415825" y="2661650"/>
              <a:ext cx="85975" cy="42400"/>
            </a:xfrm>
            <a:custGeom>
              <a:avLst/>
              <a:gdLst/>
              <a:ahLst/>
              <a:cxnLst/>
              <a:rect l="l" t="t" r="r" b="b"/>
              <a:pathLst>
                <a:path w="3439" h="1696" extrusionOk="0">
                  <a:moveTo>
                    <a:pt x="3164" y="0"/>
                  </a:moveTo>
                  <a:cubicBezTo>
                    <a:pt x="3157" y="0"/>
                    <a:pt x="3149" y="1"/>
                    <a:pt x="3141" y="1"/>
                  </a:cubicBezTo>
                  <a:cubicBezTo>
                    <a:pt x="3021" y="6"/>
                    <a:pt x="2930" y="92"/>
                    <a:pt x="2941" y="187"/>
                  </a:cubicBezTo>
                  <a:cubicBezTo>
                    <a:pt x="2941" y="192"/>
                    <a:pt x="2986" y="775"/>
                    <a:pt x="2594" y="1111"/>
                  </a:cubicBezTo>
                  <a:cubicBezTo>
                    <a:pt x="2408" y="1273"/>
                    <a:pt x="2152" y="1348"/>
                    <a:pt x="1820" y="1348"/>
                  </a:cubicBezTo>
                  <a:cubicBezTo>
                    <a:pt x="478" y="1348"/>
                    <a:pt x="443" y="217"/>
                    <a:pt x="443" y="172"/>
                  </a:cubicBezTo>
                  <a:cubicBezTo>
                    <a:pt x="438" y="82"/>
                    <a:pt x="348" y="0"/>
                    <a:pt x="237" y="0"/>
                  </a:cubicBezTo>
                  <a:cubicBezTo>
                    <a:pt x="230" y="0"/>
                    <a:pt x="223" y="1"/>
                    <a:pt x="216" y="1"/>
                  </a:cubicBezTo>
                  <a:cubicBezTo>
                    <a:pt x="95" y="1"/>
                    <a:pt x="0" y="76"/>
                    <a:pt x="0" y="172"/>
                  </a:cubicBezTo>
                  <a:cubicBezTo>
                    <a:pt x="11" y="700"/>
                    <a:pt x="397" y="1695"/>
                    <a:pt x="1820" y="1695"/>
                  </a:cubicBezTo>
                  <a:cubicBezTo>
                    <a:pt x="2278" y="1695"/>
                    <a:pt x="2644" y="1579"/>
                    <a:pt x="2916" y="1348"/>
                  </a:cubicBezTo>
                  <a:cubicBezTo>
                    <a:pt x="3438" y="900"/>
                    <a:pt x="3378" y="187"/>
                    <a:pt x="3373" y="162"/>
                  </a:cubicBezTo>
                  <a:cubicBezTo>
                    <a:pt x="3368" y="73"/>
                    <a:pt x="3275" y="0"/>
                    <a:pt x="3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78" name="Google Shape;2278;p31"/>
            <p:cNvSpPr/>
            <p:nvPr/>
          </p:nvSpPr>
          <p:spPr>
            <a:xfrm>
              <a:off x="6595875" y="2534375"/>
              <a:ext cx="126175" cy="85575"/>
            </a:xfrm>
            <a:custGeom>
              <a:avLst/>
              <a:gdLst/>
              <a:ahLst/>
              <a:cxnLst/>
              <a:rect l="l" t="t" r="r" b="b"/>
              <a:pathLst>
                <a:path w="5047" h="3423" extrusionOk="0">
                  <a:moveTo>
                    <a:pt x="2524" y="1"/>
                  </a:moveTo>
                  <a:cubicBezTo>
                    <a:pt x="1126" y="1"/>
                    <a:pt x="1" y="764"/>
                    <a:pt x="1" y="1709"/>
                  </a:cubicBezTo>
                  <a:cubicBezTo>
                    <a:pt x="1" y="2655"/>
                    <a:pt x="1126" y="3423"/>
                    <a:pt x="2524" y="3423"/>
                  </a:cubicBezTo>
                  <a:cubicBezTo>
                    <a:pt x="3916" y="3423"/>
                    <a:pt x="5047" y="2655"/>
                    <a:pt x="5047" y="1709"/>
                  </a:cubicBezTo>
                  <a:cubicBezTo>
                    <a:pt x="5047" y="764"/>
                    <a:pt x="3916" y="1"/>
                    <a:pt x="2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79" name="Google Shape;2279;p31"/>
            <p:cNvSpPr/>
            <p:nvPr/>
          </p:nvSpPr>
          <p:spPr>
            <a:xfrm>
              <a:off x="6197450" y="2534375"/>
              <a:ext cx="126175" cy="85575"/>
            </a:xfrm>
            <a:custGeom>
              <a:avLst/>
              <a:gdLst/>
              <a:ahLst/>
              <a:cxnLst/>
              <a:rect l="l" t="t" r="r" b="b"/>
              <a:pathLst>
                <a:path w="5047" h="3423" extrusionOk="0">
                  <a:moveTo>
                    <a:pt x="2523" y="1"/>
                  </a:moveTo>
                  <a:cubicBezTo>
                    <a:pt x="1131" y="1"/>
                    <a:pt x="1" y="764"/>
                    <a:pt x="1" y="1709"/>
                  </a:cubicBezTo>
                  <a:cubicBezTo>
                    <a:pt x="1" y="2655"/>
                    <a:pt x="1131" y="3423"/>
                    <a:pt x="2523" y="3423"/>
                  </a:cubicBezTo>
                  <a:cubicBezTo>
                    <a:pt x="3921" y="3423"/>
                    <a:pt x="5046" y="2655"/>
                    <a:pt x="5046" y="1709"/>
                  </a:cubicBezTo>
                  <a:cubicBezTo>
                    <a:pt x="5046" y="764"/>
                    <a:pt x="3921" y="1"/>
                    <a:pt x="2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80" name="Google Shape;2280;p31"/>
            <p:cNvSpPr/>
            <p:nvPr/>
          </p:nvSpPr>
          <p:spPr>
            <a:xfrm>
              <a:off x="6599525" y="2477075"/>
              <a:ext cx="69275" cy="69125"/>
            </a:xfrm>
            <a:custGeom>
              <a:avLst/>
              <a:gdLst/>
              <a:ahLst/>
              <a:cxnLst/>
              <a:rect l="l" t="t" r="r" b="b"/>
              <a:pathLst>
                <a:path w="2771" h="2765" extrusionOk="0">
                  <a:moveTo>
                    <a:pt x="1388" y="1"/>
                  </a:moveTo>
                  <a:cubicBezTo>
                    <a:pt x="624" y="1"/>
                    <a:pt x="1" y="618"/>
                    <a:pt x="1" y="1383"/>
                  </a:cubicBezTo>
                  <a:cubicBezTo>
                    <a:pt x="1" y="2147"/>
                    <a:pt x="624" y="2764"/>
                    <a:pt x="1388" y="2764"/>
                  </a:cubicBezTo>
                  <a:cubicBezTo>
                    <a:pt x="2152" y="2764"/>
                    <a:pt x="2770" y="2147"/>
                    <a:pt x="2770" y="1383"/>
                  </a:cubicBezTo>
                  <a:cubicBezTo>
                    <a:pt x="2770" y="618"/>
                    <a:pt x="2152" y="1"/>
                    <a:pt x="1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81" name="Google Shape;2281;p31"/>
            <p:cNvSpPr/>
            <p:nvPr/>
          </p:nvSpPr>
          <p:spPr>
            <a:xfrm>
              <a:off x="6638625" y="2489150"/>
              <a:ext cx="20375" cy="20375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407" y="0"/>
                  </a:moveTo>
                  <a:cubicBezTo>
                    <a:pt x="181" y="0"/>
                    <a:pt x="0" y="186"/>
                    <a:pt x="0" y="407"/>
                  </a:cubicBezTo>
                  <a:cubicBezTo>
                    <a:pt x="0" y="634"/>
                    <a:pt x="181" y="815"/>
                    <a:pt x="407" y="815"/>
                  </a:cubicBezTo>
                  <a:cubicBezTo>
                    <a:pt x="633" y="815"/>
                    <a:pt x="814" y="634"/>
                    <a:pt x="814" y="407"/>
                  </a:cubicBezTo>
                  <a:cubicBezTo>
                    <a:pt x="814" y="186"/>
                    <a:pt x="633" y="0"/>
                    <a:pt x="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82" name="Google Shape;2282;p31"/>
            <p:cNvSpPr/>
            <p:nvPr/>
          </p:nvSpPr>
          <p:spPr>
            <a:xfrm>
              <a:off x="6618625" y="2523425"/>
              <a:ext cx="30175" cy="10700"/>
            </a:xfrm>
            <a:custGeom>
              <a:avLst/>
              <a:gdLst/>
              <a:ahLst/>
              <a:cxnLst/>
              <a:rect l="l" t="t" r="r" b="b"/>
              <a:pathLst>
                <a:path w="1207" h="428" extrusionOk="0">
                  <a:moveTo>
                    <a:pt x="603" y="1"/>
                  </a:moveTo>
                  <a:cubicBezTo>
                    <a:pt x="272" y="1"/>
                    <a:pt x="0" y="96"/>
                    <a:pt x="0" y="212"/>
                  </a:cubicBezTo>
                  <a:cubicBezTo>
                    <a:pt x="0" y="333"/>
                    <a:pt x="272" y="428"/>
                    <a:pt x="603" y="428"/>
                  </a:cubicBezTo>
                  <a:cubicBezTo>
                    <a:pt x="935" y="428"/>
                    <a:pt x="1207" y="333"/>
                    <a:pt x="1207" y="212"/>
                  </a:cubicBezTo>
                  <a:cubicBezTo>
                    <a:pt x="1207" y="96"/>
                    <a:pt x="935" y="1"/>
                    <a:pt x="6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83" name="Google Shape;2283;p31"/>
            <p:cNvSpPr/>
            <p:nvPr/>
          </p:nvSpPr>
          <p:spPr>
            <a:xfrm>
              <a:off x="6241300" y="2477075"/>
              <a:ext cx="69125" cy="69125"/>
            </a:xfrm>
            <a:custGeom>
              <a:avLst/>
              <a:gdLst/>
              <a:ahLst/>
              <a:cxnLst/>
              <a:rect l="l" t="t" r="r" b="b"/>
              <a:pathLst>
                <a:path w="2765" h="2765" extrusionOk="0">
                  <a:moveTo>
                    <a:pt x="1383" y="1"/>
                  </a:moveTo>
                  <a:cubicBezTo>
                    <a:pt x="618" y="1"/>
                    <a:pt x="0" y="618"/>
                    <a:pt x="0" y="1383"/>
                  </a:cubicBezTo>
                  <a:cubicBezTo>
                    <a:pt x="0" y="2147"/>
                    <a:pt x="618" y="2764"/>
                    <a:pt x="1383" y="2764"/>
                  </a:cubicBezTo>
                  <a:cubicBezTo>
                    <a:pt x="2146" y="2764"/>
                    <a:pt x="2764" y="2147"/>
                    <a:pt x="2764" y="1383"/>
                  </a:cubicBezTo>
                  <a:cubicBezTo>
                    <a:pt x="2764" y="618"/>
                    <a:pt x="2146" y="1"/>
                    <a:pt x="1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84" name="Google Shape;2284;p31"/>
            <p:cNvSpPr/>
            <p:nvPr/>
          </p:nvSpPr>
          <p:spPr>
            <a:xfrm>
              <a:off x="6280500" y="2489150"/>
              <a:ext cx="20375" cy="20375"/>
            </a:xfrm>
            <a:custGeom>
              <a:avLst/>
              <a:gdLst/>
              <a:ahLst/>
              <a:cxnLst/>
              <a:rect l="l" t="t" r="r" b="b"/>
              <a:pathLst>
                <a:path w="815" h="815" extrusionOk="0">
                  <a:moveTo>
                    <a:pt x="407" y="0"/>
                  </a:moveTo>
                  <a:cubicBezTo>
                    <a:pt x="182" y="0"/>
                    <a:pt x="1" y="186"/>
                    <a:pt x="1" y="407"/>
                  </a:cubicBezTo>
                  <a:cubicBezTo>
                    <a:pt x="1" y="634"/>
                    <a:pt x="182" y="815"/>
                    <a:pt x="407" y="815"/>
                  </a:cubicBezTo>
                  <a:cubicBezTo>
                    <a:pt x="634" y="815"/>
                    <a:pt x="815" y="634"/>
                    <a:pt x="815" y="407"/>
                  </a:cubicBezTo>
                  <a:cubicBezTo>
                    <a:pt x="815" y="186"/>
                    <a:pt x="634" y="0"/>
                    <a:pt x="4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85" name="Google Shape;2285;p31"/>
            <p:cNvSpPr/>
            <p:nvPr/>
          </p:nvSpPr>
          <p:spPr>
            <a:xfrm>
              <a:off x="6260500" y="2523425"/>
              <a:ext cx="30200" cy="10700"/>
            </a:xfrm>
            <a:custGeom>
              <a:avLst/>
              <a:gdLst/>
              <a:ahLst/>
              <a:cxnLst/>
              <a:rect l="l" t="t" r="r" b="b"/>
              <a:pathLst>
                <a:path w="1208" h="428" extrusionOk="0">
                  <a:moveTo>
                    <a:pt x="604" y="1"/>
                  </a:moveTo>
                  <a:cubicBezTo>
                    <a:pt x="272" y="1"/>
                    <a:pt x="1" y="96"/>
                    <a:pt x="1" y="212"/>
                  </a:cubicBezTo>
                  <a:cubicBezTo>
                    <a:pt x="1" y="333"/>
                    <a:pt x="272" y="428"/>
                    <a:pt x="604" y="428"/>
                  </a:cubicBezTo>
                  <a:cubicBezTo>
                    <a:pt x="936" y="428"/>
                    <a:pt x="1207" y="333"/>
                    <a:pt x="1207" y="212"/>
                  </a:cubicBezTo>
                  <a:cubicBezTo>
                    <a:pt x="1207" y="96"/>
                    <a:pt x="936" y="1"/>
                    <a:pt x="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86" name="Google Shape;2286;p31"/>
          <p:cNvGrpSpPr/>
          <p:nvPr/>
        </p:nvGrpSpPr>
        <p:grpSpPr>
          <a:xfrm>
            <a:off x="951379" y="4267784"/>
            <a:ext cx="1998264" cy="1870012"/>
            <a:chOff x="3971000" y="1649375"/>
            <a:chExt cx="893550" cy="836250"/>
          </a:xfrm>
        </p:grpSpPr>
        <p:grpSp>
          <p:nvGrpSpPr>
            <p:cNvPr id="2287" name="Google Shape;2287;p31"/>
            <p:cNvGrpSpPr/>
            <p:nvPr/>
          </p:nvGrpSpPr>
          <p:grpSpPr>
            <a:xfrm>
              <a:off x="3971000" y="1649375"/>
              <a:ext cx="893550" cy="836250"/>
              <a:chOff x="4940150" y="2028500"/>
              <a:chExt cx="893550" cy="836250"/>
            </a:xfrm>
          </p:grpSpPr>
          <p:sp>
            <p:nvSpPr>
              <p:cNvPr id="2288" name="Google Shape;2288;p31"/>
              <p:cNvSpPr/>
              <p:nvPr/>
            </p:nvSpPr>
            <p:spPr>
              <a:xfrm>
                <a:off x="4940150" y="2028500"/>
                <a:ext cx="893550" cy="836250"/>
              </a:xfrm>
              <a:custGeom>
                <a:avLst/>
                <a:gdLst/>
                <a:ahLst/>
                <a:cxnLst/>
                <a:rect l="l" t="t" r="r" b="b"/>
                <a:pathLst>
                  <a:path w="35742" h="33450" extrusionOk="0">
                    <a:moveTo>
                      <a:pt x="18366" y="1"/>
                    </a:moveTo>
                    <a:cubicBezTo>
                      <a:pt x="13727" y="1"/>
                      <a:pt x="11390" y="1212"/>
                      <a:pt x="8123" y="4011"/>
                    </a:cubicBezTo>
                    <a:cubicBezTo>
                      <a:pt x="6092" y="5750"/>
                      <a:pt x="2529" y="8394"/>
                      <a:pt x="1393" y="10841"/>
                    </a:cubicBezTo>
                    <a:cubicBezTo>
                      <a:pt x="287" y="13229"/>
                      <a:pt x="1" y="15908"/>
                      <a:pt x="312" y="18698"/>
                    </a:cubicBezTo>
                    <a:cubicBezTo>
                      <a:pt x="1780" y="31846"/>
                      <a:pt x="7289" y="33449"/>
                      <a:pt x="17617" y="33449"/>
                    </a:cubicBezTo>
                    <a:cubicBezTo>
                      <a:pt x="27940" y="33449"/>
                      <a:pt x="35741" y="28780"/>
                      <a:pt x="35741" y="18457"/>
                    </a:cubicBezTo>
                    <a:cubicBezTo>
                      <a:pt x="35741" y="14270"/>
                      <a:pt x="34927" y="12917"/>
                      <a:pt x="32605" y="9802"/>
                    </a:cubicBezTo>
                    <a:cubicBezTo>
                      <a:pt x="29197" y="5227"/>
                      <a:pt x="24509" y="1"/>
                      <a:pt x="18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89" name="Google Shape;2289;p31"/>
              <p:cNvSpPr/>
              <p:nvPr/>
            </p:nvSpPr>
            <p:spPr>
              <a:xfrm>
                <a:off x="5559000" y="2233850"/>
                <a:ext cx="158825" cy="149150"/>
              </a:xfrm>
              <a:custGeom>
                <a:avLst/>
                <a:gdLst/>
                <a:ahLst/>
                <a:cxnLst/>
                <a:rect l="l" t="t" r="r" b="b"/>
                <a:pathLst>
                  <a:path w="6353" h="5966" extrusionOk="0">
                    <a:moveTo>
                      <a:pt x="2744" y="0"/>
                    </a:moveTo>
                    <a:cubicBezTo>
                      <a:pt x="1041" y="0"/>
                      <a:pt x="1" y="2457"/>
                      <a:pt x="1" y="2457"/>
                    </a:cubicBezTo>
                    <a:cubicBezTo>
                      <a:pt x="1824" y="3703"/>
                      <a:pt x="2815" y="5965"/>
                      <a:pt x="2815" y="5965"/>
                    </a:cubicBezTo>
                    <a:cubicBezTo>
                      <a:pt x="3609" y="5940"/>
                      <a:pt x="3699" y="5779"/>
                      <a:pt x="4851" y="5367"/>
                    </a:cubicBezTo>
                    <a:cubicBezTo>
                      <a:pt x="6011" y="4949"/>
                      <a:pt x="6348" y="3905"/>
                      <a:pt x="6348" y="3286"/>
                    </a:cubicBezTo>
                    <a:cubicBezTo>
                      <a:pt x="6353" y="2518"/>
                      <a:pt x="4916" y="331"/>
                      <a:pt x="3036" y="24"/>
                    </a:cubicBezTo>
                    <a:cubicBezTo>
                      <a:pt x="2936" y="8"/>
                      <a:pt x="2839" y="0"/>
                      <a:pt x="27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90" name="Google Shape;2290;p31"/>
              <p:cNvSpPr/>
              <p:nvPr/>
            </p:nvSpPr>
            <p:spPr>
              <a:xfrm>
                <a:off x="5584525" y="2298250"/>
                <a:ext cx="88825" cy="60275"/>
              </a:xfrm>
              <a:custGeom>
                <a:avLst/>
                <a:gdLst/>
                <a:ahLst/>
                <a:cxnLst/>
                <a:rect l="l" t="t" r="r" b="b"/>
                <a:pathLst>
                  <a:path w="3553" h="2411" extrusionOk="0">
                    <a:moveTo>
                      <a:pt x="1773" y="0"/>
                    </a:moveTo>
                    <a:cubicBezTo>
                      <a:pt x="1606" y="0"/>
                      <a:pt x="1440" y="42"/>
                      <a:pt x="1281" y="92"/>
                    </a:cubicBezTo>
                    <a:cubicBezTo>
                      <a:pt x="1040" y="167"/>
                      <a:pt x="803" y="258"/>
                      <a:pt x="578" y="373"/>
                    </a:cubicBezTo>
                    <a:cubicBezTo>
                      <a:pt x="311" y="509"/>
                      <a:pt x="30" y="715"/>
                      <a:pt x="0" y="1016"/>
                    </a:cubicBezTo>
                    <a:lnTo>
                      <a:pt x="61" y="859"/>
                    </a:lnTo>
                    <a:lnTo>
                      <a:pt x="61" y="859"/>
                    </a:lnTo>
                    <a:cubicBezTo>
                      <a:pt x="21" y="984"/>
                      <a:pt x="115" y="1118"/>
                      <a:pt x="205" y="1218"/>
                    </a:cubicBezTo>
                    <a:cubicBezTo>
                      <a:pt x="472" y="1524"/>
                      <a:pt x="734" y="1831"/>
                      <a:pt x="995" y="2137"/>
                    </a:cubicBezTo>
                    <a:cubicBezTo>
                      <a:pt x="1091" y="2248"/>
                      <a:pt x="1196" y="2364"/>
                      <a:pt x="1332" y="2399"/>
                    </a:cubicBezTo>
                    <a:cubicBezTo>
                      <a:pt x="1365" y="2407"/>
                      <a:pt x="1399" y="2411"/>
                      <a:pt x="1433" y="2411"/>
                    </a:cubicBezTo>
                    <a:cubicBezTo>
                      <a:pt x="1502" y="2411"/>
                      <a:pt x="1571" y="2397"/>
                      <a:pt x="1638" y="2384"/>
                    </a:cubicBezTo>
                    <a:cubicBezTo>
                      <a:pt x="2051" y="2308"/>
                      <a:pt x="2462" y="2227"/>
                      <a:pt x="2875" y="2148"/>
                    </a:cubicBezTo>
                    <a:cubicBezTo>
                      <a:pt x="3025" y="2122"/>
                      <a:pt x="3176" y="2092"/>
                      <a:pt x="3306" y="2016"/>
                    </a:cubicBezTo>
                    <a:cubicBezTo>
                      <a:pt x="3432" y="1946"/>
                      <a:pt x="3543" y="1816"/>
                      <a:pt x="3553" y="1665"/>
                    </a:cubicBezTo>
                    <a:cubicBezTo>
                      <a:pt x="3553" y="1589"/>
                      <a:pt x="3533" y="1515"/>
                      <a:pt x="3508" y="1443"/>
                    </a:cubicBezTo>
                    <a:cubicBezTo>
                      <a:pt x="3322" y="896"/>
                      <a:pt x="2914" y="424"/>
                      <a:pt x="2397" y="162"/>
                    </a:cubicBezTo>
                    <a:cubicBezTo>
                      <a:pt x="2216" y="77"/>
                      <a:pt x="2025" y="7"/>
                      <a:pt x="1829" y="2"/>
                    </a:cubicBezTo>
                    <a:cubicBezTo>
                      <a:pt x="1810" y="1"/>
                      <a:pt x="1792" y="0"/>
                      <a:pt x="17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91" name="Google Shape;2291;p31"/>
              <p:cNvSpPr/>
              <p:nvPr/>
            </p:nvSpPr>
            <p:spPr>
              <a:xfrm>
                <a:off x="5038800" y="2239875"/>
                <a:ext cx="158700" cy="149275"/>
              </a:xfrm>
              <a:custGeom>
                <a:avLst/>
                <a:gdLst/>
                <a:ahLst/>
                <a:cxnLst/>
                <a:rect l="l" t="t" r="r" b="b"/>
                <a:pathLst>
                  <a:path w="6348" h="5971" extrusionOk="0">
                    <a:moveTo>
                      <a:pt x="3605" y="1"/>
                    </a:moveTo>
                    <a:cubicBezTo>
                      <a:pt x="3510" y="1"/>
                      <a:pt x="3412" y="8"/>
                      <a:pt x="3313" y="24"/>
                    </a:cubicBezTo>
                    <a:cubicBezTo>
                      <a:pt x="1437" y="331"/>
                      <a:pt x="0" y="2523"/>
                      <a:pt x="0" y="3286"/>
                    </a:cubicBezTo>
                    <a:cubicBezTo>
                      <a:pt x="5" y="3905"/>
                      <a:pt x="337" y="4954"/>
                      <a:pt x="1497" y="5372"/>
                    </a:cubicBezTo>
                    <a:cubicBezTo>
                      <a:pt x="2654" y="5784"/>
                      <a:pt x="2745" y="5940"/>
                      <a:pt x="3538" y="5970"/>
                    </a:cubicBezTo>
                    <a:cubicBezTo>
                      <a:pt x="3538" y="5970"/>
                      <a:pt x="4529" y="3704"/>
                      <a:pt x="6348" y="2462"/>
                    </a:cubicBezTo>
                    <a:cubicBezTo>
                      <a:pt x="6348" y="2462"/>
                      <a:pt x="5311" y="1"/>
                      <a:pt x="36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92" name="Google Shape;2292;p31"/>
              <p:cNvSpPr/>
              <p:nvPr/>
            </p:nvSpPr>
            <p:spPr>
              <a:xfrm>
                <a:off x="5083150" y="2304300"/>
                <a:ext cx="89000" cy="60250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410" extrusionOk="0">
                    <a:moveTo>
                      <a:pt x="1766" y="1"/>
                    </a:moveTo>
                    <a:cubicBezTo>
                      <a:pt x="1754" y="1"/>
                      <a:pt x="1742" y="1"/>
                      <a:pt x="1729" y="1"/>
                    </a:cubicBezTo>
                    <a:cubicBezTo>
                      <a:pt x="1533" y="11"/>
                      <a:pt x="1337" y="76"/>
                      <a:pt x="1161" y="166"/>
                    </a:cubicBezTo>
                    <a:cubicBezTo>
                      <a:pt x="644" y="428"/>
                      <a:pt x="236" y="895"/>
                      <a:pt x="45" y="1449"/>
                    </a:cubicBezTo>
                    <a:cubicBezTo>
                      <a:pt x="20" y="1519"/>
                      <a:pt x="1" y="1589"/>
                      <a:pt x="6" y="1665"/>
                    </a:cubicBezTo>
                    <a:cubicBezTo>
                      <a:pt x="15" y="1815"/>
                      <a:pt x="121" y="1946"/>
                      <a:pt x="252" y="2022"/>
                    </a:cubicBezTo>
                    <a:cubicBezTo>
                      <a:pt x="382" y="2096"/>
                      <a:pt x="533" y="2122"/>
                      <a:pt x="679" y="2152"/>
                    </a:cubicBezTo>
                    <a:cubicBezTo>
                      <a:pt x="1096" y="2233"/>
                      <a:pt x="1509" y="2308"/>
                      <a:pt x="1920" y="2388"/>
                    </a:cubicBezTo>
                    <a:cubicBezTo>
                      <a:pt x="1987" y="2398"/>
                      <a:pt x="2055" y="2410"/>
                      <a:pt x="2121" y="2410"/>
                    </a:cubicBezTo>
                    <a:cubicBezTo>
                      <a:pt x="2155" y="2410"/>
                      <a:pt x="2189" y="2407"/>
                      <a:pt x="2222" y="2398"/>
                    </a:cubicBezTo>
                    <a:cubicBezTo>
                      <a:pt x="2363" y="2363"/>
                      <a:pt x="2468" y="2247"/>
                      <a:pt x="2558" y="2136"/>
                    </a:cubicBezTo>
                    <a:cubicBezTo>
                      <a:pt x="2825" y="1835"/>
                      <a:pt x="3086" y="1528"/>
                      <a:pt x="3353" y="1222"/>
                    </a:cubicBezTo>
                    <a:cubicBezTo>
                      <a:pt x="3441" y="1114"/>
                      <a:pt x="3539" y="973"/>
                      <a:pt x="3492" y="844"/>
                    </a:cubicBezTo>
                    <a:lnTo>
                      <a:pt x="3492" y="844"/>
                    </a:lnTo>
                    <a:lnTo>
                      <a:pt x="3559" y="1016"/>
                    </a:lnTo>
                    <a:cubicBezTo>
                      <a:pt x="3529" y="719"/>
                      <a:pt x="3247" y="514"/>
                      <a:pt x="2975" y="377"/>
                    </a:cubicBezTo>
                    <a:cubicBezTo>
                      <a:pt x="2750" y="262"/>
                      <a:pt x="2518" y="166"/>
                      <a:pt x="2277" y="92"/>
                    </a:cubicBezTo>
                    <a:cubicBezTo>
                      <a:pt x="2108" y="40"/>
                      <a:pt x="1939" y="1"/>
                      <a:pt x="17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93" name="Google Shape;2293;p31"/>
              <p:cNvSpPr/>
              <p:nvPr/>
            </p:nvSpPr>
            <p:spPr>
              <a:xfrm>
                <a:off x="5101250" y="2227750"/>
                <a:ext cx="573600" cy="514475"/>
              </a:xfrm>
              <a:custGeom>
                <a:avLst/>
                <a:gdLst/>
                <a:ahLst/>
                <a:cxnLst/>
                <a:rect l="l" t="t" r="r" b="b"/>
                <a:pathLst>
                  <a:path w="22944" h="20579" extrusionOk="0">
                    <a:moveTo>
                      <a:pt x="11601" y="0"/>
                    </a:moveTo>
                    <a:cubicBezTo>
                      <a:pt x="11547" y="0"/>
                      <a:pt x="11493" y="1"/>
                      <a:pt x="11440" y="2"/>
                    </a:cubicBezTo>
                    <a:cubicBezTo>
                      <a:pt x="5574" y="92"/>
                      <a:pt x="1" y="4439"/>
                      <a:pt x="1" y="10306"/>
                    </a:cubicBezTo>
                    <a:cubicBezTo>
                      <a:pt x="1" y="16175"/>
                      <a:pt x="2081" y="20578"/>
                      <a:pt x="11440" y="20578"/>
                    </a:cubicBezTo>
                    <a:cubicBezTo>
                      <a:pt x="19904" y="20578"/>
                      <a:pt x="22944" y="15910"/>
                      <a:pt x="22884" y="10039"/>
                    </a:cubicBezTo>
                    <a:cubicBezTo>
                      <a:pt x="22819" y="4217"/>
                      <a:pt x="16956" y="0"/>
                      <a:pt x="11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94" name="Google Shape;2294;p31"/>
              <p:cNvSpPr/>
              <p:nvPr/>
            </p:nvSpPr>
            <p:spPr>
              <a:xfrm>
                <a:off x="5252275" y="2219050"/>
                <a:ext cx="24605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577" extrusionOk="0">
                    <a:moveTo>
                      <a:pt x="5414" y="0"/>
                    </a:moveTo>
                    <a:cubicBezTo>
                      <a:pt x="3886" y="0"/>
                      <a:pt x="2039" y="337"/>
                      <a:pt x="1" y="1391"/>
                    </a:cubicBezTo>
                    <a:cubicBezTo>
                      <a:pt x="1" y="1391"/>
                      <a:pt x="492" y="1171"/>
                      <a:pt x="1336" y="1171"/>
                    </a:cubicBezTo>
                    <a:cubicBezTo>
                      <a:pt x="2271" y="1171"/>
                      <a:pt x="3639" y="1440"/>
                      <a:pt x="5253" y="2576"/>
                    </a:cubicBezTo>
                    <a:cubicBezTo>
                      <a:pt x="5253" y="2576"/>
                      <a:pt x="7255" y="921"/>
                      <a:pt x="9018" y="921"/>
                    </a:cubicBezTo>
                    <a:cubicBezTo>
                      <a:pt x="9302" y="921"/>
                      <a:pt x="9579" y="964"/>
                      <a:pt x="9841" y="1064"/>
                    </a:cubicBezTo>
                    <a:cubicBezTo>
                      <a:pt x="9841" y="1064"/>
                      <a:pt x="8130" y="0"/>
                      <a:pt x="54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95" name="Google Shape;2295;p31"/>
              <p:cNvSpPr/>
              <p:nvPr/>
            </p:nvSpPr>
            <p:spPr>
              <a:xfrm>
                <a:off x="5344775" y="2485500"/>
                <a:ext cx="7050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3811" extrusionOk="0">
                    <a:moveTo>
                      <a:pt x="1276" y="0"/>
                    </a:moveTo>
                    <a:cubicBezTo>
                      <a:pt x="940" y="483"/>
                      <a:pt x="718" y="1035"/>
                      <a:pt x="502" y="1583"/>
                    </a:cubicBezTo>
                    <a:cubicBezTo>
                      <a:pt x="251" y="2207"/>
                      <a:pt x="0" y="2850"/>
                      <a:pt x="30" y="3519"/>
                    </a:cubicBezTo>
                    <a:cubicBezTo>
                      <a:pt x="30" y="3587"/>
                      <a:pt x="59" y="3685"/>
                      <a:pt x="130" y="3685"/>
                    </a:cubicBezTo>
                    <a:cubicBezTo>
                      <a:pt x="132" y="3685"/>
                      <a:pt x="134" y="3684"/>
                      <a:pt x="135" y="3684"/>
                    </a:cubicBezTo>
                    <a:lnTo>
                      <a:pt x="91" y="3594"/>
                    </a:lnTo>
                    <a:lnTo>
                      <a:pt x="91" y="3594"/>
                    </a:lnTo>
                    <a:cubicBezTo>
                      <a:pt x="632" y="3701"/>
                      <a:pt x="1191" y="3810"/>
                      <a:pt x="1743" y="3810"/>
                    </a:cubicBezTo>
                    <a:cubicBezTo>
                      <a:pt x="2045" y="3810"/>
                      <a:pt x="2345" y="3778"/>
                      <a:pt x="2638" y="3694"/>
                    </a:cubicBezTo>
                    <a:cubicBezTo>
                      <a:pt x="2694" y="3680"/>
                      <a:pt x="2749" y="3659"/>
                      <a:pt x="2784" y="3614"/>
                    </a:cubicBezTo>
                    <a:cubicBezTo>
                      <a:pt x="2819" y="3564"/>
                      <a:pt x="2814" y="3499"/>
                      <a:pt x="2810" y="3438"/>
                    </a:cubicBezTo>
                    <a:cubicBezTo>
                      <a:pt x="2699" y="2332"/>
                      <a:pt x="2161" y="1327"/>
                      <a:pt x="1634" y="347"/>
                    </a:cubicBezTo>
                    <a:cubicBezTo>
                      <a:pt x="1553" y="196"/>
                      <a:pt x="1448" y="26"/>
                      <a:pt x="1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296" name="Google Shape;2296;p31"/>
            <p:cNvGrpSpPr/>
            <p:nvPr/>
          </p:nvGrpSpPr>
          <p:grpSpPr>
            <a:xfrm>
              <a:off x="4202850" y="2106100"/>
              <a:ext cx="410800" cy="205500"/>
              <a:chOff x="1192025" y="2648925"/>
              <a:chExt cx="410800" cy="205500"/>
            </a:xfrm>
          </p:grpSpPr>
          <p:sp>
            <p:nvSpPr>
              <p:cNvPr id="2297" name="Google Shape;2297;p31"/>
              <p:cNvSpPr/>
              <p:nvPr/>
            </p:nvSpPr>
            <p:spPr>
              <a:xfrm>
                <a:off x="1398475" y="2806400"/>
                <a:ext cx="3610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921" extrusionOk="0">
                    <a:moveTo>
                      <a:pt x="282" y="1"/>
                    </a:moveTo>
                    <a:cubicBezTo>
                      <a:pt x="196" y="1"/>
                      <a:pt x="139" y="6"/>
                      <a:pt x="132" y="6"/>
                    </a:cubicBezTo>
                    <a:cubicBezTo>
                      <a:pt x="56" y="16"/>
                      <a:pt x="1" y="76"/>
                      <a:pt x="12" y="146"/>
                    </a:cubicBezTo>
                    <a:cubicBezTo>
                      <a:pt x="16" y="207"/>
                      <a:pt x="75" y="254"/>
                      <a:pt x="143" y="254"/>
                    </a:cubicBezTo>
                    <a:cubicBezTo>
                      <a:pt x="150" y="254"/>
                      <a:pt x="156" y="253"/>
                      <a:pt x="162" y="252"/>
                    </a:cubicBezTo>
                    <a:cubicBezTo>
                      <a:pt x="164" y="252"/>
                      <a:pt x="209" y="248"/>
                      <a:pt x="278" y="248"/>
                    </a:cubicBezTo>
                    <a:cubicBezTo>
                      <a:pt x="438" y="248"/>
                      <a:pt x="729" y="270"/>
                      <a:pt x="921" y="418"/>
                    </a:cubicBezTo>
                    <a:cubicBezTo>
                      <a:pt x="1056" y="519"/>
                      <a:pt x="1121" y="659"/>
                      <a:pt x="1132" y="851"/>
                    </a:cubicBezTo>
                    <a:cubicBezTo>
                      <a:pt x="1162" y="1609"/>
                      <a:pt x="247" y="1670"/>
                      <a:pt x="207" y="1670"/>
                    </a:cubicBezTo>
                    <a:cubicBezTo>
                      <a:pt x="132" y="1675"/>
                      <a:pt x="66" y="1735"/>
                      <a:pt x="77" y="1800"/>
                    </a:cubicBezTo>
                    <a:cubicBezTo>
                      <a:pt x="82" y="1871"/>
                      <a:pt x="147" y="1921"/>
                      <a:pt x="223" y="1921"/>
                    </a:cubicBezTo>
                    <a:cubicBezTo>
                      <a:pt x="650" y="1901"/>
                      <a:pt x="1443" y="1644"/>
                      <a:pt x="1413" y="840"/>
                    </a:cubicBezTo>
                    <a:cubicBezTo>
                      <a:pt x="1404" y="579"/>
                      <a:pt x="1298" y="373"/>
                      <a:pt x="1107" y="227"/>
                    </a:cubicBezTo>
                    <a:cubicBezTo>
                      <a:pt x="843" y="30"/>
                      <a:pt x="483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98" name="Google Shape;2298;p31"/>
              <p:cNvSpPr/>
              <p:nvPr/>
            </p:nvSpPr>
            <p:spPr>
              <a:xfrm>
                <a:off x="1396225" y="2764550"/>
                <a:ext cx="35575" cy="4817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927" extrusionOk="0">
                    <a:moveTo>
                      <a:pt x="187" y="0"/>
                    </a:moveTo>
                    <a:cubicBezTo>
                      <a:pt x="172" y="0"/>
                      <a:pt x="156" y="1"/>
                      <a:pt x="141" y="1"/>
                    </a:cubicBezTo>
                    <a:cubicBezTo>
                      <a:pt x="65" y="1"/>
                      <a:pt x="0" y="62"/>
                      <a:pt x="5" y="127"/>
                    </a:cubicBezTo>
                    <a:cubicBezTo>
                      <a:pt x="5" y="195"/>
                      <a:pt x="66" y="248"/>
                      <a:pt x="137" y="248"/>
                    </a:cubicBezTo>
                    <a:cubicBezTo>
                      <a:pt x="140" y="248"/>
                      <a:pt x="143" y="247"/>
                      <a:pt x="146" y="247"/>
                    </a:cubicBezTo>
                    <a:cubicBezTo>
                      <a:pt x="148" y="247"/>
                      <a:pt x="152" y="247"/>
                      <a:pt x="158" y="247"/>
                    </a:cubicBezTo>
                    <a:cubicBezTo>
                      <a:pt x="272" y="247"/>
                      <a:pt x="1103" y="265"/>
                      <a:pt x="1132" y="992"/>
                    </a:cubicBezTo>
                    <a:cubicBezTo>
                      <a:pt x="1141" y="1177"/>
                      <a:pt x="1086" y="1318"/>
                      <a:pt x="965" y="1434"/>
                    </a:cubicBezTo>
                    <a:cubicBezTo>
                      <a:pt x="710" y="1669"/>
                      <a:pt x="242" y="1680"/>
                      <a:pt x="237" y="1680"/>
                    </a:cubicBezTo>
                    <a:cubicBezTo>
                      <a:pt x="162" y="1680"/>
                      <a:pt x="96" y="1736"/>
                      <a:pt x="96" y="1806"/>
                    </a:cubicBezTo>
                    <a:cubicBezTo>
                      <a:pt x="102" y="1876"/>
                      <a:pt x="162" y="1926"/>
                      <a:pt x="237" y="1926"/>
                    </a:cubicBezTo>
                    <a:cubicBezTo>
                      <a:pt x="262" y="1926"/>
                      <a:pt x="825" y="1917"/>
                      <a:pt x="1167" y="1604"/>
                    </a:cubicBezTo>
                    <a:cubicBezTo>
                      <a:pt x="1343" y="1444"/>
                      <a:pt x="1422" y="1233"/>
                      <a:pt x="1413" y="982"/>
                    </a:cubicBezTo>
                    <a:cubicBezTo>
                      <a:pt x="1384" y="201"/>
                      <a:pt x="624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99" name="Google Shape;2299;p31"/>
              <p:cNvSpPr/>
              <p:nvPr/>
            </p:nvSpPr>
            <p:spPr>
              <a:xfrm>
                <a:off x="1347325" y="2716738"/>
                <a:ext cx="10207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48" extrusionOk="0">
                    <a:moveTo>
                      <a:pt x="2144" y="1"/>
                    </a:moveTo>
                    <a:cubicBezTo>
                      <a:pt x="1309" y="1"/>
                      <a:pt x="705" y="338"/>
                      <a:pt x="705" y="338"/>
                    </a:cubicBezTo>
                    <a:cubicBezTo>
                      <a:pt x="1" y="711"/>
                      <a:pt x="705" y="1228"/>
                      <a:pt x="705" y="1228"/>
                    </a:cubicBezTo>
                    <a:cubicBezTo>
                      <a:pt x="705" y="1228"/>
                      <a:pt x="1986" y="2047"/>
                      <a:pt x="2077" y="2047"/>
                    </a:cubicBezTo>
                    <a:lnTo>
                      <a:pt x="3494" y="1103"/>
                    </a:lnTo>
                    <a:cubicBezTo>
                      <a:pt x="4083" y="735"/>
                      <a:pt x="3615" y="384"/>
                      <a:pt x="3524" y="338"/>
                    </a:cubicBezTo>
                    <a:cubicBezTo>
                      <a:pt x="3037" y="85"/>
                      <a:pt x="2561" y="1"/>
                      <a:pt x="2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00" name="Google Shape;2300;p31"/>
              <p:cNvSpPr/>
              <p:nvPr/>
            </p:nvSpPr>
            <p:spPr>
              <a:xfrm>
                <a:off x="1537075" y="2648925"/>
                <a:ext cx="6575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2420" extrusionOk="0">
                    <a:moveTo>
                      <a:pt x="1305" y="0"/>
                    </a:moveTo>
                    <a:cubicBezTo>
                      <a:pt x="1274" y="0"/>
                      <a:pt x="1253" y="2"/>
                      <a:pt x="1247" y="3"/>
                    </a:cubicBezTo>
                    <a:cubicBezTo>
                      <a:pt x="945" y="12"/>
                      <a:pt x="685" y="138"/>
                      <a:pt x="488" y="364"/>
                    </a:cubicBezTo>
                    <a:cubicBezTo>
                      <a:pt x="1" y="917"/>
                      <a:pt x="82" y="1928"/>
                      <a:pt x="91" y="2042"/>
                    </a:cubicBezTo>
                    <a:cubicBezTo>
                      <a:pt x="112" y="2260"/>
                      <a:pt x="293" y="2420"/>
                      <a:pt x="504" y="2420"/>
                    </a:cubicBezTo>
                    <a:cubicBezTo>
                      <a:pt x="518" y="2420"/>
                      <a:pt x="534" y="2420"/>
                      <a:pt x="544" y="2415"/>
                    </a:cubicBezTo>
                    <a:cubicBezTo>
                      <a:pt x="775" y="2395"/>
                      <a:pt x="940" y="2193"/>
                      <a:pt x="921" y="1963"/>
                    </a:cubicBezTo>
                    <a:cubicBezTo>
                      <a:pt x="896" y="1731"/>
                      <a:pt x="915" y="1138"/>
                      <a:pt x="1112" y="912"/>
                    </a:cubicBezTo>
                    <a:cubicBezTo>
                      <a:pt x="1156" y="857"/>
                      <a:pt x="1207" y="836"/>
                      <a:pt x="1302" y="831"/>
                    </a:cubicBezTo>
                    <a:cubicBezTo>
                      <a:pt x="1302" y="831"/>
                      <a:pt x="1458" y="831"/>
                      <a:pt x="1579" y="942"/>
                    </a:cubicBezTo>
                    <a:cubicBezTo>
                      <a:pt x="1720" y="1083"/>
                      <a:pt x="1780" y="1379"/>
                      <a:pt x="1755" y="1766"/>
                    </a:cubicBezTo>
                    <a:cubicBezTo>
                      <a:pt x="1735" y="1998"/>
                      <a:pt x="1905" y="2199"/>
                      <a:pt x="2137" y="2214"/>
                    </a:cubicBezTo>
                    <a:cubicBezTo>
                      <a:pt x="2147" y="2214"/>
                      <a:pt x="2156" y="2215"/>
                      <a:pt x="2166" y="2215"/>
                    </a:cubicBezTo>
                    <a:cubicBezTo>
                      <a:pt x="2379" y="2215"/>
                      <a:pt x="2565" y="2048"/>
                      <a:pt x="2580" y="1831"/>
                    </a:cubicBezTo>
                    <a:cubicBezTo>
                      <a:pt x="2629" y="1174"/>
                      <a:pt x="2489" y="676"/>
                      <a:pt x="2158" y="354"/>
                    </a:cubicBezTo>
                    <a:cubicBezTo>
                      <a:pt x="1839" y="36"/>
                      <a:pt x="1452" y="0"/>
                      <a:pt x="1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01" name="Google Shape;2301;p31"/>
              <p:cNvSpPr/>
              <p:nvPr/>
            </p:nvSpPr>
            <p:spPr>
              <a:xfrm>
                <a:off x="1192025" y="2648925"/>
                <a:ext cx="65625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420" extrusionOk="0">
                    <a:moveTo>
                      <a:pt x="1337" y="0"/>
                    </a:moveTo>
                    <a:cubicBezTo>
                      <a:pt x="1179" y="0"/>
                      <a:pt x="791" y="36"/>
                      <a:pt x="469" y="354"/>
                    </a:cubicBezTo>
                    <a:cubicBezTo>
                      <a:pt x="142" y="676"/>
                      <a:pt x="1" y="1174"/>
                      <a:pt x="46" y="1831"/>
                    </a:cubicBezTo>
                    <a:cubicBezTo>
                      <a:pt x="66" y="2048"/>
                      <a:pt x="250" y="2215"/>
                      <a:pt x="465" y="2215"/>
                    </a:cubicBezTo>
                    <a:cubicBezTo>
                      <a:pt x="475" y="2215"/>
                      <a:pt x="484" y="2214"/>
                      <a:pt x="494" y="2214"/>
                    </a:cubicBezTo>
                    <a:cubicBezTo>
                      <a:pt x="720" y="2199"/>
                      <a:pt x="896" y="1998"/>
                      <a:pt x="875" y="1766"/>
                    </a:cubicBezTo>
                    <a:cubicBezTo>
                      <a:pt x="851" y="1385"/>
                      <a:pt x="911" y="1093"/>
                      <a:pt x="1046" y="952"/>
                    </a:cubicBezTo>
                    <a:cubicBezTo>
                      <a:pt x="1158" y="835"/>
                      <a:pt x="1310" y="831"/>
                      <a:pt x="1343" y="831"/>
                    </a:cubicBezTo>
                    <a:cubicBezTo>
                      <a:pt x="1345" y="831"/>
                      <a:pt x="1347" y="831"/>
                      <a:pt x="1348" y="831"/>
                    </a:cubicBezTo>
                    <a:cubicBezTo>
                      <a:pt x="1424" y="836"/>
                      <a:pt x="1469" y="857"/>
                      <a:pt x="1519" y="912"/>
                    </a:cubicBezTo>
                    <a:cubicBezTo>
                      <a:pt x="1715" y="1133"/>
                      <a:pt x="1735" y="1717"/>
                      <a:pt x="1710" y="1968"/>
                    </a:cubicBezTo>
                    <a:cubicBezTo>
                      <a:pt x="1689" y="2193"/>
                      <a:pt x="1856" y="2395"/>
                      <a:pt x="2087" y="2415"/>
                    </a:cubicBezTo>
                    <a:cubicBezTo>
                      <a:pt x="2097" y="2420"/>
                      <a:pt x="2112" y="2420"/>
                      <a:pt x="2127" y="2420"/>
                    </a:cubicBezTo>
                    <a:cubicBezTo>
                      <a:pt x="2338" y="2420"/>
                      <a:pt x="2519" y="2260"/>
                      <a:pt x="2540" y="2042"/>
                    </a:cubicBezTo>
                    <a:cubicBezTo>
                      <a:pt x="2549" y="1928"/>
                      <a:pt x="2624" y="917"/>
                      <a:pt x="2142" y="364"/>
                    </a:cubicBezTo>
                    <a:cubicBezTo>
                      <a:pt x="1946" y="138"/>
                      <a:pt x="1685" y="12"/>
                      <a:pt x="1404" y="3"/>
                    </a:cubicBezTo>
                    <a:cubicBezTo>
                      <a:pt x="1394" y="2"/>
                      <a:pt x="1370" y="0"/>
                      <a:pt x="13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02" name="Google Shape;2302;p31"/>
              <p:cNvSpPr/>
              <p:nvPr/>
            </p:nvSpPr>
            <p:spPr>
              <a:xfrm>
                <a:off x="1444750" y="2764325"/>
                <a:ext cx="5957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926" extrusionOk="0">
                    <a:moveTo>
                      <a:pt x="1176" y="1"/>
                    </a:moveTo>
                    <a:cubicBezTo>
                      <a:pt x="784" y="1"/>
                      <a:pt x="648" y="588"/>
                      <a:pt x="648" y="588"/>
                    </a:cubicBezTo>
                    <a:cubicBezTo>
                      <a:pt x="453" y="1021"/>
                      <a:pt x="0" y="1432"/>
                      <a:pt x="0" y="1432"/>
                    </a:cubicBezTo>
                    <a:lnTo>
                      <a:pt x="1623" y="1926"/>
                    </a:lnTo>
                    <a:cubicBezTo>
                      <a:pt x="2383" y="1926"/>
                      <a:pt x="2322" y="1312"/>
                      <a:pt x="2322" y="1312"/>
                    </a:cubicBezTo>
                    <a:cubicBezTo>
                      <a:pt x="2322" y="961"/>
                      <a:pt x="1859" y="859"/>
                      <a:pt x="1859" y="859"/>
                    </a:cubicBezTo>
                    <a:lnTo>
                      <a:pt x="1859" y="553"/>
                    </a:lnTo>
                    <a:cubicBezTo>
                      <a:pt x="1840" y="126"/>
                      <a:pt x="1437" y="1"/>
                      <a:pt x="11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1F72F33-BC9E-4BDA-9F06-67AC5367C75A}"/>
              </a:ext>
            </a:extLst>
          </p:cNvPr>
          <p:cNvSpPr/>
          <p:nvPr/>
        </p:nvSpPr>
        <p:spPr>
          <a:xfrm>
            <a:off x="6873076" y="1283291"/>
            <a:ext cx="4453685" cy="270894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Times New Roman" pitchFamily="18" charset="0"/>
              </a:rPr>
              <a:t>Ai người đến lớp</a:t>
            </a:r>
            <a:endParaRPr lang="en-US" sz="3200" b="0" i="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Times New Roman" pitchFamily="18" charset="0"/>
              </a:rPr>
              <a:t>Chăm chỉ sớm chiều</a:t>
            </a:r>
            <a:endParaRPr lang="en-US" sz="3200" dirty="0">
              <a:solidFill>
                <a:schemeClr val="tx1"/>
              </a:solidFill>
              <a:latin typeface="Times New Roman" pitchFamily="18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Times New Roman" pitchFamily="18" charset="0"/>
              </a:rPr>
              <a:t>Dạy bảo mọi điều</a:t>
            </a:r>
            <a:endParaRPr lang="en-US" sz="3200" b="0" i="0" dirty="0"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algn="just"/>
            <a:r>
              <a:rPr lang="vi-VN" sz="3200" b="0" i="0" dirty="0">
                <a:solidFill>
                  <a:schemeClr val="tx1"/>
                </a:solidFill>
                <a:effectLst/>
                <a:latin typeface="Times New Roman" pitchFamily="18" charset="0"/>
              </a:rPr>
              <a:t>Cho con khôn lớn</a:t>
            </a:r>
            <a:r>
              <a:rPr lang="en-US" sz="3200" b="0" i="0" dirty="0">
                <a:solidFill>
                  <a:schemeClr val="tx1"/>
                </a:solidFill>
                <a:effectLst/>
                <a:latin typeface="Times New Roman" pitchFamily="18" charset="0"/>
              </a:rPr>
              <a:t>.</a:t>
            </a:r>
          </a:p>
          <a:p>
            <a:pPr algn="r"/>
            <a:r>
              <a:rPr lang="en-US" sz="3200" dirty="0">
                <a:solidFill>
                  <a:schemeClr val="tx1"/>
                </a:solidFill>
                <a:latin typeface="Times New Roman" pitchFamily="18" charset="0"/>
              </a:rPr>
              <a:t>(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</a:rPr>
              <a:t>nghề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</a:rPr>
              <a:t>?)</a:t>
            </a:r>
          </a:p>
        </p:txBody>
      </p:sp>
      <p:sp>
        <p:nvSpPr>
          <p:cNvPr id="26" name="fish"/>
          <p:cNvSpPr/>
          <p:nvPr/>
        </p:nvSpPr>
        <p:spPr>
          <a:xfrm>
            <a:off x="223733" y="398417"/>
            <a:ext cx="1839980" cy="67359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Bác</a:t>
            </a:r>
            <a:r>
              <a:rPr lang="en-US" sz="2793" kern="1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sĩ</a:t>
            </a:r>
            <a:endParaRPr lang="en-US" sz="2793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8" name="bread"/>
          <p:cNvSpPr/>
          <p:nvPr/>
        </p:nvSpPr>
        <p:spPr>
          <a:xfrm>
            <a:off x="2376125" y="408349"/>
            <a:ext cx="1839980" cy="67359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Thợ</a:t>
            </a:r>
            <a:r>
              <a:rPr lang="en-US" sz="2793" kern="1200" dirty="0">
                <a:solidFill>
                  <a:prstClr val="black"/>
                </a:solidFill>
                <a:latin typeface="Times New Roman" pitchFamily="18" charset="0"/>
              </a:rPr>
              <a:t> may</a:t>
            </a:r>
          </a:p>
        </p:txBody>
      </p:sp>
      <p:sp>
        <p:nvSpPr>
          <p:cNvPr id="49" name="cereal"/>
          <p:cNvSpPr/>
          <p:nvPr/>
        </p:nvSpPr>
        <p:spPr>
          <a:xfrm>
            <a:off x="4528516" y="418280"/>
            <a:ext cx="1839980" cy="67359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Giáo</a:t>
            </a:r>
            <a:r>
              <a:rPr lang="en-US" sz="2793" kern="1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viên</a:t>
            </a:r>
            <a:endParaRPr lang="en-US" sz="2793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0" name="rice"/>
          <p:cNvSpPr/>
          <p:nvPr/>
        </p:nvSpPr>
        <p:spPr>
          <a:xfrm>
            <a:off x="6680908" y="428211"/>
            <a:ext cx="2137628" cy="67359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Công</a:t>
            </a:r>
            <a:r>
              <a:rPr lang="en-US" sz="2793" kern="1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nhân</a:t>
            </a:r>
            <a:endParaRPr lang="en-US" sz="2793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4" name="old lady crossing" descr="D:\Images ETC for PPTs\People&amp;Emotions\baby.pngbaby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16595" y="3707075"/>
            <a:ext cx="1550634" cy="1252923"/>
          </a:xfrm>
          <a:prstGeom prst="rect">
            <a:avLst/>
          </a:prstGeom>
        </p:spPr>
      </p:pic>
      <p:grpSp>
        <p:nvGrpSpPr>
          <p:cNvPr id="12" name="wrong"/>
          <p:cNvGrpSpPr/>
          <p:nvPr/>
        </p:nvGrpSpPr>
        <p:grpSpPr>
          <a:xfrm>
            <a:off x="-3274195" y="2981166"/>
            <a:ext cx="3088600" cy="2317717"/>
            <a:chOff x="1111" y="5346"/>
            <a:chExt cx="4876" cy="3659"/>
          </a:xfrm>
        </p:grpSpPr>
        <p:pic>
          <p:nvPicPr>
            <p:cNvPr id="3" name="Picture 2" descr="delivery-clipart-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1" y="5871"/>
              <a:ext cx="4876" cy="313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 rot="21000000">
              <a:off x="1549" y="5346"/>
              <a:ext cx="2173" cy="1723"/>
              <a:chOff x="6559" y="2347"/>
              <a:chExt cx="6082" cy="6106"/>
            </a:xfrm>
          </p:grpSpPr>
          <p:pic>
            <p:nvPicPr>
              <p:cNvPr id="7" name="Picture 6" descr="take-away-png-5-png-image-take-away-png-1267_12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9" y="2347"/>
                <a:ext cx="6082" cy="6106"/>
              </a:xfrm>
              <a:prstGeom prst="rect">
                <a:avLst/>
              </a:prstGeom>
            </p:spPr>
          </p:pic>
          <p:pic>
            <p:nvPicPr>
              <p:cNvPr id="8" name="Picture 7" descr="deliverys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40000">
                <a:off x="7274" y="5080"/>
                <a:ext cx="3586" cy="2591"/>
              </a:xfrm>
              <a:prstGeom prst="rect">
                <a:avLst/>
              </a:prstGeom>
            </p:spPr>
          </p:pic>
        </p:grpSp>
      </p:grpSp>
      <p:pic>
        <p:nvPicPr>
          <p:cNvPr id="18" name="wrong no box" descr="delivery-clipart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814" y="3282678"/>
            <a:ext cx="3186781" cy="2047876"/>
          </a:xfrm>
          <a:prstGeom prst="rect">
            <a:avLst/>
          </a:prstGeom>
        </p:spPr>
      </p:pic>
      <p:pic>
        <p:nvPicPr>
          <p:cNvPr id="22" name="Correct Check" descr="D:\Images ETC for PPTs\Backgrounds&amp;Buttons ETC\check3.pngcheck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060399" y="-179297"/>
            <a:ext cx="928607" cy="1064161"/>
          </a:xfrm>
          <a:prstGeom prst="rect">
            <a:avLst/>
          </a:prstGeom>
        </p:spPr>
      </p:pic>
      <p:pic>
        <p:nvPicPr>
          <p:cNvPr id="19" name="box only" descr="box deliver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940000">
            <a:off x="1869883" y="2940626"/>
            <a:ext cx="1427116" cy="1106601"/>
          </a:xfrm>
          <a:prstGeom prst="rect">
            <a:avLst/>
          </a:prstGeom>
        </p:spPr>
      </p:pic>
      <p:pic>
        <p:nvPicPr>
          <p:cNvPr id="54" name="old lady crossing" descr="D:\Images ETC for PPTs\People&amp;Emotions\angry woman.pngangry woman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698144" y="3611427"/>
            <a:ext cx="924173" cy="1179445"/>
          </a:xfrm>
          <a:prstGeom prst="rect">
            <a:avLst/>
          </a:prstGeom>
        </p:spPr>
      </p:pic>
      <p:grpSp>
        <p:nvGrpSpPr>
          <p:cNvPr id="55" name="wrong"/>
          <p:cNvGrpSpPr/>
          <p:nvPr/>
        </p:nvGrpSpPr>
        <p:grpSpPr>
          <a:xfrm>
            <a:off x="-3274195" y="3008404"/>
            <a:ext cx="3088600" cy="2317717"/>
            <a:chOff x="1111" y="5346"/>
            <a:chExt cx="4876" cy="3659"/>
          </a:xfrm>
        </p:grpSpPr>
        <p:pic>
          <p:nvPicPr>
            <p:cNvPr id="56" name="Picture 55" descr="delivery-clipart-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1" y="5871"/>
              <a:ext cx="4876" cy="3134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 rot="21000000">
              <a:off x="1549" y="5346"/>
              <a:ext cx="2173" cy="1723"/>
              <a:chOff x="6559" y="2347"/>
              <a:chExt cx="6082" cy="6106"/>
            </a:xfrm>
          </p:grpSpPr>
          <p:pic>
            <p:nvPicPr>
              <p:cNvPr id="58" name="Picture 57" descr="take-away-png-5-png-image-take-away-png-1267_12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9" y="2347"/>
                <a:ext cx="6082" cy="6106"/>
              </a:xfrm>
              <a:prstGeom prst="rect">
                <a:avLst/>
              </a:prstGeom>
            </p:spPr>
          </p:pic>
          <p:pic>
            <p:nvPicPr>
              <p:cNvPr id="59" name="Picture 58" descr="deliverys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40000">
                <a:off x="7274" y="5080"/>
                <a:ext cx="3586" cy="2591"/>
              </a:xfrm>
              <a:prstGeom prst="rect">
                <a:avLst/>
              </a:prstGeom>
            </p:spPr>
          </p:pic>
        </p:grpSp>
      </p:grpSp>
      <p:pic>
        <p:nvPicPr>
          <p:cNvPr id="60" name="wrong no box" descr="delivery-clipart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814" y="3309916"/>
            <a:ext cx="3186781" cy="2047876"/>
          </a:xfrm>
          <a:prstGeom prst="rect">
            <a:avLst/>
          </a:prstGeom>
        </p:spPr>
      </p:pic>
      <p:pic>
        <p:nvPicPr>
          <p:cNvPr id="61" name="box only" descr="box deliver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940000">
            <a:off x="1869883" y="2967864"/>
            <a:ext cx="1427116" cy="1106601"/>
          </a:xfrm>
          <a:prstGeom prst="rect">
            <a:avLst/>
          </a:prstGeom>
        </p:spPr>
      </p:pic>
      <p:pic>
        <p:nvPicPr>
          <p:cNvPr id="62" name="old lady crossing" descr="woman ol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23666" y="3786888"/>
            <a:ext cx="715141" cy="1297896"/>
          </a:xfrm>
          <a:prstGeom prst="rect">
            <a:avLst/>
          </a:prstGeom>
        </p:spPr>
      </p:pic>
      <p:grpSp>
        <p:nvGrpSpPr>
          <p:cNvPr id="63" name="wrong"/>
          <p:cNvGrpSpPr/>
          <p:nvPr/>
        </p:nvGrpSpPr>
        <p:grpSpPr>
          <a:xfrm>
            <a:off x="-3274195" y="3009037"/>
            <a:ext cx="3088600" cy="2317717"/>
            <a:chOff x="1111" y="5346"/>
            <a:chExt cx="4876" cy="3659"/>
          </a:xfrm>
        </p:grpSpPr>
        <p:pic>
          <p:nvPicPr>
            <p:cNvPr id="64" name="Picture 63" descr="delivery-clipart-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1" y="5871"/>
              <a:ext cx="4876" cy="3134"/>
            </a:xfrm>
            <a:prstGeom prst="rect">
              <a:avLst/>
            </a:prstGeom>
          </p:spPr>
        </p:pic>
        <p:grpSp>
          <p:nvGrpSpPr>
            <p:cNvPr id="65" name="Group 64"/>
            <p:cNvGrpSpPr/>
            <p:nvPr/>
          </p:nvGrpSpPr>
          <p:grpSpPr>
            <a:xfrm rot="21000000">
              <a:off x="1549" y="5346"/>
              <a:ext cx="2173" cy="1723"/>
              <a:chOff x="6559" y="2347"/>
              <a:chExt cx="6082" cy="6106"/>
            </a:xfrm>
          </p:grpSpPr>
          <p:pic>
            <p:nvPicPr>
              <p:cNvPr id="66" name="Picture 65" descr="take-away-png-5-png-image-take-away-png-1267_12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9" y="2347"/>
                <a:ext cx="6082" cy="6106"/>
              </a:xfrm>
              <a:prstGeom prst="rect">
                <a:avLst/>
              </a:prstGeom>
            </p:spPr>
          </p:pic>
          <p:pic>
            <p:nvPicPr>
              <p:cNvPr id="67" name="Picture 66" descr="deliverys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40000">
                <a:off x="7274" y="5080"/>
                <a:ext cx="3586" cy="2591"/>
              </a:xfrm>
              <a:prstGeom prst="rect">
                <a:avLst/>
              </a:prstGeom>
            </p:spPr>
          </p:pic>
        </p:grpSp>
      </p:grpSp>
      <p:pic>
        <p:nvPicPr>
          <p:cNvPr id="68" name="wrong no box" descr="delivery-clipart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814" y="3310549"/>
            <a:ext cx="3186781" cy="2047876"/>
          </a:xfrm>
          <a:prstGeom prst="rect">
            <a:avLst/>
          </a:prstGeom>
        </p:spPr>
      </p:pic>
      <p:pic>
        <p:nvPicPr>
          <p:cNvPr id="69" name="box only" descr="box deliver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940000">
            <a:off x="1869883" y="2968497"/>
            <a:ext cx="1427116" cy="1106601"/>
          </a:xfrm>
          <a:prstGeom prst="rect">
            <a:avLst/>
          </a:prstGeom>
        </p:spPr>
      </p:pic>
      <p:grpSp>
        <p:nvGrpSpPr>
          <p:cNvPr id="13" name="correct moto"/>
          <p:cNvGrpSpPr/>
          <p:nvPr/>
        </p:nvGrpSpPr>
        <p:grpSpPr>
          <a:xfrm>
            <a:off x="-3193749" y="4507730"/>
            <a:ext cx="3088600" cy="2341787"/>
            <a:chOff x="1416" y="7103"/>
            <a:chExt cx="4876" cy="3697"/>
          </a:xfrm>
        </p:grpSpPr>
        <p:pic>
          <p:nvPicPr>
            <p:cNvPr id="5" name="Picture 4" descr="delivery-clipart-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6" y="7666"/>
              <a:ext cx="4876" cy="313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 rot="21000000">
              <a:off x="1884" y="7103"/>
              <a:ext cx="2173" cy="1723"/>
              <a:chOff x="6559" y="2347"/>
              <a:chExt cx="6082" cy="6106"/>
            </a:xfrm>
          </p:grpSpPr>
          <p:pic>
            <p:nvPicPr>
              <p:cNvPr id="10" name="Picture 9" descr="take-away-png-5-png-image-take-away-png-1267_12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9" y="2347"/>
                <a:ext cx="6082" cy="6106"/>
              </a:xfrm>
              <a:prstGeom prst="rect">
                <a:avLst/>
              </a:prstGeom>
            </p:spPr>
          </p:pic>
          <p:pic>
            <p:nvPicPr>
              <p:cNvPr id="11" name="Picture 10" descr="deliverys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40000">
                <a:off x="7274" y="5080"/>
                <a:ext cx="3586" cy="2591"/>
              </a:xfrm>
              <a:prstGeom prst="rect">
                <a:avLst/>
              </a:prstGeom>
            </p:spPr>
          </p:pic>
        </p:grpSp>
      </p:grpSp>
      <p:pic>
        <p:nvPicPr>
          <p:cNvPr id="2" name="old lady crossing" descr="D:\Images ETC for PPTs\People&amp;Emotions\man-with-cane-clipart-9.pngman-with-cane-clipart-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248065" y="3729879"/>
            <a:ext cx="715141" cy="1060994"/>
          </a:xfrm>
          <a:prstGeom prst="rect">
            <a:avLst/>
          </a:prstGeom>
        </p:spPr>
      </p:pic>
      <p:pic>
        <p:nvPicPr>
          <p:cNvPr id="20" name="Picture 19" descr="Cros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19761" y="78762"/>
            <a:ext cx="687904" cy="679036"/>
          </a:xfrm>
          <a:prstGeom prst="rect">
            <a:avLst/>
          </a:prstGeom>
        </p:spPr>
      </p:pic>
      <p:pic>
        <p:nvPicPr>
          <p:cNvPr id="21" name="Picture 20" descr="Cros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03693" y="-83324"/>
            <a:ext cx="687904" cy="679036"/>
          </a:xfrm>
          <a:prstGeom prst="rect">
            <a:avLst/>
          </a:prstGeom>
        </p:spPr>
      </p:pic>
      <p:pic>
        <p:nvPicPr>
          <p:cNvPr id="23" name="Picture 22" descr="Cros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01921" y="137256"/>
            <a:ext cx="687904" cy="679036"/>
          </a:xfrm>
          <a:prstGeom prst="rect">
            <a:avLst/>
          </a:prstGeom>
        </p:spPr>
      </p:pic>
      <p:pic>
        <p:nvPicPr>
          <p:cNvPr id="24" name="Picture 23" descr="button 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89422" y="5461674"/>
            <a:ext cx="1599408" cy="1544300"/>
          </a:xfrm>
          <a:prstGeom prst="rect">
            <a:avLst/>
          </a:prstGeom>
        </p:spPr>
      </p:pic>
      <p:sp>
        <p:nvSpPr>
          <p:cNvPr id="47" name="46 Elipse"/>
          <p:cNvSpPr/>
          <p:nvPr/>
        </p:nvSpPr>
        <p:spPr>
          <a:xfrm>
            <a:off x="10985469" y="84278"/>
            <a:ext cx="1089676" cy="628281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s-ES_tradnl" sz="1795" b="1" kern="1200" dirty="0">
                <a:solidFill>
                  <a:prstClr val="black"/>
                </a:solidFill>
                <a:latin typeface="Calibri"/>
              </a:rPr>
              <a:t>1/</a:t>
            </a:r>
            <a:r>
              <a:rPr lang="en-US" altLang="es-ES_tradnl" sz="1795" b="1" kern="1200" dirty="0">
                <a:solidFill>
                  <a:prstClr val="black"/>
                </a:solidFill>
                <a:latin typeface="Calibri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54609340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895833 0.0714815 " pathEditMode="relative" ptsTypes="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breaking-ski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94 -0.00324074 L 0.431302 0.00675926 " pathEditMode="relative" rAng="0" ptsTypes="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breaking-ski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6593 -0.0180556 L -0.00460976 -0.0277778 L 0.000146419 -0.0375 L 0.00680514 -0.0472223 L 0.0134638 -0.0555556 L 0.0210736 -0.0625 L 0.0277324 -0.0680556 L 0.0353421 -0.0736112 L 0.0420007 -0.0791667 L 0.0486594 -0.0861112 L 0.0562694 -0.0916667 L 0.0638792 -0.1 L 0.0705378 -0.106944 L 0.0771966 -0.1125 L 0.0838552 -0.119445 L 0.0905138 -0.123612 L 0.0971725 -0.130556 L 0.103831 -0.134723 L 0.11049 -0.138889 L 0.117148 -0.141667 L 0.123808 -0.143056 L 0.130465 -0.145834 L 0.138076 -0.15 L 0.146637 -0.152778 L 0.153295 -0.155556 L 0.160907 -0.156945 L 0.167564 -0.156945 L 0.176125 -0.156945 L 0.182785 -0.156945 L 0.191345 -0.156945 L 0.199907 -0.155556 L 0.206565 -0.148612 L 0.209418 -0.138889 L 0.211319 -0.129167 L 0.21037 -0.119445 L 0.203709 -0.1125 L 0.19515 -0.109722 L 0.186588 -0.106944 L 0.179932 -0.105556 L 0.173271 -0.105556 L 0.16566 -0.106944 L 0.157101 -0.115278 L 0.148539 -0.125 L 0.146637 -0.134723 L 0.146637 -0.144445 L 0.14949 -0.154167 L 0.155197 -0.165278 L 0.161856 -0.170834 L 0.169467 -0.175 L 0.179932 -0.179167 L 0.18754 -0.180556 L 0.196102 -0.181945 L 0.203709 -0.184723 L 0.214174 -0.186112 L 0.225591 -0.188889 L 0.234151 -0.190278 L 0.241759 -0.194445 L 0.249371 -0.198612 L 0.260785 -0.202778 L 0.272201 -0.206945 L 0.278859 -0.209723 L 0.285517 -0.2125 L 0.292176 -0.215278 L 0.302639 -0.219445 L 0.310248 -0.220834 L 0.321664 -0.222223 L 0.329276 -0.225 L 0.335933 -0.226389 L 0.342592 -0.229167 L 0.353056 -0.230556 L 0.360666 -0.231945 L 0.370178 -0.233334 L 0.378739 -0.233334 L 0.385397 -0.229167 L 0.395859 -0.225 L 0.404422 -0.216667 L 0.411081 -0.208334 L 0.414885 -0.197223 L 0.414885 -0.1875 L 0.410129 -0.177778 L 0.403472 -0.172223 L 0.395859 -0.168056 L 0.384447 -0.165278 L 0.376835 -0.163889 L 0.370178 -0.163889 L 0.361615 -0.163889 L 0.352104 -0.163889 L 0.345445 -0.163889 L 0.338787 -0.169445 L 0.334982 -0.179167 L 0.334982 -0.191667 L 0.334982 -0.202778 L 0.339738 -0.213889 L 0.347346 -0.220834 L 0.35591 -0.230556 L 0.362567 -0.234723 L 0.369225 -0.238889 L 0.382544 -0.245834 L 0.397763 -0.25 L 0.409178 -0.252778 L 0.423447 -0.254167 L 0.430105 -0.255556 L 0.443422 -0.256945 L 0.456741 -0.259723 L 0.466252 -0.2625 L 0.478619 -0.263889 L 0.489082 -0.263889 L 0.498595 -0.265278 L 0.507156 -0.265278 L 0.514765 -0.265278 L 0.525228 -0.265278 L 0.550911 -0.263889 L 0.578499 -0.258334 L 0.600376 -0.255556 L 0.607986 -0.251389 L 0.621305 -0.247223 L 0.629865 -0.241667 L 0.640329 -0.233334 L 0.648889 -0.223612 L 0.652694 -0.213889 L 0.656499 -0.202778 L 0.660306 -0.190278 L 0.662206 -0.177778 L 0.664111 -0.163889 L 0.66506 -0.154167 L 0.664111 -0.144445 L 0.651744 -0.141667 L 0.640329 -0.141667 L 0.633669 -0.141667 L 0.624156 -0.143056 L 0.616549 -0.145834 L 0.609889 -0.15 L 0.60323 -0.158334 L 0.600376 -0.169445 L 0.599425 -0.180556 L 0.599425 -0.191667 L 0.604181 -0.202778 L 0.613694 -0.213889 L 0.622254 -0.220834 L 0.629865 -0.226389 L 0.638426 -0.231945 L 0.645086 -0.233334 L 0.65745 -0.236112 L 0.670768 -0.238889 L 0.681232 -0.238889 L 0.693596 -0.238889 L 0.701207 -0.238889 L 0.707866 -0.238889 L 0.716427 -0.238889 L 0.723087 -0.2375 L 0.729744 -0.236112 L 0.738306 -0.234723 L 0.75638 -0.231945 L 0.770648 -0.230556 L 0.782062 -0.227778 L 0.793478 -0.226389 L 0.801087 -0.225 L 0.807746 -0.223612 L 0.814403 -0.223612 L 0.821062 -0.223612 L 0.827722 -0.220834 L 0.836281 -0.216667 L 0.845796 -0.2125 L 0.857209 -0.209723 L 0.86482 -0.208334 L 0.874331 -0.206945 " pathEditMode="relative" rAng="0" ptsTypes="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375 0.0739815 " pathEditMode="relative" rAng="0" ptsTypes="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3500"/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breaking-ski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94 -0.00324074 L 0.431302 0.00675926 " pathEditMode="relative" rAng="0" ptsTypes="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6593 -0.0180556 L -0.00460976 -0.0277778 L 0.000146419 -0.0375 L 0.00680514 -0.0472223 L 0.0134638 -0.0555556 L 0.0210736 -0.0625 L 0.0277324 -0.0680556 L 0.0353421 -0.0736112 L 0.0420007 -0.0791667 L 0.0486594 -0.0861112 L 0.0562694 -0.0916667 L 0.0638792 -0.1 L 0.0705378 -0.106944 L 0.0771966 -0.1125 L 0.0838552 -0.119445 L 0.0905138 -0.123612 L 0.0971725 -0.130556 L 0.103831 -0.134723 L 0.11049 -0.138889 L 0.117148 -0.141667 L 0.123808 -0.143056 L 0.130465 -0.145834 L 0.138076 -0.15 L 0.146637 -0.152778 L 0.153295 -0.155556 L 0.160907 -0.156945 L 0.167564 -0.156945 L 0.176125 -0.156945 L 0.182785 -0.156945 L 0.191345 -0.156945 L 0.199907 -0.155556 L 0.206565 -0.148612 L 0.209418 -0.138889 L 0.211319 -0.129167 L 0.21037 -0.119445 L 0.203709 -0.1125 L 0.19515 -0.109722 L 0.186588 -0.106944 L 0.179932 -0.105556 L 0.173271 -0.105556 L 0.16566 -0.106944 L 0.157101 -0.115278 L 0.148539 -0.125 L 0.146637 -0.134723 L 0.146637 -0.144445 L 0.14949 -0.154167 L 0.155197 -0.165278 L 0.161856 -0.170834 L 0.169467 -0.175 L 0.179932 -0.179167 L 0.18754 -0.180556 L 0.196102 -0.181945 L 0.203709 -0.184723 L 0.214174 -0.186112 L 0.225591 -0.188889 L 0.234151 -0.190278 L 0.241759 -0.194445 L 0.249371 -0.198612 L 0.260785 -0.202778 L 0.272201 -0.206945 L 0.278859 -0.209723 L 0.285517 -0.2125 L 0.292176 -0.215278 L 0.302639 -0.219445 L 0.310248 -0.220834 L 0.321664 -0.222223 L 0.329276 -0.225 L 0.335933 -0.226389 L 0.342592 -0.229167 L 0.353056 -0.230556 L 0.360666 -0.231945 L 0.370178 -0.233334 L 0.378739 -0.233334 L 0.385397 -0.229167 L 0.395859 -0.225 L 0.404422 -0.216667 L 0.411081 -0.208334 L 0.414885 -0.197223 L 0.414885 -0.1875 L 0.410129 -0.177778 L 0.403472 -0.172223 L 0.395859 -0.168056 L 0.384447 -0.165278 L 0.376835 -0.163889 L 0.370178 -0.163889 L 0.361615 -0.163889 L 0.352104 -0.163889 L 0.345445 -0.163889 L 0.338787 -0.169445 L 0.334982 -0.179167 L 0.334982 -0.191667 L 0.334982 -0.202778 L 0.339738 -0.213889 L 0.347346 -0.220834 L 0.35591 -0.230556 L 0.362567 -0.234723 L 0.369225 -0.238889 L 0.382544 -0.245834 L 0.397763 -0.25 L 0.409178 -0.252778 L 0.423447 -0.254167 L 0.430105 -0.255556 L 0.443422 -0.256945 L 0.456741 -0.259723 L 0.466252 -0.2625 L 0.478619 -0.263889 L 0.489082 -0.263889 L 0.498595 -0.265278 L 0.507156 -0.265278 L 0.514765 -0.265278 L 0.525228 -0.265278 L 0.550911 -0.263889 L 0.578499 -0.258334 L 0.600376 -0.255556 L 0.607986 -0.251389 L 0.621305 -0.247223 L 0.629865 -0.241667 L 0.640329 -0.233334 L 0.648889 -0.223612 L 0.652694 -0.213889 L 0.656499 -0.202778 L 0.660306 -0.190278 L 0.662206 -0.177778 L 0.664111 -0.163889 L 0.66506 -0.154167 L 0.664111 -0.144445 L 0.651744 -0.141667 L 0.640329 -0.141667 L 0.633669 -0.141667 L 0.624156 -0.143056 L 0.616549 -0.145834 L 0.609889 -0.15 L 0.60323 -0.158334 L 0.600376 -0.169445 L 0.599425 -0.180556 L 0.599425 -0.191667 L 0.604181 -0.202778 L 0.613694 -0.213889 L 0.622254 -0.220834 L 0.629865 -0.226389 L 0.638426 -0.231945 L 0.645086 -0.233334 L 0.65745 -0.236112 L 0.670768 -0.238889 L 0.681232 -0.238889 L 0.693596 -0.238889 L 0.701207 -0.238889 L 0.707866 -0.238889 L 0.716427 -0.238889 L 0.723087 -0.2375 L 0.729744 -0.236112 L 0.738306 -0.234723 L 0.75638 -0.231945 L 0.770648 -0.230556 L 0.782062 -0.227778 L 0.793478 -0.226389 L 0.801087 -0.225 L 0.807746 -0.223612 L 0.814403 -0.223612 L 0.821062 -0.223612 L 0.827722 -0.220834 L 0.836281 -0.216667 L 0.845796 -0.2125 L 0.857209 -0.209723 L 0.86482 -0.208334 L 0.874331 -0.206945 " pathEditMode="relative" rAng="0" ptsTypes="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281 0.00101852 L 1.23578 0.00555556 " pathEditMode="relative" rAng="0" ptsTypes="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00" y="400"/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orcycle-passing-by-yamaha-mt-03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42 0.00833333 L -0.253542 0.0158333 " pathEditMode="relative" rAng="0" ptsTypes="">
                                      <p:cBhvr>
                                        <p:cTn id="6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4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375 0.0739815 " pathEditMode="relative" rAng="0" ptsTypes="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3500"/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breaking-ski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94 -0.00324074 L 0.431302 0.00675926 " pathEditMode="relative" rAng="0" ptsTypes="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6593 -0.0180556 L -0.00460976 -0.0277778 L 0.000146419 -0.0375 L 0.00680514 -0.0472223 L 0.0134638 -0.0555556 L 0.0210736 -0.0625 L 0.0277324 -0.0680556 L 0.0353421 -0.0736112 L 0.0420007 -0.0791667 L 0.0486594 -0.0861112 L 0.0562694 -0.0916667 L 0.0638792 -0.1 L 0.0705378 -0.106944 L 0.0771966 -0.1125 L 0.0838552 -0.119445 L 0.0905138 -0.123612 L 0.0971725 -0.130556 L 0.103831 -0.134723 L 0.11049 -0.138889 L 0.117148 -0.141667 L 0.123808 -0.143056 L 0.130465 -0.145834 L 0.138076 -0.15 L 0.146637 -0.152778 L 0.153295 -0.155556 L 0.160907 -0.156945 L 0.167564 -0.156945 L 0.176125 -0.156945 L 0.182785 -0.156945 L 0.191345 -0.156945 L 0.199907 -0.155556 L 0.206565 -0.148612 L 0.209418 -0.138889 L 0.211319 -0.129167 L 0.21037 -0.119445 L 0.203709 -0.1125 L 0.19515 -0.109722 L 0.186588 -0.106944 L 0.179932 -0.105556 L 0.173271 -0.105556 L 0.16566 -0.106944 L 0.157101 -0.115278 L 0.148539 -0.125 L 0.146637 -0.134723 L 0.146637 -0.144445 L 0.14949 -0.154167 L 0.155197 -0.165278 L 0.161856 -0.170834 L 0.169467 -0.175 L 0.179932 -0.179167 L 0.18754 -0.180556 L 0.196102 -0.181945 L 0.203709 -0.184723 L 0.214174 -0.186112 L 0.225591 -0.188889 L 0.234151 -0.190278 L 0.241759 -0.194445 L 0.249371 -0.198612 L 0.260785 -0.202778 L 0.272201 -0.206945 L 0.278859 -0.209723 L 0.285517 -0.2125 L 0.292176 -0.215278 L 0.302639 -0.219445 L 0.310248 -0.220834 L 0.321664 -0.222223 L 0.329276 -0.225 L 0.335933 -0.226389 L 0.342592 -0.229167 L 0.353056 -0.230556 L 0.360666 -0.231945 L 0.370178 -0.233334 L 0.378739 -0.233334 L 0.385397 -0.229167 L 0.395859 -0.225 L 0.404422 -0.216667 L 0.411081 -0.208334 L 0.414885 -0.197223 L 0.414885 -0.1875 L 0.410129 -0.177778 L 0.403472 -0.172223 L 0.395859 -0.168056 L 0.384447 -0.165278 L 0.376835 -0.163889 L 0.370178 -0.163889 L 0.361615 -0.163889 L 0.352104 -0.163889 L 0.345445 -0.163889 L 0.338787 -0.169445 L 0.334982 -0.179167 L 0.334982 -0.191667 L 0.334982 -0.202778 L 0.339738 -0.213889 L 0.347346 -0.220834 L 0.35591 -0.230556 L 0.362567 -0.234723 L 0.369225 -0.238889 L 0.382544 -0.245834 L 0.397763 -0.25 L 0.409178 -0.252778 L 0.423447 -0.254167 L 0.430105 -0.255556 L 0.443422 -0.256945 L 0.456741 -0.259723 L 0.466252 -0.2625 L 0.478619 -0.263889 L 0.489082 -0.263889 L 0.498595 -0.265278 L 0.507156 -0.265278 L 0.514765 -0.265278 L 0.525228 -0.265278 L 0.550911 -0.263889 L 0.578499 -0.258334 L 0.600376 -0.255556 L 0.607986 -0.251389 L 0.621305 -0.247223 L 0.629865 -0.241667 L 0.640329 -0.233334 L 0.648889 -0.223612 L 0.652694 -0.213889 L 0.656499 -0.202778 L 0.660306 -0.190278 L 0.662206 -0.177778 L 0.664111 -0.163889 L 0.66506 -0.154167 L 0.664111 -0.144445 L 0.651744 -0.141667 L 0.640329 -0.141667 L 0.633669 -0.141667 L 0.624156 -0.143056 L 0.616549 -0.145834 L 0.609889 -0.15 L 0.60323 -0.158334 L 0.600376 -0.169445 L 0.599425 -0.180556 L 0.599425 -0.191667 L 0.604181 -0.202778 L 0.613694 -0.213889 L 0.622254 -0.220834 L 0.629865 -0.226389 L 0.638426 -0.231945 L 0.645086 -0.233334 L 0.65745 -0.236112 L 0.670768 -0.238889 L 0.681232 -0.238889 L 0.693596 -0.238889 L 0.701207 -0.238889 L 0.707866 -0.238889 L 0.716427 -0.238889 L 0.723087 -0.2375 L 0.729744 -0.236112 L 0.738306 -0.234723 L 0.75638 -0.231945 L 0.770648 -0.230556 L 0.782062 -0.227778 L 0.793478 -0.226389 L 0.801087 -0.225 L 0.807746 -0.223612 L 0.814403 -0.223612 L 0.821062 -0.223612 L 0.827722 -0.220834 L 0.836281 -0.216667 L 0.845796 -0.2125 L 0.857209 -0.209723 L 0.86482 -0.208334 L 0.874331 -0.206945 " pathEditMode="relative" rAng="0" ptsTypes="">
                                      <p:cBhvr>
                                        <p:cTn id="9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264D61-AC26-415D-B76A-E43AE7F5AE33}"/>
              </a:ext>
            </a:extLst>
          </p:cNvPr>
          <p:cNvGrpSpPr/>
          <p:nvPr/>
        </p:nvGrpSpPr>
        <p:grpSpPr>
          <a:xfrm>
            <a:off x="318408" y="194990"/>
            <a:ext cx="11525021" cy="729710"/>
            <a:chOff x="294783" y="915918"/>
            <a:chExt cx="11553604" cy="7315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693A03E-FD28-46B7-B4CD-33BC7730BA7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xmlns="" id="{4BBFC80A-7FB0-413A-A381-351095513C96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 dirty="0">
                  <a:solidFill>
                    <a:srgbClr val="002060"/>
                  </a:solidFill>
                  <a:latin typeface="Times New Roman" pitchFamily="18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xmlns="" id="{B635DC87-9205-4204-9BAD-4CCFD161E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 dirty="0">
                    <a:solidFill>
                      <a:srgbClr val="002060"/>
                    </a:solidFill>
                    <a:latin typeface="Times New Roman" pitchFamily="18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8C76774-F026-4F5B-ABB2-1537E1362715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Chị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lao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công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làm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việc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vào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thời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gian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nào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C0788D-46CD-410C-8D28-D4DD6F710C7C}"/>
              </a:ext>
            </a:extLst>
          </p:cNvPr>
          <p:cNvSpPr txBox="1"/>
          <p:nvPr/>
        </p:nvSpPr>
        <p:spPr>
          <a:xfrm>
            <a:off x="1190971" y="5463903"/>
            <a:ext cx="10530990" cy="584775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EEAEB89-10FD-4B26-ADCF-A481CA0072DF}"/>
              </a:ext>
            </a:extLst>
          </p:cNvPr>
          <p:cNvSpPr txBox="1"/>
          <p:nvPr/>
        </p:nvSpPr>
        <p:spPr>
          <a:xfrm>
            <a:off x="6756449" y="1131962"/>
            <a:ext cx="47416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giông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1C0419-82C5-4DBA-9637-E4364A5C790A}"/>
              </a:ext>
            </a:extLst>
          </p:cNvPr>
          <p:cNvSpPr txBox="1"/>
          <p:nvPr/>
        </p:nvSpPr>
        <p:spPr>
          <a:xfrm>
            <a:off x="2849999" y="1131962"/>
            <a:ext cx="47416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400" dirty="0" smtClean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me</a:t>
            </a: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033CDCC-7EEA-49FA-A639-F9E2C7A97EFA}"/>
              </a:ext>
            </a:extLst>
          </p:cNvPr>
          <p:cNvCxnSpPr>
            <a:cxnSpLocks/>
          </p:cNvCxnSpPr>
          <p:nvPr/>
        </p:nvCxnSpPr>
        <p:spPr>
          <a:xfrm>
            <a:off x="2957968" y="1536077"/>
            <a:ext cx="19588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DBCBED7-7F77-46E3-A63D-086A5EE3F82B}"/>
              </a:ext>
            </a:extLst>
          </p:cNvPr>
          <p:cNvCxnSpPr>
            <a:cxnSpLocks/>
          </p:cNvCxnSpPr>
          <p:nvPr/>
        </p:nvCxnSpPr>
        <p:spPr>
          <a:xfrm flipV="1">
            <a:off x="6857910" y="1536077"/>
            <a:ext cx="1987707" cy="149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67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264D61-AC26-415D-B76A-E43AE7F5AE33}"/>
              </a:ext>
            </a:extLst>
          </p:cNvPr>
          <p:cNvGrpSpPr/>
          <p:nvPr/>
        </p:nvGrpSpPr>
        <p:grpSpPr>
          <a:xfrm>
            <a:off x="318408" y="194990"/>
            <a:ext cx="11556500" cy="1218904"/>
            <a:chOff x="294783" y="915918"/>
            <a:chExt cx="11585161" cy="12219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693A03E-FD28-46B7-B4CD-33BC7730BA7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xmlns="" id="{4BBFC80A-7FB0-413A-A381-351095513C96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 dirty="0">
                  <a:solidFill>
                    <a:srgbClr val="002060"/>
                  </a:solidFill>
                  <a:latin typeface="Times New Roman" pitchFamily="18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xmlns="" id="{B635DC87-9205-4204-9BAD-4CCFD161E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 dirty="0">
                    <a:solidFill>
                      <a:srgbClr val="002060"/>
                    </a:solidFill>
                    <a:latin typeface="Times New Roman" pitchFamily="18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8C76774-F026-4F5B-ABB2-1537E1362715}"/>
                </a:ext>
              </a:extLst>
            </p:cNvPr>
            <p:cNvSpPr txBox="1"/>
            <p:nvPr/>
          </p:nvSpPr>
          <p:spPr>
            <a:xfrm>
              <a:off x="1079299" y="1057956"/>
              <a:ext cx="10800645" cy="1079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thơ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hai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cho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biết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công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việc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chị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lao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công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vất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vả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như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nào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C0788D-46CD-410C-8D28-D4DD6F710C7C}"/>
              </a:ext>
            </a:extLst>
          </p:cNvPr>
          <p:cNvSpPr txBox="1"/>
          <p:nvPr/>
        </p:nvSpPr>
        <p:spPr>
          <a:xfrm>
            <a:off x="1222450" y="5627138"/>
            <a:ext cx="10530990" cy="1077218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Nỗi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vất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vả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việc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khuya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vắng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vẻ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giá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EEAEB89-10FD-4B26-ADCF-A481CA0072DF}"/>
              </a:ext>
            </a:extLst>
          </p:cNvPr>
          <p:cNvSpPr txBox="1"/>
          <p:nvPr/>
        </p:nvSpPr>
        <p:spPr>
          <a:xfrm>
            <a:off x="4388003" y="1191923"/>
            <a:ext cx="474160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giông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400" dirty="0" smtClean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endParaRPr lang="en-US" sz="24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lao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DBCBED7-7F77-46E3-A63D-086A5EE3F82B}"/>
              </a:ext>
            </a:extLst>
          </p:cNvPr>
          <p:cNvCxnSpPr>
            <a:cxnSpLocks/>
          </p:cNvCxnSpPr>
          <p:nvPr/>
        </p:nvCxnSpPr>
        <p:spPr>
          <a:xfrm flipV="1">
            <a:off x="4489464" y="1597794"/>
            <a:ext cx="2046090" cy="132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6EACEB0-0A4D-4F1D-A931-A04A49856A04}"/>
              </a:ext>
            </a:extLst>
          </p:cNvPr>
          <p:cNvCxnSpPr>
            <a:cxnSpLocks/>
          </p:cNvCxnSpPr>
          <p:nvPr/>
        </p:nvCxnSpPr>
        <p:spPr>
          <a:xfrm>
            <a:off x="4457976" y="1958300"/>
            <a:ext cx="19512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311AE31-798E-4177-A3D7-CCBE5A568CF7}"/>
              </a:ext>
            </a:extLst>
          </p:cNvPr>
          <p:cNvCxnSpPr>
            <a:cxnSpLocks/>
          </p:cNvCxnSpPr>
          <p:nvPr/>
        </p:nvCxnSpPr>
        <p:spPr>
          <a:xfrm>
            <a:off x="4479611" y="2320562"/>
            <a:ext cx="11014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EACCF2F-D09B-44D5-8E61-D17355422C82}"/>
              </a:ext>
            </a:extLst>
          </p:cNvPr>
          <p:cNvCxnSpPr>
            <a:cxnSpLocks/>
          </p:cNvCxnSpPr>
          <p:nvPr/>
        </p:nvCxnSpPr>
        <p:spPr>
          <a:xfrm flipV="1">
            <a:off x="4489464" y="3051208"/>
            <a:ext cx="2546603" cy="63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93064C51-FB22-4C61-BD77-52D40115D1DB}"/>
              </a:ext>
            </a:extLst>
          </p:cNvPr>
          <p:cNvCxnSpPr>
            <a:cxnSpLocks/>
          </p:cNvCxnSpPr>
          <p:nvPr/>
        </p:nvCxnSpPr>
        <p:spPr>
          <a:xfrm>
            <a:off x="4432485" y="3446073"/>
            <a:ext cx="1679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89DFE77-78C2-483A-A97A-F24EB5BEDDF9}"/>
              </a:ext>
            </a:extLst>
          </p:cNvPr>
          <p:cNvCxnSpPr>
            <a:cxnSpLocks/>
          </p:cNvCxnSpPr>
          <p:nvPr/>
        </p:nvCxnSpPr>
        <p:spPr>
          <a:xfrm>
            <a:off x="4451565" y="3774607"/>
            <a:ext cx="11472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7860E16-FA5B-4834-9E1A-62BD27D27905}"/>
              </a:ext>
            </a:extLst>
          </p:cNvPr>
          <p:cNvCxnSpPr>
            <a:cxnSpLocks/>
          </p:cNvCxnSpPr>
          <p:nvPr/>
        </p:nvCxnSpPr>
        <p:spPr>
          <a:xfrm>
            <a:off x="4410145" y="4163101"/>
            <a:ext cx="13881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F4174DB-ECC3-4DCE-B3E8-EA4894F47D4B}"/>
              </a:ext>
            </a:extLst>
          </p:cNvPr>
          <p:cNvCxnSpPr>
            <a:cxnSpLocks/>
          </p:cNvCxnSpPr>
          <p:nvPr/>
        </p:nvCxnSpPr>
        <p:spPr>
          <a:xfrm>
            <a:off x="4447818" y="4521615"/>
            <a:ext cx="1679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82232284-5081-4D49-9F28-1ED7FC104A5D}"/>
              </a:ext>
            </a:extLst>
          </p:cNvPr>
          <p:cNvCxnSpPr>
            <a:cxnSpLocks/>
          </p:cNvCxnSpPr>
          <p:nvPr/>
        </p:nvCxnSpPr>
        <p:spPr>
          <a:xfrm>
            <a:off x="4489464" y="4900118"/>
            <a:ext cx="13881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B675062D-A637-4FAD-9A94-8A777E8A36AC}"/>
              </a:ext>
            </a:extLst>
          </p:cNvPr>
          <p:cNvCxnSpPr>
            <a:cxnSpLocks/>
          </p:cNvCxnSpPr>
          <p:nvPr/>
        </p:nvCxnSpPr>
        <p:spPr>
          <a:xfrm>
            <a:off x="4457976" y="5272790"/>
            <a:ext cx="13881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29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6264D61-AC26-415D-B76A-E43AE7F5AE33}"/>
              </a:ext>
            </a:extLst>
          </p:cNvPr>
          <p:cNvGrpSpPr/>
          <p:nvPr/>
        </p:nvGrpSpPr>
        <p:grpSpPr>
          <a:xfrm>
            <a:off x="318408" y="194990"/>
            <a:ext cx="11525021" cy="729710"/>
            <a:chOff x="294783" y="915918"/>
            <a:chExt cx="11553604" cy="7315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693A03E-FD28-46B7-B4CD-33BC7730BA7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10" name="Google Shape;418;p36">
                <a:extLst>
                  <a:ext uri="{FF2B5EF4-FFF2-40B4-BE49-F238E27FC236}">
                    <a16:creationId xmlns:a16="http://schemas.microsoft.com/office/drawing/2014/main" xmlns="" id="{4BBFC80A-7FB0-413A-A381-351095513C96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 dirty="0">
                  <a:solidFill>
                    <a:srgbClr val="002060"/>
                  </a:solidFill>
                  <a:latin typeface="Times New Roman" pitchFamily="18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11" name="Google Shape;423;p36">
                <a:extLst>
                  <a:ext uri="{FF2B5EF4-FFF2-40B4-BE49-F238E27FC236}">
                    <a16:creationId xmlns:a16="http://schemas.microsoft.com/office/drawing/2014/main" xmlns="" id="{B635DC87-9205-4204-9BAD-4CCFD161E0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 dirty="0">
                    <a:solidFill>
                      <a:srgbClr val="002060"/>
                    </a:solidFill>
                    <a:latin typeface="Times New Roman" pitchFamily="18" charset="0"/>
                    <a:ea typeface="Arial-Rounded" pitchFamily="34" charset="0"/>
                    <a:cs typeface="Arial-Rounded" pitchFamily="34" charset="0"/>
                  </a:rPr>
                  <a:t>3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8C76774-F026-4F5B-ABB2-1537E1362715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thơ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sau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lên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điều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gì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0C0788D-46CD-410C-8D28-D4DD6F710C7C}"/>
              </a:ext>
            </a:extLst>
          </p:cNvPr>
          <p:cNvSpPr txBox="1"/>
          <p:nvPr/>
        </p:nvSpPr>
        <p:spPr>
          <a:xfrm>
            <a:off x="2255274" y="4091423"/>
            <a:ext cx="9047310" cy="584775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51C0419-82C5-4DBA-9637-E4364A5C790A}"/>
              </a:ext>
            </a:extLst>
          </p:cNvPr>
          <p:cNvSpPr txBox="1"/>
          <p:nvPr/>
        </p:nvSpPr>
        <p:spPr>
          <a:xfrm>
            <a:off x="4483928" y="1208464"/>
            <a:ext cx="47416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rét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8D60475-B0D2-413B-99A2-D1023650C1C0}"/>
              </a:ext>
            </a:extLst>
          </p:cNvPr>
          <p:cNvSpPr txBox="1"/>
          <p:nvPr/>
        </p:nvSpPr>
        <p:spPr>
          <a:xfrm>
            <a:off x="2255274" y="4808304"/>
            <a:ext cx="9047310" cy="584775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niềm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tự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hào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8D0C0BB-998C-4820-837F-0B87C2356303}"/>
              </a:ext>
            </a:extLst>
          </p:cNvPr>
          <p:cNvSpPr txBox="1"/>
          <p:nvPr/>
        </p:nvSpPr>
        <p:spPr>
          <a:xfrm>
            <a:off x="2255274" y="5525185"/>
            <a:ext cx="9047310" cy="584775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hè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đông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4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536A8A1-E4CD-45CB-80D9-65C149C417CE}"/>
              </a:ext>
            </a:extLst>
          </p:cNvPr>
          <p:cNvGrpSpPr/>
          <p:nvPr/>
        </p:nvGrpSpPr>
        <p:grpSpPr>
          <a:xfrm>
            <a:off x="318408" y="349410"/>
            <a:ext cx="11525021" cy="729710"/>
            <a:chOff x="294783" y="915918"/>
            <a:chExt cx="11553604" cy="7315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71B814C3-FBDE-4AE9-BD6F-3C20F10DBC2A}"/>
                </a:ext>
              </a:extLst>
            </p:cNvPr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xmlns="" id="{606E268F-9933-40F7-88E1-23878804EBD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3990" dirty="0">
                  <a:solidFill>
                    <a:srgbClr val="002060"/>
                  </a:solidFill>
                  <a:latin typeface="Times New Roman" pitchFamily="18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xmlns="" id="{CF2BA5FF-4CF2-4856-8A9C-D2EF49BA2F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 dirty="0">
                    <a:solidFill>
                      <a:srgbClr val="002060"/>
                    </a:solidFill>
                    <a:latin typeface="Times New Roman" pitchFamily="18" charset="0"/>
                    <a:ea typeface="Arial-Rounded" pitchFamily="34" charset="0"/>
                    <a:cs typeface="Arial-Rounded" pitchFamily="34" charset="0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E1F93E1-ABA7-4B67-9C2D-C0CD53407DC6}"/>
                </a:ext>
              </a:extLst>
            </p:cNvPr>
            <p:cNvSpPr txBox="1"/>
            <p:nvPr/>
          </p:nvSpPr>
          <p:spPr>
            <a:xfrm>
              <a:off x="1047742" y="998494"/>
              <a:ext cx="10800645" cy="647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Tác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giả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nhắn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nhủ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điều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gì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qua 3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câu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thơ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6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cuối</a:t>
              </a:r>
              <a:r>
                <a:rPr lang="en-US" sz="36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1FFA20-CF20-4C7C-A7C0-6C5EC010DF7F}"/>
              </a:ext>
            </a:extLst>
          </p:cNvPr>
          <p:cNvSpPr txBox="1"/>
          <p:nvPr/>
        </p:nvSpPr>
        <p:spPr>
          <a:xfrm>
            <a:off x="4385468" y="1626269"/>
            <a:ext cx="47416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lề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lối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BF1B1D-D616-4941-9732-797452E6A3BF}"/>
              </a:ext>
            </a:extLst>
          </p:cNvPr>
          <p:cNvSpPr txBox="1"/>
          <p:nvPr/>
        </p:nvSpPr>
        <p:spPr>
          <a:xfrm>
            <a:off x="1043072" y="4511148"/>
            <a:ext cx="10530990" cy="1077218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Qua 3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cuối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tác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giả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muốn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nhắn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nhủ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phố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sạch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538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xmlns="" id="{3E600133-7643-482B-ACD0-14326BA99AE7}"/>
              </a:ext>
            </a:extLst>
          </p:cNvPr>
          <p:cNvSpPr/>
          <p:nvPr/>
        </p:nvSpPr>
        <p:spPr>
          <a:xfrm>
            <a:off x="9386656" y="128725"/>
            <a:ext cx="2596078" cy="91440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Đọc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lại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toàn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endParaRPr lang="en-US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830CEDF-9715-4EEA-B91E-25E859D3CF1F}"/>
              </a:ext>
            </a:extLst>
          </p:cNvPr>
          <p:cNvGrpSpPr/>
          <p:nvPr/>
        </p:nvGrpSpPr>
        <p:grpSpPr>
          <a:xfrm>
            <a:off x="571494" y="327139"/>
            <a:ext cx="11103613" cy="6159877"/>
            <a:chOff x="571494" y="327139"/>
            <a:chExt cx="11103613" cy="61598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95D87ECE-19CC-4C83-9E60-B7636C5C9B7C}"/>
                </a:ext>
              </a:extLst>
            </p:cNvPr>
            <p:cNvSpPr txBox="1"/>
            <p:nvPr/>
          </p:nvSpPr>
          <p:spPr>
            <a:xfrm>
              <a:off x="4477944" y="1224037"/>
              <a:ext cx="4741601" cy="483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Vừa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đứng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lạnh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E2FCF2D-2843-42CE-8344-C8002DD257F7}"/>
                </a:ext>
              </a:extLst>
            </p:cNvPr>
            <p:cNvSpPr txBox="1"/>
            <p:nvPr/>
          </p:nvSpPr>
          <p:spPr>
            <a:xfrm>
              <a:off x="571494" y="1224037"/>
              <a:ext cx="4741601" cy="483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Trần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Phú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xác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2800" dirty="0" smtClean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 smtClean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800" dirty="0" smtClean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me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EC4A8B6-E847-4F84-B370-1588A4BB24D9}"/>
                </a:ext>
              </a:extLst>
            </p:cNvPr>
            <p:cNvSpPr txBox="1"/>
            <p:nvPr/>
          </p:nvSpPr>
          <p:spPr>
            <a:xfrm>
              <a:off x="3971430" y="327139"/>
              <a:ext cx="3800918" cy="584642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CHỔI TRE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77071A7-7BE5-44F6-A6F1-3E2B303C6A64}"/>
                </a:ext>
              </a:extLst>
            </p:cNvPr>
            <p:cNvSpPr txBox="1"/>
            <p:nvPr/>
          </p:nvSpPr>
          <p:spPr>
            <a:xfrm>
              <a:off x="8708676" y="1224037"/>
              <a:ext cx="2966431" cy="526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rét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Sớm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lề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lối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(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Hữu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1862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18C85BF-6610-454F-8A62-388189C45584}"/>
              </a:ext>
            </a:extLst>
          </p:cNvPr>
          <p:cNvSpPr txBox="1"/>
          <p:nvPr/>
        </p:nvSpPr>
        <p:spPr>
          <a:xfrm>
            <a:off x="4528898" y="1426574"/>
            <a:ext cx="474160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endParaRPr lang="en-US" sz="2800" dirty="0" smtClean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 smtClean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 smtClean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me</a:t>
            </a: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chổi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dirty="0">
              <a:latin typeface="Times New Roman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405393-1CC8-4F97-896A-54C7A849B4E3}"/>
              </a:ext>
            </a:extLst>
          </p:cNvPr>
          <p:cNvGrpSpPr/>
          <p:nvPr/>
        </p:nvGrpSpPr>
        <p:grpSpPr>
          <a:xfrm>
            <a:off x="1112538" y="160880"/>
            <a:ext cx="10115783" cy="1265694"/>
            <a:chOff x="292250" y="915918"/>
            <a:chExt cx="10140870" cy="126883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95847717-79EC-4852-B18E-38B63DCB1879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xmlns="" id="{A6ACC0D4-DD4D-4C11-B899-9B06549F732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1397" dirty="0">
                  <a:solidFill>
                    <a:srgbClr val="002060"/>
                  </a:solidFill>
                  <a:latin typeface="Times New Roman" pitchFamily="18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xmlns="" id="{72B0F313-DCD2-49F7-B1BF-07A25AC9A1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 dirty="0">
                    <a:solidFill>
                      <a:srgbClr val="002060"/>
                    </a:solidFill>
                    <a:latin typeface="Times New Roman" pitchFamily="18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2982427-0955-4ACA-9120-B42B1FAD046E}"/>
                </a:ext>
              </a:extLst>
            </p:cNvPr>
            <p:cNvSpPr txBox="1"/>
            <p:nvPr/>
          </p:nvSpPr>
          <p:spPr>
            <a:xfrm>
              <a:off x="995274" y="984274"/>
              <a:ext cx="9437846" cy="1200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Trong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thơ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thứ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nhất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từ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ngữ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nào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miêu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tả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âm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thanh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của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chổi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591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tre</a:t>
              </a:r>
              <a:r>
                <a:rPr lang="en-US" sz="3591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CF7EF9E-F43C-4EC3-8076-DABFD28B04B6}"/>
              </a:ext>
            </a:extLst>
          </p:cNvPr>
          <p:cNvGrpSpPr/>
          <p:nvPr/>
        </p:nvGrpSpPr>
        <p:grpSpPr>
          <a:xfrm>
            <a:off x="91133" y="138969"/>
            <a:ext cx="1021405" cy="924806"/>
            <a:chOff x="382486" y="1419041"/>
            <a:chExt cx="1023938" cy="9271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23B89C5D-4D8D-4A21-9B99-832978504E69}"/>
                </a:ext>
              </a:extLst>
            </p:cNvPr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7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D2DAC7DE-96D1-4474-BCDD-E9567A8E3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B45A250-367A-4412-B3A9-824BCE9EA60F}"/>
              </a:ext>
            </a:extLst>
          </p:cNvPr>
          <p:cNvCxnSpPr>
            <a:cxnSpLocks/>
          </p:cNvCxnSpPr>
          <p:nvPr/>
        </p:nvCxnSpPr>
        <p:spPr>
          <a:xfrm>
            <a:off x="4632297" y="4419202"/>
            <a:ext cx="1123611" cy="84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0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A405393-1CC8-4F97-896A-54C7A849B4E3}"/>
              </a:ext>
            </a:extLst>
          </p:cNvPr>
          <p:cNvGrpSpPr/>
          <p:nvPr/>
        </p:nvGrpSpPr>
        <p:grpSpPr>
          <a:xfrm>
            <a:off x="1112834" y="382839"/>
            <a:ext cx="11703742" cy="729710"/>
            <a:chOff x="292250" y="915918"/>
            <a:chExt cx="11732767" cy="7315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95847717-79EC-4852-B18E-38B63DCB1879}"/>
                </a:ext>
              </a:extLst>
            </p:cNvPr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6" name="Google Shape;418;p36">
                <a:extLst>
                  <a:ext uri="{FF2B5EF4-FFF2-40B4-BE49-F238E27FC236}">
                    <a16:creationId xmlns:a16="http://schemas.microsoft.com/office/drawing/2014/main" xmlns="" id="{A6ACC0D4-DD4D-4C11-B899-9B06549F7323}"/>
                  </a:ext>
                </a:extLst>
              </p:cNvPr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404" tIns="121404" rIns="121404" bIns="121404" anchor="ctr" anchorCtr="0">
                <a:noAutofit/>
              </a:bodyPr>
              <a:lstStyle/>
              <a:p>
                <a:pPr algn="just"/>
                <a:endParaRPr sz="1397" dirty="0">
                  <a:solidFill>
                    <a:srgbClr val="002060"/>
                  </a:solidFill>
                  <a:latin typeface="Times New Roman" pitchFamily="18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7" name="Google Shape;423;p36">
                <a:extLst>
                  <a:ext uri="{FF2B5EF4-FFF2-40B4-BE49-F238E27FC236}">
                    <a16:creationId xmlns:a16="http://schemas.microsoft.com/office/drawing/2014/main" xmlns="" id="{72B0F313-DCD2-49F7-B1BF-07A25AC9A1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404" tIns="121404" rIns="121404" bIns="121404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5387" dirty="0">
                    <a:solidFill>
                      <a:srgbClr val="002060"/>
                    </a:solidFill>
                    <a:latin typeface="Times New Roman" pitchFamily="18" charset="0"/>
                    <a:ea typeface="Arial-Rounded" pitchFamily="34" charset="0"/>
                    <a:cs typeface="Arial-Rounded" pitchFamily="34" charset="0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2982427-0955-4ACA-9120-B42B1FAD046E}"/>
                </a:ext>
              </a:extLst>
            </p:cNvPr>
            <p:cNvSpPr txBox="1"/>
            <p:nvPr/>
          </p:nvSpPr>
          <p:spPr>
            <a:xfrm>
              <a:off x="1021239" y="1044631"/>
              <a:ext cx="11003778" cy="58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Thay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tác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giả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lời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cảm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đối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với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chị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lao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công</a:t>
              </a:r>
              <a:r>
                <a:rPr lang="en-US" sz="3200" dirty="0">
                  <a:latin typeface="Times New Roman" pitchFamily="18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CF7EF9E-F43C-4EC3-8076-DABFD28B04B6}"/>
              </a:ext>
            </a:extLst>
          </p:cNvPr>
          <p:cNvGrpSpPr/>
          <p:nvPr/>
        </p:nvGrpSpPr>
        <p:grpSpPr>
          <a:xfrm>
            <a:off x="0" y="311082"/>
            <a:ext cx="1021405" cy="924806"/>
            <a:chOff x="382486" y="1419041"/>
            <a:chExt cx="1023938" cy="9271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23B89C5D-4D8D-4A21-9B99-832978504E69}"/>
                </a:ext>
              </a:extLst>
            </p:cNvPr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7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D2DAC7DE-96D1-4474-BCDD-E9567A8E3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4" name="Picture 4" descr="Funny smiling little girl with paper Royalty Free Vector">
            <a:extLst>
              <a:ext uri="{FF2B5EF4-FFF2-40B4-BE49-F238E27FC236}">
                <a16:creationId xmlns:a16="http://schemas.microsoft.com/office/drawing/2014/main" xmlns="" id="{4EF7B1F8-3541-4313-A35E-B864C355D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5"/>
          <a:stretch/>
        </p:blipFill>
        <p:spPr bwMode="auto">
          <a:xfrm>
            <a:off x="4593623" y="1907405"/>
            <a:ext cx="2974592" cy="403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258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0DEC88-47FF-45C7-8CCA-9C1F57037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379" y="1405499"/>
            <a:ext cx="9315080" cy="763600"/>
          </a:xfrm>
        </p:spPr>
        <p:txBody>
          <a:bodyPr/>
          <a:lstStyle/>
          <a:p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427A63DB-3582-4122-B6C7-B0C93C56B231}"/>
              </a:ext>
            </a:extLst>
          </p:cNvPr>
          <p:cNvSpPr txBox="1">
            <a:spLocks/>
          </p:cNvSpPr>
          <p:nvPr/>
        </p:nvSpPr>
        <p:spPr>
          <a:xfrm>
            <a:off x="1423379" y="4688901"/>
            <a:ext cx="931508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Patrick Hand"/>
              <a:buNone/>
              <a:defRPr sz="3800" b="1" i="0" u="none" strike="noStrike" cap="none">
                <a:solidFill>
                  <a:schemeClr val="accent5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sz="5400">
                <a:latin typeface="Times New Roman" pitchFamily="18" charset="0"/>
                <a:cs typeface="Times New Roman" pitchFamily="18" charset="0"/>
              </a:rPr>
              <a:t>Đóng vai: Em gặp cô lao công trong trường mình đang quét rác, em nói lời cảm ơn cô.</a:t>
            </a:r>
          </a:p>
        </p:txBody>
      </p:sp>
    </p:spTree>
    <p:extLst>
      <p:ext uri="{BB962C8B-B14F-4D97-AF65-F5344CB8AC3E}">
        <p14:creationId xmlns:p14="http://schemas.microsoft.com/office/powerpoint/2010/main" val="3958435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856D5A2-D3EC-4AAA-83CB-BE462D89F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941" y="1318508"/>
            <a:ext cx="5727955" cy="4220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B20D2-CBB2-4D2C-A4CD-7643F164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90" y="2370645"/>
            <a:ext cx="3843255" cy="1751649"/>
          </a:xfrm>
          <a:solidFill>
            <a:srgbClr val="FFFFFF"/>
          </a:solidFill>
        </p:spPr>
        <p:txBody>
          <a:bodyPr/>
          <a:lstStyle/>
          <a:p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924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8E50E7D-15E9-467F-AD30-222D7113F8F5}"/>
              </a:ext>
            </a:extLst>
          </p:cNvPr>
          <p:cNvSpPr/>
          <p:nvPr/>
        </p:nvSpPr>
        <p:spPr>
          <a:xfrm>
            <a:off x="1978657" y="1852207"/>
            <a:ext cx="8204524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chị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công</a:t>
            </a:r>
            <a:endParaRPr lang="vi-VN" sz="44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BFE16D4-2E78-4B44-BE07-345DCCC6ACCE}"/>
              </a:ext>
            </a:extLst>
          </p:cNvPr>
          <p:cNvSpPr/>
          <p:nvPr/>
        </p:nvSpPr>
        <p:spPr>
          <a:xfrm>
            <a:off x="1966119" y="3256875"/>
            <a:ext cx="8229600" cy="1039634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thợ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may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1CB2C4-F399-46F9-92FA-37404079C498}"/>
              </a:ext>
            </a:extLst>
          </p:cNvPr>
          <p:cNvSpPr/>
          <p:nvPr/>
        </p:nvSpPr>
        <p:spPr>
          <a:xfrm>
            <a:off x="1974565" y="4687471"/>
            <a:ext cx="8229600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bác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sĩ</a:t>
            </a:r>
            <a:endParaRPr lang="en-US" sz="4400" dirty="0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79005F-ECD7-4BCE-A5E9-83D4A040538C}"/>
              </a:ext>
            </a:extLst>
          </p:cNvPr>
          <p:cNvSpPr/>
          <p:nvPr/>
        </p:nvSpPr>
        <p:spPr>
          <a:xfrm>
            <a:off x="950074" y="298470"/>
            <a:ext cx="10278582" cy="861576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4800" b="1" i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chổi</a:t>
            </a:r>
            <a:r>
              <a:rPr lang="en-US" sz="4800" b="1" i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tre</a:t>
            </a:r>
            <a:r>
              <a:rPr lang="en-US" sz="4800" b="1" i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ca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ngợi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ai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656" y="2035752"/>
            <a:ext cx="576229" cy="5992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64" y="4891181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7299D219-076B-49D4-97A7-6BE254E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118" y="3521851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40E329E5-8FAF-4809-90CA-A71452750DE4}"/>
              </a:ext>
            </a:extLst>
          </p:cNvPr>
          <p:cNvSpPr/>
          <p:nvPr/>
        </p:nvSpPr>
        <p:spPr>
          <a:xfrm>
            <a:off x="3872153" y="1283291"/>
            <a:ext cx="6512268" cy="270894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itchFamily="18" charset="0"/>
              </a:rPr>
              <a:t>Nghề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itchFamily="18" charset="0"/>
              </a:rPr>
              <a:t>gì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itchFamily="18" charset="0"/>
              </a:rPr>
              <a:t>chân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itchFamily="18" charset="0"/>
              </a:rPr>
              <a:t>lấm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itchFamily="18" charset="0"/>
              </a:rPr>
              <a:t>tay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itchFamily="18" charset="0"/>
              </a:rPr>
              <a:t>bùn</a:t>
            </a:r>
            <a:endParaRPr lang="en-US" sz="2800" b="0" i="0" dirty="0">
              <a:solidFill>
                <a:srgbClr val="333333"/>
              </a:solidFill>
              <a:effectLst/>
              <a:latin typeface="Times New Roman" pitchFamily="18" charset="0"/>
            </a:endParaRPr>
          </a:p>
          <a:p>
            <a:pPr algn="ctr"/>
            <a:r>
              <a:rPr lang="en-US" sz="28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Cho ta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itchFamily="18" charset="0"/>
              </a:rPr>
              <a:t>hạt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itchFamily="18" charset="0"/>
              </a:rPr>
              <a:t>gạo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,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itchFamily="18" charset="0"/>
              </a:rPr>
              <a:t>ấm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 no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itchFamily="18" charset="0"/>
              </a:rPr>
              <a:t>mỗi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 </a:t>
            </a:r>
            <a:r>
              <a:rPr lang="en-US" sz="2800" b="0" i="0" dirty="0" err="1">
                <a:solidFill>
                  <a:srgbClr val="333333"/>
                </a:solidFill>
                <a:effectLst/>
                <a:latin typeface="Times New Roman" pitchFamily="18" charset="0"/>
              </a:rPr>
              <a:t>ngày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?</a:t>
            </a:r>
          </a:p>
          <a:p>
            <a:pPr algn="r"/>
            <a:r>
              <a:rPr lang="en-US" sz="2800" dirty="0" err="1">
                <a:solidFill>
                  <a:srgbClr val="333333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333333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itchFamily="18" charset="0"/>
              </a:rPr>
              <a:t>nghề</a:t>
            </a:r>
            <a:r>
              <a:rPr lang="en-US" sz="2800" dirty="0">
                <a:solidFill>
                  <a:srgbClr val="333333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itchFamily="18" charset="0"/>
              </a:rPr>
              <a:t>gì</a:t>
            </a:r>
            <a:r>
              <a:rPr lang="en-US" sz="2800" dirty="0">
                <a:solidFill>
                  <a:srgbClr val="333333"/>
                </a:solidFill>
                <a:latin typeface="Times New Roman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" name="fish"/>
          <p:cNvSpPr/>
          <p:nvPr/>
        </p:nvSpPr>
        <p:spPr>
          <a:xfrm>
            <a:off x="223733" y="398417"/>
            <a:ext cx="1839980" cy="67359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Thợ</a:t>
            </a:r>
            <a:r>
              <a:rPr lang="en-US" sz="2793" kern="1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xây</a:t>
            </a:r>
            <a:endParaRPr lang="en-US" sz="2793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8" name="bread"/>
          <p:cNvSpPr/>
          <p:nvPr/>
        </p:nvSpPr>
        <p:spPr>
          <a:xfrm>
            <a:off x="2376125" y="408349"/>
            <a:ext cx="1839980" cy="67359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black"/>
                </a:solidFill>
                <a:latin typeface="Times New Roman" pitchFamily="18" charset="0"/>
              </a:rPr>
              <a:t>Y </a:t>
            </a: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tá</a:t>
            </a:r>
            <a:endParaRPr lang="en-US" sz="2793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9" name="cereal"/>
          <p:cNvSpPr/>
          <p:nvPr/>
        </p:nvSpPr>
        <p:spPr>
          <a:xfrm>
            <a:off x="4528516" y="418280"/>
            <a:ext cx="1839980" cy="67359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Nông</a:t>
            </a:r>
            <a:r>
              <a:rPr lang="en-US" sz="2793" kern="1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dân</a:t>
            </a:r>
            <a:endParaRPr lang="en-US" sz="2793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0" name="rice"/>
          <p:cNvSpPr/>
          <p:nvPr/>
        </p:nvSpPr>
        <p:spPr>
          <a:xfrm>
            <a:off x="6680908" y="428211"/>
            <a:ext cx="1839980" cy="67359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Ngư</a:t>
            </a:r>
            <a:r>
              <a:rPr lang="en-US" sz="2793" kern="1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dân</a:t>
            </a:r>
            <a:endParaRPr lang="en-US" sz="2793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4" name="old lady crossing" descr="D:\Images ETC for PPTs\People&amp;Emotions\baby.pngbaby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16595" y="3707075"/>
            <a:ext cx="1550634" cy="1252923"/>
          </a:xfrm>
          <a:prstGeom prst="rect">
            <a:avLst/>
          </a:prstGeom>
        </p:spPr>
      </p:pic>
      <p:grpSp>
        <p:nvGrpSpPr>
          <p:cNvPr id="12" name="wrong"/>
          <p:cNvGrpSpPr/>
          <p:nvPr/>
        </p:nvGrpSpPr>
        <p:grpSpPr>
          <a:xfrm>
            <a:off x="-3274195" y="2981166"/>
            <a:ext cx="3088600" cy="2317717"/>
            <a:chOff x="1111" y="5346"/>
            <a:chExt cx="4876" cy="3659"/>
          </a:xfrm>
        </p:grpSpPr>
        <p:pic>
          <p:nvPicPr>
            <p:cNvPr id="3" name="Picture 2" descr="delivery-clipart-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1" y="5871"/>
              <a:ext cx="4876" cy="313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 rot="21000000">
              <a:off x="1549" y="5346"/>
              <a:ext cx="2173" cy="1723"/>
              <a:chOff x="6559" y="2347"/>
              <a:chExt cx="6082" cy="6106"/>
            </a:xfrm>
          </p:grpSpPr>
          <p:pic>
            <p:nvPicPr>
              <p:cNvPr id="7" name="Picture 6" descr="take-away-png-5-png-image-take-away-png-1267_12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9" y="2347"/>
                <a:ext cx="6082" cy="6106"/>
              </a:xfrm>
              <a:prstGeom prst="rect">
                <a:avLst/>
              </a:prstGeom>
            </p:spPr>
          </p:pic>
          <p:pic>
            <p:nvPicPr>
              <p:cNvPr id="8" name="Picture 7" descr="deliverys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40000">
                <a:off x="7274" y="5080"/>
                <a:ext cx="3586" cy="2591"/>
              </a:xfrm>
              <a:prstGeom prst="rect">
                <a:avLst/>
              </a:prstGeom>
            </p:spPr>
          </p:pic>
        </p:grpSp>
      </p:grpSp>
      <p:pic>
        <p:nvPicPr>
          <p:cNvPr id="18" name="wrong no box" descr="delivery-clipart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814" y="3282678"/>
            <a:ext cx="3186781" cy="2047876"/>
          </a:xfrm>
          <a:prstGeom prst="rect">
            <a:avLst/>
          </a:prstGeom>
        </p:spPr>
      </p:pic>
      <p:pic>
        <p:nvPicPr>
          <p:cNvPr id="22" name="Correct Check" descr="D:\Images ETC for PPTs\Backgrounds&amp;Buttons ETC\check3.pngcheck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035901" y="-266424"/>
            <a:ext cx="928607" cy="1064161"/>
          </a:xfrm>
          <a:prstGeom prst="rect">
            <a:avLst/>
          </a:prstGeom>
        </p:spPr>
      </p:pic>
      <p:pic>
        <p:nvPicPr>
          <p:cNvPr id="19" name="box only" descr="box deliver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940000">
            <a:off x="1869883" y="2940626"/>
            <a:ext cx="1427116" cy="1106601"/>
          </a:xfrm>
          <a:prstGeom prst="rect">
            <a:avLst/>
          </a:prstGeom>
        </p:spPr>
      </p:pic>
      <p:pic>
        <p:nvPicPr>
          <p:cNvPr id="54" name="old lady crossing" descr="D:\Images ETC for PPTs\People&amp;Emotions\angry woman.pngangry woman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698144" y="3611427"/>
            <a:ext cx="924173" cy="1179445"/>
          </a:xfrm>
          <a:prstGeom prst="rect">
            <a:avLst/>
          </a:prstGeom>
        </p:spPr>
      </p:pic>
      <p:grpSp>
        <p:nvGrpSpPr>
          <p:cNvPr id="55" name="wrong"/>
          <p:cNvGrpSpPr/>
          <p:nvPr/>
        </p:nvGrpSpPr>
        <p:grpSpPr>
          <a:xfrm>
            <a:off x="-3274195" y="3008404"/>
            <a:ext cx="3088600" cy="2317717"/>
            <a:chOff x="1111" y="5346"/>
            <a:chExt cx="4876" cy="3659"/>
          </a:xfrm>
        </p:grpSpPr>
        <p:pic>
          <p:nvPicPr>
            <p:cNvPr id="56" name="Picture 55" descr="delivery-clipart-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1" y="5871"/>
              <a:ext cx="4876" cy="3134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 rot="21000000">
              <a:off x="1549" y="5346"/>
              <a:ext cx="2173" cy="1723"/>
              <a:chOff x="6559" y="2347"/>
              <a:chExt cx="6082" cy="6106"/>
            </a:xfrm>
          </p:grpSpPr>
          <p:pic>
            <p:nvPicPr>
              <p:cNvPr id="58" name="Picture 57" descr="take-away-png-5-png-image-take-away-png-1267_12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9" y="2347"/>
                <a:ext cx="6082" cy="6106"/>
              </a:xfrm>
              <a:prstGeom prst="rect">
                <a:avLst/>
              </a:prstGeom>
            </p:spPr>
          </p:pic>
          <p:pic>
            <p:nvPicPr>
              <p:cNvPr id="59" name="Picture 58" descr="deliverys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40000">
                <a:off x="7274" y="5080"/>
                <a:ext cx="3586" cy="2591"/>
              </a:xfrm>
              <a:prstGeom prst="rect">
                <a:avLst/>
              </a:prstGeom>
            </p:spPr>
          </p:pic>
        </p:grpSp>
      </p:grpSp>
      <p:pic>
        <p:nvPicPr>
          <p:cNvPr id="60" name="wrong no box" descr="delivery-clipart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814" y="3309916"/>
            <a:ext cx="3186781" cy="2047876"/>
          </a:xfrm>
          <a:prstGeom prst="rect">
            <a:avLst/>
          </a:prstGeom>
        </p:spPr>
      </p:pic>
      <p:pic>
        <p:nvPicPr>
          <p:cNvPr id="61" name="box only" descr="box deliver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940000">
            <a:off x="1869883" y="2967864"/>
            <a:ext cx="1427116" cy="1106601"/>
          </a:xfrm>
          <a:prstGeom prst="rect">
            <a:avLst/>
          </a:prstGeom>
        </p:spPr>
      </p:pic>
      <p:pic>
        <p:nvPicPr>
          <p:cNvPr id="62" name="old lady crossing" descr="woman ol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23666" y="3786888"/>
            <a:ext cx="715141" cy="1297896"/>
          </a:xfrm>
          <a:prstGeom prst="rect">
            <a:avLst/>
          </a:prstGeom>
        </p:spPr>
      </p:pic>
      <p:grpSp>
        <p:nvGrpSpPr>
          <p:cNvPr id="63" name="wrong"/>
          <p:cNvGrpSpPr/>
          <p:nvPr/>
        </p:nvGrpSpPr>
        <p:grpSpPr>
          <a:xfrm>
            <a:off x="-3274195" y="3009037"/>
            <a:ext cx="3088600" cy="2317717"/>
            <a:chOff x="1111" y="5346"/>
            <a:chExt cx="4876" cy="3659"/>
          </a:xfrm>
        </p:grpSpPr>
        <p:pic>
          <p:nvPicPr>
            <p:cNvPr id="64" name="Picture 63" descr="delivery-clipart-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1" y="5871"/>
              <a:ext cx="4876" cy="3134"/>
            </a:xfrm>
            <a:prstGeom prst="rect">
              <a:avLst/>
            </a:prstGeom>
          </p:spPr>
        </p:pic>
        <p:grpSp>
          <p:nvGrpSpPr>
            <p:cNvPr id="65" name="Group 64"/>
            <p:cNvGrpSpPr/>
            <p:nvPr/>
          </p:nvGrpSpPr>
          <p:grpSpPr>
            <a:xfrm rot="21000000">
              <a:off x="1549" y="5346"/>
              <a:ext cx="2173" cy="1723"/>
              <a:chOff x="6559" y="2347"/>
              <a:chExt cx="6082" cy="6106"/>
            </a:xfrm>
          </p:grpSpPr>
          <p:pic>
            <p:nvPicPr>
              <p:cNvPr id="66" name="Picture 65" descr="take-away-png-5-png-image-take-away-png-1267_12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9" y="2347"/>
                <a:ext cx="6082" cy="6106"/>
              </a:xfrm>
              <a:prstGeom prst="rect">
                <a:avLst/>
              </a:prstGeom>
            </p:spPr>
          </p:pic>
          <p:pic>
            <p:nvPicPr>
              <p:cNvPr id="67" name="Picture 66" descr="deliverys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40000">
                <a:off x="7274" y="5080"/>
                <a:ext cx="3586" cy="2591"/>
              </a:xfrm>
              <a:prstGeom prst="rect">
                <a:avLst/>
              </a:prstGeom>
            </p:spPr>
          </p:pic>
        </p:grpSp>
      </p:grpSp>
      <p:pic>
        <p:nvPicPr>
          <p:cNvPr id="68" name="wrong no box" descr="delivery-clipart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814" y="3310549"/>
            <a:ext cx="3186781" cy="2047876"/>
          </a:xfrm>
          <a:prstGeom prst="rect">
            <a:avLst/>
          </a:prstGeom>
        </p:spPr>
      </p:pic>
      <p:pic>
        <p:nvPicPr>
          <p:cNvPr id="69" name="box only" descr="box deliver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940000">
            <a:off x="1869883" y="2968497"/>
            <a:ext cx="1427116" cy="1106601"/>
          </a:xfrm>
          <a:prstGeom prst="rect">
            <a:avLst/>
          </a:prstGeom>
        </p:spPr>
      </p:pic>
      <p:grpSp>
        <p:nvGrpSpPr>
          <p:cNvPr id="13" name="correct moto"/>
          <p:cNvGrpSpPr/>
          <p:nvPr/>
        </p:nvGrpSpPr>
        <p:grpSpPr>
          <a:xfrm>
            <a:off x="-3193749" y="4507730"/>
            <a:ext cx="3088600" cy="2341787"/>
            <a:chOff x="1416" y="7103"/>
            <a:chExt cx="4876" cy="3697"/>
          </a:xfrm>
        </p:grpSpPr>
        <p:pic>
          <p:nvPicPr>
            <p:cNvPr id="5" name="Picture 4" descr="delivery-clipart-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6" y="7666"/>
              <a:ext cx="4876" cy="313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 rot="21000000">
              <a:off x="1884" y="7103"/>
              <a:ext cx="2173" cy="1723"/>
              <a:chOff x="6559" y="2347"/>
              <a:chExt cx="6082" cy="6106"/>
            </a:xfrm>
          </p:grpSpPr>
          <p:pic>
            <p:nvPicPr>
              <p:cNvPr id="10" name="Picture 9" descr="take-away-png-5-png-image-take-away-png-1267_12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9" y="2347"/>
                <a:ext cx="6082" cy="6106"/>
              </a:xfrm>
              <a:prstGeom prst="rect">
                <a:avLst/>
              </a:prstGeom>
            </p:spPr>
          </p:pic>
          <p:pic>
            <p:nvPicPr>
              <p:cNvPr id="11" name="Picture 10" descr="deliverys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40000">
                <a:off x="7274" y="5080"/>
                <a:ext cx="3586" cy="2591"/>
              </a:xfrm>
              <a:prstGeom prst="rect">
                <a:avLst/>
              </a:prstGeom>
            </p:spPr>
          </p:pic>
        </p:grpSp>
      </p:grpSp>
      <p:pic>
        <p:nvPicPr>
          <p:cNvPr id="2" name="old lady crossing" descr="D:\Images ETC for PPTs\People&amp;Emotions\man-with-cane-clipart-9.pngman-with-cane-clipart-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248065" y="3729879"/>
            <a:ext cx="715141" cy="1060994"/>
          </a:xfrm>
          <a:prstGeom prst="rect">
            <a:avLst/>
          </a:prstGeom>
        </p:spPr>
      </p:pic>
      <p:pic>
        <p:nvPicPr>
          <p:cNvPr id="20" name="Picture 19" descr="Cros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19760" y="155439"/>
            <a:ext cx="687904" cy="679036"/>
          </a:xfrm>
          <a:prstGeom prst="rect">
            <a:avLst/>
          </a:prstGeom>
        </p:spPr>
      </p:pic>
      <p:pic>
        <p:nvPicPr>
          <p:cNvPr id="21" name="Picture 20" descr="Cros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72152" y="155439"/>
            <a:ext cx="687904" cy="679036"/>
          </a:xfrm>
          <a:prstGeom prst="rect">
            <a:avLst/>
          </a:prstGeom>
        </p:spPr>
      </p:pic>
      <p:pic>
        <p:nvPicPr>
          <p:cNvPr id="23" name="Picture 22" descr="Cros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87084" y="101330"/>
            <a:ext cx="687904" cy="679036"/>
          </a:xfrm>
          <a:prstGeom prst="rect">
            <a:avLst/>
          </a:prstGeom>
        </p:spPr>
      </p:pic>
      <p:pic>
        <p:nvPicPr>
          <p:cNvPr id="24" name="Picture 23" descr="button 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89422" y="5461674"/>
            <a:ext cx="1599408" cy="1544300"/>
          </a:xfrm>
          <a:prstGeom prst="rect">
            <a:avLst/>
          </a:prstGeom>
        </p:spPr>
      </p:pic>
      <p:sp>
        <p:nvSpPr>
          <p:cNvPr id="47" name="46 Elipse"/>
          <p:cNvSpPr/>
          <p:nvPr/>
        </p:nvSpPr>
        <p:spPr>
          <a:xfrm>
            <a:off x="10985469" y="84278"/>
            <a:ext cx="1089676" cy="628281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s-ES_tradnl" sz="1795" b="1" kern="1200" dirty="0">
                <a:solidFill>
                  <a:prstClr val="black"/>
                </a:solidFill>
                <a:latin typeface="Calibri"/>
              </a:rPr>
              <a:t>1/</a:t>
            </a:r>
            <a:r>
              <a:rPr lang="en-US" altLang="es-ES_tradnl" sz="1795" b="1" kern="1200" dirty="0">
                <a:solidFill>
                  <a:prstClr val="black"/>
                </a:solidFill>
                <a:latin typeface="Calibri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739506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895833 0.0714815 " pathEditMode="relative" ptsTypes="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breaking-ski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94 -0.00324074 L 0.431302 0.00675926 " pathEditMode="relative" rAng="0" ptsTypes="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breaking-ski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6593 -0.0180556 L -0.00460976 -0.0277778 L 0.000146419 -0.0375 L 0.00680514 -0.0472223 L 0.0134638 -0.0555556 L 0.0210736 -0.0625 L 0.0277324 -0.0680556 L 0.0353421 -0.0736112 L 0.0420007 -0.0791667 L 0.0486594 -0.0861112 L 0.0562694 -0.0916667 L 0.0638792 -0.1 L 0.0705378 -0.106944 L 0.0771966 -0.1125 L 0.0838552 -0.119445 L 0.0905138 -0.123612 L 0.0971725 -0.130556 L 0.103831 -0.134723 L 0.11049 -0.138889 L 0.117148 -0.141667 L 0.123808 -0.143056 L 0.130465 -0.145834 L 0.138076 -0.15 L 0.146637 -0.152778 L 0.153295 -0.155556 L 0.160907 -0.156945 L 0.167564 -0.156945 L 0.176125 -0.156945 L 0.182785 -0.156945 L 0.191345 -0.156945 L 0.199907 -0.155556 L 0.206565 -0.148612 L 0.209418 -0.138889 L 0.211319 -0.129167 L 0.21037 -0.119445 L 0.203709 -0.1125 L 0.19515 -0.109722 L 0.186588 -0.106944 L 0.179932 -0.105556 L 0.173271 -0.105556 L 0.16566 -0.106944 L 0.157101 -0.115278 L 0.148539 -0.125 L 0.146637 -0.134723 L 0.146637 -0.144445 L 0.14949 -0.154167 L 0.155197 -0.165278 L 0.161856 -0.170834 L 0.169467 -0.175 L 0.179932 -0.179167 L 0.18754 -0.180556 L 0.196102 -0.181945 L 0.203709 -0.184723 L 0.214174 -0.186112 L 0.225591 -0.188889 L 0.234151 -0.190278 L 0.241759 -0.194445 L 0.249371 -0.198612 L 0.260785 -0.202778 L 0.272201 -0.206945 L 0.278859 -0.209723 L 0.285517 -0.2125 L 0.292176 -0.215278 L 0.302639 -0.219445 L 0.310248 -0.220834 L 0.321664 -0.222223 L 0.329276 -0.225 L 0.335933 -0.226389 L 0.342592 -0.229167 L 0.353056 -0.230556 L 0.360666 -0.231945 L 0.370178 -0.233334 L 0.378739 -0.233334 L 0.385397 -0.229167 L 0.395859 -0.225 L 0.404422 -0.216667 L 0.411081 -0.208334 L 0.414885 -0.197223 L 0.414885 -0.1875 L 0.410129 -0.177778 L 0.403472 -0.172223 L 0.395859 -0.168056 L 0.384447 -0.165278 L 0.376835 -0.163889 L 0.370178 -0.163889 L 0.361615 -0.163889 L 0.352104 -0.163889 L 0.345445 -0.163889 L 0.338787 -0.169445 L 0.334982 -0.179167 L 0.334982 -0.191667 L 0.334982 -0.202778 L 0.339738 -0.213889 L 0.347346 -0.220834 L 0.35591 -0.230556 L 0.362567 -0.234723 L 0.369225 -0.238889 L 0.382544 -0.245834 L 0.397763 -0.25 L 0.409178 -0.252778 L 0.423447 -0.254167 L 0.430105 -0.255556 L 0.443422 -0.256945 L 0.456741 -0.259723 L 0.466252 -0.2625 L 0.478619 -0.263889 L 0.489082 -0.263889 L 0.498595 -0.265278 L 0.507156 -0.265278 L 0.514765 -0.265278 L 0.525228 -0.265278 L 0.550911 -0.263889 L 0.578499 -0.258334 L 0.600376 -0.255556 L 0.607986 -0.251389 L 0.621305 -0.247223 L 0.629865 -0.241667 L 0.640329 -0.233334 L 0.648889 -0.223612 L 0.652694 -0.213889 L 0.656499 -0.202778 L 0.660306 -0.190278 L 0.662206 -0.177778 L 0.664111 -0.163889 L 0.66506 -0.154167 L 0.664111 -0.144445 L 0.651744 -0.141667 L 0.640329 -0.141667 L 0.633669 -0.141667 L 0.624156 -0.143056 L 0.616549 -0.145834 L 0.609889 -0.15 L 0.60323 -0.158334 L 0.600376 -0.169445 L 0.599425 -0.180556 L 0.599425 -0.191667 L 0.604181 -0.202778 L 0.613694 -0.213889 L 0.622254 -0.220834 L 0.629865 -0.226389 L 0.638426 -0.231945 L 0.645086 -0.233334 L 0.65745 -0.236112 L 0.670768 -0.238889 L 0.681232 -0.238889 L 0.693596 -0.238889 L 0.701207 -0.238889 L 0.707866 -0.238889 L 0.716427 -0.238889 L 0.723087 -0.2375 L 0.729744 -0.236112 L 0.738306 -0.234723 L 0.75638 -0.231945 L 0.770648 -0.230556 L 0.782062 -0.227778 L 0.793478 -0.226389 L 0.801087 -0.225 L 0.807746 -0.223612 L 0.814403 -0.223612 L 0.821062 -0.223612 L 0.827722 -0.220834 L 0.836281 -0.216667 L 0.845796 -0.2125 L 0.857209 -0.209723 L 0.86482 -0.208334 L 0.874331 -0.206945 " pathEditMode="relative" rAng="0" ptsTypes="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375 0.0739815 " pathEditMode="relative" rAng="0" ptsTypes="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3500"/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breaking-ski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94 -0.00324074 L 0.431302 0.00675926 " pathEditMode="relative" rAng="0" ptsTypes="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6593 -0.0180556 L -0.00460976 -0.0277778 L 0.000146419 -0.0375 L 0.00680514 -0.0472223 L 0.0134638 -0.0555556 L 0.0210736 -0.0625 L 0.0277324 -0.0680556 L 0.0353421 -0.0736112 L 0.0420007 -0.0791667 L 0.0486594 -0.0861112 L 0.0562694 -0.0916667 L 0.0638792 -0.1 L 0.0705378 -0.106944 L 0.0771966 -0.1125 L 0.0838552 -0.119445 L 0.0905138 -0.123612 L 0.0971725 -0.130556 L 0.103831 -0.134723 L 0.11049 -0.138889 L 0.117148 -0.141667 L 0.123808 -0.143056 L 0.130465 -0.145834 L 0.138076 -0.15 L 0.146637 -0.152778 L 0.153295 -0.155556 L 0.160907 -0.156945 L 0.167564 -0.156945 L 0.176125 -0.156945 L 0.182785 -0.156945 L 0.191345 -0.156945 L 0.199907 -0.155556 L 0.206565 -0.148612 L 0.209418 -0.138889 L 0.211319 -0.129167 L 0.21037 -0.119445 L 0.203709 -0.1125 L 0.19515 -0.109722 L 0.186588 -0.106944 L 0.179932 -0.105556 L 0.173271 -0.105556 L 0.16566 -0.106944 L 0.157101 -0.115278 L 0.148539 -0.125 L 0.146637 -0.134723 L 0.146637 -0.144445 L 0.14949 -0.154167 L 0.155197 -0.165278 L 0.161856 -0.170834 L 0.169467 -0.175 L 0.179932 -0.179167 L 0.18754 -0.180556 L 0.196102 -0.181945 L 0.203709 -0.184723 L 0.214174 -0.186112 L 0.225591 -0.188889 L 0.234151 -0.190278 L 0.241759 -0.194445 L 0.249371 -0.198612 L 0.260785 -0.202778 L 0.272201 -0.206945 L 0.278859 -0.209723 L 0.285517 -0.2125 L 0.292176 -0.215278 L 0.302639 -0.219445 L 0.310248 -0.220834 L 0.321664 -0.222223 L 0.329276 -0.225 L 0.335933 -0.226389 L 0.342592 -0.229167 L 0.353056 -0.230556 L 0.360666 -0.231945 L 0.370178 -0.233334 L 0.378739 -0.233334 L 0.385397 -0.229167 L 0.395859 -0.225 L 0.404422 -0.216667 L 0.411081 -0.208334 L 0.414885 -0.197223 L 0.414885 -0.1875 L 0.410129 -0.177778 L 0.403472 -0.172223 L 0.395859 -0.168056 L 0.384447 -0.165278 L 0.376835 -0.163889 L 0.370178 -0.163889 L 0.361615 -0.163889 L 0.352104 -0.163889 L 0.345445 -0.163889 L 0.338787 -0.169445 L 0.334982 -0.179167 L 0.334982 -0.191667 L 0.334982 -0.202778 L 0.339738 -0.213889 L 0.347346 -0.220834 L 0.35591 -0.230556 L 0.362567 -0.234723 L 0.369225 -0.238889 L 0.382544 -0.245834 L 0.397763 -0.25 L 0.409178 -0.252778 L 0.423447 -0.254167 L 0.430105 -0.255556 L 0.443422 -0.256945 L 0.456741 -0.259723 L 0.466252 -0.2625 L 0.478619 -0.263889 L 0.489082 -0.263889 L 0.498595 -0.265278 L 0.507156 -0.265278 L 0.514765 -0.265278 L 0.525228 -0.265278 L 0.550911 -0.263889 L 0.578499 -0.258334 L 0.600376 -0.255556 L 0.607986 -0.251389 L 0.621305 -0.247223 L 0.629865 -0.241667 L 0.640329 -0.233334 L 0.648889 -0.223612 L 0.652694 -0.213889 L 0.656499 -0.202778 L 0.660306 -0.190278 L 0.662206 -0.177778 L 0.664111 -0.163889 L 0.66506 -0.154167 L 0.664111 -0.144445 L 0.651744 -0.141667 L 0.640329 -0.141667 L 0.633669 -0.141667 L 0.624156 -0.143056 L 0.616549 -0.145834 L 0.609889 -0.15 L 0.60323 -0.158334 L 0.600376 -0.169445 L 0.599425 -0.180556 L 0.599425 -0.191667 L 0.604181 -0.202778 L 0.613694 -0.213889 L 0.622254 -0.220834 L 0.629865 -0.226389 L 0.638426 -0.231945 L 0.645086 -0.233334 L 0.65745 -0.236112 L 0.670768 -0.238889 L 0.681232 -0.238889 L 0.693596 -0.238889 L 0.701207 -0.238889 L 0.707866 -0.238889 L 0.716427 -0.238889 L 0.723087 -0.2375 L 0.729744 -0.236112 L 0.738306 -0.234723 L 0.75638 -0.231945 L 0.770648 -0.230556 L 0.782062 -0.227778 L 0.793478 -0.226389 L 0.801087 -0.225 L 0.807746 -0.223612 L 0.814403 -0.223612 L 0.821062 -0.223612 L 0.827722 -0.220834 L 0.836281 -0.216667 L 0.845796 -0.2125 L 0.857209 -0.209723 L 0.86482 -0.208334 L 0.874331 -0.206945 " pathEditMode="relative" rAng="0" ptsTypes="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281 0.00101852 L 1.23578 0.00555556 " pathEditMode="relative" rAng="0" ptsTypes="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00" y="400"/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orcycle-passing-by-yamaha-mt-03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42 0.00833333 L -0.253542 0.0158333 " pathEditMode="relative" rAng="0" ptsTypes="">
                                      <p:cBhvr>
                                        <p:cTn id="6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4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375 0.0739815 " pathEditMode="relative" rAng="0" ptsTypes="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3500"/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breaking-ski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94 -0.00324074 L 0.431302 0.00675926 " pathEditMode="relative" rAng="0" ptsTypes="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6593 -0.0180556 L -0.00460976 -0.0277778 L 0.000146419 -0.0375 L 0.00680514 -0.0472223 L 0.0134638 -0.0555556 L 0.0210736 -0.0625 L 0.0277324 -0.0680556 L 0.0353421 -0.0736112 L 0.0420007 -0.0791667 L 0.0486594 -0.0861112 L 0.0562694 -0.0916667 L 0.0638792 -0.1 L 0.0705378 -0.106944 L 0.0771966 -0.1125 L 0.0838552 -0.119445 L 0.0905138 -0.123612 L 0.0971725 -0.130556 L 0.103831 -0.134723 L 0.11049 -0.138889 L 0.117148 -0.141667 L 0.123808 -0.143056 L 0.130465 -0.145834 L 0.138076 -0.15 L 0.146637 -0.152778 L 0.153295 -0.155556 L 0.160907 -0.156945 L 0.167564 -0.156945 L 0.176125 -0.156945 L 0.182785 -0.156945 L 0.191345 -0.156945 L 0.199907 -0.155556 L 0.206565 -0.148612 L 0.209418 -0.138889 L 0.211319 -0.129167 L 0.21037 -0.119445 L 0.203709 -0.1125 L 0.19515 -0.109722 L 0.186588 -0.106944 L 0.179932 -0.105556 L 0.173271 -0.105556 L 0.16566 -0.106944 L 0.157101 -0.115278 L 0.148539 -0.125 L 0.146637 -0.134723 L 0.146637 -0.144445 L 0.14949 -0.154167 L 0.155197 -0.165278 L 0.161856 -0.170834 L 0.169467 -0.175 L 0.179932 -0.179167 L 0.18754 -0.180556 L 0.196102 -0.181945 L 0.203709 -0.184723 L 0.214174 -0.186112 L 0.225591 -0.188889 L 0.234151 -0.190278 L 0.241759 -0.194445 L 0.249371 -0.198612 L 0.260785 -0.202778 L 0.272201 -0.206945 L 0.278859 -0.209723 L 0.285517 -0.2125 L 0.292176 -0.215278 L 0.302639 -0.219445 L 0.310248 -0.220834 L 0.321664 -0.222223 L 0.329276 -0.225 L 0.335933 -0.226389 L 0.342592 -0.229167 L 0.353056 -0.230556 L 0.360666 -0.231945 L 0.370178 -0.233334 L 0.378739 -0.233334 L 0.385397 -0.229167 L 0.395859 -0.225 L 0.404422 -0.216667 L 0.411081 -0.208334 L 0.414885 -0.197223 L 0.414885 -0.1875 L 0.410129 -0.177778 L 0.403472 -0.172223 L 0.395859 -0.168056 L 0.384447 -0.165278 L 0.376835 -0.163889 L 0.370178 -0.163889 L 0.361615 -0.163889 L 0.352104 -0.163889 L 0.345445 -0.163889 L 0.338787 -0.169445 L 0.334982 -0.179167 L 0.334982 -0.191667 L 0.334982 -0.202778 L 0.339738 -0.213889 L 0.347346 -0.220834 L 0.35591 -0.230556 L 0.362567 -0.234723 L 0.369225 -0.238889 L 0.382544 -0.245834 L 0.397763 -0.25 L 0.409178 -0.252778 L 0.423447 -0.254167 L 0.430105 -0.255556 L 0.443422 -0.256945 L 0.456741 -0.259723 L 0.466252 -0.2625 L 0.478619 -0.263889 L 0.489082 -0.263889 L 0.498595 -0.265278 L 0.507156 -0.265278 L 0.514765 -0.265278 L 0.525228 -0.265278 L 0.550911 -0.263889 L 0.578499 -0.258334 L 0.600376 -0.255556 L 0.607986 -0.251389 L 0.621305 -0.247223 L 0.629865 -0.241667 L 0.640329 -0.233334 L 0.648889 -0.223612 L 0.652694 -0.213889 L 0.656499 -0.202778 L 0.660306 -0.190278 L 0.662206 -0.177778 L 0.664111 -0.163889 L 0.66506 -0.154167 L 0.664111 -0.144445 L 0.651744 -0.141667 L 0.640329 -0.141667 L 0.633669 -0.141667 L 0.624156 -0.143056 L 0.616549 -0.145834 L 0.609889 -0.15 L 0.60323 -0.158334 L 0.600376 -0.169445 L 0.599425 -0.180556 L 0.599425 -0.191667 L 0.604181 -0.202778 L 0.613694 -0.213889 L 0.622254 -0.220834 L 0.629865 -0.226389 L 0.638426 -0.231945 L 0.645086 -0.233334 L 0.65745 -0.236112 L 0.670768 -0.238889 L 0.681232 -0.238889 L 0.693596 -0.238889 L 0.701207 -0.238889 L 0.707866 -0.238889 L 0.716427 -0.238889 L 0.723087 -0.2375 L 0.729744 -0.236112 L 0.738306 -0.234723 L 0.75638 -0.231945 L 0.770648 -0.230556 L 0.782062 -0.227778 L 0.793478 -0.226389 L 0.801087 -0.225 L 0.807746 -0.223612 L 0.814403 -0.223612 L 0.821062 -0.223612 L 0.827722 -0.220834 L 0.836281 -0.216667 L 0.845796 -0.2125 L 0.857209 -0.209723 L 0.86482 -0.208334 L 0.874331 -0.206945 " pathEditMode="relative" rAng="0" ptsTypes="">
                                      <p:cBhvr>
                                        <p:cTn id="9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8E50E7D-15E9-467F-AD30-222D7113F8F5}"/>
              </a:ext>
            </a:extLst>
          </p:cNvPr>
          <p:cNvSpPr/>
          <p:nvPr/>
        </p:nvSpPr>
        <p:spPr>
          <a:xfrm>
            <a:off x="1117181" y="4159580"/>
            <a:ext cx="9927474" cy="101370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just">
              <a:buClrTx/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nghề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vất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vả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góp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phố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phường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sạch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môi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sạch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2800" dirty="0">
              <a:solidFill>
                <a:schemeClr val="tx1"/>
              </a:solidFill>
              <a:latin typeface="+mj-lt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1CB2C4-F399-46F9-92FA-37404079C498}"/>
              </a:ext>
            </a:extLst>
          </p:cNvPr>
          <p:cNvSpPr/>
          <p:nvPr/>
        </p:nvSpPr>
        <p:spPr>
          <a:xfrm>
            <a:off x="1117181" y="2900919"/>
            <a:ext cx="9957816" cy="1010483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nghề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nhàn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rỗi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179005F-ECD7-4BCE-A5E9-83D4A040538C}"/>
              </a:ext>
            </a:extLst>
          </p:cNvPr>
          <p:cNvSpPr/>
          <p:nvPr/>
        </p:nvSpPr>
        <p:spPr>
          <a:xfrm>
            <a:off x="1117182" y="848667"/>
            <a:ext cx="9957816" cy="1600240"/>
          </a:xfrm>
          <a:prstGeom prst="rect">
            <a:avLst/>
          </a:prstGeom>
          <a:solidFill>
            <a:srgbClr val="FFCC99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về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nghề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lao</a:t>
            </a:r>
            <a:r>
              <a:rPr lang="en-US" sz="4800" b="1" i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="1" i="1" dirty="0" err="1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4800" b="1" i="1" dirty="0">
                <a:solidFill>
                  <a:schemeClr val="tx1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79" y="4363412"/>
            <a:ext cx="576229" cy="59923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508" y="3112889"/>
            <a:ext cx="514444" cy="5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45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969666" y="126830"/>
            <a:ext cx="5773271" cy="881475"/>
          </a:xfrm>
          <a:prstGeom prst="rect">
            <a:avLst/>
          </a:prstGeom>
        </p:spPr>
        <p:txBody>
          <a:bodyPr wrap="square" lIns="91214" tIns="45607" rIns="91214" bIns="45607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591" b="1" kern="0" dirty="0">
                <a:ln w="6350">
                  <a:noFill/>
                </a:ln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591" b="1" kern="0" dirty="0">
              <a:ln w="6350">
                <a:noFill/>
              </a:ln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818736" y="2665959"/>
            <a:ext cx="547707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3648553" y="1574486"/>
            <a:ext cx="872709" cy="57214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394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2394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4605622" y="1245536"/>
            <a:ext cx="4925557" cy="116953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1995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818736" y="3394656"/>
            <a:ext cx="845642" cy="653608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394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394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721879" y="2964137"/>
            <a:ext cx="4831316" cy="161568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1995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5928898" y="5407931"/>
            <a:ext cx="873253" cy="653608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394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394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6847213" y="5149489"/>
            <a:ext cx="4190977" cy="1238855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miêu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chổi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lang="zh-CN" altLang="en-US" sz="1995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5076123" y="4688312"/>
            <a:ext cx="547707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668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-819807" y="8483"/>
            <a:ext cx="5654817" cy="68410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17160" y="8483"/>
            <a:ext cx="1944678" cy="6841034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=""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8727" y="4884309"/>
            <a:ext cx="1054118" cy="100546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=""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44" y="5568151"/>
            <a:ext cx="1054118" cy="1005466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BAAF0A8D-9072-4A02-BB48-6BA11C62A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2474" y="4884309"/>
            <a:ext cx="1054118" cy="1005466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="" xmlns:a16="http://schemas.microsoft.com/office/drawing/2014/main" id="{63F67BE8-5F60-4FEB-87D0-52974DE89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916" y="5387042"/>
            <a:ext cx="1054118" cy="1005466"/>
          </a:xfrm>
          <a:prstGeom prst="rect">
            <a:avLst/>
          </a:prstGeom>
        </p:spPr>
      </p:pic>
      <p:sp>
        <p:nvSpPr>
          <p:cNvPr id="8" name="文本框 22">
            <a:extLst>
              <a:ext uri="{FF2B5EF4-FFF2-40B4-BE49-F238E27FC236}">
                <a16:creationId xmlns=""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1699893" y="2418078"/>
            <a:ext cx="8896108" cy="1565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788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Tạm biệt và hẹn gặp lại các con </a:t>
            </a:r>
          </a:p>
          <a:p>
            <a:pPr algn="ctr"/>
            <a:r>
              <a:rPr lang="en-US" altLang="zh-CN" sz="4788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trong các tiết học sau!</a:t>
            </a:r>
            <a:endParaRPr lang="zh-CN" altLang="en-US" sz="4788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623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7600">
        <p14:ripple/>
      </p:transition>
    </mc:Choice>
    <mc:Fallback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A2870F97-6DE6-4B1E-A5DC-F373A3DAEFA1}"/>
              </a:ext>
            </a:extLst>
          </p:cNvPr>
          <p:cNvSpPr/>
          <p:nvPr/>
        </p:nvSpPr>
        <p:spPr>
          <a:xfrm>
            <a:off x="6768172" y="1289728"/>
            <a:ext cx="5120658" cy="257182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Tay cầm cái chổi</a:t>
            </a:r>
            <a:endParaRPr lang="en-US" sz="3200" b="0" i="0" dirty="0">
              <a:solidFill>
                <a:srgbClr val="333333"/>
              </a:solidFill>
              <a:effectLst/>
              <a:latin typeface="Times New Roman" pitchFamily="18" charset="0"/>
            </a:endParaRPr>
          </a:p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Chăm chỉ miệt mài</a:t>
            </a:r>
            <a:endParaRPr lang="en-US" sz="3200" b="0" i="0" dirty="0">
              <a:solidFill>
                <a:srgbClr val="333333"/>
              </a:solidFill>
              <a:effectLst/>
              <a:latin typeface="Times New Roman" pitchFamily="18" charset="0"/>
            </a:endParaRPr>
          </a:p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Quét dọn hàng ngày</a:t>
            </a:r>
            <a:endParaRPr lang="en-US" sz="3200" b="0" i="0" dirty="0">
              <a:solidFill>
                <a:srgbClr val="333333"/>
              </a:solidFill>
              <a:effectLst/>
              <a:latin typeface="Times New Roman" pitchFamily="18" charset="0"/>
            </a:endParaRPr>
          </a:p>
          <a:p>
            <a:pPr algn="just"/>
            <a:r>
              <a:rPr lang="vi-VN" sz="32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Phố phường sạch sẽ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itchFamily="18" charset="0"/>
              </a:rPr>
              <a:t>.</a:t>
            </a:r>
          </a:p>
          <a:p>
            <a:pPr algn="r"/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</a:rPr>
              <a:t>Là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</a:rPr>
              <a:t>nghề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itchFamily="18" charset="0"/>
              </a:rPr>
              <a:t>gì</a:t>
            </a:r>
            <a:r>
              <a:rPr lang="en-US" sz="3200" dirty="0">
                <a:solidFill>
                  <a:srgbClr val="333333"/>
                </a:solidFill>
                <a:latin typeface="Times New Roman" pitchFamily="18" charset="0"/>
              </a:rPr>
              <a:t>?</a:t>
            </a:r>
            <a:endParaRPr lang="en-US" sz="3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6" name="fish"/>
          <p:cNvSpPr/>
          <p:nvPr/>
        </p:nvSpPr>
        <p:spPr>
          <a:xfrm>
            <a:off x="223733" y="398417"/>
            <a:ext cx="1839980" cy="67359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Bộ</a:t>
            </a:r>
            <a:r>
              <a:rPr lang="en-US" sz="2793" kern="1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đội</a:t>
            </a:r>
            <a:endParaRPr lang="en-US" sz="2793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8" name="bread"/>
          <p:cNvSpPr/>
          <p:nvPr/>
        </p:nvSpPr>
        <p:spPr>
          <a:xfrm>
            <a:off x="2376125" y="408349"/>
            <a:ext cx="1839980" cy="67359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Giáo</a:t>
            </a:r>
            <a:r>
              <a:rPr lang="en-US" sz="2793" kern="1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viên</a:t>
            </a:r>
            <a:endParaRPr lang="en-US" sz="2793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49" name="cereal"/>
          <p:cNvSpPr/>
          <p:nvPr/>
        </p:nvSpPr>
        <p:spPr>
          <a:xfrm>
            <a:off x="4528516" y="418280"/>
            <a:ext cx="1839980" cy="67359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>
                <a:solidFill>
                  <a:prstClr val="black"/>
                </a:solidFill>
                <a:latin typeface="Times New Roman" pitchFamily="18" charset="0"/>
              </a:rPr>
              <a:t>Lao </a:t>
            </a: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công</a:t>
            </a:r>
            <a:endParaRPr lang="en-US" sz="2793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0" name="rice"/>
          <p:cNvSpPr/>
          <p:nvPr/>
        </p:nvSpPr>
        <p:spPr>
          <a:xfrm>
            <a:off x="6680908" y="428211"/>
            <a:ext cx="1839980" cy="673593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Kĩ</a:t>
            </a:r>
            <a:r>
              <a:rPr lang="en-US" sz="2793" kern="1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2793" kern="1200" dirty="0" err="1">
                <a:solidFill>
                  <a:prstClr val="black"/>
                </a:solidFill>
                <a:latin typeface="Times New Roman" pitchFamily="18" charset="0"/>
              </a:rPr>
              <a:t>sư</a:t>
            </a:r>
            <a:endParaRPr lang="en-US" sz="2793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4" name="old lady crossing" descr="D:\Images ETC for PPTs\People&amp;Emotions\baby.pngbaby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16595" y="3707075"/>
            <a:ext cx="1550634" cy="1252923"/>
          </a:xfrm>
          <a:prstGeom prst="rect">
            <a:avLst/>
          </a:prstGeom>
        </p:spPr>
      </p:pic>
      <p:grpSp>
        <p:nvGrpSpPr>
          <p:cNvPr id="12" name="wrong"/>
          <p:cNvGrpSpPr/>
          <p:nvPr/>
        </p:nvGrpSpPr>
        <p:grpSpPr>
          <a:xfrm>
            <a:off x="-3274195" y="2981166"/>
            <a:ext cx="3088600" cy="2317717"/>
            <a:chOff x="1111" y="5346"/>
            <a:chExt cx="4876" cy="3659"/>
          </a:xfrm>
        </p:grpSpPr>
        <p:pic>
          <p:nvPicPr>
            <p:cNvPr id="3" name="Picture 2" descr="delivery-clipart-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1" y="5871"/>
              <a:ext cx="4876" cy="313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 rot="21000000">
              <a:off x="1549" y="5346"/>
              <a:ext cx="2173" cy="1723"/>
              <a:chOff x="6559" y="2347"/>
              <a:chExt cx="6082" cy="6106"/>
            </a:xfrm>
          </p:grpSpPr>
          <p:pic>
            <p:nvPicPr>
              <p:cNvPr id="7" name="Picture 6" descr="take-away-png-5-png-image-take-away-png-1267_12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9" y="2347"/>
                <a:ext cx="6082" cy="6106"/>
              </a:xfrm>
              <a:prstGeom prst="rect">
                <a:avLst/>
              </a:prstGeom>
            </p:spPr>
          </p:pic>
          <p:pic>
            <p:nvPicPr>
              <p:cNvPr id="8" name="Picture 7" descr="deliverys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40000">
                <a:off x="7274" y="5080"/>
                <a:ext cx="3586" cy="2591"/>
              </a:xfrm>
              <a:prstGeom prst="rect">
                <a:avLst/>
              </a:prstGeom>
            </p:spPr>
          </p:pic>
        </p:grpSp>
      </p:grpSp>
      <p:pic>
        <p:nvPicPr>
          <p:cNvPr id="18" name="wrong no box" descr="delivery-clipart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814" y="3282678"/>
            <a:ext cx="3186781" cy="2047876"/>
          </a:xfrm>
          <a:prstGeom prst="rect">
            <a:avLst/>
          </a:prstGeom>
        </p:spPr>
      </p:pic>
      <p:pic>
        <p:nvPicPr>
          <p:cNvPr id="22" name="Correct Check" descr="D:\Images ETC for PPTs\Backgrounds&amp;Buttons ETC\check3.pngcheck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11261" y="-195131"/>
            <a:ext cx="928607" cy="1064161"/>
          </a:xfrm>
          <a:prstGeom prst="rect">
            <a:avLst/>
          </a:prstGeom>
        </p:spPr>
      </p:pic>
      <p:pic>
        <p:nvPicPr>
          <p:cNvPr id="19" name="box only" descr="box deliver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940000">
            <a:off x="1869883" y="2940626"/>
            <a:ext cx="1427116" cy="1106601"/>
          </a:xfrm>
          <a:prstGeom prst="rect">
            <a:avLst/>
          </a:prstGeom>
        </p:spPr>
      </p:pic>
      <p:pic>
        <p:nvPicPr>
          <p:cNvPr id="54" name="old lady crossing" descr="D:\Images ETC for PPTs\People&amp;Emotions\angry woman.pngangry woman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4698144" y="3611427"/>
            <a:ext cx="924173" cy="1179445"/>
          </a:xfrm>
          <a:prstGeom prst="rect">
            <a:avLst/>
          </a:prstGeom>
        </p:spPr>
      </p:pic>
      <p:grpSp>
        <p:nvGrpSpPr>
          <p:cNvPr id="55" name="wrong"/>
          <p:cNvGrpSpPr/>
          <p:nvPr/>
        </p:nvGrpSpPr>
        <p:grpSpPr>
          <a:xfrm>
            <a:off x="-3274195" y="3008404"/>
            <a:ext cx="3088600" cy="2317717"/>
            <a:chOff x="1111" y="5346"/>
            <a:chExt cx="4876" cy="3659"/>
          </a:xfrm>
        </p:grpSpPr>
        <p:pic>
          <p:nvPicPr>
            <p:cNvPr id="56" name="Picture 55" descr="delivery-clipart-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1" y="5871"/>
              <a:ext cx="4876" cy="3134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 rot="21000000">
              <a:off x="1549" y="5346"/>
              <a:ext cx="2173" cy="1723"/>
              <a:chOff x="6559" y="2347"/>
              <a:chExt cx="6082" cy="6106"/>
            </a:xfrm>
          </p:grpSpPr>
          <p:pic>
            <p:nvPicPr>
              <p:cNvPr id="58" name="Picture 57" descr="take-away-png-5-png-image-take-away-png-1267_12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9" y="2347"/>
                <a:ext cx="6082" cy="6106"/>
              </a:xfrm>
              <a:prstGeom prst="rect">
                <a:avLst/>
              </a:prstGeom>
            </p:spPr>
          </p:pic>
          <p:pic>
            <p:nvPicPr>
              <p:cNvPr id="59" name="Picture 58" descr="deliverys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40000">
                <a:off x="7274" y="5080"/>
                <a:ext cx="3586" cy="2591"/>
              </a:xfrm>
              <a:prstGeom prst="rect">
                <a:avLst/>
              </a:prstGeom>
            </p:spPr>
          </p:pic>
        </p:grpSp>
      </p:grpSp>
      <p:pic>
        <p:nvPicPr>
          <p:cNvPr id="60" name="wrong no box" descr="delivery-clipart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814" y="3309916"/>
            <a:ext cx="3186781" cy="2047876"/>
          </a:xfrm>
          <a:prstGeom prst="rect">
            <a:avLst/>
          </a:prstGeom>
        </p:spPr>
      </p:pic>
      <p:pic>
        <p:nvPicPr>
          <p:cNvPr id="61" name="box only" descr="box deliver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940000">
            <a:off x="1869883" y="2967864"/>
            <a:ext cx="1427116" cy="1106601"/>
          </a:xfrm>
          <a:prstGeom prst="rect">
            <a:avLst/>
          </a:prstGeom>
        </p:spPr>
      </p:pic>
      <p:pic>
        <p:nvPicPr>
          <p:cNvPr id="62" name="old lady crossing" descr="woman ol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23666" y="3786888"/>
            <a:ext cx="715141" cy="1297896"/>
          </a:xfrm>
          <a:prstGeom prst="rect">
            <a:avLst/>
          </a:prstGeom>
        </p:spPr>
      </p:pic>
      <p:grpSp>
        <p:nvGrpSpPr>
          <p:cNvPr id="63" name="wrong"/>
          <p:cNvGrpSpPr/>
          <p:nvPr/>
        </p:nvGrpSpPr>
        <p:grpSpPr>
          <a:xfrm>
            <a:off x="-3274195" y="3009037"/>
            <a:ext cx="3088600" cy="2317717"/>
            <a:chOff x="1111" y="5346"/>
            <a:chExt cx="4876" cy="3659"/>
          </a:xfrm>
        </p:grpSpPr>
        <p:pic>
          <p:nvPicPr>
            <p:cNvPr id="64" name="Picture 63" descr="delivery-clipart-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1" y="5871"/>
              <a:ext cx="4876" cy="3134"/>
            </a:xfrm>
            <a:prstGeom prst="rect">
              <a:avLst/>
            </a:prstGeom>
          </p:spPr>
        </p:pic>
        <p:grpSp>
          <p:nvGrpSpPr>
            <p:cNvPr id="65" name="Group 64"/>
            <p:cNvGrpSpPr/>
            <p:nvPr/>
          </p:nvGrpSpPr>
          <p:grpSpPr>
            <a:xfrm rot="21000000">
              <a:off x="1549" y="5346"/>
              <a:ext cx="2173" cy="1723"/>
              <a:chOff x="6559" y="2347"/>
              <a:chExt cx="6082" cy="6106"/>
            </a:xfrm>
          </p:grpSpPr>
          <p:pic>
            <p:nvPicPr>
              <p:cNvPr id="66" name="Picture 65" descr="take-away-png-5-png-image-take-away-png-1267_12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9" y="2347"/>
                <a:ext cx="6082" cy="6106"/>
              </a:xfrm>
              <a:prstGeom prst="rect">
                <a:avLst/>
              </a:prstGeom>
            </p:spPr>
          </p:pic>
          <p:pic>
            <p:nvPicPr>
              <p:cNvPr id="67" name="Picture 66" descr="deliverys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40000">
                <a:off x="7274" y="5080"/>
                <a:ext cx="3586" cy="2591"/>
              </a:xfrm>
              <a:prstGeom prst="rect">
                <a:avLst/>
              </a:prstGeom>
            </p:spPr>
          </p:pic>
        </p:grpSp>
      </p:grpSp>
      <p:pic>
        <p:nvPicPr>
          <p:cNvPr id="68" name="wrong no box" descr="delivery-clipart-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9814" y="3310549"/>
            <a:ext cx="3186781" cy="2047876"/>
          </a:xfrm>
          <a:prstGeom prst="rect">
            <a:avLst/>
          </a:prstGeom>
        </p:spPr>
      </p:pic>
      <p:pic>
        <p:nvPicPr>
          <p:cNvPr id="69" name="box only" descr="box deliver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940000">
            <a:off x="1869883" y="2968497"/>
            <a:ext cx="1427116" cy="1106601"/>
          </a:xfrm>
          <a:prstGeom prst="rect">
            <a:avLst/>
          </a:prstGeom>
        </p:spPr>
      </p:pic>
      <p:grpSp>
        <p:nvGrpSpPr>
          <p:cNvPr id="13" name="correct moto"/>
          <p:cNvGrpSpPr/>
          <p:nvPr/>
        </p:nvGrpSpPr>
        <p:grpSpPr>
          <a:xfrm>
            <a:off x="-3193749" y="4507730"/>
            <a:ext cx="3088600" cy="2341787"/>
            <a:chOff x="1416" y="7103"/>
            <a:chExt cx="4876" cy="3697"/>
          </a:xfrm>
        </p:grpSpPr>
        <p:pic>
          <p:nvPicPr>
            <p:cNvPr id="5" name="Picture 4" descr="delivery-clipart-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16" y="7666"/>
              <a:ext cx="4876" cy="3134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 rot="21000000">
              <a:off x="1884" y="7103"/>
              <a:ext cx="2173" cy="1723"/>
              <a:chOff x="6559" y="2347"/>
              <a:chExt cx="6082" cy="6106"/>
            </a:xfrm>
          </p:grpSpPr>
          <p:pic>
            <p:nvPicPr>
              <p:cNvPr id="10" name="Picture 9" descr="take-away-png-5-png-image-take-away-png-1267_127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59" y="2347"/>
                <a:ext cx="6082" cy="6106"/>
              </a:xfrm>
              <a:prstGeom prst="rect">
                <a:avLst/>
              </a:prstGeom>
            </p:spPr>
          </p:pic>
          <p:pic>
            <p:nvPicPr>
              <p:cNvPr id="11" name="Picture 10" descr="deliveryss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40000">
                <a:off x="7274" y="5080"/>
                <a:ext cx="3586" cy="2591"/>
              </a:xfrm>
              <a:prstGeom prst="rect">
                <a:avLst/>
              </a:prstGeom>
            </p:spPr>
          </p:pic>
        </p:grpSp>
      </p:grpSp>
      <p:pic>
        <p:nvPicPr>
          <p:cNvPr id="2" name="old lady crossing" descr="D:\Images ETC for PPTs\People&amp;Emotions\man-with-cane-clipart-9.pngman-with-cane-clipart-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248065" y="3729879"/>
            <a:ext cx="715141" cy="1060994"/>
          </a:xfrm>
          <a:prstGeom prst="rect">
            <a:avLst/>
          </a:prstGeom>
        </p:spPr>
      </p:pic>
      <p:pic>
        <p:nvPicPr>
          <p:cNvPr id="20" name="Picture 19" descr="Cros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19760" y="155439"/>
            <a:ext cx="687904" cy="679036"/>
          </a:xfrm>
          <a:prstGeom prst="rect">
            <a:avLst/>
          </a:prstGeom>
        </p:spPr>
      </p:pic>
      <p:pic>
        <p:nvPicPr>
          <p:cNvPr id="21" name="Picture 20" descr="Cros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86512" y="131930"/>
            <a:ext cx="687904" cy="679036"/>
          </a:xfrm>
          <a:prstGeom prst="rect">
            <a:avLst/>
          </a:prstGeom>
        </p:spPr>
      </p:pic>
      <p:pic>
        <p:nvPicPr>
          <p:cNvPr id="23" name="Picture 22" descr="Cross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63653" y="166003"/>
            <a:ext cx="687904" cy="679036"/>
          </a:xfrm>
          <a:prstGeom prst="rect">
            <a:avLst/>
          </a:prstGeom>
        </p:spPr>
      </p:pic>
      <p:pic>
        <p:nvPicPr>
          <p:cNvPr id="24" name="Picture 23" descr="button 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289422" y="5461674"/>
            <a:ext cx="1599408" cy="1544300"/>
          </a:xfrm>
          <a:prstGeom prst="rect">
            <a:avLst/>
          </a:prstGeom>
        </p:spPr>
      </p:pic>
      <p:sp>
        <p:nvSpPr>
          <p:cNvPr id="47" name="46 Elipse"/>
          <p:cNvSpPr/>
          <p:nvPr/>
        </p:nvSpPr>
        <p:spPr>
          <a:xfrm>
            <a:off x="10985469" y="84278"/>
            <a:ext cx="1089676" cy="628281"/>
          </a:xfrm>
          <a:prstGeom prst="ellipse">
            <a:avLst/>
          </a:prstGeom>
          <a:solidFill>
            <a:schemeClr val="accent2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s-ES_tradnl" sz="1795" b="1" kern="1200" dirty="0">
                <a:solidFill>
                  <a:prstClr val="black"/>
                </a:solidFill>
                <a:latin typeface="Calibri"/>
              </a:rPr>
              <a:t>1/</a:t>
            </a:r>
            <a:r>
              <a:rPr lang="en-US" altLang="es-ES_tradnl" sz="1795" b="1" kern="1200" dirty="0">
                <a:solidFill>
                  <a:prstClr val="black"/>
                </a:solidFill>
                <a:latin typeface="Calibri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979604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895833 0.0714815 " pathEditMode="relative" ptsTypes="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breaking-ski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94 -0.00324074 L 0.431302 0.00675926 " pathEditMode="relative" rAng="0" ptsTypes="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breaking-ski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6593 -0.0180556 L -0.00460976 -0.0277778 L 0.000146419 -0.0375 L 0.00680514 -0.0472223 L 0.0134638 -0.0555556 L 0.0210736 -0.0625 L 0.0277324 -0.0680556 L 0.0353421 -0.0736112 L 0.0420007 -0.0791667 L 0.0486594 -0.0861112 L 0.0562694 -0.0916667 L 0.0638792 -0.1 L 0.0705378 -0.106944 L 0.0771966 -0.1125 L 0.0838552 -0.119445 L 0.0905138 -0.123612 L 0.0971725 -0.130556 L 0.103831 -0.134723 L 0.11049 -0.138889 L 0.117148 -0.141667 L 0.123808 -0.143056 L 0.130465 -0.145834 L 0.138076 -0.15 L 0.146637 -0.152778 L 0.153295 -0.155556 L 0.160907 -0.156945 L 0.167564 -0.156945 L 0.176125 -0.156945 L 0.182785 -0.156945 L 0.191345 -0.156945 L 0.199907 -0.155556 L 0.206565 -0.148612 L 0.209418 -0.138889 L 0.211319 -0.129167 L 0.21037 -0.119445 L 0.203709 -0.1125 L 0.19515 -0.109722 L 0.186588 -0.106944 L 0.179932 -0.105556 L 0.173271 -0.105556 L 0.16566 -0.106944 L 0.157101 -0.115278 L 0.148539 -0.125 L 0.146637 -0.134723 L 0.146637 -0.144445 L 0.14949 -0.154167 L 0.155197 -0.165278 L 0.161856 -0.170834 L 0.169467 -0.175 L 0.179932 -0.179167 L 0.18754 -0.180556 L 0.196102 -0.181945 L 0.203709 -0.184723 L 0.214174 -0.186112 L 0.225591 -0.188889 L 0.234151 -0.190278 L 0.241759 -0.194445 L 0.249371 -0.198612 L 0.260785 -0.202778 L 0.272201 -0.206945 L 0.278859 -0.209723 L 0.285517 -0.2125 L 0.292176 -0.215278 L 0.302639 -0.219445 L 0.310248 -0.220834 L 0.321664 -0.222223 L 0.329276 -0.225 L 0.335933 -0.226389 L 0.342592 -0.229167 L 0.353056 -0.230556 L 0.360666 -0.231945 L 0.370178 -0.233334 L 0.378739 -0.233334 L 0.385397 -0.229167 L 0.395859 -0.225 L 0.404422 -0.216667 L 0.411081 -0.208334 L 0.414885 -0.197223 L 0.414885 -0.1875 L 0.410129 -0.177778 L 0.403472 -0.172223 L 0.395859 -0.168056 L 0.384447 -0.165278 L 0.376835 -0.163889 L 0.370178 -0.163889 L 0.361615 -0.163889 L 0.352104 -0.163889 L 0.345445 -0.163889 L 0.338787 -0.169445 L 0.334982 -0.179167 L 0.334982 -0.191667 L 0.334982 -0.202778 L 0.339738 -0.213889 L 0.347346 -0.220834 L 0.35591 -0.230556 L 0.362567 -0.234723 L 0.369225 -0.238889 L 0.382544 -0.245834 L 0.397763 -0.25 L 0.409178 -0.252778 L 0.423447 -0.254167 L 0.430105 -0.255556 L 0.443422 -0.256945 L 0.456741 -0.259723 L 0.466252 -0.2625 L 0.478619 -0.263889 L 0.489082 -0.263889 L 0.498595 -0.265278 L 0.507156 -0.265278 L 0.514765 -0.265278 L 0.525228 -0.265278 L 0.550911 -0.263889 L 0.578499 -0.258334 L 0.600376 -0.255556 L 0.607986 -0.251389 L 0.621305 -0.247223 L 0.629865 -0.241667 L 0.640329 -0.233334 L 0.648889 -0.223612 L 0.652694 -0.213889 L 0.656499 -0.202778 L 0.660306 -0.190278 L 0.662206 -0.177778 L 0.664111 -0.163889 L 0.66506 -0.154167 L 0.664111 -0.144445 L 0.651744 -0.141667 L 0.640329 -0.141667 L 0.633669 -0.141667 L 0.624156 -0.143056 L 0.616549 -0.145834 L 0.609889 -0.15 L 0.60323 -0.158334 L 0.600376 -0.169445 L 0.599425 -0.180556 L 0.599425 -0.191667 L 0.604181 -0.202778 L 0.613694 -0.213889 L 0.622254 -0.220834 L 0.629865 -0.226389 L 0.638426 -0.231945 L 0.645086 -0.233334 L 0.65745 -0.236112 L 0.670768 -0.238889 L 0.681232 -0.238889 L 0.693596 -0.238889 L 0.701207 -0.238889 L 0.707866 -0.238889 L 0.716427 -0.238889 L 0.723087 -0.2375 L 0.729744 -0.236112 L 0.738306 -0.234723 L 0.75638 -0.231945 L 0.770648 -0.230556 L 0.782062 -0.227778 L 0.793478 -0.226389 L 0.801087 -0.225 L 0.807746 -0.223612 L 0.814403 -0.223612 L 0.821062 -0.223612 L 0.827722 -0.220834 L 0.836281 -0.216667 L 0.845796 -0.2125 L 0.857209 -0.209723 L 0.86482 -0.208334 L 0.874331 -0.206945 " pathEditMode="relative" rAng="0" ptsTypes="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375 0.0739815 " pathEditMode="relative" rAng="0" ptsTypes="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3500"/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breaking-ski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94 -0.00324074 L 0.431302 0.00675926 " pathEditMode="relative" rAng="0" ptsTypes="">
                                      <p:cBhvr>
                                        <p:cTn id="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6593 -0.0180556 L -0.00460976 -0.0277778 L 0.000146419 -0.0375 L 0.00680514 -0.0472223 L 0.0134638 -0.0555556 L 0.0210736 -0.0625 L 0.0277324 -0.0680556 L 0.0353421 -0.0736112 L 0.0420007 -0.0791667 L 0.0486594 -0.0861112 L 0.0562694 -0.0916667 L 0.0638792 -0.1 L 0.0705378 -0.106944 L 0.0771966 -0.1125 L 0.0838552 -0.119445 L 0.0905138 -0.123612 L 0.0971725 -0.130556 L 0.103831 -0.134723 L 0.11049 -0.138889 L 0.117148 -0.141667 L 0.123808 -0.143056 L 0.130465 -0.145834 L 0.138076 -0.15 L 0.146637 -0.152778 L 0.153295 -0.155556 L 0.160907 -0.156945 L 0.167564 -0.156945 L 0.176125 -0.156945 L 0.182785 -0.156945 L 0.191345 -0.156945 L 0.199907 -0.155556 L 0.206565 -0.148612 L 0.209418 -0.138889 L 0.211319 -0.129167 L 0.21037 -0.119445 L 0.203709 -0.1125 L 0.19515 -0.109722 L 0.186588 -0.106944 L 0.179932 -0.105556 L 0.173271 -0.105556 L 0.16566 -0.106944 L 0.157101 -0.115278 L 0.148539 -0.125 L 0.146637 -0.134723 L 0.146637 -0.144445 L 0.14949 -0.154167 L 0.155197 -0.165278 L 0.161856 -0.170834 L 0.169467 -0.175 L 0.179932 -0.179167 L 0.18754 -0.180556 L 0.196102 -0.181945 L 0.203709 -0.184723 L 0.214174 -0.186112 L 0.225591 -0.188889 L 0.234151 -0.190278 L 0.241759 -0.194445 L 0.249371 -0.198612 L 0.260785 -0.202778 L 0.272201 -0.206945 L 0.278859 -0.209723 L 0.285517 -0.2125 L 0.292176 -0.215278 L 0.302639 -0.219445 L 0.310248 -0.220834 L 0.321664 -0.222223 L 0.329276 -0.225 L 0.335933 -0.226389 L 0.342592 -0.229167 L 0.353056 -0.230556 L 0.360666 -0.231945 L 0.370178 -0.233334 L 0.378739 -0.233334 L 0.385397 -0.229167 L 0.395859 -0.225 L 0.404422 -0.216667 L 0.411081 -0.208334 L 0.414885 -0.197223 L 0.414885 -0.1875 L 0.410129 -0.177778 L 0.403472 -0.172223 L 0.395859 -0.168056 L 0.384447 -0.165278 L 0.376835 -0.163889 L 0.370178 -0.163889 L 0.361615 -0.163889 L 0.352104 -0.163889 L 0.345445 -0.163889 L 0.338787 -0.169445 L 0.334982 -0.179167 L 0.334982 -0.191667 L 0.334982 -0.202778 L 0.339738 -0.213889 L 0.347346 -0.220834 L 0.35591 -0.230556 L 0.362567 -0.234723 L 0.369225 -0.238889 L 0.382544 -0.245834 L 0.397763 -0.25 L 0.409178 -0.252778 L 0.423447 -0.254167 L 0.430105 -0.255556 L 0.443422 -0.256945 L 0.456741 -0.259723 L 0.466252 -0.2625 L 0.478619 -0.263889 L 0.489082 -0.263889 L 0.498595 -0.265278 L 0.507156 -0.265278 L 0.514765 -0.265278 L 0.525228 -0.265278 L 0.550911 -0.263889 L 0.578499 -0.258334 L 0.600376 -0.255556 L 0.607986 -0.251389 L 0.621305 -0.247223 L 0.629865 -0.241667 L 0.640329 -0.233334 L 0.648889 -0.223612 L 0.652694 -0.213889 L 0.656499 -0.202778 L 0.660306 -0.190278 L 0.662206 -0.177778 L 0.664111 -0.163889 L 0.66506 -0.154167 L 0.664111 -0.144445 L 0.651744 -0.141667 L 0.640329 -0.141667 L 0.633669 -0.141667 L 0.624156 -0.143056 L 0.616549 -0.145834 L 0.609889 -0.15 L 0.60323 -0.158334 L 0.600376 -0.169445 L 0.599425 -0.180556 L 0.599425 -0.191667 L 0.604181 -0.202778 L 0.613694 -0.213889 L 0.622254 -0.220834 L 0.629865 -0.226389 L 0.638426 -0.231945 L 0.645086 -0.233334 L 0.65745 -0.236112 L 0.670768 -0.238889 L 0.681232 -0.238889 L 0.693596 -0.238889 L 0.701207 -0.238889 L 0.707866 -0.238889 L 0.716427 -0.238889 L 0.723087 -0.2375 L 0.729744 -0.236112 L 0.738306 -0.234723 L 0.75638 -0.231945 L 0.770648 -0.230556 L 0.782062 -0.227778 L 0.793478 -0.226389 L 0.801087 -0.225 L 0.807746 -0.223612 L 0.814403 -0.223612 L 0.821062 -0.223612 L 0.827722 -0.220834 L 0.836281 -0.216667 L 0.845796 -0.2125 L 0.857209 -0.209723 L 0.86482 -0.208334 L 0.874331 -0.206945 " pathEditMode="relative" rAng="0" ptsTypes="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281 0.00101852 L 1.23578 0.00555556 " pathEditMode="relative" rAng="0" ptsTypes="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00" y="400"/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orcycle-passing-by-yamaha-mt-03-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42 0.00833333 L -0.253542 0.0158333 " pathEditMode="relative" rAng="0" ptsTypes="">
                                      <p:cBhvr>
                                        <p:cTn id="6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4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375 0.0739815 " pathEditMode="relative" rAng="0" ptsTypes="">
                                      <p:cBhvr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3500"/>
                                    </p:animMotion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breaking-skid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1094 -0.00324074 L 0.431302 0.00675926 " pathEditMode="relative" rAng="0" ptsTypes="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6593 -0.0180556 L -0.00460976 -0.0277778 L 0.000146419 -0.0375 L 0.00680514 -0.0472223 L 0.0134638 -0.0555556 L 0.0210736 -0.0625 L 0.0277324 -0.0680556 L 0.0353421 -0.0736112 L 0.0420007 -0.0791667 L 0.0486594 -0.0861112 L 0.0562694 -0.0916667 L 0.0638792 -0.1 L 0.0705378 -0.106944 L 0.0771966 -0.1125 L 0.0838552 -0.119445 L 0.0905138 -0.123612 L 0.0971725 -0.130556 L 0.103831 -0.134723 L 0.11049 -0.138889 L 0.117148 -0.141667 L 0.123808 -0.143056 L 0.130465 -0.145834 L 0.138076 -0.15 L 0.146637 -0.152778 L 0.153295 -0.155556 L 0.160907 -0.156945 L 0.167564 -0.156945 L 0.176125 -0.156945 L 0.182785 -0.156945 L 0.191345 -0.156945 L 0.199907 -0.155556 L 0.206565 -0.148612 L 0.209418 -0.138889 L 0.211319 -0.129167 L 0.21037 -0.119445 L 0.203709 -0.1125 L 0.19515 -0.109722 L 0.186588 -0.106944 L 0.179932 -0.105556 L 0.173271 -0.105556 L 0.16566 -0.106944 L 0.157101 -0.115278 L 0.148539 -0.125 L 0.146637 -0.134723 L 0.146637 -0.144445 L 0.14949 -0.154167 L 0.155197 -0.165278 L 0.161856 -0.170834 L 0.169467 -0.175 L 0.179932 -0.179167 L 0.18754 -0.180556 L 0.196102 -0.181945 L 0.203709 -0.184723 L 0.214174 -0.186112 L 0.225591 -0.188889 L 0.234151 -0.190278 L 0.241759 -0.194445 L 0.249371 -0.198612 L 0.260785 -0.202778 L 0.272201 -0.206945 L 0.278859 -0.209723 L 0.285517 -0.2125 L 0.292176 -0.215278 L 0.302639 -0.219445 L 0.310248 -0.220834 L 0.321664 -0.222223 L 0.329276 -0.225 L 0.335933 -0.226389 L 0.342592 -0.229167 L 0.353056 -0.230556 L 0.360666 -0.231945 L 0.370178 -0.233334 L 0.378739 -0.233334 L 0.385397 -0.229167 L 0.395859 -0.225 L 0.404422 -0.216667 L 0.411081 -0.208334 L 0.414885 -0.197223 L 0.414885 -0.1875 L 0.410129 -0.177778 L 0.403472 -0.172223 L 0.395859 -0.168056 L 0.384447 -0.165278 L 0.376835 -0.163889 L 0.370178 -0.163889 L 0.361615 -0.163889 L 0.352104 -0.163889 L 0.345445 -0.163889 L 0.338787 -0.169445 L 0.334982 -0.179167 L 0.334982 -0.191667 L 0.334982 -0.202778 L 0.339738 -0.213889 L 0.347346 -0.220834 L 0.35591 -0.230556 L 0.362567 -0.234723 L 0.369225 -0.238889 L 0.382544 -0.245834 L 0.397763 -0.25 L 0.409178 -0.252778 L 0.423447 -0.254167 L 0.430105 -0.255556 L 0.443422 -0.256945 L 0.456741 -0.259723 L 0.466252 -0.2625 L 0.478619 -0.263889 L 0.489082 -0.263889 L 0.498595 -0.265278 L 0.507156 -0.265278 L 0.514765 -0.265278 L 0.525228 -0.265278 L 0.550911 -0.263889 L 0.578499 -0.258334 L 0.600376 -0.255556 L 0.607986 -0.251389 L 0.621305 -0.247223 L 0.629865 -0.241667 L 0.640329 -0.233334 L 0.648889 -0.223612 L 0.652694 -0.213889 L 0.656499 -0.202778 L 0.660306 -0.190278 L 0.662206 -0.177778 L 0.664111 -0.163889 L 0.66506 -0.154167 L 0.664111 -0.144445 L 0.651744 -0.141667 L 0.640329 -0.141667 L 0.633669 -0.141667 L 0.624156 -0.143056 L 0.616549 -0.145834 L 0.609889 -0.15 L 0.60323 -0.158334 L 0.600376 -0.169445 L 0.599425 -0.180556 L 0.599425 -0.191667 L 0.604181 -0.202778 L 0.613694 -0.213889 L 0.622254 -0.220834 L 0.629865 -0.226389 L 0.638426 -0.231945 L 0.645086 -0.233334 L 0.65745 -0.236112 L 0.670768 -0.238889 L 0.681232 -0.238889 L 0.693596 -0.238889 L 0.701207 -0.238889 L 0.707866 -0.238889 L 0.716427 -0.238889 L 0.723087 -0.2375 L 0.729744 -0.236112 L 0.738306 -0.234723 L 0.75638 -0.231945 L 0.770648 -0.230556 L 0.782062 -0.227778 L 0.793478 -0.226389 L 0.801087 -0.225 L 0.807746 -0.223612 L 0.814403 -0.223612 L 0.821062 -0.223612 L 0.827722 -0.220834 L 0.836281 -0.216667 L 0.845796 -0.2125 L 0.857209 -0.209723 L 0.86482 -0.208334 L 0.874331 -0.206945 " pathEditMode="relative" rAng="0" ptsTypes="">
                                      <p:cBhvr>
                                        <p:cTn id="9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00" y="-1230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7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_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29"/>
          <p:cNvSpPr/>
          <p:nvPr/>
        </p:nvSpPr>
        <p:spPr>
          <a:xfrm>
            <a:off x="1980089" y="1750363"/>
            <a:ext cx="8201659" cy="16786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33" name="Google Shape;561;p32">
            <a:extLst>
              <a:ext uri="{FF2B5EF4-FFF2-40B4-BE49-F238E27FC236}">
                <a16:creationId xmlns:a16="http://schemas.microsoft.com/office/drawing/2014/main" xmlns="" id="{D301631B-3930-4F65-A04A-04AF3610D3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7624" y="2113271"/>
            <a:ext cx="10246588" cy="763600"/>
          </a:xfrm>
          <a:prstGeom prst="rect">
            <a:avLst/>
          </a:prstGeom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r>
              <a:rPr lang="en" sz="4400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Bài 13: TIẾNG CHỔI TRE</a:t>
            </a:r>
            <a:endParaRPr sz="4400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34" name="Subtitle 1">
            <a:extLst>
              <a:ext uri="{FF2B5EF4-FFF2-40B4-BE49-F238E27FC236}">
                <a16:creationId xmlns:a16="http://schemas.microsoft.com/office/drawing/2014/main" xmlns="" id="{03BB6DAE-E90A-4D3E-A3D9-7848AFC8969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378765" y="3367239"/>
            <a:ext cx="1747838" cy="57467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marL="139700" indent="0" algn="ctr">
              <a:buNone/>
            </a:pPr>
            <a:r>
              <a:rPr lang="en-US" sz="3591" dirty="0">
                <a:solidFill>
                  <a:schemeClr val="tx1"/>
                </a:solidFill>
                <a:latin typeface="Times New Roman" pitchFamily="18" charset="0"/>
              </a:rPr>
              <a:t>S/54</a:t>
            </a:r>
          </a:p>
        </p:txBody>
      </p:sp>
      <p:pic>
        <p:nvPicPr>
          <p:cNvPr id="1026" name="Picture 2" descr="What Is A Custodian - Cartoon Custodian Clipart - Full Size Clipart  (#380531) - PinClipart">
            <a:extLst>
              <a:ext uri="{FF2B5EF4-FFF2-40B4-BE49-F238E27FC236}">
                <a16:creationId xmlns:a16="http://schemas.microsoft.com/office/drawing/2014/main" xmlns="" id="{40E863BB-3184-42E3-A9A8-A9B31916B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615" y="3941914"/>
            <a:ext cx="2159337" cy="249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ndow Cartoon clipart - Janitor, Mop, Technology, transparent clip art">
            <a:extLst>
              <a:ext uri="{FF2B5EF4-FFF2-40B4-BE49-F238E27FC236}">
                <a16:creationId xmlns:a16="http://schemas.microsoft.com/office/drawing/2014/main" xmlns="" id="{D4A2EAA9-02CE-4B58-ACA0-C371787FC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097" y="4058880"/>
            <a:ext cx="2768209" cy="228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4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xmlns="" id="{4968EA2C-5436-43EF-B600-0C877688AF97}"/>
              </a:ext>
            </a:extLst>
          </p:cNvPr>
          <p:cNvSpPr/>
          <p:nvPr/>
        </p:nvSpPr>
        <p:spPr>
          <a:xfrm>
            <a:off x="969666" y="126830"/>
            <a:ext cx="5773271" cy="881475"/>
          </a:xfrm>
          <a:prstGeom prst="rect">
            <a:avLst/>
          </a:prstGeom>
        </p:spPr>
        <p:txBody>
          <a:bodyPr wrap="square" lIns="91214" tIns="45607" rIns="91214" bIns="45607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3591" b="1" kern="0" dirty="0">
                <a:ln w="6350">
                  <a:noFill/>
                </a:ln>
                <a:solidFill>
                  <a:srgbClr val="FF0000"/>
                </a:solidFill>
                <a:latin typeface="UTM Avo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3591" b="1" kern="0" dirty="0">
              <a:ln w="6350">
                <a:noFill/>
              </a:ln>
              <a:solidFill>
                <a:srgbClr val="FF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4818736" y="2665959"/>
            <a:ext cx="547707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xmlns="" id="{B65D6A18-A848-4365-8261-A87CDAF5B169}"/>
              </a:ext>
            </a:extLst>
          </p:cNvPr>
          <p:cNvSpPr/>
          <p:nvPr/>
        </p:nvSpPr>
        <p:spPr bwMode="auto">
          <a:xfrm>
            <a:off x="3648553" y="1574486"/>
            <a:ext cx="872709" cy="572141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394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01 </a:t>
            </a:r>
            <a:endParaRPr lang="zh-CN" altLang="en-US" sz="2394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xmlns="" id="{2D5C3EA8-0EA8-4A1D-AB27-36CB41F4EB17}"/>
              </a:ext>
            </a:extLst>
          </p:cNvPr>
          <p:cNvSpPr/>
          <p:nvPr/>
        </p:nvSpPr>
        <p:spPr bwMode="auto">
          <a:xfrm>
            <a:off x="4605622" y="1245536"/>
            <a:ext cx="4925557" cy="116953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1995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4818736" y="3394656"/>
            <a:ext cx="845642" cy="653608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394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02</a:t>
            </a:r>
            <a:endParaRPr lang="zh-CN" altLang="en-US" sz="2394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5721879" y="2964137"/>
            <a:ext cx="4831316" cy="161568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1995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xmlns="" id="{1380D21F-97BD-43C0-80EB-5174AA5D5A43}"/>
              </a:ext>
            </a:extLst>
          </p:cNvPr>
          <p:cNvSpPr/>
          <p:nvPr/>
        </p:nvSpPr>
        <p:spPr bwMode="auto">
          <a:xfrm>
            <a:off x="5928898" y="5407931"/>
            <a:ext cx="873253" cy="653608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394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03</a:t>
            </a:r>
            <a:endParaRPr lang="zh-CN" altLang="en-US" sz="2394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xmlns="" id="{CC18E718-57BD-48E6-81A4-E988EC090412}"/>
              </a:ext>
            </a:extLst>
          </p:cNvPr>
          <p:cNvSpPr/>
          <p:nvPr/>
        </p:nvSpPr>
        <p:spPr bwMode="auto">
          <a:xfrm>
            <a:off x="6847213" y="5149489"/>
            <a:ext cx="4190977" cy="1238855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miêu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tả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chổi</a:t>
            </a:r>
            <a:r>
              <a:rPr lang="en-US" altLang="zh-CN" sz="1995" b="1" dirty="0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1995" b="1" dirty="0" err="1">
                <a:solidFill>
                  <a:schemeClr val="tx1">
                    <a:lumMod val="50000"/>
                  </a:schemeClr>
                </a:solidFill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lang="zh-CN" altLang="en-US" sz="1995" b="1" dirty="0">
              <a:solidFill>
                <a:schemeClr val="tx1">
                  <a:lumMod val="50000"/>
                </a:schemeClr>
              </a:solidFill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直接连接符 59">
            <a:extLst>
              <a:ext uri="{FF2B5EF4-FFF2-40B4-BE49-F238E27FC236}">
                <a16:creationId xmlns:a16="http://schemas.microsoft.com/office/drawing/2014/main" xmlns="" id="{44F71D0C-7F93-4F4C-9E3D-768F31B9922C}"/>
              </a:ext>
            </a:extLst>
          </p:cNvPr>
          <p:cNvCxnSpPr/>
          <p:nvPr/>
        </p:nvCxnSpPr>
        <p:spPr>
          <a:xfrm>
            <a:off x="5076123" y="4688312"/>
            <a:ext cx="547707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00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DEBF15C-C95C-41E3-BC06-6E62B7B35804}"/>
              </a:ext>
            </a:extLst>
          </p:cNvPr>
          <p:cNvSpPr txBox="1"/>
          <p:nvPr/>
        </p:nvSpPr>
        <p:spPr>
          <a:xfrm>
            <a:off x="1462257" y="692728"/>
            <a:ext cx="9825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phố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? Theo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EAC122-BEE0-4D27-B1D6-0B804268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63" y="558634"/>
            <a:ext cx="1092994" cy="67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xmlns="" id="{4BBE22AA-30B3-43E0-88C8-23AB91F1DC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5" r="48813"/>
          <a:stretch>
            <a:fillRect/>
          </a:stretch>
        </p:blipFill>
        <p:spPr>
          <a:xfrm>
            <a:off x="1280568" y="2274247"/>
            <a:ext cx="4519930" cy="3635375"/>
          </a:xfrm>
          <a:prstGeom prst="roundRect">
            <a:avLst/>
          </a:prstGeom>
        </p:spPr>
      </p:pic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xmlns="" id="{5DDD0845-9D42-47A4-8FEC-E171902EF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6" r="-283"/>
          <a:stretch>
            <a:fillRect/>
          </a:stretch>
        </p:blipFill>
        <p:spPr>
          <a:xfrm>
            <a:off x="6361342" y="2174869"/>
            <a:ext cx="4333240" cy="3834130"/>
          </a:xfrm>
          <a:prstGeom prst="roundRect">
            <a:avLst>
              <a:gd name="adj" fmla="val 12118"/>
            </a:avLst>
          </a:prstGeom>
        </p:spPr>
      </p:pic>
    </p:spTree>
    <p:extLst>
      <p:ext uri="{BB962C8B-B14F-4D97-AF65-F5344CB8AC3E}">
        <p14:creationId xmlns:p14="http://schemas.microsoft.com/office/powerpoint/2010/main" val="275080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0" name="Straight Connector 299">
            <a:extLst>
              <a:ext uri="{FF2B5EF4-FFF2-40B4-BE49-F238E27FC236}">
                <a16:creationId xmlns:a16="http://schemas.microsoft.com/office/drawing/2014/main" xmlns="" id="{5D31EE84-4CA9-4793-8658-4CC0CB4B25C7}"/>
              </a:ext>
            </a:extLst>
          </p:cNvPr>
          <p:cNvCxnSpPr>
            <a:cxnSpLocks/>
          </p:cNvCxnSpPr>
          <p:nvPr/>
        </p:nvCxnSpPr>
        <p:spPr>
          <a:xfrm>
            <a:off x="641812" y="3370944"/>
            <a:ext cx="7484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862A032-1218-41E0-99CE-CAD8F8F398F3}"/>
              </a:ext>
            </a:extLst>
          </p:cNvPr>
          <p:cNvGrpSpPr/>
          <p:nvPr/>
        </p:nvGrpSpPr>
        <p:grpSpPr>
          <a:xfrm>
            <a:off x="571494" y="327139"/>
            <a:ext cx="11103613" cy="6159877"/>
            <a:chOff x="571494" y="327139"/>
            <a:chExt cx="11103613" cy="615987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EF7CE26-B232-44DB-A16D-346C82C90833}"/>
                </a:ext>
              </a:extLst>
            </p:cNvPr>
            <p:cNvSpPr txBox="1"/>
            <p:nvPr/>
          </p:nvSpPr>
          <p:spPr>
            <a:xfrm>
              <a:off x="4477944" y="1224037"/>
              <a:ext cx="4741601" cy="4832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Vừa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đứng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lạnh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đồng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xmlns="" id="{C03AF8B8-FCB8-4F11-8A0D-E38E00798793}"/>
                </a:ext>
              </a:extLst>
            </p:cNvPr>
            <p:cNvSpPr txBox="1"/>
            <p:nvPr/>
          </p:nvSpPr>
          <p:spPr>
            <a:xfrm>
              <a:off x="571494" y="1224037"/>
              <a:ext cx="4741601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Trần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Phú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xác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me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</a:t>
              </a:r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xmlns="" id="{DF27BD9A-DB1A-46E3-B962-B4296A14C6B0}"/>
                </a:ext>
              </a:extLst>
            </p:cNvPr>
            <p:cNvSpPr txBox="1"/>
            <p:nvPr/>
          </p:nvSpPr>
          <p:spPr>
            <a:xfrm>
              <a:off x="3971430" y="327139"/>
              <a:ext cx="3800918" cy="584642"/>
            </a:xfrm>
            <a:prstGeom prst="rect">
              <a:avLst/>
            </a:prstGeom>
            <a:noFill/>
          </p:spPr>
          <p:txBody>
            <a:bodyPr wrap="square" lIns="91305" tIns="45654" rIns="91305" bIns="45654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2">
                      <a:lumMod val="75000"/>
                    </a:schemeClr>
                  </a:solidFill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CHỔI TRE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072CB22-6F50-447B-ADA2-C4442A6579CC}"/>
                </a:ext>
              </a:extLst>
            </p:cNvPr>
            <p:cNvSpPr txBox="1"/>
            <p:nvPr/>
          </p:nvSpPr>
          <p:spPr>
            <a:xfrm>
              <a:off x="8708676" y="1224037"/>
              <a:ext cx="2966431" cy="52629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Chị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quét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rét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chổi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Sớm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lề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lối</a:t>
              </a:r>
              <a:endParaRPr lang="en-US" sz="2800" dirty="0">
                <a:latin typeface="Times New Roman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just"/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(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Hữu</a:t>
              </a:r>
              <a:r>
                <a:rPr lang="en-US" sz="2800" dirty="0">
                  <a:latin typeface="Times New Roman" pitchFamily="18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20BB1CD-048B-4B1D-9A40-CB5B7797448D}"/>
              </a:ext>
            </a:extLst>
          </p:cNvPr>
          <p:cNvCxnSpPr>
            <a:cxnSpLocks/>
          </p:cNvCxnSpPr>
          <p:nvPr/>
        </p:nvCxnSpPr>
        <p:spPr>
          <a:xfrm>
            <a:off x="1668842" y="3784602"/>
            <a:ext cx="12053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1DCCC71E-209D-470D-9B85-58E96BBD0527}"/>
              </a:ext>
            </a:extLst>
          </p:cNvPr>
          <p:cNvCxnSpPr>
            <a:cxnSpLocks/>
          </p:cNvCxnSpPr>
          <p:nvPr/>
        </p:nvCxnSpPr>
        <p:spPr>
          <a:xfrm>
            <a:off x="656326" y="4241802"/>
            <a:ext cx="12053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23272FD-D1F1-4EFE-841C-77CEC8666836}"/>
              </a:ext>
            </a:extLst>
          </p:cNvPr>
          <p:cNvCxnSpPr>
            <a:cxnSpLocks/>
          </p:cNvCxnSpPr>
          <p:nvPr/>
        </p:nvCxnSpPr>
        <p:spPr>
          <a:xfrm>
            <a:off x="1448277" y="5511802"/>
            <a:ext cx="6026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B663DD2-4426-4D5D-84A8-B74F80FF459B}"/>
              </a:ext>
            </a:extLst>
          </p:cNvPr>
          <p:cNvCxnSpPr>
            <a:cxnSpLocks/>
          </p:cNvCxnSpPr>
          <p:nvPr/>
        </p:nvCxnSpPr>
        <p:spPr>
          <a:xfrm>
            <a:off x="6095433" y="2964545"/>
            <a:ext cx="8569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FA1E9DA4-A3AD-45BF-A864-92B5F792E1AC}"/>
              </a:ext>
            </a:extLst>
          </p:cNvPr>
          <p:cNvCxnSpPr>
            <a:cxnSpLocks/>
          </p:cNvCxnSpPr>
          <p:nvPr/>
        </p:nvCxnSpPr>
        <p:spPr>
          <a:xfrm>
            <a:off x="5342885" y="4241802"/>
            <a:ext cx="5320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D9AA21B-DA25-4AFA-81BC-2C37C8554031}"/>
              </a:ext>
            </a:extLst>
          </p:cNvPr>
          <p:cNvCxnSpPr>
            <a:cxnSpLocks/>
          </p:cNvCxnSpPr>
          <p:nvPr/>
        </p:nvCxnSpPr>
        <p:spPr>
          <a:xfrm>
            <a:off x="11063707" y="3385458"/>
            <a:ext cx="5320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8FAE11F-A892-42C1-B1BC-D5DF74F2AF73}"/>
              </a:ext>
            </a:extLst>
          </p:cNvPr>
          <p:cNvSpPr/>
          <p:nvPr/>
        </p:nvSpPr>
        <p:spPr>
          <a:xfrm>
            <a:off x="2183267" y="1099457"/>
            <a:ext cx="3018972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C142259-D819-420A-80F6-061070EBD8C3}"/>
              </a:ext>
            </a:extLst>
          </p:cNvPr>
          <p:cNvSpPr/>
          <p:nvPr/>
        </p:nvSpPr>
        <p:spPr>
          <a:xfrm>
            <a:off x="2183267" y="2383971"/>
            <a:ext cx="3018972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chổi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2DA3B13A-24F1-4AE9-AA3B-8852F4F1D13E}"/>
              </a:ext>
            </a:extLst>
          </p:cNvPr>
          <p:cNvSpPr/>
          <p:nvPr/>
        </p:nvSpPr>
        <p:spPr>
          <a:xfrm>
            <a:off x="2183267" y="3701142"/>
            <a:ext cx="3018972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159F94A1-764B-470E-AB36-A3AF5366EE9E}"/>
              </a:ext>
            </a:extLst>
          </p:cNvPr>
          <p:cNvSpPr/>
          <p:nvPr/>
        </p:nvSpPr>
        <p:spPr>
          <a:xfrm>
            <a:off x="6959599" y="1095827"/>
            <a:ext cx="3018972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787AAAD-A338-4F2E-B3CA-8658D8D00673}"/>
              </a:ext>
            </a:extLst>
          </p:cNvPr>
          <p:cNvSpPr/>
          <p:nvPr/>
        </p:nvSpPr>
        <p:spPr>
          <a:xfrm>
            <a:off x="6959599" y="2416628"/>
            <a:ext cx="3018972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739D57B8-B99E-4960-938F-FA21C99163F3}"/>
              </a:ext>
            </a:extLst>
          </p:cNvPr>
          <p:cNvSpPr/>
          <p:nvPr/>
        </p:nvSpPr>
        <p:spPr>
          <a:xfrm>
            <a:off x="6959599" y="3701142"/>
            <a:ext cx="3018972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F4494B8-17F8-4C05-B174-317E67F47200}"/>
              </a:ext>
            </a:extLst>
          </p:cNvPr>
          <p:cNvSpPr/>
          <p:nvPr/>
        </p:nvSpPr>
        <p:spPr>
          <a:xfrm>
            <a:off x="4571433" y="5018313"/>
            <a:ext cx="3018972" cy="885372"/>
          </a:xfrm>
          <a:prstGeom prst="roundRect">
            <a:avLst/>
          </a:prstGeom>
          <a:solidFill>
            <a:srgbClr val="FEF1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4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9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Kawaii Doodles Newsletter by Slidesgo">
  <a:themeElements>
    <a:clrScheme name="Simple Light">
      <a:dk1>
        <a:srgbClr val="191919"/>
      </a:dk1>
      <a:lt1>
        <a:srgbClr val="C7E3E1"/>
      </a:lt1>
      <a:dk2>
        <a:srgbClr val="EC8569"/>
      </a:dk2>
      <a:lt2>
        <a:srgbClr val="EEAB4F"/>
      </a:lt2>
      <a:accent1>
        <a:srgbClr val="FDE9A4"/>
      </a:accent1>
      <a:accent2>
        <a:srgbClr val="FFF6E2"/>
      </a:accent2>
      <a:accent3>
        <a:srgbClr val="3A4549"/>
      </a:accent3>
      <a:accent4>
        <a:srgbClr val="A9C1BF"/>
      </a:accent4>
      <a:accent5>
        <a:srgbClr val="DA6343"/>
      </a:accent5>
      <a:accent6>
        <a:srgbClr val="FFFFFF"/>
      </a:accent6>
      <a:hlink>
        <a:srgbClr val="3A45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1251</Words>
  <Application>Microsoft Office PowerPoint</Application>
  <PresentationFormat>Custom</PresentationFormat>
  <Paragraphs>337</Paragraphs>
  <Slides>32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Patrick Hand</vt:lpstr>
      <vt:lpstr>iCiel Cadena</vt:lpstr>
      <vt:lpstr>Calibri</vt:lpstr>
      <vt:lpstr>UTM Avo</vt:lpstr>
      <vt:lpstr>Scope One</vt:lpstr>
      <vt:lpstr>Times New Roman</vt:lpstr>
      <vt:lpstr>仓耳玄三M W05</vt:lpstr>
      <vt:lpstr>Arial</vt:lpstr>
      <vt:lpstr>Arial-Rounded</vt:lpstr>
      <vt:lpstr>思源黑体 CN Bold</vt:lpstr>
      <vt:lpstr>Kawaii Doodles Newsletter by Slidesgo</vt:lpstr>
      <vt:lpstr>PowerPoint Presentation</vt:lpstr>
      <vt:lpstr>PowerPoint Presentation</vt:lpstr>
      <vt:lpstr>PowerPoint Presentation</vt:lpstr>
      <vt:lpstr>PowerPoint Presentation</vt:lpstr>
      <vt:lpstr>Bài 13: TIẾNG CHỔI TRE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BÀI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hãy nói về những điều tốt đẹp mà cô lao công ở trường em đã làm cho mọi người, cho trường lớp.</vt:lpstr>
      <vt:lpstr>Củng cố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Kawaii Doodles Newsletter</dc:title>
  <dc:creator>PC</dc:creator>
  <cp:lastModifiedBy>L171021</cp:lastModifiedBy>
  <cp:revision>108</cp:revision>
  <dcterms:modified xsi:type="dcterms:W3CDTF">2022-03-10T02:58:53Z</dcterms:modified>
</cp:coreProperties>
</file>