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7"/>
  </p:notesMasterIdLst>
  <p:sldIdLst>
    <p:sldId id="1449" r:id="rId2"/>
    <p:sldId id="259" r:id="rId3"/>
    <p:sldId id="424" r:id="rId4"/>
    <p:sldId id="1444" r:id="rId5"/>
    <p:sldId id="428" r:id="rId6"/>
    <p:sldId id="1450" r:id="rId7"/>
    <p:sldId id="1424" r:id="rId8"/>
    <p:sldId id="294" r:id="rId9"/>
    <p:sldId id="1445" r:id="rId10"/>
    <p:sldId id="1446" r:id="rId11"/>
    <p:sldId id="433" r:id="rId12"/>
    <p:sldId id="1447" r:id="rId13"/>
    <p:sldId id="441" r:id="rId14"/>
    <p:sldId id="1448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22E"/>
    <a:srgbClr val="FFFBF7"/>
    <a:srgbClr val="FCFCFC"/>
    <a:srgbClr val="4472C4"/>
    <a:srgbClr val="FF7707"/>
    <a:srgbClr val="D1FAFE"/>
    <a:srgbClr val="42D64C"/>
    <a:srgbClr val="29AE9D"/>
    <a:srgbClr val="895527"/>
    <a:srgbClr val="FCB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>
        <p:scale>
          <a:sx n="50" d="100"/>
          <a:sy n="50" d="100"/>
        </p:scale>
        <p:origin x="130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7917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4869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96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43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27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2" r:id="rId4"/>
    <p:sldLayoutId id="2147483673" r:id="rId5"/>
    <p:sldLayoutId id="2147483662" r:id="rId6"/>
    <p:sldLayoutId id="2147483663" r:id="rId7"/>
    <p:sldLayoutId id="2147483665" r:id="rId8"/>
    <p:sldLayoutId id="2147483667" r:id="rId9"/>
    <p:sldLayoutId id="2147483674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479215" y="1648606"/>
            <a:ext cx="9233618" cy="35375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Chính tả – Tập chép: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mèo mà trèo cây cau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ece of paper with writing&#10;&#10;Description automatically generated with medium confidence">
            <a:extLst>
              <a:ext uri="{FF2B5EF4-FFF2-40B4-BE49-F238E27FC236}">
                <a16:creationId xmlns="" xmlns:a16="http://schemas.microsoft.com/office/drawing/2014/main" id="{62E5D3A8-3FB5-438B-83FE-C7B6375B1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9" t="71806" r="10822" b="5578"/>
          <a:stretch/>
        </p:blipFill>
        <p:spPr>
          <a:xfrm>
            <a:off x="227503" y="884902"/>
            <a:ext cx="11615452" cy="44392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429829"/>
            <a:ext cx="12192000" cy="42817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7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=""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8881" y="250319"/>
            <a:ext cx="5665486" cy="357000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2" name="图片 2">
            <a:extLst>
              <a:ext uri="{FF2B5EF4-FFF2-40B4-BE49-F238E27FC236}">
                <a16:creationId xmlns=""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519164" y="2628790"/>
            <a:ext cx="3709549" cy="3189766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=""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=""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1723" y="5734638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=""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=""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125044" y="-91144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1969448" y="802022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4782082" y="1420527"/>
            <a:ext cx="38089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0380F"/>
                </a:solidFill>
                <a:latin typeface="UTM Avo" panose="02040603050506020204" pitchFamily="18" charset="0"/>
              </a:rPr>
              <a:t>LÀM BÀI TẬP CHÍNH TẢ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ece of paper with writing on it&#10;&#10;Description automatically generated with medium confidence">
            <a:extLst>
              <a:ext uri="{FF2B5EF4-FFF2-40B4-BE49-F238E27FC236}">
                <a16:creationId xmlns="" xmlns:a16="http://schemas.microsoft.com/office/drawing/2014/main" id="{9FF6592E-4271-4A0C-8391-103481300A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2" t="6274" r="4676" b="72506"/>
          <a:stretch/>
        </p:blipFill>
        <p:spPr>
          <a:xfrm>
            <a:off x="458429" y="764411"/>
            <a:ext cx="11275141" cy="3984570"/>
          </a:xfrm>
          <a:prstGeom prst="rect">
            <a:avLst/>
          </a:prstGeom>
        </p:spPr>
      </p:pic>
      <p:grpSp>
        <p:nvGrpSpPr>
          <p:cNvPr id="3" name="组合 30">
            <a:extLst>
              <a:ext uri="{FF2B5EF4-FFF2-40B4-BE49-F238E27FC236}">
                <a16:creationId xmlns="" xmlns:a16="http://schemas.microsoft.com/office/drawing/2014/main" id="{4DE254BC-AB0A-4FF8-BCBF-C91C52E0A6D6}"/>
              </a:ext>
            </a:extLst>
          </p:cNvPr>
          <p:cNvGrpSpPr/>
          <p:nvPr/>
        </p:nvGrpSpPr>
        <p:grpSpPr>
          <a:xfrm>
            <a:off x="-11723" y="5734638"/>
            <a:ext cx="12203723" cy="1123362"/>
            <a:chOff x="-17585" y="5729324"/>
            <a:chExt cx="12203723" cy="1123362"/>
          </a:xfrm>
        </p:grpSpPr>
        <p:pic>
          <p:nvPicPr>
            <p:cNvPr id="4" name="图片 31">
              <a:extLst>
                <a:ext uri="{FF2B5EF4-FFF2-40B4-BE49-F238E27FC236}">
                  <a16:creationId xmlns="" xmlns:a16="http://schemas.microsoft.com/office/drawing/2014/main" id="{999B2DAD-DD77-4A04-97F1-F850B72FA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32">
              <a:extLst>
                <a:ext uri="{FF2B5EF4-FFF2-40B4-BE49-F238E27FC236}">
                  <a16:creationId xmlns="" xmlns:a16="http://schemas.microsoft.com/office/drawing/2014/main" id="{75371A44-4C5E-4D0A-BFF1-8FCAB2ECA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479F0AA-B0F9-4341-9514-1B4CA54CB976}"/>
              </a:ext>
            </a:extLst>
          </p:cNvPr>
          <p:cNvSpPr txBox="1"/>
          <p:nvPr/>
        </p:nvSpPr>
        <p:spPr>
          <a:xfrm>
            <a:off x="1296375" y="1959722"/>
            <a:ext cx="7569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479F0AA-B0F9-4341-9514-1B4CA54CB976}"/>
              </a:ext>
            </a:extLst>
          </p:cNvPr>
          <p:cNvSpPr txBox="1"/>
          <p:nvPr/>
        </p:nvSpPr>
        <p:spPr>
          <a:xfrm>
            <a:off x="4001657" y="2756696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479F0AA-B0F9-4341-9514-1B4CA54CB976}"/>
              </a:ext>
            </a:extLst>
          </p:cNvPr>
          <p:cNvSpPr txBox="1"/>
          <p:nvPr/>
        </p:nvSpPr>
        <p:spPr>
          <a:xfrm>
            <a:off x="8662318" y="3478870"/>
            <a:ext cx="7569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224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, website&#10;&#10;Description automatically generated">
            <a:extLst>
              <a:ext uri="{FF2B5EF4-FFF2-40B4-BE49-F238E27FC236}">
                <a16:creationId xmlns="" xmlns:a16="http://schemas.microsoft.com/office/drawing/2014/main" id="{BB573FE6-0DAF-48FC-BB4C-71665F30E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55578"/>
            <a:ext cx="11972924" cy="69955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29829"/>
            <a:ext cx="12192000" cy="42817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ece of paper with writing on it&#10;&#10;Description automatically generated with medium confidence">
            <a:extLst>
              <a:ext uri="{FF2B5EF4-FFF2-40B4-BE49-F238E27FC236}">
                <a16:creationId xmlns="" xmlns:a16="http://schemas.microsoft.com/office/drawing/2014/main" id="{2BE7FD9B-1E9A-4F9F-814D-0C8E57F33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5" t="26401" r="5430" b="45019"/>
          <a:stretch/>
        </p:blipFill>
        <p:spPr>
          <a:xfrm>
            <a:off x="464060" y="345311"/>
            <a:ext cx="11263879" cy="5366566"/>
          </a:xfrm>
          <a:prstGeom prst="rect">
            <a:avLst/>
          </a:prstGeom>
        </p:spPr>
      </p:pic>
      <p:grpSp>
        <p:nvGrpSpPr>
          <p:cNvPr id="3" name="组合 30">
            <a:extLst>
              <a:ext uri="{FF2B5EF4-FFF2-40B4-BE49-F238E27FC236}">
                <a16:creationId xmlns="" xmlns:a16="http://schemas.microsoft.com/office/drawing/2014/main" id="{ACF7DE78-E89E-43F7-B71F-702E3E3BA3B0}"/>
              </a:ext>
            </a:extLst>
          </p:cNvPr>
          <p:cNvGrpSpPr/>
          <p:nvPr/>
        </p:nvGrpSpPr>
        <p:grpSpPr>
          <a:xfrm>
            <a:off x="0" y="5768340"/>
            <a:ext cx="12203723" cy="1123362"/>
            <a:chOff x="-17585" y="5729324"/>
            <a:chExt cx="12203723" cy="1123362"/>
          </a:xfrm>
        </p:grpSpPr>
        <p:pic>
          <p:nvPicPr>
            <p:cNvPr id="4" name="图片 31">
              <a:extLst>
                <a:ext uri="{FF2B5EF4-FFF2-40B4-BE49-F238E27FC236}">
                  <a16:creationId xmlns="" xmlns:a16="http://schemas.microsoft.com/office/drawing/2014/main" id="{7DC0BCD9-974C-4CD3-9B62-CC71288C9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32">
              <a:extLst>
                <a:ext uri="{FF2B5EF4-FFF2-40B4-BE49-F238E27FC236}">
                  <a16:creationId xmlns="" xmlns:a16="http://schemas.microsoft.com/office/drawing/2014/main" id="{1E52987C-EDA9-4D5A-8EAE-FCC851F69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479F0AA-B0F9-4341-9514-1B4CA54CB976}"/>
              </a:ext>
            </a:extLst>
          </p:cNvPr>
          <p:cNvSpPr txBox="1"/>
          <p:nvPr/>
        </p:nvSpPr>
        <p:spPr>
          <a:xfrm>
            <a:off x="5111137" y="1558054"/>
            <a:ext cx="1192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ương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1143" y="4775200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­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479F0AA-B0F9-4341-9514-1B4CA54CB976}"/>
              </a:ext>
            </a:extLst>
          </p:cNvPr>
          <p:cNvSpPr txBox="1"/>
          <p:nvPr/>
        </p:nvSpPr>
        <p:spPr>
          <a:xfrm>
            <a:off x="4549159" y="2323223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uôt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479F0AA-B0F9-4341-9514-1B4CA54CB976}"/>
              </a:ext>
            </a:extLst>
          </p:cNvPr>
          <p:cNvSpPr txBox="1"/>
          <p:nvPr/>
        </p:nvSpPr>
        <p:spPr>
          <a:xfrm>
            <a:off x="3923632" y="3102680"/>
            <a:ext cx="785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ươc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479F0AA-B0F9-4341-9514-1B4CA54CB976}"/>
              </a:ext>
            </a:extLst>
          </p:cNvPr>
          <p:cNvSpPr txBox="1"/>
          <p:nvPr/>
        </p:nvSpPr>
        <p:spPr>
          <a:xfrm>
            <a:off x="6124575" y="3853430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uôn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513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=""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=""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=""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=""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-11723" y="5810645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=""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=""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=""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=""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=""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=""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=""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=""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=""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1" y="4978667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=""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=""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=""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=""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TẬP CHÉP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5B15D14-172E-447E-956D-DAE7735FA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4"/>
            <a:ext cx="12192000" cy="6856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352F912-F4AD-44CA-8237-C33D8E2FE8E2}"/>
              </a:ext>
            </a:extLst>
          </p:cNvPr>
          <p:cNvSpPr/>
          <p:nvPr/>
        </p:nvSpPr>
        <p:spPr>
          <a:xfrm>
            <a:off x="725214" y="472966"/>
            <a:ext cx="1545020" cy="378372"/>
          </a:xfrm>
          <a:prstGeom prst="rect">
            <a:avLst/>
          </a:prstGeom>
          <a:solidFill>
            <a:srgbClr val="062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0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4987094" y="1923477"/>
            <a:ext cx="1562101" cy="941821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="" xmlns:a16="http://schemas.microsoft.com/office/drawing/2014/main" id="{19672C51-A198-40E9-9668-9C8A31C6B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40" y="-199308"/>
            <a:ext cx="13718270" cy="5608497"/>
          </a:xfrm>
          <a:prstGeom prst="rect">
            <a:avLst/>
          </a:prstGeom>
        </p:spPr>
      </p:pic>
      <p:grpSp>
        <p:nvGrpSpPr>
          <p:cNvPr id="7" name="组合 27">
            <a:extLst>
              <a:ext uri="{FF2B5EF4-FFF2-40B4-BE49-F238E27FC236}">
                <a16:creationId xmlns="" xmlns:a16="http://schemas.microsoft.com/office/drawing/2014/main" id="{BDA3622C-858C-48AC-ABB6-E2D08B3995D2}"/>
              </a:ext>
            </a:extLst>
          </p:cNvPr>
          <p:cNvGrpSpPr/>
          <p:nvPr/>
        </p:nvGrpSpPr>
        <p:grpSpPr>
          <a:xfrm>
            <a:off x="0" y="5235160"/>
            <a:ext cx="12192000" cy="1658615"/>
            <a:chOff x="-175847" y="4352544"/>
            <a:chExt cx="12367847" cy="2505456"/>
          </a:xfrm>
        </p:grpSpPr>
        <p:pic>
          <p:nvPicPr>
            <p:cNvPr id="8" name="图片 28">
              <a:extLst>
                <a:ext uri="{FF2B5EF4-FFF2-40B4-BE49-F238E27FC236}">
                  <a16:creationId xmlns="" xmlns:a16="http://schemas.microsoft.com/office/drawing/2014/main" id="{9C1D7849-BFAA-409F-AA91-695334C06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29">
              <a:extLst>
                <a:ext uri="{FF2B5EF4-FFF2-40B4-BE49-F238E27FC236}">
                  <a16:creationId xmlns="" xmlns:a16="http://schemas.microsoft.com/office/drawing/2014/main" id="{9B9D74A3-EC60-4AA7-ACD7-48DDAB8C6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72F3B82B-0EBF-4B17-A736-01596641FA36}"/>
              </a:ext>
            </a:extLst>
          </p:cNvPr>
          <p:cNvCxnSpPr/>
          <p:nvPr/>
        </p:nvCxnSpPr>
        <p:spPr>
          <a:xfrm>
            <a:off x="6668814" y="2743200"/>
            <a:ext cx="67791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55132D77-029B-42A4-8764-CED7DD20A717}"/>
              </a:ext>
            </a:extLst>
          </p:cNvPr>
          <p:cNvCxnSpPr>
            <a:cxnSpLocks/>
          </p:cNvCxnSpPr>
          <p:nvPr/>
        </p:nvCxnSpPr>
        <p:spPr>
          <a:xfrm>
            <a:off x="7625255" y="2743200"/>
            <a:ext cx="143991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AF3DFA58-2BB9-4747-B4DC-10B984F9C4C4}"/>
              </a:ext>
            </a:extLst>
          </p:cNvPr>
          <p:cNvCxnSpPr>
            <a:cxnSpLocks/>
          </p:cNvCxnSpPr>
          <p:nvPr/>
        </p:nvCxnSpPr>
        <p:spPr>
          <a:xfrm>
            <a:off x="5781940" y="3313384"/>
            <a:ext cx="107606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CF16D49F-D46D-4725-AEBE-FCCF864D151B}"/>
              </a:ext>
            </a:extLst>
          </p:cNvPr>
          <p:cNvCxnSpPr>
            <a:cxnSpLocks/>
          </p:cNvCxnSpPr>
          <p:nvPr/>
        </p:nvCxnSpPr>
        <p:spPr>
          <a:xfrm>
            <a:off x="8345213" y="3313384"/>
            <a:ext cx="94067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25F1F2BC-BE1B-4A6F-B98E-0E1E024D78F0}"/>
              </a:ext>
            </a:extLst>
          </p:cNvPr>
          <p:cNvCxnSpPr>
            <a:cxnSpLocks/>
          </p:cNvCxnSpPr>
          <p:nvPr/>
        </p:nvCxnSpPr>
        <p:spPr>
          <a:xfrm>
            <a:off x="7562191" y="3873063"/>
            <a:ext cx="125336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6B272B87-E46D-4416-A635-03A6F7B1F417}"/>
              </a:ext>
            </a:extLst>
          </p:cNvPr>
          <p:cNvCxnSpPr>
            <a:cxnSpLocks/>
          </p:cNvCxnSpPr>
          <p:nvPr/>
        </p:nvCxnSpPr>
        <p:spPr>
          <a:xfrm>
            <a:off x="6122276" y="4393324"/>
            <a:ext cx="88549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1F74032E-55F3-4D63-BD37-83B7A978E9FB}"/>
              </a:ext>
            </a:extLst>
          </p:cNvPr>
          <p:cNvCxnSpPr/>
          <p:nvPr/>
        </p:nvCxnSpPr>
        <p:spPr>
          <a:xfrm>
            <a:off x="7162798" y="4403834"/>
            <a:ext cx="67791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3219292" y="1645999"/>
            <a:ext cx="5505608" cy="1919212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288593" y="2203375"/>
            <a:ext cx="2414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7030A0"/>
                </a:solidFill>
              </a:rPr>
              <a:t>t</a:t>
            </a:r>
            <a:r>
              <a:rPr lang="en-US" sz="4400" b="1" dirty="0" err="1" smtClean="0">
                <a:solidFill>
                  <a:srgbClr val="7030A0"/>
                </a:solidFill>
              </a:rPr>
              <a:t>rèo</a:t>
            </a:r>
            <a:r>
              <a:rPr lang="en-US" sz="4400" b="1" dirty="0" smtClean="0">
                <a:solidFill>
                  <a:srgbClr val="7030A0"/>
                </a:solidFill>
              </a:rPr>
              <a:t>,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8077" y="2229017"/>
            <a:ext cx="2414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7030A0"/>
                </a:solidFill>
              </a:rPr>
              <a:t>đường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7" name="Cloud 6"/>
          <p:cNvSpPr/>
          <p:nvPr/>
        </p:nvSpPr>
        <p:spPr>
          <a:xfrm>
            <a:off x="3219292" y="4053752"/>
            <a:ext cx="5310266" cy="1672681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32067" y="4468452"/>
            <a:ext cx="2414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</a:rPr>
              <a:t>c</a:t>
            </a:r>
            <a:r>
              <a:rPr lang="en-US" sz="4400" b="1" dirty="0" err="1" smtClean="0">
                <a:solidFill>
                  <a:srgbClr val="0070C0"/>
                </a:solidFill>
              </a:rPr>
              <a:t>huột</a:t>
            </a:r>
            <a:r>
              <a:rPr lang="en-US" sz="4400" b="1" dirty="0" smtClean="0">
                <a:solidFill>
                  <a:srgbClr val="0070C0"/>
                </a:solidFill>
              </a:rPr>
              <a:t>,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39318" y="4468451"/>
            <a:ext cx="1666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70C0"/>
                </a:solidFill>
              </a:rPr>
              <a:t>vắng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8" name="Cloud 7"/>
          <p:cNvSpPr/>
          <p:nvPr/>
        </p:nvSpPr>
        <p:spPr>
          <a:xfrm>
            <a:off x="462352" y="97795"/>
            <a:ext cx="3826241" cy="149757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44971" y="461859"/>
            <a:ext cx="2971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</a:rPr>
              <a:t>Viết</a:t>
            </a:r>
            <a:r>
              <a:rPr lang="en-US" sz="4400" b="1" dirty="0" smtClean="0">
                <a:solidFill>
                  <a:srgbClr val="C00000"/>
                </a:solidFill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</a:rPr>
              <a:t>bảng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5928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5" grpId="0"/>
      <p:bldP spid="7" grpId="0" animBg="1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é làm ca sỹ - Vì sao con mèo rửa mặt">
            <a:hlinkClick r:id="" action="ppaction://media"/>
            <a:extLst>
              <a:ext uri="{FF2B5EF4-FFF2-40B4-BE49-F238E27FC236}">
                <a16:creationId xmlns="" xmlns:a16="http://schemas.microsoft.com/office/drawing/2014/main" id="{63835FDD-3DFB-46B3-9756-131AA27348A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7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5823E1B-76D9-43AE-8522-4C55ED61BE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02" y="-114457"/>
            <a:ext cx="3086803" cy="137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2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AC17801-EFCB-410B-A32A-123B457006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644694"/>
            <a:ext cx="7487444" cy="8605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57A428F-25E3-4BB1-A1A4-B17D0D05F7FD}"/>
              </a:ext>
            </a:extLst>
          </p:cNvPr>
          <p:cNvSpPr txBox="1"/>
          <p:nvPr/>
        </p:nvSpPr>
        <p:spPr>
          <a:xfrm>
            <a:off x="5173647" y="2192870"/>
            <a:ext cx="4249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THỰC HÀNH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VIẾT VỞ</a:t>
            </a:r>
          </a:p>
        </p:txBody>
      </p:sp>
      <p:pic>
        <p:nvPicPr>
          <p:cNvPr id="7" name="55">
            <a:extLst>
              <a:ext uri="{FF2B5EF4-FFF2-40B4-BE49-F238E27FC236}">
                <a16:creationId xmlns="" xmlns:a16="http://schemas.microsoft.com/office/drawing/2014/main" id="{1B6F431F-93D5-4767-9340-59D81A0A6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435972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32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2E5D3A8-3FB5-438B-83FE-C7B6375B15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" b="5369"/>
          <a:stretch/>
        </p:blipFill>
        <p:spPr>
          <a:xfrm>
            <a:off x="158128" y="285750"/>
            <a:ext cx="11875744" cy="59311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6429829"/>
            <a:ext cx="12192000" cy="42817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1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2369</TotalTime>
  <Words>52</Words>
  <Application>Microsoft Office PowerPoint</Application>
  <PresentationFormat>Widescreen</PresentationFormat>
  <Paragraphs>27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宋体</vt:lpstr>
      <vt:lpstr>Arial</vt:lpstr>
      <vt:lpstr>Calibri</vt:lpstr>
      <vt:lpstr>HP001 4 hàng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TT</cp:lastModifiedBy>
  <cp:revision>131</cp:revision>
  <dcterms:created xsi:type="dcterms:W3CDTF">2021-10-30T04:56:06Z</dcterms:created>
  <dcterms:modified xsi:type="dcterms:W3CDTF">2022-03-24T11:46:28Z</dcterms:modified>
</cp:coreProperties>
</file>