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583" r:id="rId3"/>
    <p:sldId id="472" r:id="rId4"/>
    <p:sldId id="538" r:id="rId5"/>
    <p:sldId id="536" r:id="rId6"/>
    <p:sldId id="535" r:id="rId7"/>
    <p:sldId id="485" r:id="rId8"/>
    <p:sldId id="506" r:id="rId9"/>
    <p:sldId id="545" r:id="rId10"/>
    <p:sldId id="552" r:id="rId11"/>
    <p:sldId id="546" r:id="rId12"/>
    <p:sldId id="547" r:id="rId13"/>
    <p:sldId id="553" r:id="rId14"/>
    <p:sldId id="554" r:id="rId15"/>
    <p:sldId id="555" r:id="rId16"/>
    <p:sldId id="556" r:id="rId17"/>
    <p:sldId id="557" r:id="rId18"/>
    <p:sldId id="530" r:id="rId19"/>
    <p:sldId id="53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7532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D3390-F97F-45EA-BFC3-6F37E15D3C59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CBB95-9508-4358-8A0A-8157E501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CBB95-9508-4358-8A0A-8157E501F1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0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CBB95-9508-4358-8A0A-8157E501F1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6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3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6914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867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663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3033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918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54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579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260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864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65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092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66710"/>
      </p:ext>
    </p:extLst>
  </p:cSld>
  <p:clrMapOvr>
    <a:masterClrMapping/>
  </p:clrMapOvr>
  <p:transition spd="slow"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7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7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7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2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3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9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78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8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61" r:id="rId6"/>
    <p:sldLayoutId id="2147483662" r:id="rId7"/>
    <p:sldLayoutId id="2147483667" r:id="rId8"/>
    <p:sldLayoutId id="214748369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82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slide" Target="slide15.xml"/><Relationship Id="rId3" Type="http://schemas.openxmlformats.org/officeDocument/2006/relationships/image" Target="../media/image25.png"/><Relationship Id="rId21" Type="http://schemas.openxmlformats.org/officeDocument/2006/relationships/slide" Target="slide17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slide" Target="slide14.xml"/><Relationship Id="rId2" Type="http://schemas.openxmlformats.org/officeDocument/2006/relationships/audio" Target="../media/audio1.wav"/><Relationship Id="rId16" Type="http://schemas.openxmlformats.org/officeDocument/2006/relationships/slide" Target="slide13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audio" Target="../media/audio2.wav"/><Relationship Id="rId10" Type="http://schemas.openxmlformats.org/officeDocument/2006/relationships/image" Target="../media/image35.png"/><Relationship Id="rId19" Type="http://schemas.openxmlformats.org/officeDocument/2006/relationships/slide" Target="slide11.xml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slide" Target="slide12.xml"/><Relationship Id="rId22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747" y="1635982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26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56: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cộng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dạng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14 + 3 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(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2)</a:t>
            </a:r>
            <a:endParaRPr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xmlns="" id="{9E0D344F-8A5D-440C-927A-E1691E39E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85" y="3440834"/>
            <a:ext cx="790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>
            <a:extLst>
              <a:ext uri="{FF2B5EF4-FFF2-40B4-BE49-F238E27FC236}">
                <a16:creationId xmlns:a16="http://schemas.microsoft.com/office/drawing/2014/main" xmlns="" id="{98AD1927-192E-4C5F-B17F-CB3957F95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985" y="3307484"/>
            <a:ext cx="12747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xmlns="" id="{C1188718-A380-40C1-8912-6F55B6E9F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022" y="1800947"/>
            <a:ext cx="10302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xmlns="" id="{12FA6EB3-C911-4ED0-8DA9-50E367A330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85" y="1338984"/>
            <a:ext cx="8350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F2EFBC31-72CB-49C2-A3CD-F441010758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72" y="983384"/>
            <a:ext cx="7874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83FA6B09-213D-496A-8AFC-F6D421BD59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85" y="1504084"/>
            <a:ext cx="7651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9D3154A6-B145-4424-A7D1-3C33097194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97" y="2772497"/>
            <a:ext cx="12985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3D0B88B9-B389-4083-B25A-A282CC3C15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85" y="464272"/>
            <a:ext cx="129857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47212ED5-D1BA-4D17-9732-FC45937357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572" y="2685184"/>
            <a:ext cx="16541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9CCC0368-7436-4225-AA2F-ECC4147A29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97" y="946872"/>
            <a:ext cx="12985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xmlns="" id="{6BD7C21A-94A3-4FC9-A5C5-411BF6F48B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285" y="615084"/>
            <a:ext cx="14303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3113F926-7940-433B-8D75-1D4F2C1F09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85" y="1334222"/>
            <a:ext cx="129857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xmlns="" id="{C5F126C1-F6C0-4AE5-B250-85A1D22B67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35" y="288059"/>
            <a:ext cx="12985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6CD66086-138A-4C85-86B6-61D762A2E6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35" y="332509"/>
            <a:ext cx="17145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7">
            <a:hlinkClick r:id="rId14" action="ppaction://hlinksldjump">
              <a:snd r:embed="rId15" name="chimes.wav"/>
            </a:hlinkClick>
            <a:extLst>
              <a:ext uri="{FF2B5EF4-FFF2-40B4-BE49-F238E27FC236}">
                <a16:creationId xmlns:a16="http://schemas.microsoft.com/office/drawing/2014/main" xmlns="" id="{85B9BA9E-EEC7-4CAA-9820-20AFEC656154}"/>
              </a:ext>
            </a:extLst>
          </p:cNvPr>
          <p:cNvSpPr/>
          <p:nvPr/>
        </p:nvSpPr>
        <p:spPr>
          <a:xfrm>
            <a:off x="1411504" y="2304184"/>
            <a:ext cx="419100" cy="4524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18">
            <a:hlinkClick r:id="rId16" action="ppaction://hlinksldjump">
              <a:snd r:embed="rId15" name="chimes.wav"/>
            </a:hlinkClick>
            <a:extLst>
              <a:ext uri="{FF2B5EF4-FFF2-40B4-BE49-F238E27FC236}">
                <a16:creationId xmlns:a16="http://schemas.microsoft.com/office/drawing/2014/main" xmlns="" id="{AA78873D-612F-4191-87C8-8590D7C4F85D}"/>
              </a:ext>
            </a:extLst>
          </p:cNvPr>
          <p:cNvSpPr/>
          <p:nvPr/>
        </p:nvSpPr>
        <p:spPr>
          <a:xfrm>
            <a:off x="3707822" y="2942359"/>
            <a:ext cx="419100" cy="4095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Oval 19">
            <a:hlinkClick r:id="rId17" action="ppaction://hlinksldjump">
              <a:snd r:embed="rId15" name="chimes.wav"/>
            </a:hlinkClick>
            <a:extLst>
              <a:ext uri="{FF2B5EF4-FFF2-40B4-BE49-F238E27FC236}">
                <a16:creationId xmlns:a16="http://schemas.microsoft.com/office/drawing/2014/main" xmlns="" id="{3AEF2621-E00E-4FC7-8825-A9A77D34CF46}"/>
              </a:ext>
            </a:extLst>
          </p:cNvPr>
          <p:cNvSpPr/>
          <p:nvPr/>
        </p:nvSpPr>
        <p:spPr>
          <a:xfrm>
            <a:off x="6111297" y="2207924"/>
            <a:ext cx="476250" cy="469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20">
            <a:hlinkClick r:id="rId18" action="ppaction://hlinksldjump">
              <a:snd r:embed="rId15" name="chimes.wav"/>
            </a:hlinkClick>
            <a:extLst>
              <a:ext uri="{FF2B5EF4-FFF2-40B4-BE49-F238E27FC236}">
                <a16:creationId xmlns:a16="http://schemas.microsoft.com/office/drawing/2014/main" xmlns="" id="{30711E32-07B3-41AB-94D6-12D32B4D69E0}"/>
              </a:ext>
            </a:extLst>
          </p:cNvPr>
          <p:cNvSpPr/>
          <p:nvPr/>
        </p:nvSpPr>
        <p:spPr>
          <a:xfrm>
            <a:off x="8383010" y="3393209"/>
            <a:ext cx="468312" cy="5111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Oval 21">
            <a:hlinkClick r:id="rId19" action="ppaction://hlinksldjump">
              <a:snd r:embed="rId15" name="chimes.wav"/>
            </a:hlinkClick>
            <a:extLst>
              <a:ext uri="{FF2B5EF4-FFF2-40B4-BE49-F238E27FC236}">
                <a16:creationId xmlns:a16="http://schemas.microsoft.com/office/drawing/2014/main" xmlns="" id="{30E75E6A-7D21-4F80-8554-D5E97F6343DC}"/>
              </a:ext>
            </a:extLst>
          </p:cNvPr>
          <p:cNvSpPr/>
          <p:nvPr/>
        </p:nvSpPr>
        <p:spPr>
          <a:xfrm>
            <a:off x="1888547" y="4632907"/>
            <a:ext cx="425450" cy="469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Oval 22">
            <a:hlinkClick r:id="rId20" action="ppaction://hlinksldjump">
              <a:snd r:embed="rId15" name="chimes.wav"/>
            </a:hlinkClick>
            <a:extLst>
              <a:ext uri="{FF2B5EF4-FFF2-40B4-BE49-F238E27FC236}">
                <a16:creationId xmlns:a16="http://schemas.microsoft.com/office/drawing/2014/main" xmlns="" id="{D2AD6110-7AD3-4108-8628-A7057500110E}"/>
              </a:ext>
            </a:extLst>
          </p:cNvPr>
          <p:cNvSpPr/>
          <p:nvPr/>
        </p:nvSpPr>
        <p:spPr>
          <a:xfrm>
            <a:off x="10076440" y="4636082"/>
            <a:ext cx="454025" cy="46672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3" name="Picture 2" descr="C:\Users\ADMIN\Desktop\Tai nguyen thiet ke tro choi\Bảng gỗ\Picture1 (2).png">
            <a:hlinkClick r:id="rId21" action="ppaction://hlinksldjump"/>
            <a:extLst>
              <a:ext uri="{FF2B5EF4-FFF2-40B4-BE49-F238E27FC236}">
                <a16:creationId xmlns:a16="http://schemas.microsoft.com/office/drawing/2014/main" xmlns="" id="{63B41CAA-4D1E-4CB8-80EE-31FCD5482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8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37 L 0.12188 0.14607 L 0.16289 0.29583 L 0.24089 0.35162 L 0.34154 0.33287 L 0.4099 0.31944 L 0.49284 0.31273 L 0.50352 0.27732 L 0.52487 -0.05579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" y="1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8178 0.17593 L 0.15456 0.3507 L 0.23256 0.44885 L 0.33464 0.48056 L 0.53282 0.47385 L 0.66524 0.47871 L 0.71993 0.43704 L 0.74128 0.44051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24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8502 -0.01528 L 0.37656 -0.06991 L 0.52539 -0.06088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" y="-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48148E-6 L -0.0957 0.16134 L -0.25976 0.21227 L -0.32552 0.20695 L -0.39622 0.32801 L -0.40508 0.34051 L -0.5293 0.4581 C -0.53268 0.46227 -0.53555 0.4669 -0.53919 0.47037 C -0.54349 0.47431 -0.55299 0.48102 -0.55299 0.48125 L -0.62864 0.56181 L -0.6375 0.57222 L -0.73164 0.60232 " pathEditMode="relative" rAng="0" ptsTypes="AAAAAAAAAA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76" y="30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09713 0.10879 L -0.19596 0.13727 L -0.29414 0.12546 L -0.49635 0.15069 L -0.62096 0.28634 L -0.79127 0.42731 L -0.84557 0.22616 L -0.88684 0.04838 L -0.91575 0.05671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4" y="2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232 L 0.09635 0.00047 L 0.22057 -0.01643 L 0.29114 -0.07916 L 0.39765 -0.10301 C 0.40703 -0.10648 0.40442 -0.10278 0.40755 -0.1081 L 0.4582 -0.14004 L 0.47916 -0.05532 C 0.4845 -0.03912 0.48255 -0.04537 0.48502 -0.0368 L 0.5 0.00394 C 0.50638 0.01644 0.50377 0.01227 0.50703 0.01736 L 0.51888 0.0294 C 0.52226 0.03056 0.52552 0.03148 0.52877 0.03264 C 0.52994 0.03334 0.53073 0.03426 0.5319 0.03449 C 0.53645 0.03635 0.53593 0.03635 0.53867 0.03635 L 0.56171 0.04283 L 0.57057 0.04283 L 0.60338 0.06181 L 0.6164 0.1125 C 0.61836 0.12847 0.61836 0.12246 0.61836 0.12963 L 0.63125 0.1669 L 0.66002 0.21111 C 0.66224 0.21482 0.66458 0.21945 0.66705 0.22292 C 0.66875 0.22547 0.67291 0.22963 0.67291 0.22986 L 0.69375 0.24676 C 0.69674 0.24838 0.69974 0.25047 0.70286 0.25162 C 0.70533 0.25278 0.70807 0.25232 0.71067 0.25347 C 0.71224 0.25394 0.71484 0.25672 0.71484 0.25695 L 0.87786 0.28588 " pathEditMode="relative" rAng="0" ptsTypes="AAAAAAAAAAAAAAAAAAAAAAAAAAA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" y="7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xmlns="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326AA07B-60BB-420F-9F79-2E6671DBE1D1}"/>
              </a:ext>
            </a:extLst>
          </p:cNvPr>
          <p:cNvSpPr txBox="1"/>
          <p:nvPr/>
        </p:nvSpPr>
        <p:spPr>
          <a:xfrm>
            <a:off x="4339509" y="2103772"/>
            <a:ext cx="3250244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15 + 0 = ?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xmlns="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21B432C7-CA55-407B-A9BC-FE0DCF8B2088}"/>
              </a:ext>
            </a:extLst>
          </p:cNvPr>
          <p:cNvGrpSpPr/>
          <p:nvPr/>
        </p:nvGrpSpPr>
        <p:grpSpPr>
          <a:xfrm>
            <a:off x="4436491" y="4028838"/>
            <a:ext cx="3335909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xmlns="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6B19ADA-3E83-45D1-ACEF-CC7DB354F715}"/>
                </a:ext>
              </a:extLst>
            </p:cNvPr>
            <p:cNvSpPr txBox="1"/>
            <p:nvPr/>
          </p:nvSpPr>
          <p:spPr>
            <a:xfrm>
              <a:off x="4799745" y="4104879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15 + 0 = 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47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xmlns="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326AA07B-60BB-420F-9F79-2E6671DBE1D1}"/>
              </a:ext>
            </a:extLst>
          </p:cNvPr>
          <p:cNvSpPr txBox="1"/>
          <p:nvPr/>
        </p:nvSpPr>
        <p:spPr>
          <a:xfrm>
            <a:off x="3926738" y="2103772"/>
            <a:ext cx="4075790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14 + …. = 18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xmlns="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21B432C7-CA55-407B-A9BC-FE0DCF8B2088}"/>
              </a:ext>
            </a:extLst>
          </p:cNvPr>
          <p:cNvGrpSpPr/>
          <p:nvPr/>
        </p:nvGrpSpPr>
        <p:grpSpPr>
          <a:xfrm>
            <a:off x="4436491" y="4028838"/>
            <a:ext cx="3707078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xmlns="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6B19ADA-3E83-45D1-ACEF-CC7DB354F715}"/>
                </a:ext>
              </a:extLst>
            </p:cNvPr>
            <p:cNvSpPr txBox="1"/>
            <p:nvPr/>
          </p:nvSpPr>
          <p:spPr>
            <a:xfrm>
              <a:off x="4941651" y="4107306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14 + 4 = 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09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xmlns="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326AA07B-60BB-420F-9F79-2E6671DBE1D1}"/>
              </a:ext>
            </a:extLst>
          </p:cNvPr>
          <p:cNvSpPr txBox="1"/>
          <p:nvPr/>
        </p:nvSpPr>
        <p:spPr>
          <a:xfrm>
            <a:off x="4339510" y="2103772"/>
            <a:ext cx="3250244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2 + 14 = ?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xmlns="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21B432C7-CA55-407B-A9BC-FE0DCF8B2088}"/>
              </a:ext>
            </a:extLst>
          </p:cNvPr>
          <p:cNvGrpSpPr/>
          <p:nvPr/>
        </p:nvGrpSpPr>
        <p:grpSpPr>
          <a:xfrm>
            <a:off x="4436495" y="4028838"/>
            <a:ext cx="3636691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xmlns="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6B19ADA-3E83-45D1-ACEF-CC7DB354F715}"/>
                </a:ext>
              </a:extLst>
            </p:cNvPr>
            <p:cNvSpPr txBox="1"/>
            <p:nvPr/>
          </p:nvSpPr>
          <p:spPr>
            <a:xfrm>
              <a:off x="4951488" y="4092792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 + 14 = 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47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xmlns="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326AA07B-60BB-420F-9F79-2E6671DBE1D1}"/>
              </a:ext>
            </a:extLst>
          </p:cNvPr>
          <p:cNvSpPr txBox="1"/>
          <p:nvPr/>
        </p:nvSpPr>
        <p:spPr>
          <a:xfrm>
            <a:off x="4339510" y="2103772"/>
            <a:ext cx="3250244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0 + 19 = ?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xmlns="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21B432C7-CA55-407B-A9BC-FE0DCF8B2088}"/>
              </a:ext>
            </a:extLst>
          </p:cNvPr>
          <p:cNvGrpSpPr/>
          <p:nvPr/>
        </p:nvGrpSpPr>
        <p:grpSpPr>
          <a:xfrm>
            <a:off x="4436491" y="4028838"/>
            <a:ext cx="3691509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xmlns="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6B19ADA-3E83-45D1-ACEF-CC7DB354F715}"/>
                </a:ext>
              </a:extLst>
            </p:cNvPr>
            <p:cNvSpPr txBox="1"/>
            <p:nvPr/>
          </p:nvSpPr>
          <p:spPr>
            <a:xfrm>
              <a:off x="4917452" y="4129498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 + 19 = 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11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xmlns="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326AA07B-60BB-420F-9F79-2E6671DBE1D1}"/>
              </a:ext>
            </a:extLst>
          </p:cNvPr>
          <p:cNvSpPr txBox="1"/>
          <p:nvPr/>
        </p:nvSpPr>
        <p:spPr>
          <a:xfrm>
            <a:off x="3926739" y="2103772"/>
            <a:ext cx="4075790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…. + 13 = 16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xmlns="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21B432C7-CA55-407B-A9BC-FE0DCF8B2088}"/>
              </a:ext>
            </a:extLst>
          </p:cNvPr>
          <p:cNvGrpSpPr/>
          <p:nvPr/>
        </p:nvGrpSpPr>
        <p:grpSpPr>
          <a:xfrm>
            <a:off x="4436491" y="4028838"/>
            <a:ext cx="3706023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xmlns="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6B19ADA-3E83-45D1-ACEF-CC7DB354F715}"/>
                </a:ext>
              </a:extLst>
            </p:cNvPr>
            <p:cNvSpPr txBox="1"/>
            <p:nvPr/>
          </p:nvSpPr>
          <p:spPr>
            <a:xfrm>
              <a:off x="4881751" y="4114984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3 + 13 = 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262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xmlns="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326AA07B-60BB-420F-9F79-2E6671DBE1D1}"/>
              </a:ext>
            </a:extLst>
          </p:cNvPr>
          <p:cNvSpPr txBox="1"/>
          <p:nvPr/>
        </p:nvSpPr>
        <p:spPr>
          <a:xfrm>
            <a:off x="4116695" y="2103772"/>
            <a:ext cx="3695879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5 + …. = 19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xmlns="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21B432C7-CA55-407B-A9BC-FE0DCF8B2088}"/>
              </a:ext>
            </a:extLst>
          </p:cNvPr>
          <p:cNvGrpSpPr/>
          <p:nvPr/>
        </p:nvGrpSpPr>
        <p:grpSpPr>
          <a:xfrm>
            <a:off x="4436491" y="4028838"/>
            <a:ext cx="3691509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xmlns="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6B19ADA-3E83-45D1-ACEF-CC7DB354F715}"/>
                </a:ext>
              </a:extLst>
            </p:cNvPr>
            <p:cNvSpPr txBox="1"/>
            <p:nvPr/>
          </p:nvSpPr>
          <p:spPr>
            <a:xfrm>
              <a:off x="4929415" y="4158526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5 + 14 = 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2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xmlns="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xmlns="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xmlns="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xmlns="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xmlns="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xmlns="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18518" y="3106042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xmlns="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xmlns="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xmlns="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876137" y="3010569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xmlns="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836951" y="681713"/>
            <a:ext cx="1851059" cy="1243752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65602BF7-D75A-4B91-8656-30436AEECFCB}"/>
              </a:ext>
            </a:extLst>
          </p:cNvPr>
          <p:cNvSpPr/>
          <p:nvPr/>
        </p:nvSpPr>
        <p:spPr>
          <a:xfrm>
            <a:off x="685058" y="873617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xmlns="" id="{89039830-79E0-42DA-B4B1-D1A3A5B7C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985" y="816638"/>
            <a:ext cx="65978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Tính: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Sun 3">
            <a:extLst>
              <a:ext uri="{FF2B5EF4-FFF2-40B4-BE49-F238E27FC236}">
                <a16:creationId xmlns:a16="http://schemas.microsoft.com/office/drawing/2014/main" xmlns="" id="{28A2DE7C-DBAB-4B5A-8FB8-12DE3C79CCCF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xmlns="" id="{C731D0E6-BAC8-4111-9961-18AEA485AD86}"/>
              </a:ext>
            </a:extLst>
          </p:cNvPr>
          <p:cNvSpPr/>
          <p:nvPr/>
        </p:nvSpPr>
        <p:spPr>
          <a:xfrm>
            <a:off x="594130" y="869018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875074B5-43B4-4D76-BA01-E4DB5FBD9AC4}"/>
              </a:ext>
            </a:extLst>
          </p:cNvPr>
          <p:cNvGrpSpPr/>
          <p:nvPr/>
        </p:nvGrpSpPr>
        <p:grpSpPr>
          <a:xfrm>
            <a:off x="1592006" y="1910522"/>
            <a:ext cx="2491468" cy="3782608"/>
            <a:chOff x="485318" y="1780742"/>
            <a:chExt cx="2845889" cy="3951750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xmlns="" id="{7D96E9A4-5575-46E1-8791-863B37643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12" r="77418"/>
            <a:stretch/>
          </p:blipFill>
          <p:spPr>
            <a:xfrm>
              <a:off x="485318" y="1780742"/>
              <a:ext cx="2845889" cy="3951750"/>
            </a:xfrm>
            <a:prstGeom prst="rect">
              <a:avLst/>
            </a:prstGeom>
          </p:spPr>
        </p:pic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xmlns="" id="{A7DE2C15-67D6-45F6-AD6B-87F933694FB1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1" name="Rounded Rectangle 5">
            <a:extLst>
              <a:ext uri="{FF2B5EF4-FFF2-40B4-BE49-F238E27FC236}">
                <a16:creationId xmlns:a16="http://schemas.microsoft.com/office/drawing/2014/main" xmlns="" id="{3DE54D67-FB14-43AE-ADF4-6073EC3A795D}"/>
              </a:ext>
            </a:extLst>
          </p:cNvPr>
          <p:cNvSpPr/>
          <p:nvPr/>
        </p:nvSpPr>
        <p:spPr>
          <a:xfrm>
            <a:off x="1807511" y="302007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12 + 1 = 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....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12 + 3 = 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xmlns="" id="{A42FC418-7AB0-4A39-90A5-A881A1F85917}"/>
              </a:ext>
            </a:extLst>
          </p:cNvPr>
          <p:cNvSpPr/>
          <p:nvPr/>
        </p:nvSpPr>
        <p:spPr>
          <a:xfrm>
            <a:off x="3037327" y="248516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xmlns="" id="{98E95F6A-CAD6-4F96-8A3A-12E216DDFA50}"/>
              </a:ext>
            </a:extLst>
          </p:cNvPr>
          <p:cNvSpPr/>
          <p:nvPr/>
        </p:nvSpPr>
        <p:spPr>
          <a:xfrm>
            <a:off x="3037327" y="302749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xmlns="" id="{EAF67B50-596F-48E0-B5FA-7DA13BAF042A}"/>
              </a:ext>
            </a:extLst>
          </p:cNvPr>
          <p:cNvGrpSpPr/>
          <p:nvPr/>
        </p:nvGrpSpPr>
        <p:grpSpPr>
          <a:xfrm>
            <a:off x="4865012" y="1894480"/>
            <a:ext cx="2491468" cy="3782608"/>
            <a:chOff x="485318" y="1780742"/>
            <a:chExt cx="2845889" cy="3951750"/>
          </a:xfrm>
        </p:grpSpPr>
        <p:pic>
          <p:nvPicPr>
            <p:cNvPr id="34" name="Hình ảnh 33">
              <a:extLst>
                <a:ext uri="{FF2B5EF4-FFF2-40B4-BE49-F238E27FC236}">
                  <a16:creationId xmlns:a16="http://schemas.microsoft.com/office/drawing/2014/main" xmlns="" id="{94B78078-8DA1-4948-B85B-12B9E25848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12" r="77418"/>
            <a:stretch/>
          </p:blipFill>
          <p:spPr>
            <a:xfrm>
              <a:off x="485318" y="1780742"/>
              <a:ext cx="2845889" cy="3951750"/>
            </a:xfrm>
            <a:prstGeom prst="rect">
              <a:avLst/>
            </a:prstGeom>
          </p:spPr>
        </p:pic>
        <p:sp>
          <p:nvSpPr>
            <p:cNvPr id="35" name="Hình chữ nhật 34">
              <a:extLst>
                <a:ext uri="{FF2B5EF4-FFF2-40B4-BE49-F238E27FC236}">
                  <a16:creationId xmlns:a16="http://schemas.microsoft.com/office/drawing/2014/main" xmlns="" id="{8216FDAD-EA8C-48DE-963E-B73E5E64B1A4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xmlns="" id="{5912262B-7FF6-459D-A0E4-8E83AE89ABC0}"/>
              </a:ext>
            </a:extLst>
          </p:cNvPr>
          <p:cNvGrpSpPr/>
          <p:nvPr/>
        </p:nvGrpSpPr>
        <p:grpSpPr>
          <a:xfrm>
            <a:off x="8171154" y="1978247"/>
            <a:ext cx="2491468" cy="3782608"/>
            <a:chOff x="485318" y="1780742"/>
            <a:chExt cx="2845889" cy="3951750"/>
          </a:xfrm>
        </p:grpSpPr>
        <p:pic>
          <p:nvPicPr>
            <p:cNvPr id="37" name="Hình ảnh 36">
              <a:extLst>
                <a:ext uri="{FF2B5EF4-FFF2-40B4-BE49-F238E27FC236}">
                  <a16:creationId xmlns:a16="http://schemas.microsoft.com/office/drawing/2014/main" xmlns="" id="{366853AB-FCA8-48FF-AE55-FEBA184A8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12" r="77418"/>
            <a:stretch/>
          </p:blipFill>
          <p:spPr>
            <a:xfrm>
              <a:off x="485318" y="1780742"/>
              <a:ext cx="2845889" cy="3951750"/>
            </a:xfrm>
            <a:prstGeom prst="rect">
              <a:avLst/>
            </a:prstGeom>
          </p:spPr>
        </p:pic>
        <p:sp>
          <p:nvSpPr>
            <p:cNvPr id="38" name="Hình chữ nhật 37">
              <a:extLst>
                <a:ext uri="{FF2B5EF4-FFF2-40B4-BE49-F238E27FC236}">
                  <a16:creationId xmlns:a16="http://schemas.microsoft.com/office/drawing/2014/main" xmlns="" id="{FD1807D9-EDE6-47DF-8D94-68D35A567BE0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43" name="Rounded Rectangle 5">
            <a:extLst>
              <a:ext uri="{FF2B5EF4-FFF2-40B4-BE49-F238E27FC236}">
                <a16:creationId xmlns:a16="http://schemas.microsoft.com/office/drawing/2014/main" xmlns="" id="{5A3B204E-7B2E-4D0E-A27A-B647A2B7BF61}"/>
              </a:ext>
            </a:extLst>
          </p:cNvPr>
          <p:cNvSpPr/>
          <p:nvPr/>
        </p:nvSpPr>
        <p:spPr>
          <a:xfrm>
            <a:off x="1785438" y="3908698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13 + 1 =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....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xmlns="" id="{EE55BEB2-5AF4-4D15-B79A-64A53FA63D63}"/>
              </a:ext>
            </a:extLst>
          </p:cNvPr>
          <p:cNvSpPr/>
          <p:nvPr/>
        </p:nvSpPr>
        <p:spPr>
          <a:xfrm>
            <a:off x="8408669" y="2536276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14 + 4 = 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xmlns="" id="{63EA6597-69A2-457B-8094-A55F62BB9E05}"/>
              </a:ext>
            </a:extLst>
          </p:cNvPr>
          <p:cNvSpPr/>
          <p:nvPr/>
        </p:nvSpPr>
        <p:spPr>
          <a:xfrm>
            <a:off x="8422107" y="3673872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11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5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= 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....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12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7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= 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xmlns="" id="{F70656F8-0E1F-4242-8311-EE6FAEDB86C7}"/>
              </a:ext>
            </a:extLst>
          </p:cNvPr>
          <p:cNvSpPr/>
          <p:nvPr/>
        </p:nvSpPr>
        <p:spPr>
          <a:xfrm>
            <a:off x="2975053" y="361893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xmlns="" id="{20107D07-92CE-450B-86A0-86B7A02FD865}"/>
              </a:ext>
            </a:extLst>
          </p:cNvPr>
          <p:cNvSpPr/>
          <p:nvPr/>
        </p:nvSpPr>
        <p:spPr>
          <a:xfrm>
            <a:off x="6253078" y="241789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xmlns="" id="{AFD7CFD0-6FBF-444D-B5F5-4527D1E69177}"/>
              </a:ext>
            </a:extLst>
          </p:cNvPr>
          <p:cNvSpPr/>
          <p:nvPr/>
        </p:nvSpPr>
        <p:spPr>
          <a:xfrm>
            <a:off x="6302582" y="294571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xmlns="" id="{A0718D89-41F1-4B80-BD1D-878475E8487B}"/>
              </a:ext>
            </a:extLst>
          </p:cNvPr>
          <p:cNvSpPr/>
          <p:nvPr/>
        </p:nvSpPr>
        <p:spPr>
          <a:xfrm>
            <a:off x="9567843" y="251991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xmlns="" id="{972A78B8-4522-4BE8-A6F5-4F466421CAD0}"/>
              </a:ext>
            </a:extLst>
          </p:cNvPr>
          <p:cNvSpPr/>
          <p:nvPr/>
        </p:nvSpPr>
        <p:spPr>
          <a:xfrm>
            <a:off x="9605707" y="309668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xmlns="" id="{9ADFFEA8-6D7F-4DE7-AADE-B9AE91F1B697}"/>
              </a:ext>
            </a:extLst>
          </p:cNvPr>
          <p:cNvSpPr/>
          <p:nvPr/>
        </p:nvSpPr>
        <p:spPr>
          <a:xfrm>
            <a:off x="9636573" y="365361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xmlns="" id="{5A3B204E-7B2E-4D0E-A27A-B647A2B7BF61}"/>
              </a:ext>
            </a:extLst>
          </p:cNvPr>
          <p:cNvSpPr/>
          <p:nvPr/>
        </p:nvSpPr>
        <p:spPr>
          <a:xfrm>
            <a:off x="5064851" y="2965999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13 +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2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= 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....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16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3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= 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xmlns="" id="{5A3B204E-7B2E-4D0E-A27A-B647A2B7BF61}"/>
              </a:ext>
            </a:extLst>
          </p:cNvPr>
          <p:cNvSpPr/>
          <p:nvPr/>
        </p:nvSpPr>
        <p:spPr>
          <a:xfrm>
            <a:off x="5052347" y="3854735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15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2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....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xmlns="" id="{AFD7CFD0-6FBF-444D-B5F5-4527D1E69177}"/>
              </a:ext>
            </a:extLst>
          </p:cNvPr>
          <p:cNvSpPr/>
          <p:nvPr/>
        </p:nvSpPr>
        <p:spPr>
          <a:xfrm>
            <a:off x="6235597" y="357762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31799"/>
            <a:ext cx="12192001" cy="6456218"/>
          </a:xfrm>
          <a:prstGeom prst="rect">
            <a:avLst/>
          </a:prstGeom>
        </p:spPr>
      </p:pic>
      <p:sp>
        <p:nvSpPr>
          <p:cNvPr id="28" name="Rounded Rectangle 5">
            <a:extLst>
              <a:ext uri="{FF2B5EF4-FFF2-40B4-BE49-F238E27FC236}">
                <a16:creationId xmlns:a16="http://schemas.microsoft.com/office/drawing/2014/main" xmlns="" id="{4D127EAE-457A-4A1B-A0D9-6184E5073BCC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tính: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9EF32E5-1DD6-4F40-B8B0-61FE1944B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62" y="1432071"/>
            <a:ext cx="1982191" cy="477194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13F5A98-C4E6-4BCD-9258-4BB7A8BAFC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7745" y="1467941"/>
            <a:ext cx="1597589" cy="487945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BBC70337-B15A-486F-9346-11B2D60ADB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849" r="61814" b="66686"/>
          <a:stretch/>
        </p:blipFill>
        <p:spPr>
          <a:xfrm>
            <a:off x="3938369" y="2029440"/>
            <a:ext cx="1597590" cy="1510173"/>
          </a:xfrm>
          <a:prstGeom prst="rect">
            <a:avLst/>
          </a:prstGeom>
        </p:spPr>
      </p:pic>
      <p:pic>
        <p:nvPicPr>
          <p:cNvPr id="107" name="Hình ảnh 106">
            <a:extLst>
              <a:ext uri="{FF2B5EF4-FFF2-40B4-BE49-F238E27FC236}">
                <a16:creationId xmlns:a16="http://schemas.microsoft.com/office/drawing/2014/main" xmlns="" id="{0D9C2448-F92C-4F97-AF78-A4D79D66CF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194" r="8746" b="69126"/>
          <a:stretch/>
        </p:blipFill>
        <p:spPr>
          <a:xfrm>
            <a:off x="6415548" y="2029441"/>
            <a:ext cx="1453479" cy="1399560"/>
          </a:xfrm>
          <a:prstGeom prst="rect">
            <a:avLst/>
          </a:prstGeom>
        </p:spPr>
      </p:pic>
      <p:pic>
        <p:nvPicPr>
          <p:cNvPr id="109" name="Hình ảnh 108">
            <a:extLst>
              <a:ext uri="{FF2B5EF4-FFF2-40B4-BE49-F238E27FC236}">
                <a16:creationId xmlns:a16="http://schemas.microsoft.com/office/drawing/2014/main" xmlns="" id="{17BDA3A4-3A14-4C70-B838-E8D60199E1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749" t="38194" r="64954" b="28492"/>
          <a:stretch/>
        </p:blipFill>
        <p:spPr>
          <a:xfrm>
            <a:off x="4692043" y="3650225"/>
            <a:ext cx="1156193" cy="1510173"/>
          </a:xfrm>
          <a:prstGeom prst="rect">
            <a:avLst/>
          </a:prstGeom>
        </p:spPr>
      </p:pic>
      <p:pic>
        <p:nvPicPr>
          <p:cNvPr id="110" name="Hình ảnh 109">
            <a:extLst>
              <a:ext uri="{FF2B5EF4-FFF2-40B4-BE49-F238E27FC236}">
                <a16:creationId xmlns:a16="http://schemas.microsoft.com/office/drawing/2014/main" xmlns="" id="{6BB7354F-D46A-44CF-946C-3DE219B1893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7865" t="66686" r="49075"/>
          <a:stretch/>
        </p:blipFill>
        <p:spPr>
          <a:xfrm>
            <a:off x="4642521" y="5052398"/>
            <a:ext cx="1453479" cy="1510174"/>
          </a:xfrm>
          <a:prstGeom prst="rect">
            <a:avLst/>
          </a:prstGeom>
        </p:spPr>
      </p:pic>
      <p:pic>
        <p:nvPicPr>
          <p:cNvPr id="111" name="Hình ảnh 110">
            <a:extLst>
              <a:ext uri="{FF2B5EF4-FFF2-40B4-BE49-F238E27FC236}">
                <a16:creationId xmlns:a16="http://schemas.microsoft.com/office/drawing/2014/main" xmlns="" id="{25004D7D-9048-42C6-967C-EE502AF1EC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4916" t="55763" r="15305" b="10923"/>
          <a:stretch/>
        </p:blipFill>
        <p:spPr>
          <a:xfrm>
            <a:off x="6271438" y="4557252"/>
            <a:ext cx="1309233" cy="1510173"/>
          </a:xfrm>
          <a:prstGeom prst="rect">
            <a:avLst/>
          </a:prstGeom>
        </p:spPr>
      </p:pic>
      <p:pic>
        <p:nvPicPr>
          <p:cNvPr id="112" name="Hình ảnh 111">
            <a:extLst>
              <a:ext uri="{FF2B5EF4-FFF2-40B4-BE49-F238E27FC236}">
                <a16:creationId xmlns:a16="http://schemas.microsoft.com/office/drawing/2014/main" xmlns="" id="{553E71B3-32B7-4687-A9D0-210F7A0DF6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8187" t="30874" r="35045" b="38252"/>
          <a:stretch/>
        </p:blipFill>
        <p:spPr>
          <a:xfrm>
            <a:off x="5873088" y="3417664"/>
            <a:ext cx="1176876" cy="1399560"/>
          </a:xfrm>
          <a:prstGeom prst="rect">
            <a:avLst/>
          </a:prstGeom>
        </p:spPr>
      </p:pic>
      <p:grpSp>
        <p:nvGrpSpPr>
          <p:cNvPr id="25" name="Group 4">
            <a:extLst>
              <a:ext uri="{FF2B5EF4-FFF2-40B4-BE49-F238E27FC236}">
                <a16:creationId xmlns:a16="http://schemas.microsoft.com/office/drawing/2014/main" xmlns="" id="{8BD52290-FF14-48EC-9B65-9A01541BE779}"/>
              </a:ext>
            </a:extLst>
          </p:cNvPr>
          <p:cNvGrpSpPr/>
          <p:nvPr/>
        </p:nvGrpSpPr>
        <p:grpSpPr>
          <a:xfrm>
            <a:off x="665532" y="738610"/>
            <a:ext cx="1256983" cy="937051"/>
            <a:chOff x="569110" y="621285"/>
            <a:chExt cx="1546175" cy="1100380"/>
          </a:xfrm>
        </p:grpSpPr>
        <p:sp>
          <p:nvSpPr>
            <p:cNvPr id="26" name="Sun 5">
              <a:extLst>
                <a:ext uri="{FF2B5EF4-FFF2-40B4-BE49-F238E27FC236}">
                  <a16:creationId xmlns:a16="http://schemas.microsoft.com/office/drawing/2014/main" xmlns="" id="{FCD69F84-5199-4AD5-B3EA-06E59A35CE4E}"/>
                </a:ext>
              </a:extLst>
            </p:cNvPr>
            <p:cNvSpPr/>
            <p:nvPr/>
          </p:nvSpPr>
          <p:spPr>
            <a:xfrm>
              <a:off x="999407" y="621285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7" name="Rounded Rectangle 5">
              <a:extLst>
                <a:ext uri="{FF2B5EF4-FFF2-40B4-BE49-F238E27FC236}">
                  <a16:creationId xmlns:a16="http://schemas.microsoft.com/office/drawing/2014/main" xmlns="" id="{48300D2B-79CB-49D0-9FB4-B17C469D6042}"/>
                </a:ext>
              </a:extLst>
            </p:cNvPr>
            <p:cNvSpPr/>
            <p:nvPr/>
          </p:nvSpPr>
          <p:spPr>
            <a:xfrm>
              <a:off x="569110" y="863376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89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0595 -0.0037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11315 -0.2201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-0.2069 0.2555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10742 -0.0414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11758 -0.1594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26289 0.2041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94318"/>
            <a:ext cx="12192001" cy="6456218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2FD25A89-0360-4BD3-A004-3E042CF46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0124" y="1984524"/>
            <a:ext cx="3699894" cy="2064290"/>
          </a:xfrm>
          <a:prstGeom prst="rect">
            <a:avLst/>
          </a:prstGeom>
        </p:spPr>
      </p:pic>
      <p:sp>
        <p:nvSpPr>
          <p:cNvPr id="39" name="Rounded Rectangle 5">
            <a:extLst>
              <a:ext uri="{FF2B5EF4-FFF2-40B4-BE49-F238E27FC236}">
                <a16:creationId xmlns:a16="http://schemas.microsoft.com/office/drawing/2014/main" xmlns="" id="{6DD3999D-6358-42F7-ADC9-8DB112CC2374}"/>
              </a:ext>
            </a:extLst>
          </p:cNvPr>
          <p:cNvSpPr/>
          <p:nvPr/>
        </p:nvSpPr>
        <p:spPr>
          <a:xfrm>
            <a:off x="1949412" y="802350"/>
            <a:ext cx="980565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xmlns="" id="{E1F05A54-54F0-497C-81A4-0D38A10FA9F5}"/>
              </a:ext>
            </a:extLst>
          </p:cNvPr>
          <p:cNvGrpSpPr/>
          <p:nvPr/>
        </p:nvGrpSpPr>
        <p:grpSpPr>
          <a:xfrm>
            <a:off x="704599" y="666389"/>
            <a:ext cx="1263484" cy="937052"/>
            <a:chOff x="552240" y="621983"/>
            <a:chExt cx="1554172" cy="1100380"/>
          </a:xfrm>
        </p:grpSpPr>
        <p:sp>
          <p:nvSpPr>
            <p:cNvPr id="41" name="Sun 5">
              <a:extLst>
                <a:ext uri="{FF2B5EF4-FFF2-40B4-BE49-F238E27FC236}">
                  <a16:creationId xmlns:a16="http://schemas.microsoft.com/office/drawing/2014/main" xmlns="" id="{D90431B1-EC3B-4284-A587-88177FFFABC3}"/>
                </a:ext>
              </a:extLst>
            </p:cNvPr>
            <p:cNvSpPr/>
            <p:nvPr/>
          </p:nvSpPr>
          <p:spPr>
            <a:xfrm>
              <a:off x="990535" y="621983"/>
              <a:ext cx="1115877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xmlns="" id="{8B63C936-9186-43B6-AF51-D238BE2A3FCA}"/>
                </a:ext>
              </a:extLst>
            </p:cNvPr>
            <p:cNvSpPr/>
            <p:nvPr/>
          </p:nvSpPr>
          <p:spPr>
            <a:xfrm>
              <a:off x="552240" y="852055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4 </a:t>
              </a:r>
            </a:p>
          </p:txBody>
        </p: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xmlns="" id="{367281EC-4019-4913-A95E-A6623221E272}"/>
              </a:ext>
            </a:extLst>
          </p:cNvPr>
          <p:cNvGrpSpPr/>
          <p:nvPr/>
        </p:nvGrpSpPr>
        <p:grpSpPr>
          <a:xfrm>
            <a:off x="1231499" y="4371659"/>
            <a:ext cx="3818519" cy="637309"/>
            <a:chOff x="3380578" y="2633163"/>
            <a:chExt cx="3818519" cy="637309"/>
          </a:xfrm>
        </p:grpSpPr>
        <p:sp>
          <p:nvSpPr>
            <p:cNvPr id="44" name="Hình chữ nhật: Góc Tròn 43">
              <a:extLst>
                <a:ext uri="{FF2B5EF4-FFF2-40B4-BE49-F238E27FC236}">
                  <a16:creationId xmlns:a16="http://schemas.microsoft.com/office/drawing/2014/main" xmlns="" id="{8ABF035A-9F40-4D07-A69C-273CB5564C0E}"/>
                </a:ext>
              </a:extLst>
            </p:cNvPr>
            <p:cNvSpPr/>
            <p:nvPr/>
          </p:nvSpPr>
          <p:spPr>
            <a:xfrm>
              <a:off x="3380578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45" name="Hình chữ nhật: Góc Tròn 44">
              <a:extLst>
                <a:ext uri="{FF2B5EF4-FFF2-40B4-BE49-F238E27FC236}">
                  <a16:creationId xmlns:a16="http://schemas.microsoft.com/office/drawing/2014/main" xmlns="" id="{FEEAF6EC-27EB-429A-9C68-0EAD304FB5AB}"/>
                </a:ext>
              </a:extLst>
            </p:cNvPr>
            <p:cNvSpPr/>
            <p:nvPr/>
          </p:nvSpPr>
          <p:spPr>
            <a:xfrm>
              <a:off x="5122702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Hình chữ nhật: Góc Tròn 45">
              <a:extLst>
                <a:ext uri="{FF2B5EF4-FFF2-40B4-BE49-F238E27FC236}">
                  <a16:creationId xmlns:a16="http://schemas.microsoft.com/office/drawing/2014/main" xmlns="" id="{D32C562A-5B7A-479B-8D39-26B68F647E0A}"/>
                </a:ext>
              </a:extLst>
            </p:cNvPr>
            <p:cNvSpPr/>
            <p:nvPr/>
          </p:nvSpPr>
          <p:spPr>
            <a:xfrm>
              <a:off x="6587097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Hình Bầu dục 46">
              <a:extLst>
                <a:ext uri="{FF2B5EF4-FFF2-40B4-BE49-F238E27FC236}">
                  <a16:creationId xmlns:a16="http://schemas.microsoft.com/office/drawing/2014/main" xmlns="" id="{D4DAE218-51F4-4567-9551-C86A13B3DD9A}"/>
                </a:ext>
              </a:extLst>
            </p:cNvPr>
            <p:cNvSpPr/>
            <p:nvPr/>
          </p:nvSpPr>
          <p:spPr>
            <a:xfrm>
              <a:off x="4245727" y="2633163"/>
              <a:ext cx="637309" cy="63730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xmlns="" id="{4F0F9ECC-DB8A-46A6-9EE7-DC4B40DC7538}"/>
                </a:ext>
              </a:extLst>
            </p:cNvPr>
            <p:cNvSpPr/>
            <p:nvPr/>
          </p:nvSpPr>
          <p:spPr>
            <a:xfrm>
              <a:off x="4950373" y="2722982"/>
              <a:ext cx="1767037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    =</a:t>
              </a:r>
            </a:p>
          </p:txBody>
        </p:sp>
      </p:grpSp>
      <p:sp>
        <p:nvSpPr>
          <p:cNvPr id="49" name="Rounded Rectangle 5">
            <a:extLst>
              <a:ext uri="{FF2B5EF4-FFF2-40B4-BE49-F238E27FC236}">
                <a16:creationId xmlns:a16="http://schemas.microsoft.com/office/drawing/2014/main" xmlns="" id="{E0C8949D-E387-48C2-8FFA-67B630A22D68}"/>
              </a:ext>
            </a:extLst>
          </p:cNvPr>
          <p:cNvSpPr/>
          <p:nvPr/>
        </p:nvSpPr>
        <p:spPr>
          <a:xfrm>
            <a:off x="1193858" y="438767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xmlns="" id="{745314ED-8408-4623-AC0C-E3010E2DF3EF}"/>
              </a:ext>
            </a:extLst>
          </p:cNvPr>
          <p:cNvSpPr/>
          <p:nvPr/>
        </p:nvSpPr>
        <p:spPr>
          <a:xfrm>
            <a:off x="2191895" y="4391324"/>
            <a:ext cx="52694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xmlns="" id="{BE2C5419-D0C3-4C8A-9709-6F608DD0C42E}"/>
              </a:ext>
            </a:extLst>
          </p:cNvPr>
          <p:cNvSpPr/>
          <p:nvPr/>
        </p:nvSpPr>
        <p:spPr>
          <a:xfrm>
            <a:off x="3037942" y="4378908"/>
            <a:ext cx="51228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xmlns="" id="{9D3B861D-2C1D-4856-B444-0724E7C0CA3A}"/>
              </a:ext>
            </a:extLst>
          </p:cNvPr>
          <p:cNvSpPr/>
          <p:nvPr/>
        </p:nvSpPr>
        <p:spPr>
          <a:xfrm>
            <a:off x="4399698" y="4377794"/>
            <a:ext cx="67768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7" name="Nhóm 56">
            <a:extLst>
              <a:ext uri="{FF2B5EF4-FFF2-40B4-BE49-F238E27FC236}">
                <a16:creationId xmlns:a16="http://schemas.microsoft.com/office/drawing/2014/main" xmlns="" id="{EC68DFD1-985B-4FA7-8539-678840F4E54F}"/>
              </a:ext>
            </a:extLst>
          </p:cNvPr>
          <p:cNvGrpSpPr/>
          <p:nvPr/>
        </p:nvGrpSpPr>
        <p:grpSpPr>
          <a:xfrm>
            <a:off x="6852241" y="4384841"/>
            <a:ext cx="3818519" cy="637309"/>
            <a:chOff x="3380578" y="2633163"/>
            <a:chExt cx="3818519" cy="637309"/>
          </a:xfrm>
        </p:grpSpPr>
        <p:sp>
          <p:nvSpPr>
            <p:cNvPr id="58" name="Hình chữ nhật: Góc Tròn 57">
              <a:extLst>
                <a:ext uri="{FF2B5EF4-FFF2-40B4-BE49-F238E27FC236}">
                  <a16:creationId xmlns:a16="http://schemas.microsoft.com/office/drawing/2014/main" xmlns="" id="{D67126FA-EBE6-49A7-BC31-7AC95FB42CFE}"/>
                </a:ext>
              </a:extLst>
            </p:cNvPr>
            <p:cNvSpPr/>
            <p:nvPr/>
          </p:nvSpPr>
          <p:spPr>
            <a:xfrm>
              <a:off x="3380578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59" name="Hình chữ nhật: Góc Tròn 58">
              <a:extLst>
                <a:ext uri="{FF2B5EF4-FFF2-40B4-BE49-F238E27FC236}">
                  <a16:creationId xmlns:a16="http://schemas.microsoft.com/office/drawing/2014/main" xmlns="" id="{C625528D-A855-45A2-A4A2-026EB8B9DB98}"/>
                </a:ext>
              </a:extLst>
            </p:cNvPr>
            <p:cNvSpPr/>
            <p:nvPr/>
          </p:nvSpPr>
          <p:spPr>
            <a:xfrm>
              <a:off x="5122702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0" name="Hình chữ nhật: Góc Tròn 59">
              <a:extLst>
                <a:ext uri="{FF2B5EF4-FFF2-40B4-BE49-F238E27FC236}">
                  <a16:creationId xmlns:a16="http://schemas.microsoft.com/office/drawing/2014/main" xmlns="" id="{8253888B-E1A1-499B-9689-D48F58D9D66F}"/>
                </a:ext>
              </a:extLst>
            </p:cNvPr>
            <p:cNvSpPr/>
            <p:nvPr/>
          </p:nvSpPr>
          <p:spPr>
            <a:xfrm>
              <a:off x="6587097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Hình Bầu dục 60">
              <a:extLst>
                <a:ext uri="{FF2B5EF4-FFF2-40B4-BE49-F238E27FC236}">
                  <a16:creationId xmlns:a16="http://schemas.microsoft.com/office/drawing/2014/main" xmlns="" id="{67BA3A47-448E-4668-8515-D8845CF63B21}"/>
                </a:ext>
              </a:extLst>
            </p:cNvPr>
            <p:cNvSpPr/>
            <p:nvPr/>
          </p:nvSpPr>
          <p:spPr>
            <a:xfrm>
              <a:off x="4245727" y="2633163"/>
              <a:ext cx="637309" cy="63730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Rounded Rectangle 5">
              <a:extLst>
                <a:ext uri="{FF2B5EF4-FFF2-40B4-BE49-F238E27FC236}">
                  <a16:creationId xmlns:a16="http://schemas.microsoft.com/office/drawing/2014/main" xmlns="" id="{316321FF-D1CC-4D63-AE90-841B45DDB2F1}"/>
                </a:ext>
              </a:extLst>
            </p:cNvPr>
            <p:cNvSpPr/>
            <p:nvPr/>
          </p:nvSpPr>
          <p:spPr>
            <a:xfrm>
              <a:off x="5011490" y="2633163"/>
              <a:ext cx="1767037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    =</a:t>
              </a:r>
            </a:p>
          </p:txBody>
        </p:sp>
      </p:grpSp>
      <p:sp>
        <p:nvSpPr>
          <p:cNvPr id="63" name="Rounded Rectangle 5">
            <a:extLst>
              <a:ext uri="{FF2B5EF4-FFF2-40B4-BE49-F238E27FC236}">
                <a16:creationId xmlns:a16="http://schemas.microsoft.com/office/drawing/2014/main" xmlns="" id="{8E041EDE-6B11-4187-8C68-29720885A97C}"/>
              </a:ext>
            </a:extLst>
          </p:cNvPr>
          <p:cNvSpPr/>
          <p:nvPr/>
        </p:nvSpPr>
        <p:spPr>
          <a:xfrm>
            <a:off x="6826932" y="4377794"/>
            <a:ext cx="698853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ounded Rectangle 5">
            <a:extLst>
              <a:ext uri="{FF2B5EF4-FFF2-40B4-BE49-F238E27FC236}">
                <a16:creationId xmlns:a16="http://schemas.microsoft.com/office/drawing/2014/main" xmlns="" id="{6B50E75F-7EDE-464D-8AFA-A984F7F03E5B}"/>
              </a:ext>
            </a:extLst>
          </p:cNvPr>
          <p:cNvSpPr/>
          <p:nvPr/>
        </p:nvSpPr>
        <p:spPr>
          <a:xfrm>
            <a:off x="7800370" y="4407788"/>
            <a:ext cx="51590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Rounded Rectangle 5">
            <a:extLst>
              <a:ext uri="{FF2B5EF4-FFF2-40B4-BE49-F238E27FC236}">
                <a16:creationId xmlns:a16="http://schemas.microsoft.com/office/drawing/2014/main" xmlns="" id="{3C09405D-C50B-4880-B50E-0388FCDFE0F7}"/>
              </a:ext>
            </a:extLst>
          </p:cNvPr>
          <p:cNvSpPr/>
          <p:nvPr/>
        </p:nvSpPr>
        <p:spPr>
          <a:xfrm>
            <a:off x="8659780" y="4378908"/>
            <a:ext cx="57931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" name="Rounded Rectangle 5">
            <a:extLst>
              <a:ext uri="{FF2B5EF4-FFF2-40B4-BE49-F238E27FC236}">
                <a16:creationId xmlns:a16="http://schemas.microsoft.com/office/drawing/2014/main" xmlns="" id="{E7B94E14-E4CF-45D5-9887-8927FB3AEF7A}"/>
              </a:ext>
            </a:extLst>
          </p:cNvPr>
          <p:cNvSpPr/>
          <p:nvPr/>
        </p:nvSpPr>
        <p:spPr>
          <a:xfrm>
            <a:off x="10027747" y="4378908"/>
            <a:ext cx="8169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Rounded Rectangle 5">
            <a:extLst>
              <a:ext uri="{FF2B5EF4-FFF2-40B4-BE49-F238E27FC236}">
                <a16:creationId xmlns:a16="http://schemas.microsoft.com/office/drawing/2014/main" xmlns="" id="{2A9A54B3-0D2F-498F-AF61-1B5263151392}"/>
              </a:ext>
            </a:extLst>
          </p:cNvPr>
          <p:cNvSpPr/>
          <p:nvPr/>
        </p:nvSpPr>
        <p:spPr>
          <a:xfrm>
            <a:off x="1000003" y="1948842"/>
            <a:ext cx="78953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xmlns="" id="{533ADEDD-3C4E-43FF-9B49-16D01CC0ADC6}"/>
              </a:ext>
            </a:extLst>
          </p:cNvPr>
          <p:cNvGrpSpPr/>
          <p:nvPr/>
        </p:nvGrpSpPr>
        <p:grpSpPr>
          <a:xfrm>
            <a:off x="5339761" y="1789139"/>
            <a:ext cx="6252149" cy="2213763"/>
            <a:chOff x="5339761" y="1789139"/>
            <a:chExt cx="6252149" cy="2213763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xmlns="" id="{4DDA52BE-6820-4DB6-9B8F-177C6248D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9761" y="1840365"/>
              <a:ext cx="6252149" cy="2162537"/>
            </a:xfrm>
            <a:prstGeom prst="rect">
              <a:avLst/>
            </a:prstGeom>
          </p:spPr>
        </p:pic>
        <p:sp>
          <p:nvSpPr>
            <p:cNvPr id="72" name="Rounded Rectangle 5">
              <a:extLst>
                <a:ext uri="{FF2B5EF4-FFF2-40B4-BE49-F238E27FC236}">
                  <a16:creationId xmlns:a16="http://schemas.microsoft.com/office/drawing/2014/main" xmlns="" id="{58E13064-B3C3-4D63-9DDC-E4D184527B99}"/>
                </a:ext>
              </a:extLst>
            </p:cNvPr>
            <p:cNvSpPr/>
            <p:nvPr/>
          </p:nvSpPr>
          <p:spPr>
            <a:xfrm>
              <a:off x="5593321" y="1789139"/>
              <a:ext cx="789534" cy="614362"/>
            </a:xfrm>
            <a:prstGeom prst="roundRect">
              <a:avLst/>
            </a:prstGeom>
            <a:solidFill>
              <a:schemeClr val="bg1"/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4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9" grpId="0"/>
      <p:bldP spid="54" grpId="0"/>
      <p:bldP spid="55" grpId="0"/>
      <p:bldP spid="56" grpId="0"/>
      <p:bldP spid="63" grpId="0"/>
      <p:bldP spid="68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995807" y="2963916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xmlns="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xmlns="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xmlns="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99522" y="79793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45F486AF-F0AB-415E-9FD5-9EE6EF5037FD}"/>
              </a:ext>
            </a:extLst>
          </p:cNvPr>
          <p:cNvSpPr/>
          <p:nvPr/>
        </p:nvSpPr>
        <p:spPr>
          <a:xfrm>
            <a:off x="1996131" y="1393070"/>
            <a:ext cx="97055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14 + 3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5BDE725B-3576-4A00-A152-BE667C85CF46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228460B8-9A5B-4D3E-8AF5-AE623E16CF55}"/>
              </a:ext>
            </a:extLst>
          </p:cNvPr>
          <p:cNvSpPr/>
          <p:nvPr/>
        </p:nvSpPr>
        <p:spPr>
          <a:xfrm>
            <a:off x="2747375" y="3327005"/>
            <a:ext cx="6733811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GIẢI CỨU NHỮNG CHÚ CHIM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3EC7234-B7F5-4162-9FC3-B7F1F8260B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1692275"/>
            <a:ext cx="22288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B8CCFBD0-B8F3-4A63-A50C-8AEB77D41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2049463"/>
            <a:ext cx="155416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20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xmlns="" id="{6D835F44-E754-47F4-9156-03006CB3C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18" y="1365759"/>
            <a:ext cx="9289740" cy="48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074D8543-E4D5-4A69-9BF1-DCDD0F20CD43}"/>
              </a:ext>
            </a:extLst>
          </p:cNvPr>
          <p:cNvSpPr txBox="1"/>
          <p:nvPr/>
        </p:nvSpPr>
        <p:spPr>
          <a:xfrm>
            <a:off x="3416898" y="2504196"/>
            <a:ext cx="6419380" cy="226061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Ấn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vào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số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ở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lồng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chim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để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ra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câu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hỏi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dirty="0" err="1">
                <a:solidFill>
                  <a:srgbClr val="002060"/>
                </a:solidFill>
                <a:latin typeface="+mj-lt"/>
              </a:rPr>
              <a:t>Ấn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màn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,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ấn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màn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3.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Ấn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vào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lồng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chim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để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chim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bay ra.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1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264</Words>
  <Application>Microsoft Office PowerPoint</Application>
  <PresentationFormat>Widescreen</PresentationFormat>
  <Paragraphs>71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inpin heiti</vt:lpstr>
      <vt:lpstr>Times New Roman</vt:lpstr>
      <vt:lpstr>UTM Avo</vt:lpstr>
      <vt:lpstr>2_Office Theme</vt:lpstr>
      <vt:lpstr>1_Office Theme</vt:lpstr>
      <vt:lpstr>Tuần 26 Bài 56: Phép cộng dạng 14 + 3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TT</cp:lastModifiedBy>
  <cp:revision>84</cp:revision>
  <dcterms:created xsi:type="dcterms:W3CDTF">2022-01-03T12:36:21Z</dcterms:created>
  <dcterms:modified xsi:type="dcterms:W3CDTF">2022-03-13T02:37:49Z</dcterms:modified>
</cp:coreProperties>
</file>