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2" r:id="rId10"/>
    <p:sldId id="267" r:id="rId11"/>
    <p:sldId id="268" r:id="rId12"/>
    <p:sldId id="274" r:id="rId13"/>
    <p:sldId id="273" r:id="rId14"/>
    <p:sldId id="271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A8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2" autoAdjust="0"/>
    <p:restoredTop sz="94660"/>
  </p:normalViewPr>
  <p:slideViewPr>
    <p:cSldViewPr>
      <p:cViewPr varScale="1">
        <p:scale>
          <a:sx n="84" d="100"/>
          <a:sy n="84" d="100"/>
        </p:scale>
        <p:origin x="2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42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58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49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42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420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320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4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16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91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68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8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12AB-DF9D-49F4-9936-6C98DB5444E3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361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5.png"/><Relationship Id="rId12" Type="http://schemas.openxmlformats.org/officeDocument/2006/relationships/image" Target="../media/image14.gif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gif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5.gif"/><Relationship Id="rId23" Type="http://schemas.openxmlformats.org/officeDocument/2006/relationships/slide" Target="slide4.xml"/><Relationship Id="rId10" Type="http://schemas.openxmlformats.org/officeDocument/2006/relationships/image" Target="../media/image12.gif"/><Relationship Id="rId19" Type="http://schemas.openxmlformats.org/officeDocument/2006/relationships/slide" Target="slide6.xml"/><Relationship Id="rId4" Type="http://schemas.openxmlformats.org/officeDocument/2006/relationships/image" Target="../media/image2.png"/><Relationship Id="rId9" Type="http://schemas.openxmlformats.org/officeDocument/2006/relationships/image" Target="../media/image11.gif"/><Relationship Id="rId14" Type="http://schemas.openxmlformats.org/officeDocument/2006/relationships/image" Target="../media/image10.gif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5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06774" y="620688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1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0272" y="173452"/>
            <a:ext cx="11972898" cy="635000"/>
            <a:chOff x="544613" y="188640"/>
            <a:chExt cx="11972898" cy="635000"/>
          </a:xfrm>
        </p:grpSpPr>
        <p:grpSp>
          <p:nvGrpSpPr>
            <p:cNvPr id="5" name="Group 4"/>
            <p:cNvGrpSpPr/>
            <p:nvPr/>
          </p:nvGrpSpPr>
          <p:grpSpPr>
            <a:xfrm>
              <a:off x="544613" y="188640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+mj-lt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265337" y="220319"/>
              <a:ext cx="112521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So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sánh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học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sinh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của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trường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tiểu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học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dưới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đây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: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1" b="100000" l="2786" r="9832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1" y="997265"/>
            <a:ext cx="3851808" cy="190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3" b="100000" l="4913" r="97688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29" y="1025069"/>
            <a:ext cx="3682926" cy="205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" b="96098" l="3158" r="98158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14" y="1139719"/>
            <a:ext cx="3755874" cy="202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874" y="3004654"/>
            <a:ext cx="358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800" b="1" dirty="0">
                <a:latin typeface="+mj-lt"/>
                <a:cs typeface="Times New Roman" pitchFamily="18" charset="0"/>
              </a:rPr>
              <a:t> Kim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Đồng</a:t>
            </a:r>
            <a:endParaRPr lang="en-US" sz="2800" b="1" dirty="0">
              <a:latin typeface="+mj-lt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581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học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sinh</a:t>
            </a:r>
            <a:endParaRPr lang="vi-VN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8307" y="3017433"/>
            <a:ext cx="3876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Thành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Công</a:t>
            </a:r>
            <a:r>
              <a:rPr lang="en-US" sz="2800" b="1" dirty="0">
                <a:latin typeface="+mj-lt"/>
                <a:cs typeface="Times New Roman" pitchFamily="18" charset="0"/>
              </a:rPr>
              <a:t> 496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học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sinh</a:t>
            </a:r>
            <a:endParaRPr lang="vi-VN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37846" y="3017432"/>
            <a:ext cx="3948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Quyết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Thắng</a:t>
            </a:r>
            <a:endParaRPr lang="en-US" sz="2800" b="1" dirty="0">
              <a:latin typeface="+mj-lt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605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học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sinh</a:t>
            </a:r>
            <a:endParaRPr lang="vi-VN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2718" y="4131556"/>
            <a:ext cx="947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32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hàng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     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6 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&gt; 5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 5  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&gt;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4</a:t>
            </a:r>
            <a:endParaRPr lang="en-US" sz="3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26654" y="735427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03118" y="735427"/>
            <a:ext cx="4542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93472" y="4779394"/>
            <a:ext cx="947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           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           605 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&gt; 581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581 &gt;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496</a:t>
            </a:r>
            <a:endParaRPr lang="en-US" sz="3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0710" y="5446266"/>
            <a:ext cx="94792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Quyết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nhất</a:t>
            </a:r>
            <a:endParaRPr lang="en-US" sz="32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ít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nhất</a:t>
            </a:r>
            <a:endParaRPr lang="vi-VN" sz="32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94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7DFBE9-5106-4965-9CB4-CA568BE79200}"/>
              </a:ext>
            </a:extLst>
          </p:cNvPr>
          <p:cNvGrpSpPr/>
          <p:nvPr/>
        </p:nvGrpSpPr>
        <p:grpSpPr>
          <a:xfrm>
            <a:off x="190550" y="106345"/>
            <a:ext cx="5377917" cy="802375"/>
            <a:chOff x="3516976" y="-2973"/>
            <a:chExt cx="5377917" cy="802375"/>
          </a:xfrm>
        </p:grpSpPr>
        <p:grpSp>
          <p:nvGrpSpPr>
            <p:cNvPr id="7" name="Group 6"/>
            <p:cNvGrpSpPr/>
            <p:nvPr/>
          </p:nvGrpSpPr>
          <p:grpSpPr>
            <a:xfrm>
              <a:off x="3516976" y="-2973"/>
              <a:ext cx="856895" cy="802375"/>
              <a:chOff x="1522698" y="971728"/>
              <a:chExt cx="720080" cy="76783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630710" y="1125820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+mj-lt"/>
                    <a:cs typeface="Times New Roman" pitchFamily="18" charset="0"/>
                  </a:rPr>
                  <a:t>3</a:t>
                </a:r>
                <a:endParaRPr lang="vi-VN" sz="2800" b="1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+mj-lt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02405" y="158050"/>
              <a:ext cx="4392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+mj-lt"/>
                  <a:cs typeface="Times New Roman" pitchFamily="18" charset="0"/>
                </a:rPr>
                <a:t>Trò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chơi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“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Lập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”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1162" y="1007486"/>
            <a:ext cx="11682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latin typeface="+mj-lt"/>
                <a:cs typeface="Times New Roman" pitchFamily="18" charset="0"/>
              </a:rPr>
              <a:t>Mỗi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người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chơi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lấy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ra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thẻ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và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tạo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thành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một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chữ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latin typeface="+mj-lt"/>
                <a:cs typeface="Times New Roman" pitchFamily="18" charset="0"/>
              </a:rPr>
              <a:t>Người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nào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lớn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là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thắng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1" b="98636" l="9406" r="94401">
                        <a14:foregroundMark x1="29451" y1="26818" x2="26204" y2="65909"/>
                        <a14:foregroundMark x1="16125" y1="82045" x2="71669" y2="94091"/>
                        <a14:foregroundMark x1="52408" y1="26136" x2="48712" y2="27500"/>
                        <a14:foregroundMark x1="51848" y1="26818" x2="56887" y2="30455"/>
                        <a14:foregroundMark x1="55879" y1="29773" x2="50840" y2="66364"/>
                        <a14:foregroundMark x1="24524" y1="29773" x2="31019" y2="25909"/>
                        <a14:foregroundMark x1="32587" y1="41364" x2="33819" y2="40909"/>
                        <a14:foregroundMark x1="23292" y1="42045" x2="22396" y2="45227"/>
                        <a14:foregroundMark x1="81747" y1="13636" x2="82867" y2="97273"/>
                        <a14:foregroundMark x1="90929" y1="60227" x2="90482" y2="66364"/>
                        <a14:foregroundMark x1="92609" y1="64545" x2="94401" y2="56136"/>
                        <a14:foregroundMark x1="90146" y1="70227" x2="89810" y2="9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18" y="3672986"/>
            <a:ext cx="6480720" cy="319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3142878" y="2758769"/>
            <a:ext cx="5905182" cy="1054453"/>
          </a:xfrm>
          <a:prstGeom prst="wedgeEllipseCallout">
            <a:avLst>
              <a:gd name="adj1" fmla="val 39316"/>
              <a:gd name="adj2" fmla="val 5982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chơi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nhiều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lần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lưu</a:t>
            </a:r>
            <a:r>
              <a:rPr lang="en-US" sz="2800" dirty="0"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latin typeface="+mj-lt"/>
                <a:cs typeface="Times New Roman" pitchFamily="18" charset="0"/>
              </a:rPr>
              <a:t>mỗi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thẻ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chỉ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lấy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lần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403" y="381322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987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3403" y="497719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102</a:t>
            </a:r>
            <a:endParaRPr lang="vi-VN" sz="3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69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6456" y="84872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:</a:t>
            </a:r>
            <a:endParaRPr lang="vi-VN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0850" y="1930083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:</a:t>
            </a:r>
            <a:endParaRPr lang="vi-VN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6076" y="314096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:</a:t>
            </a:r>
            <a:endParaRPr lang="vi-VN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6076" y="434112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:</a:t>
            </a:r>
            <a:endParaRPr lang="vi-VN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6076" y="556068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giống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:</a:t>
            </a:r>
            <a:endParaRPr lang="vi-VN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5580" y="193213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987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5246" y="86962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999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5246" y="3153985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100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1470" y="434980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102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7494" y="556068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111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0324" y="2116308"/>
            <a:ext cx="760068" cy="523220"/>
            <a:chOff x="2485459" y="1975436"/>
            <a:chExt cx="1772914" cy="1393004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B26D2C-1BC9-4238-BC4C-795267AEDD6F}"/>
              </a:ext>
            </a:extLst>
          </p:cNvPr>
          <p:cNvSpPr txBox="1"/>
          <p:nvPr/>
        </p:nvSpPr>
        <p:spPr>
          <a:xfrm>
            <a:off x="2186756" y="2223298"/>
            <a:ext cx="796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31978" y="3573015"/>
            <a:ext cx="760068" cy="523221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F928FB-968A-4666-9173-178A617D7C9E}"/>
              </a:ext>
            </a:extLst>
          </p:cNvPr>
          <p:cNvSpPr txBox="1"/>
          <p:nvPr/>
        </p:nvSpPr>
        <p:spPr>
          <a:xfrm>
            <a:off x="2586515" y="3573016"/>
            <a:ext cx="7469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thực 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3609020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18" y="5013176"/>
            <a:ext cx="2497432" cy="19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134" y="769589"/>
            <a:ext cx="6083543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37" y="1933084"/>
            <a:ext cx="6662639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06" y="4440015"/>
            <a:ext cx="5748278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1" y="4679330"/>
            <a:ext cx="2285702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73" y="2565659"/>
            <a:ext cx="2410833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599" y="2182882"/>
            <a:ext cx="2599887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648" y="4241799"/>
            <a:ext cx="6441623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84" y="4464085"/>
            <a:ext cx="2951083" cy="2501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60446" y="-12528"/>
            <a:ext cx="5328153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15050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134" y="769589"/>
            <a:ext cx="6083543" cy="3694496"/>
          </a:xfrm>
          <a:prstGeom prst="rect">
            <a:avLst/>
          </a:prstGeom>
        </p:spPr>
      </p:pic>
      <p:pic>
        <p:nvPicPr>
          <p:cNvPr id="19" name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37" y="1933084"/>
            <a:ext cx="6662639" cy="2944623"/>
          </a:xfrm>
          <a:prstGeom prst="rect">
            <a:avLst/>
          </a:prstGeom>
        </p:spPr>
      </p:pic>
      <p:pic>
        <p:nvPicPr>
          <p:cNvPr id="16" name="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06" y="4440015"/>
            <a:ext cx="5748278" cy="2408129"/>
          </a:xfrm>
          <a:prstGeom prst="rect">
            <a:avLst/>
          </a:prstGeom>
        </p:spPr>
      </p:pic>
      <p:pic>
        <p:nvPicPr>
          <p:cNvPr id="21" name="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1" y="4679330"/>
            <a:ext cx="2285702" cy="2286000"/>
          </a:xfrm>
          <a:prstGeom prst="rect">
            <a:avLst/>
          </a:prstGeom>
        </p:spPr>
      </p:pic>
      <p:pic>
        <p:nvPicPr>
          <p:cNvPr id="1026" name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9473" y="2565659"/>
            <a:ext cx="2410832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599" y="2153147"/>
            <a:ext cx="2631599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00" y="2445077"/>
            <a:ext cx="2285702" cy="2286000"/>
          </a:xfrm>
          <a:prstGeom prst="rect">
            <a:avLst/>
          </a:prstGeom>
        </p:spPr>
      </p:pic>
      <p:pic>
        <p:nvPicPr>
          <p:cNvPr id="1030" name="9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44" y="1696626"/>
            <a:ext cx="3047603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0648" y="4241799"/>
            <a:ext cx="6441623" cy="2723530"/>
          </a:xfrm>
          <a:prstGeom prst="rect">
            <a:avLst/>
          </a:prstGeom>
        </p:spPr>
      </p:pic>
      <p:pic>
        <p:nvPicPr>
          <p:cNvPr id="32" name="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84" y="4464085"/>
            <a:ext cx="2951083" cy="2501244"/>
          </a:xfrm>
          <a:prstGeom prst="rect">
            <a:avLst/>
          </a:prstGeom>
        </p:spPr>
      </p:pic>
      <p:pic>
        <p:nvPicPr>
          <p:cNvPr id="33" name="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00" y="4356089"/>
            <a:ext cx="2297925" cy="2591982"/>
          </a:xfrm>
          <a:prstGeom prst="rect">
            <a:avLst/>
          </a:prstGeom>
        </p:spPr>
      </p:pic>
      <p:pic>
        <p:nvPicPr>
          <p:cNvPr id="22" name="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29" y="4156723"/>
            <a:ext cx="2701223" cy="2701575"/>
          </a:xfrm>
          <a:prstGeom prst="rect">
            <a:avLst/>
          </a:prstGeom>
        </p:spPr>
      </p:pic>
      <p:pic>
        <p:nvPicPr>
          <p:cNvPr id="34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217" y="91263"/>
            <a:ext cx="820046" cy="883686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8454" y="92773"/>
            <a:ext cx="840258" cy="872134"/>
          </a:xfrm>
          <a:prstGeom prst="rect">
            <a:avLst/>
          </a:prstGeom>
        </p:spPr>
      </p:pic>
      <p:pic>
        <p:nvPicPr>
          <p:cNvPr id="36" name="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390" y="96544"/>
            <a:ext cx="811383" cy="84325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7849" y="96544"/>
            <a:ext cx="811383" cy="843256"/>
          </a:xfrm>
          <a:prstGeom prst="rect">
            <a:avLst/>
          </a:prstGeom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10749647" y="0"/>
            <a:ext cx="1100920" cy="769589"/>
          </a:xfrm>
          <a:prstGeom prst="rightArrow">
            <a:avLst/>
          </a:prstGeom>
          <a:solidFill>
            <a:srgbClr val="5A8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725210"/>
            <a:ext cx="2517035" cy="1054463"/>
          </a:xfrm>
          <a:prstGeom prst="rect">
            <a:avLst/>
          </a:prstGeom>
        </p:spPr>
      </p:pic>
      <p:sp>
        <p:nvSpPr>
          <p:cNvPr id="15" name="Snip Diagonal Corner Rectangle 14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845        654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3459" y="363199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A. &gt;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16211" y="3576374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8150731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40351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55" y="4194895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059" y="4246908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8407" y="1510239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92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3" grpId="0" animBg="1"/>
      <p:bldP spid="2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648" y="5689314"/>
            <a:ext cx="2872383" cy="1214449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845        854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62022" y="361699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 &lt;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71670" y="3598947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374596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40351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122" y="4228476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82" y="4184712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5" name="Oval 24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916" y="1712544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3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1" y="5403211"/>
            <a:ext cx="2353400" cy="1429205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655        654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53459" y="363199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A. &gt;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02918" y="3584012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8150731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40351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74" y="4237706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66" y="4229537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35" name="Oval 34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1335" y="1628800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28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1" grpId="0" animBg="1"/>
      <p:bldP spid="32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26" y="5333733"/>
            <a:ext cx="3299778" cy="1458372"/>
          </a:xfrm>
          <a:prstGeom prst="rect">
            <a:avLst/>
          </a:prstGeom>
        </p:spPr>
      </p:pic>
      <p:sp>
        <p:nvSpPr>
          <p:cNvPr id="15" name="Snip Diagonal Corner Rectangle 14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587        587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52846" y="363199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B. =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732905" y="3956131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8150731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9032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A. </a:t>
            </a:r>
            <a:r>
              <a:rPr lang="vi-VN" sz="4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66" y="4290695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32" y="4217153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5" name="Oval 24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8109" y="1505246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94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UY DUẨN"/>
          <p:cNvSpPr/>
          <p:nvPr/>
        </p:nvSpPr>
        <p:spPr>
          <a:xfrm>
            <a:off x="2062758" y="1844824"/>
            <a:ext cx="79208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SO </a:t>
            </a:r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 CÁC SỐ CÓ BA CHỮ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SỐ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(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Tiết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 2)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6388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52630" y="2008332"/>
            <a:ext cx="760068" cy="523220"/>
            <a:chOff x="2485459" y="1975436"/>
            <a:chExt cx="1772914" cy="1393004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6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B26D2C-1BC9-4238-BC4C-795267AEDD6F}"/>
              </a:ext>
            </a:extLst>
          </p:cNvPr>
          <p:cNvSpPr txBox="1"/>
          <p:nvPr/>
        </p:nvSpPr>
        <p:spPr>
          <a:xfrm>
            <a:off x="2186756" y="2223298"/>
            <a:ext cx="796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31978" y="3573015"/>
            <a:ext cx="760068" cy="523221"/>
            <a:chOff x="5056546" y="1975436"/>
            <a:chExt cx="1772914" cy="1393004"/>
          </a:xfrm>
        </p:grpSpPr>
        <p:pic>
          <p:nvPicPr>
            <p:cNvPr id="9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11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F928FB-968A-4666-9173-178A617D7C9E}"/>
              </a:ext>
            </a:extLst>
          </p:cNvPr>
          <p:cNvSpPr txBox="1"/>
          <p:nvPr/>
        </p:nvSpPr>
        <p:spPr>
          <a:xfrm>
            <a:off x="2586515" y="3573016"/>
            <a:ext cx="7469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thực 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9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343</Words>
  <Application>Microsoft Office PowerPoint</Application>
  <PresentationFormat>Custom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L171021</cp:lastModifiedBy>
  <cp:revision>32</cp:revision>
  <dcterms:created xsi:type="dcterms:W3CDTF">2021-08-08T17:07:11Z</dcterms:created>
  <dcterms:modified xsi:type="dcterms:W3CDTF">2022-03-20T14:46:16Z</dcterms:modified>
</cp:coreProperties>
</file>