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26"/>
  </p:notesMasterIdLst>
  <p:sldIdLst>
    <p:sldId id="403" r:id="rId3"/>
    <p:sldId id="278" r:id="rId4"/>
    <p:sldId id="279" r:id="rId5"/>
    <p:sldId id="281" r:id="rId6"/>
    <p:sldId id="390" r:id="rId7"/>
    <p:sldId id="257" r:id="rId8"/>
    <p:sldId id="366" r:id="rId9"/>
    <p:sldId id="396" r:id="rId10"/>
    <p:sldId id="397" r:id="rId11"/>
    <p:sldId id="402" r:id="rId12"/>
    <p:sldId id="258" r:id="rId13"/>
    <p:sldId id="371" r:id="rId14"/>
    <p:sldId id="398" r:id="rId15"/>
    <p:sldId id="399" r:id="rId16"/>
    <p:sldId id="378" r:id="rId17"/>
    <p:sldId id="400" r:id="rId18"/>
    <p:sldId id="382" r:id="rId19"/>
    <p:sldId id="381" r:id="rId20"/>
    <p:sldId id="387" r:id="rId21"/>
    <p:sldId id="388" r:id="rId22"/>
    <p:sldId id="401" r:id="rId23"/>
    <p:sldId id="358" r:id="rId24"/>
    <p:sldId id="377" r:id="rId25"/>
  </p:sldIdLst>
  <p:sldSz cx="12161838" cy="6858000"/>
  <p:notesSz cx="6858000" cy="9144000"/>
  <p:embeddedFontLst>
    <p:embeddedFont>
      <p:font typeface="Calibri Light" pitchFamily="34" charset="0"/>
      <p:regular r:id="rId27"/>
      <p:italic r:id="rId28"/>
    </p:embeddedFont>
    <p:embeddedFont>
      <p:font typeface="Patrick Hand" charset="0"/>
      <p:regular r:id="rId29"/>
    </p:embeddedFont>
    <p:embeddedFont>
      <p:font typeface="Arial-Rounded" charset="0"/>
      <p:regular r:id="rId30"/>
    </p:embeddedFont>
    <p:embeddedFont>
      <p:font typeface="Scope One" charset="0"/>
      <p:regular r:id="rId31"/>
    </p:embeddedFont>
    <p:embeddedFont>
      <p:font typeface="Calibri" pitchFamily="34" charset="0"/>
      <p:regular r:id="rId32"/>
      <p:bold r:id="rId33"/>
      <p:italic r:id="rId34"/>
      <p:boldItalic r:id="rId35"/>
    </p:embeddedFont>
    <p:embeddedFont>
      <p:font typeface="Bodoni MT Black" pitchFamily="18" charset="0"/>
      <p:bold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1C2"/>
    <a:srgbClr val="ADDB7B"/>
    <a:srgbClr val="DFF1CB"/>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17CF696E-B5ED-4320-AEE1-8833A9A7E3BA}">
  <a:tblStyle styleId="{17CF696E-B5ED-4320-AEE1-8833A9A7E3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00" autoAdjust="0"/>
  </p:normalViewPr>
  <p:slideViewPr>
    <p:cSldViewPr snapToGrid="0">
      <p:cViewPr varScale="1">
        <p:scale>
          <a:sx n="59" d="100"/>
          <a:sy n="59" d="100"/>
        </p:scale>
        <p:origin x="-252" y="-84"/>
      </p:cViewPr>
      <p:guideLst>
        <p:guide orient="horz" pos="2160"/>
        <p:guide pos="3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68438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158750" indent="0">
              <a:buNone/>
            </a:pPr>
            <a:endParaRPr lang="en-US" dirty="0"/>
          </a:p>
        </p:txBody>
      </p:sp>
    </p:spTree>
    <p:extLst>
      <p:ext uri="{BB962C8B-B14F-4D97-AF65-F5344CB8AC3E}">
        <p14:creationId xmlns:p14="http://schemas.microsoft.com/office/powerpoint/2010/main" val="16986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078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7313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5120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713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err="1" smtClean="0">
                <a:latin typeface="Arial" pitchFamily="34" charset="0"/>
                <a:cs typeface="Arial" pitchFamily="34" charset="0"/>
              </a:rPr>
              <a:t>Hãy</a:t>
            </a:r>
            <a:r>
              <a:rPr lang="en-US" sz="1100" b="0" baseline="0" dirty="0" smtClean="0">
                <a:latin typeface="Arial" pitchFamily="34" charset="0"/>
                <a:cs typeface="Arial" pitchFamily="34" charset="0"/>
              </a:rPr>
              <a:t> </a:t>
            </a:r>
            <a:r>
              <a:rPr lang="en-US" sz="1100" b="0" baseline="0" dirty="0" err="1">
                <a:latin typeface="Arial" pitchFamily="34" charset="0"/>
                <a:cs typeface="Arial" pitchFamily="34" charset="0"/>
              </a:rPr>
              <a:t>liên</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hệ</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chính</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chủ</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sản</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phẩm</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để</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được</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hỗ</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trợ</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và</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đồng</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hành</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trong</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suốt</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năm</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học</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nhé</a:t>
            </a:r>
            <a:r>
              <a:rPr lang="en-US" sz="1100" b="0" baseline="0" dirty="0">
                <a:latin typeface="Arial" pitchFamily="34" charset="0"/>
                <a:cs typeface="Arial" pitchFamily="34" charset="0"/>
              </a:rPr>
              <a:t>!</a:t>
            </a:r>
            <a:endParaRPr lang="en-US" dirty="0"/>
          </a:p>
        </p:txBody>
      </p:sp>
    </p:spTree>
    <p:extLst>
      <p:ext uri="{BB962C8B-B14F-4D97-AF65-F5344CB8AC3E}">
        <p14:creationId xmlns:p14="http://schemas.microsoft.com/office/powerpoint/2010/main" val="789258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giáo dục cho HS tôn trọng, biết ơn  những ng nghề lao công, cho HS hiểu làm nghề nào cũng đáng quý, miễn đó là lao động chân chính, không vi phạm pháp luật. Nếu ai cũng em thường nghề lao công thì làm sao có người hi sinh để dọn dẹp môi trường, chúng ta sẽ sống trong rác thải, mùi hôi thối…</a:t>
            </a:r>
            <a:endParaRPr lang="en-US"/>
          </a:p>
        </p:txBody>
      </p:sp>
    </p:spTree>
    <p:extLst>
      <p:ext uri="{BB962C8B-B14F-4D97-AF65-F5344CB8AC3E}">
        <p14:creationId xmlns:p14="http://schemas.microsoft.com/office/powerpoint/2010/main" val="247133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40587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26096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430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mẫu</a:t>
            </a:r>
          </a:p>
          <a:p>
            <a:pPr marL="0" lvl="0" indent="0" algn="l" rtl="0">
              <a:spcBef>
                <a:spcPts val="0"/>
              </a:spcBef>
              <a:spcAft>
                <a:spcPts val="0"/>
              </a:spcAft>
              <a:buNone/>
            </a:pPr>
            <a:r>
              <a:rPr lang="en-US"/>
              <a:t>Tìm từ khó đọc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4b7ac326b_0_20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94491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832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370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35560" y="2274447"/>
            <a:ext cx="7290719"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35339" y="4912033"/>
            <a:ext cx="5953236"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04403" y="3055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61803" y="3412951"/>
            <a:ext cx="668209"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9617267" y="-711200"/>
            <a:ext cx="3186927"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flipH="1">
            <a:off x="121100" y="180351"/>
            <a:ext cx="142726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 name="Google Shape;23;p2"/>
          <p:cNvSpPr/>
          <p:nvPr/>
        </p:nvSpPr>
        <p:spPr>
          <a:xfrm>
            <a:off x="3158966" y="269584"/>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a:off x="8076404" y="383551"/>
            <a:ext cx="382684"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 name="Google Shape;28;p2"/>
          <p:cNvSpPr/>
          <p:nvPr/>
        </p:nvSpPr>
        <p:spPr>
          <a:xfrm>
            <a:off x="5918522" y="61474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1555942" y="45389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2"/>
          <p:cNvGrpSpPr/>
          <p:nvPr/>
        </p:nvGrpSpPr>
        <p:grpSpPr>
          <a:xfrm>
            <a:off x="11569441" y="3354201"/>
            <a:ext cx="450017"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 name="Google Shape;37;p2"/>
          <p:cNvSpPr/>
          <p:nvPr/>
        </p:nvSpPr>
        <p:spPr>
          <a:xfrm>
            <a:off x="267005" y="24353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 name="Google Shape;38;p2"/>
          <p:cNvGrpSpPr/>
          <p:nvPr/>
        </p:nvGrpSpPr>
        <p:grpSpPr>
          <a:xfrm>
            <a:off x="267005" y="4449017"/>
            <a:ext cx="382684"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10693302" y="6077375"/>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2"/>
          <p:cNvGrpSpPr/>
          <p:nvPr/>
        </p:nvGrpSpPr>
        <p:grpSpPr>
          <a:xfrm>
            <a:off x="453027" y="6565918"/>
            <a:ext cx="450017"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2"/>
          <p:cNvGrpSpPr/>
          <p:nvPr/>
        </p:nvGrpSpPr>
        <p:grpSpPr>
          <a:xfrm>
            <a:off x="2949353" y="6466800"/>
            <a:ext cx="617369"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548361" y="10142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9" name="Google Shape;59;p2"/>
          <p:cNvGrpSpPr/>
          <p:nvPr/>
        </p:nvGrpSpPr>
        <p:grpSpPr>
          <a:xfrm>
            <a:off x="9283643" y="1014267"/>
            <a:ext cx="617369"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 name="Google Shape;63;p2"/>
          <p:cNvSpPr/>
          <p:nvPr/>
        </p:nvSpPr>
        <p:spPr>
          <a:xfrm>
            <a:off x="515655" y="58294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31"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589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smtClean="0"/>
              <a:t>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smtClean="0"/>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217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255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221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smtClean="0"/>
              <a:t>Click to edit Master title style</a:t>
            </a:r>
            <a:endParaRPr lang="en-US"/>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1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smtClean="0"/>
              <a:t>Click to edit Master title style</a:t>
            </a:r>
            <a:endParaRPr lang="en-US"/>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562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821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479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61838" cy="6858001"/>
          </a:xfrm>
          <a:prstGeom prst="rect">
            <a:avLst/>
          </a:prstGeom>
        </p:spPr>
      </p:pic>
    </p:spTree>
    <p:extLst>
      <p:ext uri="{BB962C8B-B14F-4D97-AF65-F5344CB8AC3E}">
        <p14:creationId xmlns:p14="http://schemas.microsoft.com/office/powerpoint/2010/main" val="21311837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4666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25897" y="2391110"/>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8" name="Google Shape;168;p6"/>
          <p:cNvGrpSpPr/>
          <p:nvPr/>
        </p:nvGrpSpPr>
        <p:grpSpPr>
          <a:xfrm>
            <a:off x="1013471" y="6376767"/>
            <a:ext cx="382684"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2" name="Google Shape;172;p6"/>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3" name="Google Shape;173;p6"/>
          <p:cNvGrpSpPr/>
          <p:nvPr/>
        </p:nvGrpSpPr>
        <p:grpSpPr>
          <a:xfrm>
            <a:off x="1583225" y="301367"/>
            <a:ext cx="382684"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7" name="Google Shape;177;p6"/>
          <p:cNvSpPr/>
          <p:nvPr/>
        </p:nvSpPr>
        <p:spPr>
          <a:xfrm>
            <a:off x="303547" y="4773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8" name="Google Shape;178;p6"/>
          <p:cNvGrpSpPr/>
          <p:nvPr/>
        </p:nvGrpSpPr>
        <p:grpSpPr>
          <a:xfrm>
            <a:off x="157261" y="2709100"/>
            <a:ext cx="617369"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2" name="Google Shape;182;p6"/>
          <p:cNvSpPr/>
          <p:nvPr/>
        </p:nvSpPr>
        <p:spPr>
          <a:xfrm>
            <a:off x="11048317" y="4227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3" name="Google Shape;183;p6"/>
          <p:cNvGrpSpPr/>
          <p:nvPr/>
        </p:nvGrpSpPr>
        <p:grpSpPr>
          <a:xfrm>
            <a:off x="8696133" y="6381134"/>
            <a:ext cx="450017"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0" name="Google Shape;190;p6"/>
          <p:cNvSpPr/>
          <p:nvPr/>
        </p:nvSpPr>
        <p:spPr>
          <a:xfrm>
            <a:off x="11373127" y="4107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57625" y="5378448"/>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23556" y="28673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48334" y="5998651"/>
            <a:ext cx="382684"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48333" y="4797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88711" y="58451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0594" y="2990517"/>
            <a:ext cx="382684"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71720" y="781762"/>
            <a:ext cx="1335916"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67776" y="3344256"/>
            <a:ext cx="6070146"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39390" y="1302944"/>
            <a:ext cx="8283058"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59331" y="142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14"/>
          <p:cNvSpPr/>
          <p:nvPr/>
        </p:nvSpPr>
        <p:spPr>
          <a:xfrm>
            <a:off x="216962" y="3045401"/>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4"/>
          <p:cNvGrpSpPr/>
          <p:nvPr/>
        </p:nvGrpSpPr>
        <p:grpSpPr>
          <a:xfrm>
            <a:off x="8355113" y="255717"/>
            <a:ext cx="382684"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9" name="Google Shape;409;p14"/>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0" name="Google Shape;410;p14"/>
          <p:cNvGrpSpPr/>
          <p:nvPr/>
        </p:nvGrpSpPr>
        <p:grpSpPr>
          <a:xfrm>
            <a:off x="267005" y="4449017"/>
            <a:ext cx="382684"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4"/>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4"/>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6" name="Google Shape;416;p14"/>
          <p:cNvGrpSpPr/>
          <p:nvPr/>
        </p:nvGrpSpPr>
        <p:grpSpPr>
          <a:xfrm>
            <a:off x="266989" y="345751"/>
            <a:ext cx="450017"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 name="Google Shape;423;p14"/>
          <p:cNvGrpSpPr/>
          <p:nvPr/>
        </p:nvGrpSpPr>
        <p:grpSpPr>
          <a:xfrm>
            <a:off x="2949353" y="6466800"/>
            <a:ext cx="617369"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7" name="Google Shape;427;p14"/>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a:off x="-461821" y="1598467"/>
            <a:ext cx="111151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0" name="Google Shape;430;p14"/>
          <p:cNvGrpSpPr/>
          <p:nvPr/>
        </p:nvGrpSpPr>
        <p:grpSpPr>
          <a:xfrm>
            <a:off x="10952072" y="345767"/>
            <a:ext cx="617369"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4" name="Google Shape;434;p14"/>
          <p:cNvSpPr/>
          <p:nvPr/>
        </p:nvSpPr>
        <p:spPr>
          <a:xfrm>
            <a:off x="242283" y="61391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2"/>
        <p:cNvGrpSpPr/>
        <p:nvPr/>
      </p:nvGrpSpPr>
      <p:grpSpPr>
        <a:xfrm>
          <a:off x="0" y="0"/>
          <a:ext cx="0" cy="0"/>
          <a:chOff x="0" y="0"/>
          <a:chExt cx="0" cy="0"/>
        </a:xfrm>
      </p:grpSpPr>
      <p:sp>
        <p:nvSpPr>
          <p:cNvPr id="903" name="Google Shape;903;p26"/>
          <p:cNvSpPr/>
          <p:nvPr/>
        </p:nvSpPr>
        <p:spPr>
          <a:xfrm>
            <a:off x="2230369" y="6363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4" name="Google Shape;904;p26"/>
          <p:cNvSpPr/>
          <p:nvPr/>
        </p:nvSpPr>
        <p:spPr>
          <a:xfrm>
            <a:off x="1484536" y="5777085"/>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05" name="Google Shape;905;p26"/>
          <p:cNvGrpSpPr/>
          <p:nvPr/>
        </p:nvGrpSpPr>
        <p:grpSpPr>
          <a:xfrm>
            <a:off x="9368799" y="6376767"/>
            <a:ext cx="382684"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9" name="Google Shape;909;p26"/>
          <p:cNvGrpSpPr/>
          <p:nvPr/>
        </p:nvGrpSpPr>
        <p:grpSpPr>
          <a:xfrm>
            <a:off x="423783" y="690751"/>
            <a:ext cx="382684"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13" name="Google Shape;913;p26"/>
          <p:cNvSpPr/>
          <p:nvPr/>
        </p:nvSpPr>
        <p:spPr>
          <a:xfrm>
            <a:off x="11750691" y="385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14" name="Google Shape;914;p26"/>
          <p:cNvGrpSpPr/>
          <p:nvPr/>
        </p:nvGrpSpPr>
        <p:grpSpPr>
          <a:xfrm>
            <a:off x="10760697" y="3712634"/>
            <a:ext cx="450017"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21" name="Google Shape;921;p26"/>
          <p:cNvGrpSpPr/>
          <p:nvPr/>
        </p:nvGrpSpPr>
        <p:grpSpPr>
          <a:xfrm>
            <a:off x="2511090" y="216700"/>
            <a:ext cx="617369"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5" name="Google Shape;925;p26"/>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6" name="Google Shape;926;p26"/>
          <p:cNvGrpSpPr/>
          <p:nvPr/>
        </p:nvGrpSpPr>
        <p:grpSpPr>
          <a:xfrm>
            <a:off x="10952072" y="345767"/>
            <a:ext cx="617369"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0" name="Google Shape;930;p26"/>
          <p:cNvSpPr/>
          <p:nvPr/>
        </p:nvSpPr>
        <p:spPr>
          <a:xfrm>
            <a:off x="237462" y="19869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1" name="Google Shape;931;p26"/>
          <p:cNvSpPr/>
          <p:nvPr/>
        </p:nvSpPr>
        <p:spPr>
          <a:xfrm>
            <a:off x="10471795" y="1140867"/>
            <a:ext cx="2376533"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32" name="Google Shape;932;p26"/>
          <p:cNvGrpSpPr/>
          <p:nvPr/>
        </p:nvGrpSpPr>
        <p:grpSpPr>
          <a:xfrm flipH="1">
            <a:off x="57291" y="4164234"/>
            <a:ext cx="142726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41" name="Google Shape;941;p26"/>
          <p:cNvSpPr/>
          <p:nvPr/>
        </p:nvSpPr>
        <p:spPr>
          <a:xfrm>
            <a:off x="423783" y="63636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2" name="Google Shape;942;p26"/>
          <p:cNvSpPr/>
          <p:nvPr/>
        </p:nvSpPr>
        <p:spPr>
          <a:xfrm>
            <a:off x="8316974" y="242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smtClean="0"/>
              <a:t>Click to edit Master title style</a:t>
            </a:r>
            <a:endParaRPr lang="en-US"/>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18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611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smtClean="0"/>
              <a:t>Click to edit Master title style</a:t>
            </a:r>
            <a:endParaRPr lang="en-US"/>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262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0" r:id="rId5"/>
    <p:sldLayoutId id="2147483672"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559C6F32-809B-4A83-821D-D07C0E8E5FD3}" type="datetimeFigureOut">
              <a:rPr lang="en-US" smtClean="0">
                <a:solidFill>
                  <a:prstClr val="black">
                    <a:tint val="75000"/>
                  </a:prstClr>
                </a:solidFill>
              </a:rPr>
              <a:pPr/>
              <a:t>3/2/2023</a:t>
            </a:fld>
            <a:endParaRPr lang="en-US">
              <a:solidFill>
                <a:prstClr val="black">
                  <a:tint val="75000"/>
                </a:prstClr>
              </a:solidFill>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9294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0.jp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audio" Target="../media/audio8.wav"/><Relationship Id="rId4" Type="http://schemas.openxmlformats.org/officeDocument/2006/relationships/audio" Target="../media/audio7.wav"/></Relationships>
</file>

<file path=ppt/slides/_rels/slide2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audio" Target="../media/audio8.wav"/><Relationship Id="rId4" Type="http://schemas.openxmlformats.org/officeDocument/2006/relationships/audio" Target="../media/audio7.wav"/></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0.jp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0.jp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IMG_3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1" y="27890"/>
            <a:ext cx="2274089" cy="2217394"/>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193"/>
          <p:cNvSpPr>
            <a:spLocks noChangeArrowheads="1" noChangeShapeType="1" noTextEdit="1"/>
          </p:cNvSpPr>
          <p:nvPr/>
        </p:nvSpPr>
        <p:spPr bwMode="auto">
          <a:xfrm>
            <a:off x="2320471" y="2035960"/>
            <a:ext cx="7985716" cy="6998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defTabSz="912114">
              <a:buClrTx/>
            </a:pPr>
            <a:r>
              <a:rPr lang="en-US" sz="3591" b="1" kern="10" dirty="0" smtClean="0">
                <a:solidFill>
                  <a:srgbClr val="FF6600"/>
                </a:solidFill>
                <a:effectLst>
                  <a:outerShdw dist="53882" dir="2700000" algn="ctr" rotWithShape="0">
                    <a:srgbClr val="C0C0C0">
                      <a:alpha val="79999"/>
                    </a:srgbClr>
                  </a:outerShdw>
                </a:effectLst>
                <a:latin typeface="Times New Roman"/>
                <a:ea typeface="+mn-ea"/>
                <a:cs typeface="Times New Roman"/>
              </a:rPr>
              <a:t> </a:t>
            </a:r>
            <a:r>
              <a:rPr lang="en-US" sz="3591" b="1" kern="10" dirty="0">
                <a:solidFill>
                  <a:srgbClr val="FF6600"/>
                </a:solidFill>
                <a:effectLst>
                  <a:outerShdw dist="53882" dir="2700000" algn="ctr" rotWithShape="0">
                    <a:srgbClr val="C0C0C0">
                      <a:alpha val="79999"/>
                    </a:srgbClr>
                  </a:outerShdw>
                </a:effectLst>
                <a:latin typeface="Times New Roman"/>
                <a:ea typeface="+mn-ea"/>
                <a:cs typeface="Times New Roman"/>
              </a:rPr>
              <a:t>BÀI </a:t>
            </a:r>
            <a:r>
              <a:rPr lang="en-US" sz="3591" b="1" kern="10" dirty="0" smtClean="0">
                <a:solidFill>
                  <a:srgbClr val="FF6600"/>
                </a:solidFill>
                <a:effectLst>
                  <a:outerShdw dist="53882" dir="2700000" algn="ctr" rotWithShape="0">
                    <a:srgbClr val="C0C0C0">
                      <a:alpha val="79999"/>
                    </a:srgbClr>
                  </a:outerShdw>
                </a:effectLst>
                <a:latin typeface="Times New Roman"/>
                <a:ea typeface="+mn-ea"/>
                <a:cs typeface="Times New Roman"/>
              </a:rPr>
              <a:t>GIẢNG </a:t>
            </a:r>
            <a:r>
              <a:rPr lang="en-US" sz="3591" b="1" kern="10" dirty="0" smtClean="0">
                <a:solidFill>
                  <a:srgbClr val="FF6600"/>
                </a:solidFill>
                <a:effectLst>
                  <a:outerShdw dist="53882" dir="2700000" algn="ctr" rotWithShape="0">
                    <a:srgbClr val="C0C0C0">
                      <a:alpha val="79999"/>
                    </a:srgbClr>
                  </a:outerShdw>
                </a:effectLst>
                <a:latin typeface="Times New Roman"/>
                <a:ea typeface="+mn-ea"/>
                <a:cs typeface="Times New Roman"/>
              </a:rPr>
              <a:t>ĐIỆN TỬ</a:t>
            </a:r>
            <a:endParaRPr lang="en-US" sz="3591" b="1" kern="10" dirty="0">
              <a:solidFill>
                <a:srgbClr val="FF6600"/>
              </a:solidFill>
              <a:effectLst>
                <a:outerShdw dist="53882" dir="2700000" algn="ctr" rotWithShape="0">
                  <a:srgbClr val="C0C0C0">
                    <a:alpha val="79999"/>
                  </a:srgbClr>
                </a:outerShdw>
              </a:effectLst>
              <a:latin typeface="Times New Roman"/>
              <a:ea typeface="+mn-ea"/>
              <a:cs typeface="Times New Roman"/>
            </a:endParaRPr>
          </a:p>
        </p:txBody>
      </p:sp>
      <p:sp>
        <p:nvSpPr>
          <p:cNvPr id="5" name="Text Box 194"/>
          <p:cNvSpPr txBox="1">
            <a:spLocks noChangeArrowheads="1"/>
          </p:cNvSpPr>
          <p:nvPr/>
        </p:nvSpPr>
        <p:spPr bwMode="auto">
          <a:xfrm>
            <a:off x="2039927" y="3147124"/>
            <a:ext cx="8411938" cy="99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2114" eaLnBrk="1" hangingPunct="1">
              <a:spcBef>
                <a:spcPct val="50000"/>
              </a:spcBef>
              <a:buClrTx/>
            </a:pPr>
            <a:r>
              <a:rPr lang="en-US" sz="3192" b="1" kern="1200" dirty="0">
                <a:solidFill>
                  <a:srgbClr val="0000FF"/>
                </a:solidFill>
                <a:ea typeface="+mn-ea"/>
              </a:rPr>
              <a:t>MÔN: </a:t>
            </a:r>
            <a:r>
              <a:rPr lang="en-US" sz="3192" b="1" kern="1200" dirty="0" smtClean="0">
                <a:solidFill>
                  <a:srgbClr val="0000FF"/>
                </a:solidFill>
                <a:ea typeface="+mn-ea"/>
              </a:rPr>
              <a:t>ĐỌC LỚP </a:t>
            </a:r>
            <a:r>
              <a:rPr lang="en-US" sz="3192" b="1" kern="1200" dirty="0">
                <a:solidFill>
                  <a:srgbClr val="0000FF"/>
                </a:solidFill>
                <a:ea typeface="+mn-ea"/>
              </a:rPr>
              <a:t>2</a:t>
            </a:r>
          </a:p>
          <a:p>
            <a:pPr algn="ctr" defTabSz="912114" eaLnBrk="1" hangingPunct="1">
              <a:spcBef>
                <a:spcPct val="50000"/>
              </a:spcBef>
              <a:buClrTx/>
            </a:pPr>
            <a:r>
              <a:rPr lang="en-US" sz="1795" kern="1200" dirty="0">
                <a:solidFill>
                  <a:srgbClr val="0000FF"/>
                </a:solidFill>
                <a:ea typeface="+mn-ea"/>
              </a:rPr>
              <a:t>                                      </a:t>
            </a:r>
            <a:endParaRPr lang="en-US" sz="3591" b="1" kern="1200" dirty="0">
              <a:solidFill>
                <a:srgbClr val="0000FF"/>
              </a:solidFill>
              <a:latin typeface="Bodoni MT Black" pitchFamily="18" charset="0"/>
              <a:ea typeface="+mn-ea"/>
            </a:endParaRPr>
          </a:p>
        </p:txBody>
      </p:sp>
      <p:sp>
        <p:nvSpPr>
          <p:cNvPr id="6" name="Text Box 191"/>
          <p:cNvSpPr txBox="1">
            <a:spLocks noChangeArrowheads="1"/>
          </p:cNvSpPr>
          <p:nvPr/>
        </p:nvSpPr>
        <p:spPr bwMode="auto">
          <a:xfrm>
            <a:off x="2320471" y="486277"/>
            <a:ext cx="8502907" cy="828941"/>
          </a:xfrm>
          <a:prstGeom prst="rect">
            <a:avLst/>
          </a:prstGeom>
          <a:solidFill>
            <a:schemeClr val="bg1"/>
          </a:solidFill>
          <a:ln w="9525">
            <a:solidFill>
              <a:schemeClr val="bg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2114" eaLnBrk="1" hangingPunct="1">
              <a:buClrTx/>
            </a:pPr>
            <a:r>
              <a:rPr lang="en-US" sz="2394" b="1" kern="1200">
                <a:solidFill>
                  <a:srgbClr val="0000FF"/>
                </a:solidFill>
                <a:latin typeface="Times New Roman" pitchFamily="18" charset="0"/>
                <a:ea typeface="+mn-ea"/>
              </a:rPr>
              <a:t>PHÒNG GIÁO DỤC VÀ ĐÀO TẠO QUẬN LONG BIÊN</a:t>
            </a:r>
          </a:p>
          <a:p>
            <a:pPr algn="ctr" defTabSz="912114" eaLnBrk="1" hangingPunct="1">
              <a:buClrTx/>
            </a:pPr>
            <a:r>
              <a:rPr lang="en-US" sz="2394" b="1" kern="1200">
                <a:solidFill>
                  <a:srgbClr val="0000FF"/>
                </a:solidFill>
                <a:latin typeface="Times New Roman" pitchFamily="18" charset="0"/>
                <a:ea typeface="+mn-ea"/>
              </a:rPr>
              <a:t>TRƯỜNG TIỂU HỌC ĐOÀN KẾT</a:t>
            </a:r>
          </a:p>
        </p:txBody>
      </p:sp>
      <p:sp>
        <p:nvSpPr>
          <p:cNvPr id="7" name="Text Box 195"/>
          <p:cNvSpPr txBox="1">
            <a:spLocks noChangeArrowheads="1"/>
          </p:cNvSpPr>
          <p:nvPr/>
        </p:nvSpPr>
        <p:spPr bwMode="auto">
          <a:xfrm>
            <a:off x="3371160" y="3816706"/>
            <a:ext cx="5522183" cy="46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2114" eaLnBrk="1" hangingPunct="1">
              <a:spcBef>
                <a:spcPct val="50000"/>
              </a:spcBef>
              <a:buClrTx/>
            </a:pPr>
            <a:r>
              <a:rPr lang="en-US" sz="2394" b="1" kern="1200" dirty="0" err="1" smtClean="0">
                <a:solidFill>
                  <a:srgbClr val="0000FF"/>
                </a:solidFill>
                <a:latin typeface="Times New Roman" pitchFamily="18" charset="0"/>
                <a:ea typeface="+mn-ea"/>
              </a:rPr>
              <a:t>Giáo</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viên</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Nguyễn</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Thị</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Ánh</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Hồng</a:t>
            </a:r>
            <a:endParaRPr lang="en-US" sz="2394" b="1" kern="1200" dirty="0">
              <a:solidFill>
                <a:srgbClr val="0000FF"/>
              </a:solidFill>
              <a:latin typeface="Times New Roman" pitchFamily="18" charset="0"/>
              <a:ea typeface="+mn-ea"/>
            </a:endParaRPr>
          </a:p>
        </p:txBody>
      </p:sp>
      <p:pic>
        <p:nvPicPr>
          <p:cNvPr id="8"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4489"/>
            <a:ext cx="12786366" cy="2005734"/>
          </a:xfrm>
          <a:prstGeom prst="rect">
            <a:avLst/>
          </a:prstGeom>
        </p:spPr>
      </p:pic>
      <p:grpSp>
        <p:nvGrpSpPr>
          <p:cNvPr id="9" name="组合 107"/>
          <p:cNvGrpSpPr/>
          <p:nvPr/>
        </p:nvGrpSpPr>
        <p:grpSpPr>
          <a:xfrm>
            <a:off x="638125" y="3481111"/>
            <a:ext cx="1401802" cy="2680804"/>
            <a:chOff x="181346" y="1761375"/>
            <a:chExt cx="1517253" cy="2901593"/>
          </a:xfrm>
        </p:grpSpPr>
        <p:pic>
          <p:nvPicPr>
            <p:cNvPr id="10"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2"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3" name="图片 26"/>
          <p:cNvPicPr>
            <a:picLocks noChangeAspect="1"/>
          </p:cNvPicPr>
          <p:nvPr/>
        </p:nvPicPr>
        <p:blipFill rotWithShape="1">
          <a:blip r:embed="rId7" cstate="print">
            <a:extLst>
              <a:ext uri="{28A0092B-C50C-407E-A947-70E740481C1C}">
                <a14:useLocalDpi xmlns:a14="http://schemas.microsoft.com/office/drawing/2010/main" val="0"/>
              </a:ext>
            </a:extLst>
          </a:blip>
          <a:srcRect r="45910"/>
          <a:stretch>
            <a:fillRect/>
          </a:stretch>
        </p:blipFill>
        <p:spPr>
          <a:xfrm>
            <a:off x="9646316" y="3330554"/>
            <a:ext cx="2171172" cy="3368876"/>
          </a:xfrm>
          <a:prstGeom prst="rect">
            <a:avLst/>
          </a:prstGeom>
        </p:spPr>
      </p:pic>
      <p:pic>
        <p:nvPicPr>
          <p:cNvPr id="15"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1" y="4837330"/>
            <a:ext cx="2744630" cy="1616810"/>
          </a:xfrm>
          <a:prstGeom prst="rect">
            <a:avLst/>
          </a:prstGeom>
        </p:spPr>
      </p:pic>
      <p:pic>
        <p:nvPicPr>
          <p:cNvPr id="1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384337" y="4797331"/>
            <a:ext cx="2777501" cy="1616810"/>
          </a:xfrm>
          <a:prstGeom prst="rect">
            <a:avLst/>
          </a:prstGeom>
        </p:spPr>
      </p:pic>
      <p:sp>
        <p:nvSpPr>
          <p:cNvPr id="17" name="任意多边形 91"/>
          <p:cNvSpPr/>
          <p:nvPr/>
        </p:nvSpPr>
        <p:spPr>
          <a:xfrm>
            <a:off x="-6562" y="6164998"/>
            <a:ext cx="12161838" cy="68451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5" tIns="60807" rIns="121615" bIns="60807" rtlCol="0" anchor="ctr"/>
          <a:lstStyle/>
          <a:p>
            <a:pPr algn="ctr" defTabSz="912114">
              <a:buClrTx/>
            </a:pPr>
            <a:endParaRPr lang="zh-CN" altLang="en-US" sz="1795" kern="1200">
              <a:solidFill>
                <a:prstClr val="white"/>
              </a:solidFill>
              <a:cs typeface="+mn-ea"/>
              <a:sym typeface="+mn-lt"/>
            </a:endParaRPr>
          </a:p>
        </p:txBody>
      </p:sp>
      <p:sp>
        <p:nvSpPr>
          <p:cNvPr id="18" name="任意多边形 110"/>
          <p:cNvSpPr/>
          <p:nvPr/>
        </p:nvSpPr>
        <p:spPr>
          <a:xfrm>
            <a:off x="-6561" y="6300312"/>
            <a:ext cx="12181244" cy="56762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5" tIns="60807" rIns="121615" bIns="60807" rtlCol="0" anchor="ctr"/>
          <a:lstStyle/>
          <a:p>
            <a:pPr algn="ctr" defTabSz="912114">
              <a:buClrTx/>
            </a:pPr>
            <a:endParaRPr lang="zh-CN" altLang="en-US" sz="1795" kern="1200">
              <a:solidFill>
                <a:prstClr val="white"/>
              </a:solidFill>
              <a:cs typeface="+mn-ea"/>
              <a:sym typeface="+mn-lt"/>
            </a:endParaRPr>
          </a:p>
        </p:txBody>
      </p:sp>
      <p:sp>
        <p:nvSpPr>
          <p:cNvPr id="19" name="任意多边形 111"/>
          <p:cNvSpPr/>
          <p:nvPr/>
        </p:nvSpPr>
        <p:spPr>
          <a:xfrm>
            <a:off x="-6562" y="6507257"/>
            <a:ext cx="12161838" cy="364734"/>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5" tIns="60807" rIns="121615" bIns="60807" rtlCol="0" anchor="ctr"/>
          <a:lstStyle/>
          <a:p>
            <a:pPr algn="ctr" defTabSz="912114">
              <a:buClrTx/>
            </a:pPr>
            <a:endParaRPr lang="zh-CN" altLang="en-US" sz="1795" kern="1200">
              <a:solidFill>
                <a:prstClr val="white"/>
              </a:solidFill>
              <a:cs typeface="+mn-ea"/>
              <a:sym typeface="+mn-lt"/>
            </a:endParaRPr>
          </a:p>
        </p:txBody>
      </p:sp>
      <p:pic>
        <p:nvPicPr>
          <p:cNvPr id="20"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41434" y="673253"/>
            <a:ext cx="1812874" cy="1572031"/>
          </a:xfrm>
          <a:prstGeom prst="rect">
            <a:avLst/>
          </a:prstGeom>
        </p:spPr>
      </p:pic>
    </p:spTree>
    <p:extLst>
      <p:ext uri="{BB962C8B-B14F-4D97-AF65-F5344CB8AC3E}">
        <p14:creationId xmlns:p14="http://schemas.microsoft.com/office/powerpoint/2010/main" val="2826478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20A0659-16E8-41C3-8DA6-EBC6B0E2F7F8}"/>
              </a:ext>
            </a:extLst>
          </p:cNvPr>
          <p:cNvSpPr txBox="1"/>
          <p:nvPr/>
        </p:nvSpPr>
        <p:spPr>
          <a:xfrm>
            <a:off x="4507064" y="819302"/>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 xmlns:a16="http://schemas.microsoft.com/office/drawing/2014/main" id="{2F16A302-1F26-4AFB-B988-D20DFB35041A}"/>
              </a:ext>
            </a:extLst>
          </p:cNvPr>
          <p:cNvCxnSpPr>
            <a:cxnSpLocks/>
          </p:cNvCxnSpPr>
          <p:nvPr/>
        </p:nvCxnSpPr>
        <p:spPr>
          <a:xfrm flipV="1">
            <a:off x="7012632" y="81930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2D95EC81-F135-43F2-A020-78A4CD6AEF69}"/>
              </a:ext>
            </a:extLst>
          </p:cNvPr>
          <p:cNvCxnSpPr>
            <a:cxnSpLocks/>
          </p:cNvCxnSpPr>
          <p:nvPr/>
        </p:nvCxnSpPr>
        <p:spPr>
          <a:xfrm flipV="1">
            <a:off x="6080919" y="127257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30D2DEB1-CCBB-47FB-A5E7-E153E9330C95}"/>
              </a:ext>
            </a:extLst>
          </p:cNvPr>
          <p:cNvCxnSpPr>
            <a:cxnSpLocks/>
          </p:cNvCxnSpPr>
          <p:nvPr/>
        </p:nvCxnSpPr>
        <p:spPr>
          <a:xfrm flipV="1">
            <a:off x="576380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9CE47D23-7A03-4619-AA0F-9C7F085889D2}"/>
              </a:ext>
            </a:extLst>
          </p:cNvPr>
          <p:cNvCxnSpPr>
            <a:cxnSpLocks/>
          </p:cNvCxnSpPr>
          <p:nvPr/>
        </p:nvCxnSpPr>
        <p:spPr>
          <a:xfrm flipV="1">
            <a:off x="588328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901C7C03-0DD2-43E1-B965-4319EFF33FDF}"/>
              </a:ext>
            </a:extLst>
          </p:cNvPr>
          <p:cNvCxnSpPr>
            <a:cxnSpLocks/>
          </p:cNvCxnSpPr>
          <p:nvPr/>
        </p:nvCxnSpPr>
        <p:spPr>
          <a:xfrm flipV="1">
            <a:off x="6779045" y="214372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2B77F7C3-B834-4B82-A322-7A9E0F5C9220}"/>
              </a:ext>
            </a:extLst>
          </p:cNvPr>
          <p:cNvCxnSpPr>
            <a:cxnSpLocks/>
          </p:cNvCxnSpPr>
          <p:nvPr/>
        </p:nvCxnSpPr>
        <p:spPr>
          <a:xfrm flipV="1">
            <a:off x="6485794" y="2617012"/>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8C913825-D536-4D0C-86F2-194D757C6F1E}"/>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D761F530-3249-4CA2-918D-5930A3FC8FDE}"/>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FD490D0E-3C66-4B5E-A5A9-BD7449E411E7}"/>
              </a:ext>
            </a:extLst>
          </p:cNvPr>
          <p:cNvCxnSpPr>
            <a:cxnSpLocks/>
          </p:cNvCxnSpPr>
          <p:nvPr/>
        </p:nvCxnSpPr>
        <p:spPr>
          <a:xfrm flipV="1">
            <a:off x="6761290" y="3035158"/>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2F3BA735-E583-4C6A-A8C4-A4D4CCB2BEF6}"/>
              </a:ext>
            </a:extLst>
          </p:cNvPr>
          <p:cNvCxnSpPr>
            <a:cxnSpLocks/>
          </p:cNvCxnSpPr>
          <p:nvPr/>
        </p:nvCxnSpPr>
        <p:spPr>
          <a:xfrm flipV="1">
            <a:off x="5889686" y="3455805"/>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EBED93BB-3A15-4896-8EF7-21E537E694A9}"/>
              </a:ext>
            </a:extLst>
          </p:cNvPr>
          <p:cNvCxnSpPr>
            <a:cxnSpLocks/>
          </p:cNvCxnSpPr>
          <p:nvPr/>
        </p:nvCxnSpPr>
        <p:spPr>
          <a:xfrm flipV="1">
            <a:off x="7376832" y="345580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B5A4999B-CD7F-437B-BFF8-D6BABB7E9E2B}"/>
              </a:ext>
            </a:extLst>
          </p:cNvPr>
          <p:cNvCxnSpPr>
            <a:cxnSpLocks/>
          </p:cNvCxnSpPr>
          <p:nvPr/>
        </p:nvCxnSpPr>
        <p:spPr>
          <a:xfrm flipV="1">
            <a:off x="7496312" y="345580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DB9BDB26-1615-426E-A60E-8D3AEFFC28F8}"/>
              </a:ext>
            </a:extLst>
          </p:cNvPr>
          <p:cNvCxnSpPr>
            <a:cxnSpLocks/>
          </p:cNvCxnSpPr>
          <p:nvPr/>
        </p:nvCxnSpPr>
        <p:spPr>
          <a:xfrm flipV="1">
            <a:off x="6779044" y="380788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8D0E6D95-BA6B-462E-949D-2B72D258AC9F}"/>
              </a:ext>
            </a:extLst>
          </p:cNvPr>
          <p:cNvCxnSpPr>
            <a:cxnSpLocks/>
          </p:cNvCxnSpPr>
          <p:nvPr/>
        </p:nvCxnSpPr>
        <p:spPr>
          <a:xfrm flipV="1">
            <a:off x="5862620" y="4281404"/>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D5650B6-3555-4D7D-BAF1-1060EE1F03B8}"/>
              </a:ext>
            </a:extLst>
          </p:cNvPr>
          <p:cNvCxnSpPr>
            <a:cxnSpLocks/>
          </p:cNvCxnSpPr>
          <p:nvPr/>
        </p:nvCxnSpPr>
        <p:spPr>
          <a:xfrm flipV="1">
            <a:off x="6297540" y="4699286"/>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84045AA3-765C-413B-ACEB-3A32EAB1C9E0}"/>
              </a:ext>
            </a:extLst>
          </p:cNvPr>
          <p:cNvCxnSpPr>
            <a:cxnSpLocks/>
          </p:cNvCxnSpPr>
          <p:nvPr/>
        </p:nvCxnSpPr>
        <p:spPr>
          <a:xfrm flipV="1">
            <a:off x="6417020" y="4699286"/>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31"/>
          <p:cNvSpPr txBox="1">
            <a:spLocks noGrp="1"/>
          </p:cNvSpPr>
          <p:nvPr>
            <p:ph type="ctrTitle"/>
          </p:nvPr>
        </p:nvSpPr>
        <p:spPr>
          <a:xfrm>
            <a:off x="2399009" y="1780856"/>
            <a:ext cx="7290719" cy="2424000"/>
          </a:xfrm>
          <a:prstGeom prst="rect">
            <a:avLst/>
          </a:prstGeom>
        </p:spPr>
        <p:txBody>
          <a:bodyPr spcFirstLastPara="1" wrap="square" lIns="121598" tIns="121598" rIns="121598" bIns="121598" anchor="ctr" anchorCtr="0">
            <a:noAutofit/>
          </a:bodyPr>
          <a:lstStyle/>
          <a:p>
            <a:r>
              <a:rPr lang="en" sz="6600"/>
              <a:t>TÌM HIỂU BÀI</a:t>
            </a:r>
            <a:endParaRPr sz="6600"/>
          </a:p>
        </p:txBody>
      </p:sp>
      <p:sp>
        <p:nvSpPr>
          <p:cNvPr id="2224" name="Google Shape;2224;p31"/>
          <p:cNvSpPr/>
          <p:nvPr/>
        </p:nvSpPr>
        <p:spPr>
          <a:xfrm flipH="1">
            <a:off x="10514597" y="1226595"/>
            <a:ext cx="237990" cy="272323"/>
          </a:xfrm>
          <a:custGeom>
            <a:avLst/>
            <a:gdLst/>
            <a:ahLst/>
            <a:cxnLst/>
            <a:rect l="l" t="t" r="r" b="b"/>
            <a:pathLst>
              <a:path w="8900" h="10184" extrusionOk="0">
                <a:moveTo>
                  <a:pt x="2216" y="1"/>
                </a:moveTo>
                <a:cubicBezTo>
                  <a:pt x="2073" y="1043"/>
                  <a:pt x="2001" y="2097"/>
                  <a:pt x="1999" y="3147"/>
                </a:cubicBezTo>
                <a:lnTo>
                  <a:pt x="1999" y="3147"/>
                </a:lnTo>
                <a:cubicBezTo>
                  <a:pt x="1535" y="4095"/>
                  <a:pt x="831" y="4880"/>
                  <a:pt x="1" y="5380"/>
                </a:cubicBezTo>
                <a:cubicBezTo>
                  <a:pt x="943" y="5500"/>
                  <a:pt x="1531" y="5494"/>
                  <a:pt x="2396" y="5932"/>
                </a:cubicBezTo>
                <a:cubicBezTo>
                  <a:pt x="2534" y="5999"/>
                  <a:pt x="2673" y="6084"/>
                  <a:pt x="2745" y="6228"/>
                </a:cubicBezTo>
                <a:cubicBezTo>
                  <a:pt x="2817" y="6378"/>
                  <a:pt x="2799" y="6569"/>
                  <a:pt x="2775" y="6744"/>
                </a:cubicBezTo>
                <a:cubicBezTo>
                  <a:pt x="2648" y="7794"/>
                  <a:pt x="2864" y="9133"/>
                  <a:pt x="2739" y="10183"/>
                </a:cubicBezTo>
                <a:cubicBezTo>
                  <a:pt x="3454" y="9247"/>
                  <a:pt x="4161" y="8310"/>
                  <a:pt x="4876" y="7381"/>
                </a:cubicBezTo>
                <a:cubicBezTo>
                  <a:pt x="4997" y="7223"/>
                  <a:pt x="5122" y="7062"/>
                  <a:pt x="5291" y="6996"/>
                </a:cubicBezTo>
                <a:cubicBezTo>
                  <a:pt x="5360" y="6971"/>
                  <a:pt x="5430" y="6962"/>
                  <a:pt x="5500" y="6962"/>
                </a:cubicBezTo>
                <a:cubicBezTo>
                  <a:pt x="5584" y="6962"/>
                  <a:pt x="5669" y="6974"/>
                  <a:pt x="5754" y="6984"/>
                </a:cubicBezTo>
                <a:cubicBezTo>
                  <a:pt x="6107" y="7030"/>
                  <a:pt x="6463" y="7054"/>
                  <a:pt x="6818" y="7054"/>
                </a:cubicBezTo>
                <a:cubicBezTo>
                  <a:pt x="7518" y="7054"/>
                  <a:pt x="8218" y="6963"/>
                  <a:pt x="8900" y="6780"/>
                </a:cubicBezTo>
                <a:lnTo>
                  <a:pt x="7278" y="5158"/>
                </a:lnTo>
                <a:cubicBezTo>
                  <a:pt x="7092" y="4973"/>
                  <a:pt x="6894" y="4774"/>
                  <a:pt x="6785" y="4516"/>
                </a:cubicBezTo>
                <a:cubicBezTo>
                  <a:pt x="6539" y="3945"/>
                  <a:pt x="6762" y="3279"/>
                  <a:pt x="6899" y="2667"/>
                </a:cubicBezTo>
                <a:cubicBezTo>
                  <a:pt x="7074" y="1910"/>
                  <a:pt x="7110" y="1118"/>
                  <a:pt x="7020" y="342"/>
                </a:cubicBezTo>
                <a:lnTo>
                  <a:pt x="7020" y="342"/>
                </a:lnTo>
                <a:cubicBezTo>
                  <a:pt x="6300" y="744"/>
                  <a:pt x="5585" y="1154"/>
                  <a:pt x="4865" y="1561"/>
                </a:cubicBezTo>
                <a:cubicBezTo>
                  <a:pt x="4785" y="1606"/>
                  <a:pt x="4695" y="1653"/>
                  <a:pt x="4608" y="1653"/>
                </a:cubicBezTo>
                <a:cubicBezTo>
                  <a:pt x="4603" y="1653"/>
                  <a:pt x="4599" y="1653"/>
                  <a:pt x="4594" y="1652"/>
                </a:cubicBezTo>
                <a:cubicBezTo>
                  <a:pt x="4504" y="1645"/>
                  <a:pt x="4421" y="1592"/>
                  <a:pt x="4349" y="1531"/>
                </a:cubicBezTo>
                <a:cubicBezTo>
                  <a:pt x="3634" y="1021"/>
                  <a:pt x="2925" y="511"/>
                  <a:pt x="22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225" name="Google Shape;2225;p31"/>
          <p:cNvGrpSpPr/>
          <p:nvPr/>
        </p:nvGrpSpPr>
        <p:grpSpPr>
          <a:xfrm>
            <a:off x="5400211" y="5220993"/>
            <a:ext cx="1361416" cy="916921"/>
            <a:chOff x="3760582" y="3489166"/>
            <a:chExt cx="1655766" cy="1115166"/>
          </a:xfrm>
        </p:grpSpPr>
        <p:sp>
          <p:nvSpPr>
            <p:cNvPr id="2226" name="Google Shape;2226;p31"/>
            <p:cNvSpPr/>
            <p:nvPr/>
          </p:nvSpPr>
          <p:spPr>
            <a:xfrm>
              <a:off x="4449900" y="4331775"/>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2227" name="Google Shape;2227;p31"/>
            <p:cNvGrpSpPr/>
            <p:nvPr/>
          </p:nvGrpSpPr>
          <p:grpSpPr>
            <a:xfrm>
              <a:off x="3760582" y="3489166"/>
              <a:ext cx="1655766" cy="1115166"/>
              <a:chOff x="3884225" y="954325"/>
              <a:chExt cx="1379575" cy="929150"/>
            </a:xfrm>
          </p:grpSpPr>
          <p:sp>
            <p:nvSpPr>
              <p:cNvPr id="2228" name="Google Shape;2228;p31"/>
              <p:cNvSpPr/>
              <p:nvPr/>
            </p:nvSpPr>
            <p:spPr>
              <a:xfrm>
                <a:off x="3971350" y="1060375"/>
                <a:ext cx="1185875" cy="823100"/>
              </a:xfrm>
              <a:custGeom>
                <a:avLst/>
                <a:gdLst/>
                <a:ahLst/>
                <a:cxnLst/>
                <a:rect l="l" t="t" r="r" b="b"/>
                <a:pathLst>
                  <a:path w="47435" h="32924" extrusionOk="0">
                    <a:moveTo>
                      <a:pt x="24788" y="1"/>
                    </a:moveTo>
                    <a:cubicBezTo>
                      <a:pt x="20888" y="1"/>
                      <a:pt x="16957" y="1433"/>
                      <a:pt x="13489" y="4053"/>
                    </a:cubicBezTo>
                    <a:cubicBezTo>
                      <a:pt x="11042" y="5907"/>
                      <a:pt x="8978" y="8175"/>
                      <a:pt x="7252" y="10711"/>
                    </a:cubicBezTo>
                    <a:cubicBezTo>
                      <a:pt x="4369" y="14938"/>
                      <a:pt x="2423" y="19892"/>
                      <a:pt x="1186" y="24877"/>
                    </a:cubicBezTo>
                    <a:cubicBezTo>
                      <a:pt x="705" y="26814"/>
                      <a:pt x="382" y="28773"/>
                      <a:pt x="143" y="30740"/>
                    </a:cubicBezTo>
                    <a:cubicBezTo>
                      <a:pt x="0" y="31904"/>
                      <a:pt x="998" y="32923"/>
                      <a:pt x="2288" y="32923"/>
                    </a:cubicBezTo>
                    <a:cubicBezTo>
                      <a:pt x="3333" y="32923"/>
                      <a:pt x="4218" y="32255"/>
                      <a:pt x="4414" y="31333"/>
                    </a:cubicBezTo>
                    <a:cubicBezTo>
                      <a:pt x="4737" y="29801"/>
                      <a:pt x="5126" y="28111"/>
                      <a:pt x="5614" y="26146"/>
                    </a:cubicBezTo>
                    <a:cubicBezTo>
                      <a:pt x="7821" y="17273"/>
                      <a:pt x="12993" y="6959"/>
                      <a:pt x="22437" y="4901"/>
                    </a:cubicBezTo>
                    <a:cubicBezTo>
                      <a:pt x="23475" y="4675"/>
                      <a:pt x="24469" y="4569"/>
                      <a:pt x="25418" y="4569"/>
                    </a:cubicBezTo>
                    <a:cubicBezTo>
                      <a:pt x="32044" y="4569"/>
                      <a:pt x="36510" y="9768"/>
                      <a:pt x="38704" y="15974"/>
                    </a:cubicBezTo>
                    <a:cubicBezTo>
                      <a:pt x="39432" y="18015"/>
                      <a:pt x="40527" y="21777"/>
                      <a:pt x="41008" y="23616"/>
                    </a:cubicBezTo>
                    <a:cubicBezTo>
                      <a:pt x="41781" y="26589"/>
                      <a:pt x="42329" y="29012"/>
                      <a:pt x="42720" y="31197"/>
                    </a:cubicBezTo>
                    <a:cubicBezTo>
                      <a:pt x="42900" y="32196"/>
                      <a:pt x="43853" y="32923"/>
                      <a:pt x="44965" y="32923"/>
                    </a:cubicBezTo>
                    <a:cubicBezTo>
                      <a:pt x="46361" y="32923"/>
                      <a:pt x="47435" y="31790"/>
                      <a:pt x="47209" y="30543"/>
                    </a:cubicBezTo>
                    <a:cubicBezTo>
                      <a:pt x="46968" y="29192"/>
                      <a:pt x="46669" y="27706"/>
                      <a:pt x="46301" y="26011"/>
                    </a:cubicBezTo>
                    <a:cubicBezTo>
                      <a:pt x="44529" y="17821"/>
                      <a:pt x="41677" y="9353"/>
                      <a:pt x="35184" y="3903"/>
                    </a:cubicBezTo>
                    <a:cubicBezTo>
                      <a:pt x="32006" y="1236"/>
                      <a:pt x="28410" y="1"/>
                      <a:pt x="2478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29" name="Google Shape;2229;p31"/>
              <p:cNvSpPr/>
              <p:nvPr/>
            </p:nvSpPr>
            <p:spPr>
              <a:xfrm>
                <a:off x="4144525" y="1254125"/>
                <a:ext cx="827625" cy="629350"/>
              </a:xfrm>
              <a:custGeom>
                <a:avLst/>
                <a:gdLst/>
                <a:ahLst/>
                <a:cxnLst/>
                <a:rect l="l" t="t" r="r" b="b"/>
                <a:pathLst>
                  <a:path w="33105" h="25174" extrusionOk="0">
                    <a:moveTo>
                      <a:pt x="17434" y="1"/>
                    </a:moveTo>
                    <a:cubicBezTo>
                      <a:pt x="14647" y="1"/>
                      <a:pt x="11838" y="1239"/>
                      <a:pt x="9362" y="3502"/>
                    </a:cubicBezTo>
                    <a:cubicBezTo>
                      <a:pt x="4694" y="7766"/>
                      <a:pt x="1991" y="14596"/>
                      <a:pt x="572" y="21473"/>
                    </a:cubicBezTo>
                    <a:cubicBezTo>
                      <a:pt x="436" y="22156"/>
                      <a:pt x="301" y="22793"/>
                      <a:pt x="181" y="23402"/>
                    </a:cubicBezTo>
                    <a:cubicBezTo>
                      <a:pt x="0" y="24325"/>
                      <a:pt x="782" y="25173"/>
                      <a:pt x="1811" y="25173"/>
                    </a:cubicBezTo>
                    <a:cubicBezTo>
                      <a:pt x="2613" y="25173"/>
                      <a:pt x="3297" y="24664"/>
                      <a:pt x="3440" y="23957"/>
                    </a:cubicBezTo>
                    <a:cubicBezTo>
                      <a:pt x="3537" y="23514"/>
                      <a:pt x="3634" y="23049"/>
                      <a:pt x="3732" y="22568"/>
                    </a:cubicBezTo>
                    <a:cubicBezTo>
                      <a:pt x="5308" y="14911"/>
                      <a:pt x="9001" y="6003"/>
                      <a:pt x="15750" y="4230"/>
                    </a:cubicBezTo>
                    <a:cubicBezTo>
                      <a:pt x="16384" y="4063"/>
                      <a:pt x="16989" y="3984"/>
                      <a:pt x="17568" y="3984"/>
                    </a:cubicBezTo>
                    <a:cubicBezTo>
                      <a:pt x="23860" y="3984"/>
                      <a:pt x="26980" y="13303"/>
                      <a:pt x="28451" y="20122"/>
                    </a:cubicBezTo>
                    <a:cubicBezTo>
                      <a:pt x="28745" y="21480"/>
                      <a:pt x="28999" y="22689"/>
                      <a:pt x="29231" y="23793"/>
                    </a:cubicBezTo>
                    <a:cubicBezTo>
                      <a:pt x="29397" y="24595"/>
                      <a:pt x="30170" y="25173"/>
                      <a:pt x="31071" y="25173"/>
                    </a:cubicBezTo>
                    <a:cubicBezTo>
                      <a:pt x="32227" y="25173"/>
                      <a:pt x="33105" y="24244"/>
                      <a:pt x="32925" y="23215"/>
                    </a:cubicBezTo>
                    <a:cubicBezTo>
                      <a:pt x="32880" y="22966"/>
                      <a:pt x="32835" y="22712"/>
                      <a:pt x="32790" y="22457"/>
                    </a:cubicBezTo>
                    <a:cubicBezTo>
                      <a:pt x="31521" y="15378"/>
                      <a:pt x="29487" y="8074"/>
                      <a:pt x="24848" y="3367"/>
                    </a:cubicBezTo>
                    <a:cubicBezTo>
                      <a:pt x="22584" y="1066"/>
                      <a:pt x="20018" y="1"/>
                      <a:pt x="1743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30" name="Google Shape;2230;p31"/>
              <p:cNvSpPr/>
              <p:nvPr/>
            </p:nvSpPr>
            <p:spPr>
              <a:xfrm>
                <a:off x="4302750" y="1425175"/>
                <a:ext cx="508400" cy="458300"/>
              </a:xfrm>
              <a:custGeom>
                <a:avLst/>
                <a:gdLst/>
                <a:ahLst/>
                <a:cxnLst/>
                <a:rect l="l" t="t" r="r" b="b"/>
                <a:pathLst>
                  <a:path w="20336" h="18332" extrusionOk="0">
                    <a:moveTo>
                      <a:pt x="10692" y="1"/>
                    </a:moveTo>
                    <a:cubicBezTo>
                      <a:pt x="8906" y="1"/>
                      <a:pt x="7106" y="1060"/>
                      <a:pt x="5517" y="2996"/>
                    </a:cubicBezTo>
                    <a:cubicBezTo>
                      <a:pt x="2769" y="6351"/>
                      <a:pt x="1081" y="11561"/>
                      <a:pt x="128" y="16951"/>
                    </a:cubicBezTo>
                    <a:cubicBezTo>
                      <a:pt x="0" y="17679"/>
                      <a:pt x="617" y="18331"/>
                      <a:pt x="1427" y="18331"/>
                    </a:cubicBezTo>
                    <a:cubicBezTo>
                      <a:pt x="2072" y="18331"/>
                      <a:pt x="2627" y="17912"/>
                      <a:pt x="2724" y="17333"/>
                    </a:cubicBezTo>
                    <a:cubicBezTo>
                      <a:pt x="3769" y="11186"/>
                      <a:pt x="5571" y="5037"/>
                      <a:pt x="9608" y="3620"/>
                    </a:cubicBezTo>
                    <a:cubicBezTo>
                      <a:pt x="10007" y="3479"/>
                      <a:pt x="10390" y="3413"/>
                      <a:pt x="10759" y="3413"/>
                    </a:cubicBezTo>
                    <a:cubicBezTo>
                      <a:pt x="14854" y="3413"/>
                      <a:pt x="17163" y="11584"/>
                      <a:pt x="18107" y="17416"/>
                    </a:cubicBezTo>
                    <a:lnTo>
                      <a:pt x="18121" y="17506"/>
                    </a:lnTo>
                    <a:cubicBezTo>
                      <a:pt x="18197" y="17978"/>
                      <a:pt x="18647" y="18331"/>
                      <a:pt x="19180" y="18331"/>
                    </a:cubicBezTo>
                    <a:cubicBezTo>
                      <a:pt x="19840" y="18331"/>
                      <a:pt x="20335" y="17814"/>
                      <a:pt x="20245" y="17222"/>
                    </a:cubicBezTo>
                    <a:cubicBezTo>
                      <a:pt x="19413" y="11817"/>
                      <a:pt x="18092" y="6464"/>
                      <a:pt x="15442" y="2875"/>
                    </a:cubicBezTo>
                    <a:cubicBezTo>
                      <a:pt x="13990" y="911"/>
                      <a:pt x="12347" y="1"/>
                      <a:pt x="106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1" name="Google Shape;2231;p31"/>
              <p:cNvSpPr/>
              <p:nvPr/>
            </p:nvSpPr>
            <p:spPr>
              <a:xfrm>
                <a:off x="3884225" y="1806050"/>
                <a:ext cx="40575" cy="39000"/>
              </a:xfrm>
              <a:custGeom>
                <a:avLst/>
                <a:gdLst/>
                <a:ahLst/>
                <a:cxnLst/>
                <a:rect l="l" t="t" r="r" b="b"/>
                <a:pathLst>
                  <a:path w="1623" h="1560" extrusionOk="0">
                    <a:moveTo>
                      <a:pt x="807" y="1"/>
                    </a:moveTo>
                    <a:cubicBezTo>
                      <a:pt x="412" y="1"/>
                      <a:pt x="74" y="309"/>
                      <a:pt x="39" y="716"/>
                    </a:cubicBezTo>
                    <a:cubicBezTo>
                      <a:pt x="1" y="1152"/>
                      <a:pt x="323" y="1536"/>
                      <a:pt x="752" y="1558"/>
                    </a:cubicBezTo>
                    <a:cubicBezTo>
                      <a:pt x="771" y="1559"/>
                      <a:pt x="790" y="1560"/>
                      <a:pt x="808" y="1560"/>
                    </a:cubicBezTo>
                    <a:cubicBezTo>
                      <a:pt x="1211" y="1560"/>
                      <a:pt x="1550" y="1247"/>
                      <a:pt x="1585" y="844"/>
                    </a:cubicBezTo>
                    <a:cubicBezTo>
                      <a:pt x="1622" y="425"/>
                      <a:pt x="1314" y="50"/>
                      <a:pt x="887" y="5"/>
                    </a:cubicBezTo>
                    <a:cubicBezTo>
                      <a:pt x="860" y="2"/>
                      <a:pt x="834" y="1"/>
                      <a:pt x="80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2" name="Google Shape;2232;p31"/>
              <p:cNvSpPr/>
              <p:nvPr/>
            </p:nvSpPr>
            <p:spPr>
              <a:xfrm>
                <a:off x="3891175" y="1739300"/>
                <a:ext cx="41325" cy="39050"/>
              </a:xfrm>
              <a:custGeom>
                <a:avLst/>
                <a:gdLst/>
                <a:ahLst/>
                <a:cxnLst/>
                <a:rect l="l" t="t" r="r" b="b"/>
                <a:pathLst>
                  <a:path w="1653" h="1562" extrusionOk="0">
                    <a:moveTo>
                      <a:pt x="831" y="1"/>
                    </a:moveTo>
                    <a:cubicBezTo>
                      <a:pt x="447" y="1"/>
                      <a:pt x="109" y="287"/>
                      <a:pt x="62" y="684"/>
                    </a:cubicBezTo>
                    <a:cubicBezTo>
                      <a:pt x="0" y="1113"/>
                      <a:pt x="301" y="1511"/>
                      <a:pt x="730" y="1556"/>
                    </a:cubicBezTo>
                    <a:cubicBezTo>
                      <a:pt x="762" y="1560"/>
                      <a:pt x="794" y="1562"/>
                      <a:pt x="825" y="1562"/>
                    </a:cubicBezTo>
                    <a:cubicBezTo>
                      <a:pt x="1208" y="1562"/>
                      <a:pt x="1552" y="1276"/>
                      <a:pt x="1600" y="888"/>
                    </a:cubicBezTo>
                    <a:cubicBezTo>
                      <a:pt x="1652" y="468"/>
                      <a:pt x="1361" y="77"/>
                      <a:pt x="939" y="8"/>
                    </a:cubicBezTo>
                    <a:cubicBezTo>
                      <a:pt x="903" y="3"/>
                      <a:pt x="867" y="1"/>
                      <a:pt x="83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3" name="Google Shape;2233;p31"/>
              <p:cNvSpPr/>
              <p:nvPr/>
            </p:nvSpPr>
            <p:spPr>
              <a:xfrm>
                <a:off x="3901125" y="1673100"/>
                <a:ext cx="41875" cy="38975"/>
              </a:xfrm>
              <a:custGeom>
                <a:avLst/>
                <a:gdLst/>
                <a:ahLst/>
                <a:cxnLst/>
                <a:rect l="l" t="t" r="r" b="b"/>
                <a:pathLst>
                  <a:path w="1675" h="1559" extrusionOk="0">
                    <a:moveTo>
                      <a:pt x="838" y="1"/>
                    </a:moveTo>
                    <a:cubicBezTo>
                      <a:pt x="471" y="1"/>
                      <a:pt x="135" y="267"/>
                      <a:pt x="76" y="646"/>
                    </a:cubicBezTo>
                    <a:cubicBezTo>
                      <a:pt x="1" y="1073"/>
                      <a:pt x="287" y="1478"/>
                      <a:pt x="707" y="1547"/>
                    </a:cubicBezTo>
                    <a:cubicBezTo>
                      <a:pt x="752" y="1555"/>
                      <a:pt x="797" y="1558"/>
                      <a:pt x="842" y="1558"/>
                    </a:cubicBezTo>
                    <a:cubicBezTo>
                      <a:pt x="1215" y="1558"/>
                      <a:pt x="1540" y="1291"/>
                      <a:pt x="1608" y="916"/>
                    </a:cubicBezTo>
                    <a:cubicBezTo>
                      <a:pt x="1674" y="495"/>
                      <a:pt x="1404" y="98"/>
                      <a:pt x="984" y="15"/>
                    </a:cubicBezTo>
                    <a:cubicBezTo>
                      <a:pt x="935" y="6"/>
                      <a:pt x="886" y="1"/>
                      <a:pt x="83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4" name="Google Shape;2234;p31"/>
              <p:cNvSpPr/>
              <p:nvPr/>
            </p:nvSpPr>
            <p:spPr>
              <a:xfrm>
                <a:off x="3913925" y="1607250"/>
                <a:ext cx="42400" cy="39025"/>
              </a:xfrm>
              <a:custGeom>
                <a:avLst/>
                <a:gdLst/>
                <a:ahLst/>
                <a:cxnLst/>
                <a:rect l="l" t="t" r="r" b="b"/>
                <a:pathLst>
                  <a:path w="1696" h="1561" extrusionOk="0">
                    <a:moveTo>
                      <a:pt x="846" y="1"/>
                    </a:moveTo>
                    <a:cubicBezTo>
                      <a:pt x="494" y="1"/>
                      <a:pt x="168" y="247"/>
                      <a:pt x="90" y="615"/>
                    </a:cubicBezTo>
                    <a:cubicBezTo>
                      <a:pt x="0" y="1042"/>
                      <a:pt x="261" y="1455"/>
                      <a:pt x="683" y="1545"/>
                    </a:cubicBezTo>
                    <a:cubicBezTo>
                      <a:pt x="735" y="1555"/>
                      <a:pt x="787" y="1560"/>
                      <a:pt x="839" y="1560"/>
                    </a:cubicBezTo>
                    <a:cubicBezTo>
                      <a:pt x="1202" y="1560"/>
                      <a:pt x="1533" y="1314"/>
                      <a:pt x="1605" y="952"/>
                    </a:cubicBezTo>
                    <a:cubicBezTo>
                      <a:pt x="1696" y="532"/>
                      <a:pt x="1441" y="120"/>
                      <a:pt x="1020" y="21"/>
                    </a:cubicBezTo>
                    <a:cubicBezTo>
                      <a:pt x="962" y="7"/>
                      <a:pt x="904" y="1"/>
                      <a:pt x="84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5" name="Google Shape;2235;p31"/>
              <p:cNvSpPr/>
              <p:nvPr/>
            </p:nvSpPr>
            <p:spPr>
              <a:xfrm>
                <a:off x="3929450" y="1542100"/>
                <a:ext cx="43225" cy="39000"/>
              </a:xfrm>
              <a:custGeom>
                <a:avLst/>
                <a:gdLst/>
                <a:ahLst/>
                <a:cxnLst/>
                <a:rect l="l" t="t" r="r" b="b"/>
                <a:pathLst>
                  <a:path w="1729" h="1560" extrusionOk="0">
                    <a:moveTo>
                      <a:pt x="856" y="0"/>
                    </a:moveTo>
                    <a:cubicBezTo>
                      <a:pt x="517" y="0"/>
                      <a:pt x="207" y="230"/>
                      <a:pt x="114" y="578"/>
                    </a:cubicBezTo>
                    <a:cubicBezTo>
                      <a:pt x="1" y="1005"/>
                      <a:pt x="249" y="1434"/>
                      <a:pt x="662" y="1539"/>
                    </a:cubicBezTo>
                    <a:cubicBezTo>
                      <a:pt x="724" y="1553"/>
                      <a:pt x="786" y="1560"/>
                      <a:pt x="846" y="1560"/>
                    </a:cubicBezTo>
                    <a:cubicBezTo>
                      <a:pt x="1199" y="1560"/>
                      <a:pt x="1520" y="1329"/>
                      <a:pt x="1615" y="984"/>
                    </a:cubicBezTo>
                    <a:cubicBezTo>
                      <a:pt x="1728" y="571"/>
                      <a:pt x="1480" y="142"/>
                      <a:pt x="1067" y="31"/>
                    </a:cubicBezTo>
                    <a:cubicBezTo>
                      <a:pt x="997" y="10"/>
                      <a:pt x="925" y="0"/>
                      <a:pt x="85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6" name="Google Shape;2236;p31"/>
              <p:cNvSpPr/>
              <p:nvPr/>
            </p:nvSpPr>
            <p:spPr>
              <a:xfrm>
                <a:off x="3948250" y="1477700"/>
                <a:ext cx="43375" cy="39025"/>
              </a:xfrm>
              <a:custGeom>
                <a:avLst/>
                <a:gdLst/>
                <a:ahLst/>
                <a:cxnLst/>
                <a:rect l="l" t="t" r="r" b="b"/>
                <a:pathLst>
                  <a:path w="1735" h="1561" extrusionOk="0">
                    <a:moveTo>
                      <a:pt x="871" y="0"/>
                    </a:moveTo>
                    <a:cubicBezTo>
                      <a:pt x="544" y="0"/>
                      <a:pt x="236" y="211"/>
                      <a:pt x="128" y="542"/>
                    </a:cubicBezTo>
                    <a:cubicBezTo>
                      <a:pt x="0" y="962"/>
                      <a:pt x="225" y="1405"/>
                      <a:pt x="638" y="1526"/>
                    </a:cubicBezTo>
                    <a:cubicBezTo>
                      <a:pt x="715" y="1550"/>
                      <a:pt x="792" y="1561"/>
                      <a:pt x="868" y="1561"/>
                    </a:cubicBezTo>
                    <a:cubicBezTo>
                      <a:pt x="1200" y="1561"/>
                      <a:pt x="1503" y="1346"/>
                      <a:pt x="1607" y="1023"/>
                    </a:cubicBezTo>
                    <a:cubicBezTo>
                      <a:pt x="1735" y="618"/>
                      <a:pt x="1524" y="182"/>
                      <a:pt x="1112" y="39"/>
                    </a:cubicBezTo>
                    <a:cubicBezTo>
                      <a:pt x="1032" y="13"/>
                      <a:pt x="951" y="0"/>
                      <a:pt x="87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7" name="Google Shape;2237;p31"/>
              <p:cNvSpPr/>
              <p:nvPr/>
            </p:nvSpPr>
            <p:spPr>
              <a:xfrm>
                <a:off x="3970225" y="1414350"/>
                <a:ext cx="43925" cy="39000"/>
              </a:xfrm>
              <a:custGeom>
                <a:avLst/>
                <a:gdLst/>
                <a:ahLst/>
                <a:cxnLst/>
                <a:rect l="l" t="t" r="r" b="b"/>
                <a:pathLst>
                  <a:path w="1757" h="1560" extrusionOk="0">
                    <a:moveTo>
                      <a:pt x="868" y="1"/>
                    </a:moveTo>
                    <a:cubicBezTo>
                      <a:pt x="560" y="1"/>
                      <a:pt x="269" y="194"/>
                      <a:pt x="150" y="509"/>
                    </a:cubicBezTo>
                    <a:cubicBezTo>
                      <a:pt x="0" y="921"/>
                      <a:pt x="195" y="1372"/>
                      <a:pt x="600" y="1514"/>
                    </a:cubicBezTo>
                    <a:cubicBezTo>
                      <a:pt x="688" y="1545"/>
                      <a:pt x="779" y="1560"/>
                      <a:pt x="867" y="1560"/>
                    </a:cubicBezTo>
                    <a:cubicBezTo>
                      <a:pt x="1187" y="1560"/>
                      <a:pt x="1488" y="1370"/>
                      <a:pt x="1605" y="1064"/>
                    </a:cubicBezTo>
                    <a:cubicBezTo>
                      <a:pt x="1757" y="665"/>
                      <a:pt x="1553" y="215"/>
                      <a:pt x="1155" y="58"/>
                    </a:cubicBezTo>
                    <a:cubicBezTo>
                      <a:pt x="1061" y="19"/>
                      <a:pt x="964"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8" name="Google Shape;2238;p31"/>
              <p:cNvSpPr/>
              <p:nvPr/>
            </p:nvSpPr>
            <p:spPr>
              <a:xfrm>
                <a:off x="3995700" y="1352525"/>
                <a:ext cx="44125" cy="38975"/>
              </a:xfrm>
              <a:custGeom>
                <a:avLst/>
                <a:gdLst/>
                <a:ahLst/>
                <a:cxnLst/>
                <a:rect l="l" t="t" r="r" b="b"/>
                <a:pathLst>
                  <a:path w="1765" h="1559" extrusionOk="0">
                    <a:moveTo>
                      <a:pt x="887" y="0"/>
                    </a:moveTo>
                    <a:cubicBezTo>
                      <a:pt x="593" y="0"/>
                      <a:pt x="310" y="170"/>
                      <a:pt x="174" y="460"/>
                    </a:cubicBezTo>
                    <a:cubicBezTo>
                      <a:pt x="1" y="865"/>
                      <a:pt x="181" y="1330"/>
                      <a:pt x="572" y="1495"/>
                    </a:cubicBezTo>
                    <a:cubicBezTo>
                      <a:pt x="674" y="1538"/>
                      <a:pt x="780" y="1558"/>
                      <a:pt x="883" y="1558"/>
                    </a:cubicBezTo>
                    <a:cubicBezTo>
                      <a:pt x="1183" y="1558"/>
                      <a:pt x="1465" y="1388"/>
                      <a:pt x="1594" y="1097"/>
                    </a:cubicBezTo>
                    <a:cubicBezTo>
                      <a:pt x="1765" y="715"/>
                      <a:pt x="1608" y="256"/>
                      <a:pt x="1217" y="76"/>
                    </a:cubicBezTo>
                    <a:cubicBezTo>
                      <a:pt x="1110" y="24"/>
                      <a:pt x="998" y="0"/>
                      <a:pt x="88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9" name="Google Shape;2239;p31"/>
              <p:cNvSpPr/>
              <p:nvPr/>
            </p:nvSpPr>
            <p:spPr>
              <a:xfrm>
                <a:off x="4025175" y="1292325"/>
                <a:ext cx="44525" cy="38975"/>
              </a:xfrm>
              <a:custGeom>
                <a:avLst/>
                <a:gdLst/>
                <a:ahLst/>
                <a:cxnLst/>
                <a:rect l="l" t="t" r="r" b="b"/>
                <a:pathLst>
                  <a:path w="1781" h="1559" extrusionOk="0">
                    <a:moveTo>
                      <a:pt x="901" y="0"/>
                    </a:moveTo>
                    <a:cubicBezTo>
                      <a:pt x="625" y="0"/>
                      <a:pt x="356" y="152"/>
                      <a:pt x="211" y="421"/>
                    </a:cubicBezTo>
                    <a:cubicBezTo>
                      <a:pt x="0" y="803"/>
                      <a:pt x="144" y="1277"/>
                      <a:pt x="526" y="1471"/>
                    </a:cubicBezTo>
                    <a:cubicBezTo>
                      <a:pt x="643" y="1530"/>
                      <a:pt x="768" y="1558"/>
                      <a:pt x="891" y="1558"/>
                    </a:cubicBezTo>
                    <a:cubicBezTo>
                      <a:pt x="1172" y="1558"/>
                      <a:pt x="1444" y="1412"/>
                      <a:pt x="1586" y="1156"/>
                    </a:cubicBezTo>
                    <a:cubicBezTo>
                      <a:pt x="1780" y="781"/>
                      <a:pt x="1638" y="307"/>
                      <a:pt x="1270" y="97"/>
                    </a:cubicBezTo>
                    <a:cubicBezTo>
                      <a:pt x="1153" y="32"/>
                      <a:pt x="1026" y="0"/>
                      <a:pt x="9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0" name="Google Shape;2240;p31"/>
              <p:cNvSpPr/>
              <p:nvPr/>
            </p:nvSpPr>
            <p:spPr>
              <a:xfrm>
                <a:off x="4059175" y="1234575"/>
                <a:ext cx="44125" cy="38950"/>
              </a:xfrm>
              <a:custGeom>
                <a:avLst/>
                <a:gdLst/>
                <a:ahLst/>
                <a:cxnLst/>
                <a:rect l="l" t="t" r="r" b="b"/>
                <a:pathLst>
                  <a:path w="1765" h="1558" extrusionOk="0">
                    <a:moveTo>
                      <a:pt x="888" y="0"/>
                    </a:moveTo>
                    <a:cubicBezTo>
                      <a:pt x="633" y="0"/>
                      <a:pt x="379" y="123"/>
                      <a:pt x="233" y="358"/>
                    </a:cubicBezTo>
                    <a:cubicBezTo>
                      <a:pt x="0" y="733"/>
                      <a:pt x="112" y="1221"/>
                      <a:pt x="480" y="1446"/>
                    </a:cubicBezTo>
                    <a:cubicBezTo>
                      <a:pt x="607" y="1522"/>
                      <a:pt x="746" y="1557"/>
                      <a:pt x="884" y="1557"/>
                    </a:cubicBezTo>
                    <a:cubicBezTo>
                      <a:pt x="1144" y="1557"/>
                      <a:pt x="1396" y="1429"/>
                      <a:pt x="1539" y="1200"/>
                    </a:cubicBezTo>
                    <a:cubicBezTo>
                      <a:pt x="1764" y="839"/>
                      <a:pt x="1681" y="373"/>
                      <a:pt x="1321" y="133"/>
                    </a:cubicBezTo>
                    <a:cubicBezTo>
                      <a:pt x="1192" y="44"/>
                      <a:pt x="1040" y="0"/>
                      <a:pt x="8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1" name="Google Shape;2241;p31"/>
              <p:cNvSpPr/>
              <p:nvPr/>
            </p:nvSpPr>
            <p:spPr>
              <a:xfrm>
                <a:off x="4097825" y="1179800"/>
                <a:ext cx="44100" cy="38775"/>
              </a:xfrm>
              <a:custGeom>
                <a:avLst/>
                <a:gdLst/>
                <a:ahLst/>
                <a:cxnLst/>
                <a:rect l="l" t="t" r="r" b="b"/>
                <a:pathLst>
                  <a:path w="1764" h="1551" extrusionOk="0">
                    <a:moveTo>
                      <a:pt x="899" y="0"/>
                    </a:moveTo>
                    <a:cubicBezTo>
                      <a:pt x="669" y="0"/>
                      <a:pt x="438" y="104"/>
                      <a:pt x="278" y="304"/>
                    </a:cubicBezTo>
                    <a:cubicBezTo>
                      <a:pt x="0" y="650"/>
                      <a:pt x="60" y="1146"/>
                      <a:pt x="413" y="1400"/>
                    </a:cubicBezTo>
                    <a:cubicBezTo>
                      <a:pt x="554" y="1501"/>
                      <a:pt x="719" y="1550"/>
                      <a:pt x="883" y="1550"/>
                    </a:cubicBezTo>
                    <a:cubicBezTo>
                      <a:pt x="1120" y="1550"/>
                      <a:pt x="1354" y="1448"/>
                      <a:pt x="1508" y="1257"/>
                    </a:cubicBezTo>
                    <a:cubicBezTo>
                      <a:pt x="1764" y="935"/>
                      <a:pt x="1704" y="447"/>
                      <a:pt x="1373" y="169"/>
                    </a:cubicBezTo>
                    <a:cubicBezTo>
                      <a:pt x="1234" y="55"/>
                      <a:pt x="1067" y="0"/>
                      <a:pt x="89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2" name="Google Shape;2242;p31"/>
              <p:cNvSpPr/>
              <p:nvPr/>
            </p:nvSpPr>
            <p:spPr>
              <a:xfrm>
                <a:off x="4141900" y="1128700"/>
                <a:ext cx="42825" cy="39150"/>
              </a:xfrm>
              <a:custGeom>
                <a:avLst/>
                <a:gdLst/>
                <a:ahLst/>
                <a:cxnLst/>
                <a:rect l="l" t="t" r="r" b="b"/>
                <a:pathLst>
                  <a:path w="1713" h="1566" extrusionOk="0">
                    <a:moveTo>
                      <a:pt x="862" y="1"/>
                    </a:moveTo>
                    <a:cubicBezTo>
                      <a:pt x="657" y="1"/>
                      <a:pt x="453" y="83"/>
                      <a:pt x="309" y="255"/>
                    </a:cubicBezTo>
                    <a:cubicBezTo>
                      <a:pt x="1" y="585"/>
                      <a:pt x="24" y="1080"/>
                      <a:pt x="347" y="1365"/>
                    </a:cubicBezTo>
                    <a:cubicBezTo>
                      <a:pt x="499" y="1500"/>
                      <a:pt x="686" y="1566"/>
                      <a:pt x="871" y="1566"/>
                    </a:cubicBezTo>
                    <a:cubicBezTo>
                      <a:pt x="1079" y="1566"/>
                      <a:pt x="1284" y="1483"/>
                      <a:pt x="1435" y="1320"/>
                    </a:cubicBezTo>
                    <a:cubicBezTo>
                      <a:pt x="1705" y="1004"/>
                      <a:pt x="1712" y="540"/>
                      <a:pt x="1412" y="232"/>
                    </a:cubicBezTo>
                    <a:cubicBezTo>
                      <a:pt x="1264" y="79"/>
                      <a:pt x="1063" y="1"/>
                      <a:pt x="86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3" name="Google Shape;2243;p31"/>
              <p:cNvSpPr/>
              <p:nvPr/>
            </p:nvSpPr>
            <p:spPr>
              <a:xfrm>
                <a:off x="4190500" y="1083000"/>
                <a:ext cx="43575" cy="38575"/>
              </a:xfrm>
              <a:custGeom>
                <a:avLst/>
                <a:gdLst/>
                <a:ahLst/>
                <a:cxnLst/>
                <a:rect l="l" t="t" r="r" b="b"/>
                <a:pathLst>
                  <a:path w="1743" h="1543" extrusionOk="0">
                    <a:moveTo>
                      <a:pt x="884" y="1"/>
                    </a:moveTo>
                    <a:cubicBezTo>
                      <a:pt x="706" y="1"/>
                      <a:pt x="523" y="61"/>
                      <a:pt x="368" y="182"/>
                    </a:cubicBezTo>
                    <a:cubicBezTo>
                      <a:pt x="17" y="452"/>
                      <a:pt x="1" y="979"/>
                      <a:pt x="287" y="1287"/>
                    </a:cubicBezTo>
                    <a:cubicBezTo>
                      <a:pt x="445" y="1461"/>
                      <a:pt x="653" y="1543"/>
                      <a:pt x="863" y="1543"/>
                    </a:cubicBezTo>
                    <a:cubicBezTo>
                      <a:pt x="1042" y="1543"/>
                      <a:pt x="1223" y="1483"/>
                      <a:pt x="1375" y="1370"/>
                    </a:cubicBezTo>
                    <a:cubicBezTo>
                      <a:pt x="1698" y="1114"/>
                      <a:pt x="1743" y="625"/>
                      <a:pt x="1480" y="289"/>
                    </a:cubicBezTo>
                    <a:cubicBezTo>
                      <a:pt x="1332" y="98"/>
                      <a:pt x="1112" y="1"/>
                      <a:pt x="88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4" name="Google Shape;2244;p31"/>
              <p:cNvSpPr/>
              <p:nvPr/>
            </p:nvSpPr>
            <p:spPr>
              <a:xfrm>
                <a:off x="4243600" y="1042800"/>
                <a:ext cx="44175" cy="39150"/>
              </a:xfrm>
              <a:custGeom>
                <a:avLst/>
                <a:gdLst/>
                <a:ahLst/>
                <a:cxnLst/>
                <a:rect l="l" t="t" r="r" b="b"/>
                <a:pathLst>
                  <a:path w="1767" h="1566" extrusionOk="0">
                    <a:moveTo>
                      <a:pt x="923" y="0"/>
                    </a:moveTo>
                    <a:cubicBezTo>
                      <a:pt x="772" y="0"/>
                      <a:pt x="616" y="46"/>
                      <a:pt x="475" y="140"/>
                    </a:cubicBezTo>
                    <a:cubicBezTo>
                      <a:pt x="100" y="387"/>
                      <a:pt x="1" y="875"/>
                      <a:pt x="250" y="1221"/>
                    </a:cubicBezTo>
                    <a:cubicBezTo>
                      <a:pt x="411" y="1444"/>
                      <a:pt x="662" y="1565"/>
                      <a:pt x="911" y="1565"/>
                    </a:cubicBezTo>
                    <a:cubicBezTo>
                      <a:pt x="1055" y="1565"/>
                      <a:pt x="1199" y="1524"/>
                      <a:pt x="1323" y="1439"/>
                    </a:cubicBezTo>
                    <a:cubicBezTo>
                      <a:pt x="1667" y="1214"/>
                      <a:pt x="1766" y="726"/>
                      <a:pt x="1548" y="358"/>
                    </a:cubicBezTo>
                    <a:cubicBezTo>
                      <a:pt x="1408" y="124"/>
                      <a:pt x="1172" y="0"/>
                      <a:pt x="923"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5" name="Google Shape;2245;p31"/>
              <p:cNvSpPr/>
              <p:nvPr/>
            </p:nvSpPr>
            <p:spPr>
              <a:xfrm>
                <a:off x="4301800" y="1009800"/>
                <a:ext cx="44525" cy="38875"/>
              </a:xfrm>
              <a:custGeom>
                <a:avLst/>
                <a:gdLst/>
                <a:ahLst/>
                <a:cxnLst/>
                <a:rect l="l" t="t" r="r" b="b"/>
                <a:pathLst>
                  <a:path w="1781" h="1555" extrusionOk="0">
                    <a:moveTo>
                      <a:pt x="882" y="1"/>
                    </a:moveTo>
                    <a:cubicBezTo>
                      <a:pt x="771" y="1"/>
                      <a:pt x="657" y="23"/>
                      <a:pt x="548" y="71"/>
                    </a:cubicBezTo>
                    <a:cubicBezTo>
                      <a:pt x="159" y="282"/>
                      <a:pt x="1" y="761"/>
                      <a:pt x="204" y="1145"/>
                    </a:cubicBezTo>
                    <a:cubicBezTo>
                      <a:pt x="350" y="1406"/>
                      <a:pt x="616" y="1554"/>
                      <a:pt x="886" y="1554"/>
                    </a:cubicBezTo>
                    <a:cubicBezTo>
                      <a:pt x="1004" y="1554"/>
                      <a:pt x="1122" y="1526"/>
                      <a:pt x="1231" y="1467"/>
                    </a:cubicBezTo>
                    <a:cubicBezTo>
                      <a:pt x="1608" y="1301"/>
                      <a:pt x="1781" y="858"/>
                      <a:pt x="1608" y="462"/>
                    </a:cubicBezTo>
                    <a:cubicBezTo>
                      <a:pt x="1480" y="174"/>
                      <a:pt x="1190" y="1"/>
                      <a:pt x="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6" name="Google Shape;2246;p31"/>
              <p:cNvSpPr/>
              <p:nvPr/>
            </p:nvSpPr>
            <p:spPr>
              <a:xfrm>
                <a:off x="4363725" y="984675"/>
                <a:ext cx="43950" cy="38700"/>
              </a:xfrm>
              <a:custGeom>
                <a:avLst/>
                <a:gdLst/>
                <a:ahLst/>
                <a:cxnLst/>
                <a:rect l="l" t="t" r="r" b="b"/>
                <a:pathLst>
                  <a:path w="1758" h="1548" extrusionOk="0">
                    <a:moveTo>
                      <a:pt x="898" y="1"/>
                    </a:moveTo>
                    <a:cubicBezTo>
                      <a:pt x="815" y="1"/>
                      <a:pt x="730" y="13"/>
                      <a:pt x="646" y="40"/>
                    </a:cubicBezTo>
                    <a:cubicBezTo>
                      <a:pt x="219" y="175"/>
                      <a:pt x="1" y="611"/>
                      <a:pt x="159" y="1024"/>
                    </a:cubicBezTo>
                    <a:cubicBezTo>
                      <a:pt x="281" y="1339"/>
                      <a:pt x="595" y="1547"/>
                      <a:pt x="922" y="1547"/>
                    </a:cubicBezTo>
                    <a:cubicBezTo>
                      <a:pt x="998" y="1547"/>
                      <a:pt x="1075" y="1536"/>
                      <a:pt x="1150" y="1512"/>
                    </a:cubicBezTo>
                    <a:cubicBezTo>
                      <a:pt x="1539" y="1391"/>
                      <a:pt x="1757" y="955"/>
                      <a:pt x="1637" y="543"/>
                    </a:cubicBezTo>
                    <a:cubicBezTo>
                      <a:pt x="1541" y="211"/>
                      <a:pt x="1236" y="1"/>
                      <a:pt x="89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7" name="Google Shape;2247;p31"/>
              <p:cNvSpPr/>
              <p:nvPr/>
            </p:nvSpPr>
            <p:spPr>
              <a:xfrm>
                <a:off x="4429225" y="967150"/>
                <a:ext cx="42450" cy="39000"/>
              </a:xfrm>
              <a:custGeom>
                <a:avLst/>
                <a:gdLst/>
                <a:ahLst/>
                <a:cxnLst/>
                <a:rect l="l" t="t" r="r" b="b"/>
                <a:pathLst>
                  <a:path w="1698" h="1560" extrusionOk="0">
                    <a:moveTo>
                      <a:pt x="885" y="1"/>
                    </a:moveTo>
                    <a:cubicBezTo>
                      <a:pt x="826" y="1"/>
                      <a:pt x="767" y="7"/>
                      <a:pt x="707" y="20"/>
                    </a:cubicBezTo>
                    <a:cubicBezTo>
                      <a:pt x="271" y="118"/>
                      <a:pt x="0" y="530"/>
                      <a:pt x="107" y="943"/>
                    </a:cubicBezTo>
                    <a:cubicBezTo>
                      <a:pt x="192" y="1312"/>
                      <a:pt x="519" y="1560"/>
                      <a:pt x="871" y="1560"/>
                    </a:cubicBezTo>
                    <a:cubicBezTo>
                      <a:pt x="921" y="1560"/>
                      <a:pt x="972" y="1555"/>
                      <a:pt x="1022" y="1545"/>
                    </a:cubicBezTo>
                    <a:cubicBezTo>
                      <a:pt x="1427" y="1454"/>
                      <a:pt x="1697" y="1042"/>
                      <a:pt x="1622" y="613"/>
                    </a:cubicBezTo>
                    <a:cubicBezTo>
                      <a:pt x="1564" y="251"/>
                      <a:pt x="1250" y="1"/>
                      <a:pt x="8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8" name="Google Shape;2248;p31"/>
              <p:cNvSpPr/>
              <p:nvPr/>
            </p:nvSpPr>
            <p:spPr>
              <a:xfrm>
                <a:off x="4496250" y="957125"/>
                <a:ext cx="40725" cy="39025"/>
              </a:xfrm>
              <a:custGeom>
                <a:avLst/>
                <a:gdLst/>
                <a:ahLst/>
                <a:cxnLst/>
                <a:rect l="l" t="t" r="r" b="b"/>
                <a:pathLst>
                  <a:path w="1629" h="1561" extrusionOk="0">
                    <a:moveTo>
                      <a:pt x="869" y="0"/>
                    </a:moveTo>
                    <a:cubicBezTo>
                      <a:pt x="832" y="0"/>
                      <a:pt x="796" y="3"/>
                      <a:pt x="759" y="9"/>
                    </a:cubicBezTo>
                    <a:cubicBezTo>
                      <a:pt x="315" y="61"/>
                      <a:pt x="0" y="452"/>
                      <a:pt x="60" y="872"/>
                    </a:cubicBezTo>
                    <a:cubicBezTo>
                      <a:pt x="108" y="1267"/>
                      <a:pt x="440" y="1560"/>
                      <a:pt x="811" y="1560"/>
                    </a:cubicBezTo>
                    <a:cubicBezTo>
                      <a:pt x="841" y="1560"/>
                      <a:pt x="871" y="1558"/>
                      <a:pt x="901" y="1555"/>
                    </a:cubicBezTo>
                    <a:cubicBezTo>
                      <a:pt x="1313" y="1495"/>
                      <a:pt x="1629" y="1149"/>
                      <a:pt x="1605" y="722"/>
                    </a:cubicBezTo>
                    <a:cubicBezTo>
                      <a:pt x="1586" y="330"/>
                      <a:pt x="1262" y="0"/>
                      <a:pt x="86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9" name="Google Shape;2249;p31"/>
              <p:cNvSpPr/>
              <p:nvPr/>
            </p:nvSpPr>
            <p:spPr>
              <a:xfrm>
                <a:off x="4564150" y="954325"/>
                <a:ext cx="39800" cy="38900"/>
              </a:xfrm>
              <a:custGeom>
                <a:avLst/>
                <a:gdLst/>
                <a:ahLst/>
                <a:cxnLst/>
                <a:rect l="l" t="t" r="r" b="b"/>
                <a:pathLst>
                  <a:path w="1592" h="1556" extrusionOk="0">
                    <a:moveTo>
                      <a:pt x="797" y="0"/>
                    </a:moveTo>
                    <a:cubicBezTo>
                      <a:pt x="354" y="7"/>
                      <a:pt x="1" y="368"/>
                      <a:pt x="15" y="796"/>
                    </a:cubicBezTo>
                    <a:cubicBezTo>
                      <a:pt x="24" y="1219"/>
                      <a:pt x="361" y="1555"/>
                      <a:pt x="777" y="1555"/>
                    </a:cubicBezTo>
                    <a:cubicBezTo>
                      <a:pt x="781" y="1555"/>
                      <a:pt x="786" y="1555"/>
                      <a:pt x="790" y="1555"/>
                    </a:cubicBezTo>
                    <a:cubicBezTo>
                      <a:pt x="1203" y="1555"/>
                      <a:pt x="1547" y="1247"/>
                      <a:pt x="1570" y="811"/>
                    </a:cubicBezTo>
                    <a:cubicBezTo>
                      <a:pt x="1592" y="384"/>
                      <a:pt x="1248" y="0"/>
                      <a:pt x="79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0" name="Google Shape;2250;p31"/>
              <p:cNvSpPr/>
              <p:nvPr/>
            </p:nvSpPr>
            <p:spPr>
              <a:xfrm>
                <a:off x="4630950" y="958575"/>
                <a:ext cx="40800" cy="38975"/>
              </a:xfrm>
              <a:custGeom>
                <a:avLst/>
                <a:gdLst/>
                <a:ahLst/>
                <a:cxnLst/>
                <a:rect l="l" t="t" r="r" b="b"/>
                <a:pathLst>
                  <a:path w="1632" h="1559" extrusionOk="0">
                    <a:moveTo>
                      <a:pt x="751" y="1"/>
                    </a:moveTo>
                    <a:cubicBezTo>
                      <a:pt x="689" y="1"/>
                      <a:pt x="629" y="8"/>
                      <a:pt x="572" y="25"/>
                    </a:cubicBezTo>
                    <a:cubicBezTo>
                      <a:pt x="467" y="55"/>
                      <a:pt x="377" y="108"/>
                      <a:pt x="302" y="176"/>
                    </a:cubicBezTo>
                    <a:cubicBezTo>
                      <a:pt x="145" y="304"/>
                      <a:pt x="39" y="491"/>
                      <a:pt x="17" y="709"/>
                    </a:cubicBezTo>
                    <a:cubicBezTo>
                      <a:pt x="1" y="918"/>
                      <a:pt x="69" y="1122"/>
                      <a:pt x="197" y="1264"/>
                    </a:cubicBezTo>
                    <a:cubicBezTo>
                      <a:pt x="257" y="1340"/>
                      <a:pt x="332" y="1399"/>
                      <a:pt x="422" y="1444"/>
                    </a:cubicBezTo>
                    <a:cubicBezTo>
                      <a:pt x="505" y="1497"/>
                      <a:pt x="602" y="1534"/>
                      <a:pt x="700" y="1549"/>
                    </a:cubicBezTo>
                    <a:cubicBezTo>
                      <a:pt x="740" y="1556"/>
                      <a:pt x="780" y="1559"/>
                      <a:pt x="819" y="1559"/>
                    </a:cubicBezTo>
                    <a:cubicBezTo>
                      <a:pt x="1184" y="1559"/>
                      <a:pt x="1503" y="1283"/>
                      <a:pt x="1563" y="904"/>
                    </a:cubicBezTo>
                    <a:cubicBezTo>
                      <a:pt x="1631" y="475"/>
                      <a:pt x="1330" y="79"/>
                      <a:pt x="887" y="10"/>
                    </a:cubicBezTo>
                    <a:cubicBezTo>
                      <a:pt x="841" y="4"/>
                      <a:pt x="795" y="1"/>
                      <a:pt x="7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1" name="Google Shape;2251;p31"/>
              <p:cNvSpPr/>
              <p:nvPr/>
            </p:nvSpPr>
            <p:spPr>
              <a:xfrm>
                <a:off x="4695725" y="970775"/>
                <a:ext cx="42800" cy="38975"/>
              </a:xfrm>
              <a:custGeom>
                <a:avLst/>
                <a:gdLst/>
                <a:ahLst/>
                <a:cxnLst/>
                <a:rect l="l" t="t" r="r" b="b"/>
                <a:pathLst>
                  <a:path w="1712" h="1559" extrusionOk="0">
                    <a:moveTo>
                      <a:pt x="822" y="1"/>
                    </a:moveTo>
                    <a:cubicBezTo>
                      <a:pt x="464" y="1"/>
                      <a:pt x="153" y="232"/>
                      <a:pt x="83" y="589"/>
                    </a:cubicBezTo>
                    <a:cubicBezTo>
                      <a:pt x="0" y="1009"/>
                      <a:pt x="247" y="1437"/>
                      <a:pt x="653" y="1535"/>
                    </a:cubicBezTo>
                    <a:cubicBezTo>
                      <a:pt x="714" y="1551"/>
                      <a:pt x="777" y="1559"/>
                      <a:pt x="838" y="1559"/>
                    </a:cubicBezTo>
                    <a:cubicBezTo>
                      <a:pt x="1174" y="1559"/>
                      <a:pt x="1491" y="1328"/>
                      <a:pt x="1591" y="978"/>
                    </a:cubicBezTo>
                    <a:cubicBezTo>
                      <a:pt x="1712" y="565"/>
                      <a:pt x="1456" y="138"/>
                      <a:pt x="1022" y="25"/>
                    </a:cubicBezTo>
                    <a:cubicBezTo>
                      <a:pt x="954" y="9"/>
                      <a:pt x="887" y="1"/>
                      <a:pt x="82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2" name="Google Shape;2252;p31"/>
              <p:cNvSpPr/>
              <p:nvPr/>
            </p:nvSpPr>
            <p:spPr>
              <a:xfrm>
                <a:off x="4758775" y="991000"/>
                <a:ext cx="41875" cy="38625"/>
              </a:xfrm>
              <a:custGeom>
                <a:avLst/>
                <a:gdLst/>
                <a:ahLst/>
                <a:cxnLst/>
                <a:rect l="l" t="t" r="r" b="b"/>
                <a:pathLst>
                  <a:path w="1675" h="1545" extrusionOk="0">
                    <a:moveTo>
                      <a:pt x="864" y="0"/>
                    </a:moveTo>
                    <a:cubicBezTo>
                      <a:pt x="540" y="0"/>
                      <a:pt x="241" y="193"/>
                      <a:pt x="136" y="508"/>
                    </a:cubicBezTo>
                    <a:cubicBezTo>
                      <a:pt x="1" y="913"/>
                      <a:pt x="202" y="1363"/>
                      <a:pt x="586" y="1499"/>
                    </a:cubicBezTo>
                    <a:cubicBezTo>
                      <a:pt x="667" y="1530"/>
                      <a:pt x="751" y="1544"/>
                      <a:pt x="834" y="1544"/>
                    </a:cubicBezTo>
                    <a:cubicBezTo>
                      <a:pt x="951" y="1544"/>
                      <a:pt x="1067" y="1516"/>
                      <a:pt x="1172" y="1468"/>
                    </a:cubicBezTo>
                    <a:cubicBezTo>
                      <a:pt x="1352" y="1401"/>
                      <a:pt x="1509" y="1259"/>
                      <a:pt x="1591" y="1063"/>
                    </a:cubicBezTo>
                    <a:cubicBezTo>
                      <a:pt x="1674" y="868"/>
                      <a:pt x="1674" y="650"/>
                      <a:pt x="1599" y="463"/>
                    </a:cubicBezTo>
                    <a:cubicBezTo>
                      <a:pt x="1518" y="275"/>
                      <a:pt x="1359" y="133"/>
                      <a:pt x="1148" y="50"/>
                    </a:cubicBezTo>
                    <a:cubicBezTo>
                      <a:pt x="1054" y="16"/>
                      <a:pt x="958" y="0"/>
                      <a:pt x="8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3" name="Google Shape;2253;p31"/>
              <p:cNvSpPr/>
              <p:nvPr/>
            </p:nvSpPr>
            <p:spPr>
              <a:xfrm>
                <a:off x="4819000" y="1019000"/>
                <a:ext cx="44525" cy="39075"/>
              </a:xfrm>
              <a:custGeom>
                <a:avLst/>
                <a:gdLst/>
                <a:ahLst/>
                <a:cxnLst/>
                <a:rect l="l" t="t" r="r" b="b"/>
                <a:pathLst>
                  <a:path w="1781" h="1563" extrusionOk="0">
                    <a:moveTo>
                      <a:pt x="892" y="1"/>
                    </a:moveTo>
                    <a:cubicBezTo>
                      <a:pt x="606" y="1"/>
                      <a:pt x="327" y="165"/>
                      <a:pt x="197" y="431"/>
                    </a:cubicBezTo>
                    <a:cubicBezTo>
                      <a:pt x="0" y="822"/>
                      <a:pt x="159" y="1249"/>
                      <a:pt x="512" y="1460"/>
                    </a:cubicBezTo>
                    <a:cubicBezTo>
                      <a:pt x="629" y="1529"/>
                      <a:pt x="759" y="1563"/>
                      <a:pt x="888" y="1563"/>
                    </a:cubicBezTo>
                    <a:cubicBezTo>
                      <a:pt x="1147" y="1563"/>
                      <a:pt x="1405" y="1428"/>
                      <a:pt x="1555" y="1182"/>
                    </a:cubicBezTo>
                    <a:cubicBezTo>
                      <a:pt x="1780" y="815"/>
                      <a:pt x="1652" y="334"/>
                      <a:pt x="1261" y="101"/>
                    </a:cubicBezTo>
                    <a:cubicBezTo>
                      <a:pt x="1145" y="32"/>
                      <a:pt x="1018" y="1"/>
                      <a:pt x="8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4" name="Google Shape;2254;p31"/>
              <p:cNvSpPr/>
              <p:nvPr/>
            </p:nvSpPr>
            <p:spPr>
              <a:xfrm>
                <a:off x="4875700" y="1055125"/>
                <a:ext cx="44300" cy="38975"/>
              </a:xfrm>
              <a:custGeom>
                <a:avLst/>
                <a:gdLst/>
                <a:ahLst/>
                <a:cxnLst/>
                <a:rect l="l" t="t" r="r" b="b"/>
                <a:pathLst>
                  <a:path w="1772" h="1559" extrusionOk="0">
                    <a:moveTo>
                      <a:pt x="857" y="0"/>
                    </a:moveTo>
                    <a:cubicBezTo>
                      <a:pt x="616" y="0"/>
                      <a:pt x="384" y="114"/>
                      <a:pt x="240" y="330"/>
                    </a:cubicBezTo>
                    <a:cubicBezTo>
                      <a:pt x="1" y="683"/>
                      <a:pt x="83" y="1171"/>
                      <a:pt x="413" y="1418"/>
                    </a:cubicBezTo>
                    <a:cubicBezTo>
                      <a:pt x="543" y="1512"/>
                      <a:pt x="698" y="1558"/>
                      <a:pt x="854" y="1558"/>
                    </a:cubicBezTo>
                    <a:cubicBezTo>
                      <a:pt x="1094" y="1558"/>
                      <a:pt x="1338" y="1450"/>
                      <a:pt x="1501" y="1245"/>
                    </a:cubicBezTo>
                    <a:cubicBezTo>
                      <a:pt x="1772" y="908"/>
                      <a:pt x="1689" y="427"/>
                      <a:pt x="1328" y="157"/>
                    </a:cubicBezTo>
                    <a:cubicBezTo>
                      <a:pt x="1184" y="51"/>
                      <a:pt x="1019" y="0"/>
                      <a:pt x="85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5" name="Google Shape;2255;p31"/>
              <p:cNvSpPr/>
              <p:nvPr/>
            </p:nvSpPr>
            <p:spPr>
              <a:xfrm>
                <a:off x="4927500" y="1097900"/>
                <a:ext cx="43175" cy="38825"/>
              </a:xfrm>
              <a:custGeom>
                <a:avLst/>
                <a:gdLst/>
                <a:ahLst/>
                <a:cxnLst/>
                <a:rect l="l" t="t" r="r" b="b"/>
                <a:pathLst>
                  <a:path w="1727" h="1553" extrusionOk="0">
                    <a:moveTo>
                      <a:pt x="865" y="1"/>
                    </a:moveTo>
                    <a:cubicBezTo>
                      <a:pt x="647" y="1"/>
                      <a:pt x="434" y="89"/>
                      <a:pt x="285" y="262"/>
                    </a:cubicBezTo>
                    <a:cubicBezTo>
                      <a:pt x="0" y="586"/>
                      <a:pt x="29" y="1073"/>
                      <a:pt x="345" y="1343"/>
                    </a:cubicBezTo>
                    <a:cubicBezTo>
                      <a:pt x="493" y="1481"/>
                      <a:pt x="684" y="1552"/>
                      <a:pt x="876" y="1552"/>
                    </a:cubicBezTo>
                    <a:cubicBezTo>
                      <a:pt x="1073" y="1552"/>
                      <a:pt x="1270" y="1477"/>
                      <a:pt x="1425" y="1321"/>
                    </a:cubicBezTo>
                    <a:cubicBezTo>
                      <a:pt x="1726" y="1020"/>
                      <a:pt x="1726" y="510"/>
                      <a:pt x="1404" y="202"/>
                    </a:cubicBezTo>
                    <a:cubicBezTo>
                      <a:pt x="1247" y="67"/>
                      <a:pt x="1054" y="1"/>
                      <a:pt x="86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6" name="Google Shape;2256;p31"/>
              <p:cNvSpPr/>
              <p:nvPr/>
            </p:nvSpPr>
            <p:spPr>
              <a:xfrm>
                <a:off x="4974025" y="1145975"/>
                <a:ext cx="43400" cy="39125"/>
              </a:xfrm>
              <a:custGeom>
                <a:avLst/>
                <a:gdLst/>
                <a:ahLst/>
                <a:cxnLst/>
                <a:rect l="l" t="t" r="r" b="b"/>
                <a:pathLst>
                  <a:path w="1736" h="1565" extrusionOk="0">
                    <a:moveTo>
                      <a:pt x="851" y="1"/>
                    </a:moveTo>
                    <a:cubicBezTo>
                      <a:pt x="673" y="1"/>
                      <a:pt x="496" y="66"/>
                      <a:pt x="354" y="202"/>
                    </a:cubicBezTo>
                    <a:cubicBezTo>
                      <a:pt x="38" y="486"/>
                      <a:pt x="0" y="982"/>
                      <a:pt x="271" y="1297"/>
                    </a:cubicBezTo>
                    <a:cubicBezTo>
                      <a:pt x="421" y="1473"/>
                      <a:pt x="640" y="1565"/>
                      <a:pt x="862" y="1565"/>
                    </a:cubicBezTo>
                    <a:cubicBezTo>
                      <a:pt x="1038" y="1565"/>
                      <a:pt x="1217" y="1507"/>
                      <a:pt x="1366" y="1387"/>
                    </a:cubicBezTo>
                    <a:cubicBezTo>
                      <a:pt x="1698" y="1117"/>
                      <a:pt x="1735" y="621"/>
                      <a:pt x="1449" y="285"/>
                    </a:cubicBezTo>
                    <a:cubicBezTo>
                      <a:pt x="1289" y="98"/>
                      <a:pt x="1069" y="1"/>
                      <a:pt x="8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7" name="Google Shape;2257;p31"/>
              <p:cNvSpPr/>
              <p:nvPr/>
            </p:nvSpPr>
            <p:spPr>
              <a:xfrm>
                <a:off x="5014925" y="1198900"/>
                <a:ext cx="44700" cy="38850"/>
              </a:xfrm>
              <a:custGeom>
                <a:avLst/>
                <a:gdLst/>
                <a:ahLst/>
                <a:cxnLst/>
                <a:rect l="l" t="t" r="r" b="b"/>
                <a:pathLst>
                  <a:path w="1788" h="1554" extrusionOk="0">
                    <a:moveTo>
                      <a:pt x="875" y="0"/>
                    </a:moveTo>
                    <a:cubicBezTo>
                      <a:pt x="714" y="0"/>
                      <a:pt x="553" y="51"/>
                      <a:pt x="415" y="157"/>
                    </a:cubicBezTo>
                    <a:cubicBezTo>
                      <a:pt x="76" y="411"/>
                      <a:pt x="0" y="892"/>
                      <a:pt x="249" y="1230"/>
                    </a:cubicBezTo>
                    <a:cubicBezTo>
                      <a:pt x="408" y="1436"/>
                      <a:pt x="646" y="1554"/>
                      <a:pt x="890" y="1554"/>
                    </a:cubicBezTo>
                    <a:cubicBezTo>
                      <a:pt x="1037" y="1554"/>
                      <a:pt x="1187" y="1511"/>
                      <a:pt x="1323" y="1418"/>
                    </a:cubicBezTo>
                    <a:cubicBezTo>
                      <a:pt x="1676" y="1185"/>
                      <a:pt x="1788" y="681"/>
                      <a:pt x="1517" y="330"/>
                    </a:cubicBezTo>
                    <a:cubicBezTo>
                      <a:pt x="1355" y="114"/>
                      <a:pt x="111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8" name="Google Shape;2258;p31"/>
              <p:cNvSpPr/>
              <p:nvPr/>
            </p:nvSpPr>
            <p:spPr>
              <a:xfrm>
                <a:off x="5051725" y="1254950"/>
                <a:ext cx="43925" cy="39000"/>
              </a:xfrm>
              <a:custGeom>
                <a:avLst/>
                <a:gdLst/>
                <a:ahLst/>
                <a:cxnLst/>
                <a:rect l="l" t="t" r="r" b="b"/>
                <a:pathLst>
                  <a:path w="1757" h="1560" extrusionOk="0">
                    <a:moveTo>
                      <a:pt x="876" y="1"/>
                    </a:moveTo>
                    <a:cubicBezTo>
                      <a:pt x="734" y="1"/>
                      <a:pt x="591" y="40"/>
                      <a:pt x="465" y="122"/>
                    </a:cubicBezTo>
                    <a:cubicBezTo>
                      <a:pt x="105" y="347"/>
                      <a:pt x="0" y="812"/>
                      <a:pt x="204" y="1179"/>
                    </a:cubicBezTo>
                    <a:cubicBezTo>
                      <a:pt x="343" y="1425"/>
                      <a:pt x="601" y="1560"/>
                      <a:pt x="869" y="1560"/>
                    </a:cubicBezTo>
                    <a:cubicBezTo>
                      <a:pt x="1002" y="1560"/>
                      <a:pt x="1137" y="1526"/>
                      <a:pt x="1261" y="1457"/>
                    </a:cubicBezTo>
                    <a:cubicBezTo>
                      <a:pt x="1636" y="1248"/>
                      <a:pt x="1757" y="766"/>
                      <a:pt x="1539" y="385"/>
                    </a:cubicBezTo>
                    <a:cubicBezTo>
                      <a:pt x="1397" y="135"/>
                      <a:pt x="1139" y="1"/>
                      <a:pt x="87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9" name="Google Shape;2259;p31"/>
              <p:cNvSpPr/>
              <p:nvPr/>
            </p:nvSpPr>
            <p:spPr>
              <a:xfrm>
                <a:off x="5083425" y="1313875"/>
                <a:ext cx="44700" cy="38875"/>
              </a:xfrm>
              <a:custGeom>
                <a:avLst/>
                <a:gdLst/>
                <a:ahLst/>
                <a:cxnLst/>
                <a:rect l="l" t="t" r="r" b="b"/>
                <a:pathLst>
                  <a:path w="1788" h="1555" extrusionOk="0">
                    <a:moveTo>
                      <a:pt x="888" y="1"/>
                    </a:moveTo>
                    <a:cubicBezTo>
                      <a:pt x="768" y="1"/>
                      <a:pt x="646" y="30"/>
                      <a:pt x="534" y="90"/>
                    </a:cubicBezTo>
                    <a:cubicBezTo>
                      <a:pt x="152" y="287"/>
                      <a:pt x="1" y="759"/>
                      <a:pt x="197" y="1126"/>
                    </a:cubicBezTo>
                    <a:cubicBezTo>
                      <a:pt x="337" y="1397"/>
                      <a:pt x="613" y="1554"/>
                      <a:pt x="899" y="1554"/>
                    </a:cubicBezTo>
                    <a:cubicBezTo>
                      <a:pt x="1011" y="1554"/>
                      <a:pt x="1125" y="1530"/>
                      <a:pt x="1233" y="1479"/>
                    </a:cubicBezTo>
                    <a:cubicBezTo>
                      <a:pt x="1629" y="1292"/>
                      <a:pt x="1788" y="827"/>
                      <a:pt x="1584" y="436"/>
                    </a:cubicBezTo>
                    <a:cubicBezTo>
                      <a:pt x="1443" y="158"/>
                      <a:pt x="1169" y="1"/>
                      <a:pt x="88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0" name="Google Shape;2260;p31"/>
              <p:cNvSpPr/>
              <p:nvPr/>
            </p:nvSpPr>
            <p:spPr>
              <a:xfrm>
                <a:off x="5111975" y="1374725"/>
                <a:ext cx="43950" cy="39025"/>
              </a:xfrm>
              <a:custGeom>
                <a:avLst/>
                <a:gdLst/>
                <a:ahLst/>
                <a:cxnLst/>
                <a:rect l="l" t="t" r="r" b="b"/>
                <a:pathLst>
                  <a:path w="1758" h="1561" extrusionOk="0">
                    <a:moveTo>
                      <a:pt x="875" y="0"/>
                    </a:moveTo>
                    <a:cubicBezTo>
                      <a:pt x="769" y="0"/>
                      <a:pt x="663" y="22"/>
                      <a:pt x="563" y="67"/>
                    </a:cubicBezTo>
                    <a:cubicBezTo>
                      <a:pt x="165" y="247"/>
                      <a:pt x="1" y="690"/>
                      <a:pt x="158" y="1088"/>
                    </a:cubicBezTo>
                    <a:cubicBezTo>
                      <a:pt x="282" y="1382"/>
                      <a:pt x="569" y="1560"/>
                      <a:pt x="873" y="1560"/>
                    </a:cubicBezTo>
                    <a:cubicBezTo>
                      <a:pt x="973" y="1560"/>
                      <a:pt x="1074" y="1541"/>
                      <a:pt x="1172" y="1501"/>
                    </a:cubicBezTo>
                    <a:cubicBezTo>
                      <a:pt x="1568" y="1342"/>
                      <a:pt x="1757" y="885"/>
                      <a:pt x="1592" y="480"/>
                    </a:cubicBezTo>
                    <a:cubicBezTo>
                      <a:pt x="1469" y="174"/>
                      <a:pt x="117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1" name="Google Shape;2261;p31"/>
              <p:cNvSpPr/>
              <p:nvPr/>
            </p:nvSpPr>
            <p:spPr>
              <a:xfrm>
                <a:off x="5136350" y="1437100"/>
                <a:ext cx="43925" cy="39050"/>
              </a:xfrm>
              <a:custGeom>
                <a:avLst/>
                <a:gdLst/>
                <a:ahLst/>
                <a:cxnLst/>
                <a:rect l="l" t="t" r="r" b="b"/>
                <a:pathLst>
                  <a:path w="1757" h="1562" extrusionOk="0">
                    <a:moveTo>
                      <a:pt x="875" y="1"/>
                    </a:moveTo>
                    <a:cubicBezTo>
                      <a:pt x="786" y="1"/>
                      <a:pt x="697" y="16"/>
                      <a:pt x="609" y="49"/>
                    </a:cubicBezTo>
                    <a:cubicBezTo>
                      <a:pt x="211" y="206"/>
                      <a:pt x="0" y="649"/>
                      <a:pt x="143" y="1047"/>
                    </a:cubicBezTo>
                    <a:cubicBezTo>
                      <a:pt x="263" y="1364"/>
                      <a:pt x="568" y="1562"/>
                      <a:pt x="892" y="1562"/>
                    </a:cubicBezTo>
                    <a:cubicBezTo>
                      <a:pt x="975" y="1562"/>
                      <a:pt x="1060" y="1549"/>
                      <a:pt x="1143" y="1521"/>
                    </a:cubicBezTo>
                    <a:cubicBezTo>
                      <a:pt x="1555" y="1377"/>
                      <a:pt x="1757" y="936"/>
                      <a:pt x="1607" y="521"/>
                    </a:cubicBezTo>
                    <a:cubicBezTo>
                      <a:pt x="1491" y="199"/>
                      <a:pt x="1190" y="1"/>
                      <a:pt x="87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2" name="Google Shape;2262;p31"/>
              <p:cNvSpPr/>
              <p:nvPr/>
            </p:nvSpPr>
            <p:spPr>
              <a:xfrm>
                <a:off x="5157925" y="1500775"/>
                <a:ext cx="43400" cy="39050"/>
              </a:xfrm>
              <a:custGeom>
                <a:avLst/>
                <a:gdLst/>
                <a:ahLst/>
                <a:cxnLst/>
                <a:rect l="l" t="t" r="r" b="b"/>
                <a:pathLst>
                  <a:path w="1736" h="1562" extrusionOk="0">
                    <a:moveTo>
                      <a:pt x="868" y="0"/>
                    </a:moveTo>
                    <a:cubicBezTo>
                      <a:pt x="789" y="0"/>
                      <a:pt x="709" y="13"/>
                      <a:pt x="631" y="39"/>
                    </a:cubicBezTo>
                    <a:cubicBezTo>
                      <a:pt x="218" y="174"/>
                      <a:pt x="0" y="603"/>
                      <a:pt x="121" y="1008"/>
                    </a:cubicBezTo>
                    <a:cubicBezTo>
                      <a:pt x="221" y="1344"/>
                      <a:pt x="536" y="1561"/>
                      <a:pt x="877" y="1561"/>
                    </a:cubicBezTo>
                    <a:cubicBezTo>
                      <a:pt x="948" y="1561"/>
                      <a:pt x="1019" y="1552"/>
                      <a:pt x="1090" y="1532"/>
                    </a:cubicBezTo>
                    <a:cubicBezTo>
                      <a:pt x="1496" y="1413"/>
                      <a:pt x="1735" y="970"/>
                      <a:pt x="1607" y="558"/>
                    </a:cubicBezTo>
                    <a:cubicBezTo>
                      <a:pt x="1510" y="217"/>
                      <a:pt x="1198" y="0"/>
                      <a:pt x="86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3" name="Google Shape;2263;p31"/>
              <p:cNvSpPr/>
              <p:nvPr/>
            </p:nvSpPr>
            <p:spPr>
              <a:xfrm>
                <a:off x="5176175" y="1565350"/>
                <a:ext cx="43150" cy="39025"/>
              </a:xfrm>
              <a:custGeom>
                <a:avLst/>
                <a:gdLst/>
                <a:ahLst/>
                <a:cxnLst/>
                <a:rect l="l" t="t" r="r" b="b"/>
                <a:pathLst>
                  <a:path w="1726" h="1561" extrusionOk="0">
                    <a:moveTo>
                      <a:pt x="866" y="1"/>
                    </a:moveTo>
                    <a:cubicBezTo>
                      <a:pt x="798" y="1"/>
                      <a:pt x="728" y="10"/>
                      <a:pt x="659" y="30"/>
                    </a:cubicBezTo>
                    <a:cubicBezTo>
                      <a:pt x="247" y="144"/>
                      <a:pt x="0" y="564"/>
                      <a:pt x="112" y="976"/>
                    </a:cubicBezTo>
                    <a:cubicBezTo>
                      <a:pt x="201" y="1323"/>
                      <a:pt x="523" y="1561"/>
                      <a:pt x="873" y="1561"/>
                    </a:cubicBezTo>
                    <a:cubicBezTo>
                      <a:pt x="932" y="1561"/>
                      <a:pt x="991" y="1554"/>
                      <a:pt x="1050" y="1540"/>
                    </a:cubicBezTo>
                    <a:cubicBezTo>
                      <a:pt x="1470" y="1436"/>
                      <a:pt x="1726" y="1007"/>
                      <a:pt x="1613" y="587"/>
                    </a:cubicBezTo>
                    <a:cubicBezTo>
                      <a:pt x="1519" y="236"/>
                      <a:pt x="1206" y="1"/>
                      <a:pt x="8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4" name="Google Shape;2264;p31"/>
              <p:cNvSpPr/>
              <p:nvPr/>
            </p:nvSpPr>
            <p:spPr>
              <a:xfrm>
                <a:off x="5191925" y="1630600"/>
                <a:ext cx="42400" cy="39125"/>
              </a:xfrm>
              <a:custGeom>
                <a:avLst/>
                <a:gdLst/>
                <a:ahLst/>
                <a:cxnLst/>
                <a:rect l="l" t="t" r="r" b="b"/>
                <a:pathLst>
                  <a:path w="1696" h="1565" extrusionOk="0">
                    <a:moveTo>
                      <a:pt x="849" y="1"/>
                    </a:moveTo>
                    <a:cubicBezTo>
                      <a:pt x="794" y="1"/>
                      <a:pt x="739" y="6"/>
                      <a:pt x="683" y="18"/>
                    </a:cubicBezTo>
                    <a:cubicBezTo>
                      <a:pt x="262" y="116"/>
                      <a:pt x="1" y="528"/>
                      <a:pt x="91" y="950"/>
                    </a:cubicBezTo>
                    <a:cubicBezTo>
                      <a:pt x="162" y="1312"/>
                      <a:pt x="490" y="1565"/>
                      <a:pt x="853" y="1565"/>
                    </a:cubicBezTo>
                    <a:cubicBezTo>
                      <a:pt x="904" y="1565"/>
                      <a:pt x="955" y="1560"/>
                      <a:pt x="1006" y="1550"/>
                    </a:cubicBezTo>
                    <a:cubicBezTo>
                      <a:pt x="1426" y="1459"/>
                      <a:pt x="1696" y="1047"/>
                      <a:pt x="1606" y="618"/>
                    </a:cubicBezTo>
                    <a:cubicBezTo>
                      <a:pt x="1528" y="248"/>
                      <a:pt x="1207" y="1"/>
                      <a:pt x="84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5" name="Google Shape;2265;p31"/>
              <p:cNvSpPr/>
              <p:nvPr/>
            </p:nvSpPr>
            <p:spPr>
              <a:xfrm>
                <a:off x="5205025" y="1696575"/>
                <a:ext cx="41875" cy="38925"/>
              </a:xfrm>
              <a:custGeom>
                <a:avLst/>
                <a:gdLst/>
                <a:ahLst/>
                <a:cxnLst/>
                <a:rect l="l" t="t" r="r" b="b"/>
                <a:pathLst>
                  <a:path w="1675" h="1557" extrusionOk="0">
                    <a:moveTo>
                      <a:pt x="844" y="1"/>
                    </a:moveTo>
                    <a:cubicBezTo>
                      <a:pt x="796" y="1"/>
                      <a:pt x="748" y="5"/>
                      <a:pt x="700" y="15"/>
                    </a:cubicBezTo>
                    <a:cubicBezTo>
                      <a:pt x="271" y="89"/>
                      <a:pt x="1" y="494"/>
                      <a:pt x="69" y="916"/>
                    </a:cubicBezTo>
                    <a:cubicBezTo>
                      <a:pt x="129" y="1288"/>
                      <a:pt x="465" y="1556"/>
                      <a:pt x="840" y="1556"/>
                    </a:cubicBezTo>
                    <a:cubicBezTo>
                      <a:pt x="881" y="1556"/>
                      <a:pt x="922" y="1553"/>
                      <a:pt x="963" y="1546"/>
                    </a:cubicBezTo>
                    <a:cubicBezTo>
                      <a:pt x="1390" y="1478"/>
                      <a:pt x="1675" y="1080"/>
                      <a:pt x="1601" y="646"/>
                    </a:cubicBezTo>
                    <a:cubicBezTo>
                      <a:pt x="1540" y="267"/>
                      <a:pt x="1206" y="1"/>
                      <a:pt x="84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6" name="Google Shape;2266;p31"/>
              <p:cNvSpPr/>
              <p:nvPr/>
            </p:nvSpPr>
            <p:spPr>
              <a:xfrm>
                <a:off x="5215575" y="1762775"/>
                <a:ext cx="41100" cy="39050"/>
              </a:xfrm>
              <a:custGeom>
                <a:avLst/>
                <a:gdLst/>
                <a:ahLst/>
                <a:cxnLst/>
                <a:rect l="l" t="t" r="r" b="b"/>
                <a:pathLst>
                  <a:path w="1644" h="1562" extrusionOk="0">
                    <a:moveTo>
                      <a:pt x="819" y="1"/>
                    </a:moveTo>
                    <a:cubicBezTo>
                      <a:pt x="783" y="1"/>
                      <a:pt x="748" y="3"/>
                      <a:pt x="712" y="8"/>
                    </a:cubicBezTo>
                    <a:cubicBezTo>
                      <a:pt x="285" y="77"/>
                      <a:pt x="0" y="466"/>
                      <a:pt x="53" y="887"/>
                    </a:cubicBezTo>
                    <a:cubicBezTo>
                      <a:pt x="101" y="1275"/>
                      <a:pt x="439" y="1562"/>
                      <a:pt x="826" y="1562"/>
                    </a:cubicBezTo>
                    <a:cubicBezTo>
                      <a:pt x="858" y="1562"/>
                      <a:pt x="890" y="1560"/>
                      <a:pt x="923" y="1556"/>
                    </a:cubicBezTo>
                    <a:cubicBezTo>
                      <a:pt x="1352" y="1511"/>
                      <a:pt x="1644" y="1112"/>
                      <a:pt x="1591" y="684"/>
                    </a:cubicBezTo>
                    <a:cubicBezTo>
                      <a:pt x="1543" y="286"/>
                      <a:pt x="1200" y="1"/>
                      <a:pt x="81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7" name="Google Shape;2267;p31"/>
              <p:cNvSpPr/>
              <p:nvPr/>
            </p:nvSpPr>
            <p:spPr>
              <a:xfrm>
                <a:off x="5223225" y="1829475"/>
                <a:ext cx="40575" cy="39050"/>
              </a:xfrm>
              <a:custGeom>
                <a:avLst/>
                <a:gdLst/>
                <a:ahLst/>
                <a:cxnLst/>
                <a:rect l="l" t="t" r="r" b="b"/>
                <a:pathLst>
                  <a:path w="1623" h="1562" extrusionOk="0">
                    <a:moveTo>
                      <a:pt x="819" y="0"/>
                    </a:moveTo>
                    <a:cubicBezTo>
                      <a:pt x="792" y="0"/>
                      <a:pt x="765" y="2"/>
                      <a:pt x="738" y="5"/>
                    </a:cubicBezTo>
                    <a:cubicBezTo>
                      <a:pt x="309" y="50"/>
                      <a:pt x="1" y="426"/>
                      <a:pt x="39" y="853"/>
                    </a:cubicBezTo>
                    <a:cubicBezTo>
                      <a:pt x="75" y="1256"/>
                      <a:pt x="412" y="1562"/>
                      <a:pt x="815" y="1562"/>
                    </a:cubicBezTo>
                    <a:cubicBezTo>
                      <a:pt x="834" y="1562"/>
                      <a:pt x="853" y="1561"/>
                      <a:pt x="873" y="1559"/>
                    </a:cubicBezTo>
                    <a:cubicBezTo>
                      <a:pt x="1300" y="1529"/>
                      <a:pt x="1622" y="1154"/>
                      <a:pt x="1586" y="711"/>
                    </a:cubicBezTo>
                    <a:cubicBezTo>
                      <a:pt x="1551" y="303"/>
                      <a:pt x="1212" y="0"/>
                      <a:pt x="8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grpSp>
        <p:nvGrpSpPr>
          <p:cNvPr id="2268" name="Google Shape;2268;p31"/>
          <p:cNvGrpSpPr/>
          <p:nvPr/>
        </p:nvGrpSpPr>
        <p:grpSpPr>
          <a:xfrm>
            <a:off x="9008540" y="4566460"/>
            <a:ext cx="2202186" cy="1565948"/>
            <a:chOff x="5965475" y="2122975"/>
            <a:chExt cx="972475" cy="691475"/>
          </a:xfrm>
        </p:grpSpPr>
        <p:grpSp>
          <p:nvGrpSpPr>
            <p:cNvPr id="2269" name="Google Shape;2269;p31"/>
            <p:cNvGrpSpPr/>
            <p:nvPr/>
          </p:nvGrpSpPr>
          <p:grpSpPr>
            <a:xfrm>
              <a:off x="5965475" y="2122975"/>
              <a:ext cx="972475" cy="691475"/>
              <a:chOff x="5965475" y="2122975"/>
              <a:chExt cx="972475" cy="691475"/>
            </a:xfrm>
          </p:grpSpPr>
          <p:sp>
            <p:nvSpPr>
              <p:cNvPr id="2270" name="Google Shape;2270;p31"/>
              <p:cNvSpPr/>
              <p:nvPr/>
            </p:nvSpPr>
            <p:spPr>
              <a:xfrm>
                <a:off x="6609450" y="2122975"/>
                <a:ext cx="328500" cy="348675"/>
              </a:xfrm>
              <a:custGeom>
                <a:avLst/>
                <a:gdLst/>
                <a:ahLst/>
                <a:cxnLst/>
                <a:rect l="l" t="t" r="r" b="b"/>
                <a:pathLst>
                  <a:path w="13140" h="13947" extrusionOk="0">
                    <a:moveTo>
                      <a:pt x="5339" y="1"/>
                    </a:moveTo>
                    <a:cubicBezTo>
                      <a:pt x="3744" y="1"/>
                      <a:pt x="2473" y="825"/>
                      <a:pt x="2473" y="825"/>
                    </a:cubicBezTo>
                    <a:cubicBezTo>
                      <a:pt x="1" y="2328"/>
                      <a:pt x="137" y="4710"/>
                      <a:pt x="137" y="4710"/>
                    </a:cubicBezTo>
                    <a:cubicBezTo>
                      <a:pt x="5837" y="7681"/>
                      <a:pt x="6475" y="13933"/>
                      <a:pt x="6475" y="13933"/>
                    </a:cubicBezTo>
                    <a:cubicBezTo>
                      <a:pt x="6534" y="13942"/>
                      <a:pt x="6591" y="13946"/>
                      <a:pt x="6647" y="13946"/>
                    </a:cubicBezTo>
                    <a:cubicBezTo>
                      <a:pt x="8006" y="13946"/>
                      <a:pt x="8294" y="11386"/>
                      <a:pt x="8294" y="11386"/>
                    </a:cubicBezTo>
                    <a:cubicBezTo>
                      <a:pt x="8905" y="12299"/>
                      <a:pt x="9330" y="12639"/>
                      <a:pt x="9625" y="12639"/>
                    </a:cubicBezTo>
                    <a:cubicBezTo>
                      <a:pt x="10484" y="12639"/>
                      <a:pt x="10233" y="9747"/>
                      <a:pt x="10233" y="9746"/>
                    </a:cubicBezTo>
                    <a:lnTo>
                      <a:pt x="10233" y="9746"/>
                    </a:lnTo>
                    <a:cubicBezTo>
                      <a:pt x="11081" y="10388"/>
                      <a:pt x="11662" y="10580"/>
                      <a:pt x="12052" y="10580"/>
                    </a:cubicBezTo>
                    <a:cubicBezTo>
                      <a:pt x="12635" y="10580"/>
                      <a:pt x="12797" y="10154"/>
                      <a:pt x="12797" y="10154"/>
                    </a:cubicBezTo>
                    <a:cubicBezTo>
                      <a:pt x="13139" y="8279"/>
                      <a:pt x="10324" y="3680"/>
                      <a:pt x="8917" y="1875"/>
                    </a:cubicBezTo>
                    <a:cubicBezTo>
                      <a:pt x="7791" y="424"/>
                      <a:pt x="6482" y="1"/>
                      <a:pt x="533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1" name="Google Shape;2271;p31"/>
              <p:cNvSpPr/>
              <p:nvPr/>
            </p:nvSpPr>
            <p:spPr>
              <a:xfrm>
                <a:off x="6639850" y="2210350"/>
                <a:ext cx="163500" cy="152650"/>
              </a:xfrm>
              <a:custGeom>
                <a:avLst/>
                <a:gdLst/>
                <a:ahLst/>
                <a:cxnLst/>
                <a:rect l="l" t="t" r="r" b="b"/>
                <a:pathLst>
                  <a:path w="6540" h="6106" extrusionOk="0">
                    <a:moveTo>
                      <a:pt x="3399" y="0"/>
                    </a:moveTo>
                    <a:cubicBezTo>
                      <a:pt x="1260" y="0"/>
                      <a:pt x="1" y="1929"/>
                      <a:pt x="1" y="1929"/>
                    </a:cubicBezTo>
                    <a:cubicBezTo>
                      <a:pt x="2830" y="4025"/>
                      <a:pt x="3580" y="5810"/>
                      <a:pt x="3580" y="5810"/>
                    </a:cubicBezTo>
                    <a:cubicBezTo>
                      <a:pt x="3996" y="6018"/>
                      <a:pt x="4306" y="6106"/>
                      <a:pt x="4535" y="6106"/>
                    </a:cubicBezTo>
                    <a:cubicBezTo>
                      <a:pt x="5710" y="6106"/>
                      <a:pt x="4721" y="3799"/>
                      <a:pt x="4721" y="3799"/>
                    </a:cubicBezTo>
                    <a:lnTo>
                      <a:pt x="4721" y="3799"/>
                    </a:lnTo>
                    <a:cubicBezTo>
                      <a:pt x="5165" y="4105"/>
                      <a:pt x="5485" y="4219"/>
                      <a:pt x="5717" y="4219"/>
                    </a:cubicBezTo>
                    <a:cubicBezTo>
                      <a:pt x="6383" y="4219"/>
                      <a:pt x="6314" y="3281"/>
                      <a:pt x="6314" y="3281"/>
                    </a:cubicBezTo>
                    <a:cubicBezTo>
                      <a:pt x="6540" y="1094"/>
                      <a:pt x="4203" y="90"/>
                      <a:pt x="4203" y="90"/>
                    </a:cubicBezTo>
                    <a:cubicBezTo>
                      <a:pt x="3923" y="28"/>
                      <a:pt x="3655" y="0"/>
                      <a:pt x="339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2" name="Google Shape;2272;p31"/>
              <p:cNvSpPr/>
              <p:nvPr/>
            </p:nvSpPr>
            <p:spPr>
              <a:xfrm>
                <a:off x="5965475" y="2140625"/>
                <a:ext cx="328625" cy="348600"/>
              </a:xfrm>
              <a:custGeom>
                <a:avLst/>
                <a:gdLst/>
                <a:ahLst/>
                <a:cxnLst/>
                <a:rect l="l" t="t" r="r" b="b"/>
                <a:pathLst>
                  <a:path w="13145" h="13944" extrusionOk="0">
                    <a:moveTo>
                      <a:pt x="7801" y="1"/>
                    </a:moveTo>
                    <a:cubicBezTo>
                      <a:pt x="6658" y="1"/>
                      <a:pt x="5350" y="424"/>
                      <a:pt x="4223" y="1874"/>
                    </a:cubicBezTo>
                    <a:cubicBezTo>
                      <a:pt x="2820" y="3677"/>
                      <a:pt x="1" y="8277"/>
                      <a:pt x="342" y="10151"/>
                    </a:cubicBezTo>
                    <a:cubicBezTo>
                      <a:pt x="342" y="10151"/>
                      <a:pt x="506" y="10578"/>
                      <a:pt x="1090" y="10578"/>
                    </a:cubicBezTo>
                    <a:cubicBezTo>
                      <a:pt x="1482" y="10578"/>
                      <a:pt x="2063" y="10386"/>
                      <a:pt x="2910" y="9745"/>
                    </a:cubicBezTo>
                    <a:lnTo>
                      <a:pt x="2910" y="9745"/>
                    </a:lnTo>
                    <a:cubicBezTo>
                      <a:pt x="2910" y="9745"/>
                      <a:pt x="2657" y="12637"/>
                      <a:pt x="3517" y="12637"/>
                    </a:cubicBezTo>
                    <a:cubicBezTo>
                      <a:pt x="3813" y="12637"/>
                      <a:pt x="4239" y="12297"/>
                      <a:pt x="4851" y="11383"/>
                    </a:cubicBezTo>
                    <a:cubicBezTo>
                      <a:pt x="4851" y="11383"/>
                      <a:pt x="5139" y="13944"/>
                      <a:pt x="6494" y="13944"/>
                    </a:cubicBezTo>
                    <a:cubicBezTo>
                      <a:pt x="6549" y="13944"/>
                      <a:pt x="6607" y="13939"/>
                      <a:pt x="6666" y="13930"/>
                    </a:cubicBezTo>
                    <a:cubicBezTo>
                      <a:pt x="6666" y="13930"/>
                      <a:pt x="7304" y="7678"/>
                      <a:pt x="13008" y="4709"/>
                    </a:cubicBezTo>
                    <a:cubicBezTo>
                      <a:pt x="13008" y="4709"/>
                      <a:pt x="13144" y="2331"/>
                      <a:pt x="10672" y="828"/>
                    </a:cubicBezTo>
                    <a:cubicBezTo>
                      <a:pt x="10672" y="828"/>
                      <a:pt x="9398" y="1"/>
                      <a:pt x="78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3" name="Google Shape;2273;p31"/>
              <p:cNvSpPr/>
              <p:nvPr/>
            </p:nvSpPr>
            <p:spPr>
              <a:xfrm>
                <a:off x="6100050" y="2228025"/>
                <a:ext cx="163625" cy="152575"/>
              </a:xfrm>
              <a:custGeom>
                <a:avLst/>
                <a:gdLst/>
                <a:ahLst/>
                <a:cxnLst/>
                <a:rect l="l" t="t" r="r" b="b"/>
                <a:pathLst>
                  <a:path w="6545" h="6103" extrusionOk="0">
                    <a:moveTo>
                      <a:pt x="3152" y="0"/>
                    </a:moveTo>
                    <a:cubicBezTo>
                      <a:pt x="2895" y="0"/>
                      <a:pt x="2625" y="28"/>
                      <a:pt x="2343" y="91"/>
                    </a:cubicBezTo>
                    <a:cubicBezTo>
                      <a:pt x="2343" y="91"/>
                      <a:pt x="0" y="1092"/>
                      <a:pt x="232" y="3278"/>
                    </a:cubicBezTo>
                    <a:cubicBezTo>
                      <a:pt x="232" y="3278"/>
                      <a:pt x="163" y="4215"/>
                      <a:pt x="827" y="4215"/>
                    </a:cubicBezTo>
                    <a:cubicBezTo>
                      <a:pt x="1058" y="4215"/>
                      <a:pt x="1378" y="4102"/>
                      <a:pt x="1821" y="3795"/>
                    </a:cubicBezTo>
                    <a:lnTo>
                      <a:pt x="1821" y="3795"/>
                    </a:lnTo>
                    <a:cubicBezTo>
                      <a:pt x="1820" y="3795"/>
                      <a:pt x="831" y="6102"/>
                      <a:pt x="2006" y="6102"/>
                    </a:cubicBezTo>
                    <a:cubicBezTo>
                      <a:pt x="2235" y="6102"/>
                      <a:pt x="2546" y="6015"/>
                      <a:pt x="2962" y="5806"/>
                    </a:cubicBezTo>
                    <a:cubicBezTo>
                      <a:pt x="2962" y="5806"/>
                      <a:pt x="3710" y="4022"/>
                      <a:pt x="6544" y="1925"/>
                    </a:cubicBezTo>
                    <a:cubicBezTo>
                      <a:pt x="6544" y="1925"/>
                      <a:pt x="5288" y="0"/>
                      <a:pt x="315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4" name="Google Shape;2274;p31"/>
              <p:cNvSpPr/>
              <p:nvPr/>
            </p:nvSpPr>
            <p:spPr>
              <a:xfrm>
                <a:off x="6089500" y="2203400"/>
                <a:ext cx="720675" cy="611050"/>
              </a:xfrm>
              <a:custGeom>
                <a:avLst/>
                <a:gdLst/>
                <a:ahLst/>
                <a:cxnLst/>
                <a:rect l="l" t="t" r="r" b="b"/>
                <a:pathLst>
                  <a:path w="28827" h="24442" extrusionOk="0">
                    <a:moveTo>
                      <a:pt x="14134" y="1"/>
                    </a:moveTo>
                    <a:cubicBezTo>
                      <a:pt x="6846" y="1"/>
                      <a:pt x="2071" y="3856"/>
                      <a:pt x="1062" y="10742"/>
                    </a:cubicBezTo>
                    <a:cubicBezTo>
                      <a:pt x="0" y="17954"/>
                      <a:pt x="1619" y="24182"/>
                      <a:pt x="14240" y="24433"/>
                    </a:cubicBezTo>
                    <a:cubicBezTo>
                      <a:pt x="14518" y="24438"/>
                      <a:pt x="14791" y="24441"/>
                      <a:pt x="15059" y="24441"/>
                    </a:cubicBezTo>
                    <a:cubicBezTo>
                      <a:pt x="28078" y="24441"/>
                      <a:pt x="28826" y="17809"/>
                      <a:pt x="27639" y="10767"/>
                    </a:cubicBezTo>
                    <a:cubicBezTo>
                      <a:pt x="26478" y="3856"/>
                      <a:pt x="21422" y="1"/>
                      <a:pt x="141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5" name="Google Shape;2275;p31"/>
              <p:cNvSpPr/>
              <p:nvPr/>
            </p:nvSpPr>
            <p:spPr>
              <a:xfrm>
                <a:off x="6328875" y="2398200"/>
                <a:ext cx="263025" cy="328125"/>
              </a:xfrm>
              <a:custGeom>
                <a:avLst/>
                <a:gdLst/>
                <a:ahLst/>
                <a:cxnLst/>
                <a:rect l="l" t="t" r="r" b="b"/>
                <a:pathLst>
                  <a:path w="10521" h="13125" extrusionOk="0">
                    <a:moveTo>
                      <a:pt x="5219" y="0"/>
                    </a:moveTo>
                    <a:cubicBezTo>
                      <a:pt x="4351" y="0"/>
                      <a:pt x="3482" y="117"/>
                      <a:pt x="2645" y="351"/>
                    </a:cubicBezTo>
                    <a:cubicBezTo>
                      <a:pt x="2137" y="491"/>
                      <a:pt x="1629" y="683"/>
                      <a:pt x="1227" y="1020"/>
                    </a:cubicBezTo>
                    <a:cubicBezTo>
                      <a:pt x="820" y="1361"/>
                      <a:pt x="443" y="1854"/>
                      <a:pt x="216" y="2432"/>
                    </a:cubicBezTo>
                    <a:cubicBezTo>
                      <a:pt x="21" y="3135"/>
                      <a:pt x="0" y="3593"/>
                      <a:pt x="91" y="4281"/>
                    </a:cubicBezTo>
                    <a:cubicBezTo>
                      <a:pt x="418" y="6819"/>
                      <a:pt x="699" y="8991"/>
                      <a:pt x="1840" y="11282"/>
                    </a:cubicBezTo>
                    <a:cubicBezTo>
                      <a:pt x="2102" y="11800"/>
                      <a:pt x="2408" y="12328"/>
                      <a:pt x="2900" y="12640"/>
                    </a:cubicBezTo>
                    <a:cubicBezTo>
                      <a:pt x="3358" y="12931"/>
                      <a:pt x="3916" y="13006"/>
                      <a:pt x="4454" y="13067"/>
                    </a:cubicBezTo>
                    <a:cubicBezTo>
                      <a:pt x="4726" y="13098"/>
                      <a:pt x="5008" y="13125"/>
                      <a:pt x="5287" y="13125"/>
                    </a:cubicBezTo>
                    <a:cubicBezTo>
                      <a:pt x="5775" y="13125"/>
                      <a:pt x="6249" y="13042"/>
                      <a:pt x="6630" y="12751"/>
                    </a:cubicBezTo>
                    <a:cubicBezTo>
                      <a:pt x="6911" y="12530"/>
                      <a:pt x="7313" y="12182"/>
                      <a:pt x="7505" y="11876"/>
                    </a:cubicBezTo>
                    <a:cubicBezTo>
                      <a:pt x="8409" y="10433"/>
                      <a:pt x="9113" y="9011"/>
                      <a:pt x="9695" y="7413"/>
                    </a:cubicBezTo>
                    <a:cubicBezTo>
                      <a:pt x="10279" y="5810"/>
                      <a:pt x="10520" y="4030"/>
                      <a:pt x="10048" y="2391"/>
                    </a:cubicBezTo>
                    <a:cubicBezTo>
                      <a:pt x="9947" y="2059"/>
                      <a:pt x="9822" y="1728"/>
                      <a:pt x="9616" y="1447"/>
                    </a:cubicBezTo>
                    <a:cubicBezTo>
                      <a:pt x="9168" y="829"/>
                      <a:pt x="8414" y="512"/>
                      <a:pt x="7681" y="321"/>
                    </a:cubicBezTo>
                    <a:cubicBezTo>
                      <a:pt x="6878" y="107"/>
                      <a:pt x="6048" y="0"/>
                      <a:pt x="521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76" name="Google Shape;2276;p31"/>
              <p:cNvSpPr/>
              <p:nvPr/>
            </p:nvSpPr>
            <p:spPr>
              <a:xfrm>
                <a:off x="6365075" y="2463050"/>
                <a:ext cx="183975" cy="189325"/>
              </a:xfrm>
              <a:custGeom>
                <a:avLst/>
                <a:gdLst/>
                <a:ahLst/>
                <a:cxnLst/>
                <a:rect l="l" t="t" r="r" b="b"/>
                <a:pathLst>
                  <a:path w="7359" h="7573" extrusionOk="0">
                    <a:moveTo>
                      <a:pt x="3721" y="0"/>
                    </a:moveTo>
                    <a:cubicBezTo>
                      <a:pt x="2090" y="0"/>
                      <a:pt x="812" y="343"/>
                      <a:pt x="754" y="411"/>
                    </a:cubicBezTo>
                    <a:cubicBezTo>
                      <a:pt x="0" y="1235"/>
                      <a:pt x="527" y="3090"/>
                      <a:pt x="568" y="3235"/>
                    </a:cubicBezTo>
                    <a:cubicBezTo>
                      <a:pt x="1744" y="7573"/>
                      <a:pt x="2654" y="7347"/>
                      <a:pt x="2754" y="7377"/>
                    </a:cubicBezTo>
                    <a:cubicBezTo>
                      <a:pt x="2875" y="7417"/>
                      <a:pt x="3090" y="7438"/>
                      <a:pt x="3101" y="7438"/>
                    </a:cubicBezTo>
                    <a:cubicBezTo>
                      <a:pt x="3460" y="7465"/>
                      <a:pt x="3722" y="7480"/>
                      <a:pt x="3943" y="7480"/>
                    </a:cubicBezTo>
                    <a:cubicBezTo>
                      <a:pt x="4289" y="7480"/>
                      <a:pt x="4533" y="7443"/>
                      <a:pt x="4885" y="7357"/>
                    </a:cubicBezTo>
                    <a:cubicBezTo>
                      <a:pt x="6162" y="7050"/>
                      <a:pt x="6614" y="3789"/>
                      <a:pt x="6966" y="2421"/>
                    </a:cubicBezTo>
                    <a:cubicBezTo>
                      <a:pt x="7027" y="2190"/>
                      <a:pt x="7358" y="662"/>
                      <a:pt x="6609" y="421"/>
                    </a:cubicBezTo>
                    <a:cubicBezTo>
                      <a:pt x="5636" y="105"/>
                      <a:pt x="4624" y="0"/>
                      <a:pt x="3721"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grpSp>
        <p:sp>
          <p:nvSpPr>
            <p:cNvPr id="2277" name="Google Shape;2277;p31"/>
            <p:cNvSpPr/>
            <p:nvPr/>
          </p:nvSpPr>
          <p:spPr>
            <a:xfrm>
              <a:off x="6415825" y="2661650"/>
              <a:ext cx="85975" cy="42400"/>
            </a:xfrm>
            <a:custGeom>
              <a:avLst/>
              <a:gdLst/>
              <a:ahLst/>
              <a:cxnLst/>
              <a:rect l="l" t="t" r="r" b="b"/>
              <a:pathLst>
                <a:path w="3439" h="1696" extrusionOk="0">
                  <a:moveTo>
                    <a:pt x="3164" y="0"/>
                  </a:moveTo>
                  <a:cubicBezTo>
                    <a:pt x="3157" y="0"/>
                    <a:pt x="3149" y="1"/>
                    <a:pt x="3141" y="1"/>
                  </a:cubicBezTo>
                  <a:cubicBezTo>
                    <a:pt x="3021" y="6"/>
                    <a:pt x="2930" y="92"/>
                    <a:pt x="2941" y="187"/>
                  </a:cubicBezTo>
                  <a:cubicBezTo>
                    <a:pt x="2941" y="192"/>
                    <a:pt x="2986" y="775"/>
                    <a:pt x="2594" y="1111"/>
                  </a:cubicBezTo>
                  <a:cubicBezTo>
                    <a:pt x="2408" y="1273"/>
                    <a:pt x="2152" y="1348"/>
                    <a:pt x="1820" y="1348"/>
                  </a:cubicBezTo>
                  <a:cubicBezTo>
                    <a:pt x="478" y="1348"/>
                    <a:pt x="443" y="217"/>
                    <a:pt x="443" y="172"/>
                  </a:cubicBezTo>
                  <a:cubicBezTo>
                    <a:pt x="438" y="82"/>
                    <a:pt x="348" y="0"/>
                    <a:pt x="237" y="0"/>
                  </a:cubicBezTo>
                  <a:cubicBezTo>
                    <a:pt x="230" y="0"/>
                    <a:pt x="223" y="1"/>
                    <a:pt x="216" y="1"/>
                  </a:cubicBezTo>
                  <a:cubicBezTo>
                    <a:pt x="95" y="1"/>
                    <a:pt x="0" y="76"/>
                    <a:pt x="0" y="172"/>
                  </a:cubicBezTo>
                  <a:cubicBezTo>
                    <a:pt x="11" y="700"/>
                    <a:pt x="397" y="1695"/>
                    <a:pt x="1820" y="1695"/>
                  </a:cubicBezTo>
                  <a:cubicBezTo>
                    <a:pt x="2278" y="1695"/>
                    <a:pt x="2644" y="1579"/>
                    <a:pt x="2916" y="1348"/>
                  </a:cubicBezTo>
                  <a:cubicBezTo>
                    <a:pt x="3438" y="900"/>
                    <a:pt x="3378" y="187"/>
                    <a:pt x="3373" y="162"/>
                  </a:cubicBezTo>
                  <a:cubicBezTo>
                    <a:pt x="3368" y="73"/>
                    <a:pt x="3275" y="0"/>
                    <a:pt x="3164"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78" name="Google Shape;2278;p31"/>
            <p:cNvSpPr/>
            <p:nvPr/>
          </p:nvSpPr>
          <p:spPr>
            <a:xfrm>
              <a:off x="6595875" y="2534375"/>
              <a:ext cx="126175" cy="85575"/>
            </a:xfrm>
            <a:custGeom>
              <a:avLst/>
              <a:gdLst/>
              <a:ahLst/>
              <a:cxnLst/>
              <a:rect l="l" t="t" r="r" b="b"/>
              <a:pathLst>
                <a:path w="5047" h="3423" extrusionOk="0">
                  <a:moveTo>
                    <a:pt x="2524" y="1"/>
                  </a:moveTo>
                  <a:cubicBezTo>
                    <a:pt x="1126" y="1"/>
                    <a:pt x="1" y="764"/>
                    <a:pt x="1" y="1709"/>
                  </a:cubicBezTo>
                  <a:cubicBezTo>
                    <a:pt x="1" y="2655"/>
                    <a:pt x="1126" y="3423"/>
                    <a:pt x="2524" y="3423"/>
                  </a:cubicBezTo>
                  <a:cubicBezTo>
                    <a:pt x="3916" y="3423"/>
                    <a:pt x="5047" y="2655"/>
                    <a:pt x="5047" y="1709"/>
                  </a:cubicBezTo>
                  <a:cubicBezTo>
                    <a:pt x="5047" y="764"/>
                    <a:pt x="3916" y="1"/>
                    <a:pt x="252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9" name="Google Shape;2279;p31"/>
            <p:cNvSpPr/>
            <p:nvPr/>
          </p:nvSpPr>
          <p:spPr>
            <a:xfrm>
              <a:off x="6197450" y="2534375"/>
              <a:ext cx="126175" cy="85575"/>
            </a:xfrm>
            <a:custGeom>
              <a:avLst/>
              <a:gdLst/>
              <a:ahLst/>
              <a:cxnLst/>
              <a:rect l="l" t="t" r="r" b="b"/>
              <a:pathLst>
                <a:path w="5047" h="3423" extrusionOk="0">
                  <a:moveTo>
                    <a:pt x="2523" y="1"/>
                  </a:moveTo>
                  <a:cubicBezTo>
                    <a:pt x="1131" y="1"/>
                    <a:pt x="1" y="764"/>
                    <a:pt x="1" y="1709"/>
                  </a:cubicBezTo>
                  <a:cubicBezTo>
                    <a:pt x="1" y="2655"/>
                    <a:pt x="1131" y="3423"/>
                    <a:pt x="2523" y="3423"/>
                  </a:cubicBezTo>
                  <a:cubicBezTo>
                    <a:pt x="3921" y="3423"/>
                    <a:pt x="5046" y="2655"/>
                    <a:pt x="5046" y="1709"/>
                  </a:cubicBezTo>
                  <a:cubicBezTo>
                    <a:pt x="5046" y="764"/>
                    <a:pt x="3921" y="1"/>
                    <a:pt x="2523"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80" name="Google Shape;2280;p31"/>
            <p:cNvSpPr/>
            <p:nvPr/>
          </p:nvSpPr>
          <p:spPr>
            <a:xfrm>
              <a:off x="6599525" y="2477075"/>
              <a:ext cx="69275" cy="69125"/>
            </a:xfrm>
            <a:custGeom>
              <a:avLst/>
              <a:gdLst/>
              <a:ahLst/>
              <a:cxnLst/>
              <a:rect l="l" t="t" r="r" b="b"/>
              <a:pathLst>
                <a:path w="2771" h="2765" extrusionOk="0">
                  <a:moveTo>
                    <a:pt x="1388" y="1"/>
                  </a:moveTo>
                  <a:cubicBezTo>
                    <a:pt x="624" y="1"/>
                    <a:pt x="1" y="618"/>
                    <a:pt x="1" y="1383"/>
                  </a:cubicBezTo>
                  <a:cubicBezTo>
                    <a:pt x="1" y="2147"/>
                    <a:pt x="624" y="2764"/>
                    <a:pt x="1388" y="2764"/>
                  </a:cubicBezTo>
                  <a:cubicBezTo>
                    <a:pt x="2152" y="2764"/>
                    <a:pt x="2770" y="2147"/>
                    <a:pt x="2770" y="1383"/>
                  </a:cubicBezTo>
                  <a:cubicBezTo>
                    <a:pt x="2770" y="618"/>
                    <a:pt x="2152" y="1"/>
                    <a:pt x="1388"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1" name="Google Shape;2281;p31"/>
            <p:cNvSpPr/>
            <p:nvPr/>
          </p:nvSpPr>
          <p:spPr>
            <a:xfrm>
              <a:off x="6638625" y="2489150"/>
              <a:ext cx="20375" cy="20375"/>
            </a:xfrm>
            <a:custGeom>
              <a:avLst/>
              <a:gdLst/>
              <a:ahLst/>
              <a:cxnLst/>
              <a:rect l="l" t="t" r="r" b="b"/>
              <a:pathLst>
                <a:path w="815" h="815" extrusionOk="0">
                  <a:moveTo>
                    <a:pt x="407" y="0"/>
                  </a:moveTo>
                  <a:cubicBezTo>
                    <a:pt x="181" y="0"/>
                    <a:pt x="0" y="186"/>
                    <a:pt x="0" y="407"/>
                  </a:cubicBezTo>
                  <a:cubicBezTo>
                    <a:pt x="0" y="634"/>
                    <a:pt x="181" y="815"/>
                    <a:pt x="407" y="815"/>
                  </a:cubicBezTo>
                  <a:cubicBezTo>
                    <a:pt x="633" y="815"/>
                    <a:pt x="814" y="634"/>
                    <a:pt x="814" y="407"/>
                  </a:cubicBezTo>
                  <a:cubicBezTo>
                    <a:pt x="814" y="186"/>
                    <a:pt x="633"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2" name="Google Shape;2282;p31"/>
            <p:cNvSpPr/>
            <p:nvPr/>
          </p:nvSpPr>
          <p:spPr>
            <a:xfrm>
              <a:off x="6618625" y="2523425"/>
              <a:ext cx="30175" cy="10700"/>
            </a:xfrm>
            <a:custGeom>
              <a:avLst/>
              <a:gdLst/>
              <a:ahLst/>
              <a:cxnLst/>
              <a:rect l="l" t="t" r="r" b="b"/>
              <a:pathLst>
                <a:path w="1207" h="428" extrusionOk="0">
                  <a:moveTo>
                    <a:pt x="603" y="1"/>
                  </a:moveTo>
                  <a:cubicBezTo>
                    <a:pt x="272" y="1"/>
                    <a:pt x="0" y="96"/>
                    <a:pt x="0" y="212"/>
                  </a:cubicBezTo>
                  <a:cubicBezTo>
                    <a:pt x="0" y="333"/>
                    <a:pt x="272" y="428"/>
                    <a:pt x="603" y="428"/>
                  </a:cubicBezTo>
                  <a:cubicBezTo>
                    <a:pt x="935" y="428"/>
                    <a:pt x="1207" y="333"/>
                    <a:pt x="1207" y="212"/>
                  </a:cubicBezTo>
                  <a:cubicBezTo>
                    <a:pt x="1207" y="96"/>
                    <a:pt x="935" y="1"/>
                    <a:pt x="603"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6241300" y="2477075"/>
              <a:ext cx="69125" cy="69125"/>
            </a:xfrm>
            <a:custGeom>
              <a:avLst/>
              <a:gdLst/>
              <a:ahLst/>
              <a:cxnLst/>
              <a:rect l="l" t="t" r="r" b="b"/>
              <a:pathLst>
                <a:path w="2765" h="2765" extrusionOk="0">
                  <a:moveTo>
                    <a:pt x="1383" y="1"/>
                  </a:moveTo>
                  <a:cubicBezTo>
                    <a:pt x="618" y="1"/>
                    <a:pt x="0" y="618"/>
                    <a:pt x="0" y="1383"/>
                  </a:cubicBezTo>
                  <a:cubicBezTo>
                    <a:pt x="0" y="2147"/>
                    <a:pt x="618" y="2764"/>
                    <a:pt x="1383" y="2764"/>
                  </a:cubicBezTo>
                  <a:cubicBezTo>
                    <a:pt x="2146" y="2764"/>
                    <a:pt x="2764" y="2147"/>
                    <a:pt x="2764" y="1383"/>
                  </a:cubicBezTo>
                  <a:cubicBezTo>
                    <a:pt x="2764" y="618"/>
                    <a:pt x="2146" y="1"/>
                    <a:pt x="1383"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4" name="Google Shape;2284;p31"/>
            <p:cNvSpPr/>
            <p:nvPr/>
          </p:nvSpPr>
          <p:spPr>
            <a:xfrm>
              <a:off x="6280500" y="2489150"/>
              <a:ext cx="20375" cy="20375"/>
            </a:xfrm>
            <a:custGeom>
              <a:avLst/>
              <a:gdLst/>
              <a:ahLst/>
              <a:cxnLst/>
              <a:rect l="l" t="t" r="r" b="b"/>
              <a:pathLst>
                <a:path w="815" h="815" extrusionOk="0">
                  <a:moveTo>
                    <a:pt x="407" y="0"/>
                  </a:moveTo>
                  <a:cubicBezTo>
                    <a:pt x="182" y="0"/>
                    <a:pt x="1" y="186"/>
                    <a:pt x="1" y="407"/>
                  </a:cubicBezTo>
                  <a:cubicBezTo>
                    <a:pt x="1" y="634"/>
                    <a:pt x="182" y="815"/>
                    <a:pt x="407" y="815"/>
                  </a:cubicBezTo>
                  <a:cubicBezTo>
                    <a:pt x="634" y="815"/>
                    <a:pt x="815" y="634"/>
                    <a:pt x="815" y="407"/>
                  </a:cubicBezTo>
                  <a:cubicBezTo>
                    <a:pt x="815" y="186"/>
                    <a:pt x="634"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5" name="Google Shape;2285;p31"/>
            <p:cNvSpPr/>
            <p:nvPr/>
          </p:nvSpPr>
          <p:spPr>
            <a:xfrm>
              <a:off x="6260500" y="2523425"/>
              <a:ext cx="30200" cy="10700"/>
            </a:xfrm>
            <a:custGeom>
              <a:avLst/>
              <a:gdLst/>
              <a:ahLst/>
              <a:cxnLst/>
              <a:rect l="l" t="t" r="r" b="b"/>
              <a:pathLst>
                <a:path w="1208" h="428" extrusionOk="0">
                  <a:moveTo>
                    <a:pt x="604" y="1"/>
                  </a:moveTo>
                  <a:cubicBezTo>
                    <a:pt x="272" y="1"/>
                    <a:pt x="1" y="96"/>
                    <a:pt x="1" y="212"/>
                  </a:cubicBezTo>
                  <a:cubicBezTo>
                    <a:pt x="1" y="333"/>
                    <a:pt x="272" y="428"/>
                    <a:pt x="604" y="428"/>
                  </a:cubicBezTo>
                  <a:cubicBezTo>
                    <a:pt x="936" y="428"/>
                    <a:pt x="1207" y="333"/>
                    <a:pt x="1207" y="212"/>
                  </a:cubicBezTo>
                  <a:cubicBezTo>
                    <a:pt x="1207" y="96"/>
                    <a:pt x="936" y="1"/>
                    <a:pt x="60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grpSp>
      <p:grpSp>
        <p:nvGrpSpPr>
          <p:cNvPr id="2286" name="Google Shape;2286;p31"/>
          <p:cNvGrpSpPr/>
          <p:nvPr/>
        </p:nvGrpSpPr>
        <p:grpSpPr>
          <a:xfrm>
            <a:off x="951379" y="4267784"/>
            <a:ext cx="1998264" cy="1870012"/>
            <a:chOff x="3971000" y="1649375"/>
            <a:chExt cx="893550" cy="836250"/>
          </a:xfrm>
        </p:grpSpPr>
        <p:grpSp>
          <p:nvGrpSpPr>
            <p:cNvPr id="2287" name="Google Shape;2287;p31"/>
            <p:cNvGrpSpPr/>
            <p:nvPr/>
          </p:nvGrpSpPr>
          <p:grpSpPr>
            <a:xfrm>
              <a:off x="3971000" y="1649375"/>
              <a:ext cx="893550" cy="836250"/>
              <a:chOff x="4940150" y="2028500"/>
              <a:chExt cx="893550" cy="836250"/>
            </a:xfrm>
          </p:grpSpPr>
          <p:sp>
            <p:nvSpPr>
              <p:cNvPr id="2288" name="Google Shape;2288;p31"/>
              <p:cNvSpPr/>
              <p:nvPr/>
            </p:nvSpPr>
            <p:spPr>
              <a:xfrm>
                <a:off x="4940150" y="2028500"/>
                <a:ext cx="893550" cy="836250"/>
              </a:xfrm>
              <a:custGeom>
                <a:avLst/>
                <a:gdLst/>
                <a:ahLst/>
                <a:cxnLst/>
                <a:rect l="l" t="t" r="r" b="b"/>
                <a:pathLst>
                  <a:path w="35742" h="33450" extrusionOk="0">
                    <a:moveTo>
                      <a:pt x="18366" y="1"/>
                    </a:moveTo>
                    <a:cubicBezTo>
                      <a:pt x="13727" y="1"/>
                      <a:pt x="11390" y="1212"/>
                      <a:pt x="8123" y="4011"/>
                    </a:cubicBezTo>
                    <a:cubicBezTo>
                      <a:pt x="6092" y="5750"/>
                      <a:pt x="2529" y="8394"/>
                      <a:pt x="1393" y="10841"/>
                    </a:cubicBezTo>
                    <a:cubicBezTo>
                      <a:pt x="287" y="13229"/>
                      <a:pt x="1" y="15908"/>
                      <a:pt x="312" y="18698"/>
                    </a:cubicBezTo>
                    <a:cubicBezTo>
                      <a:pt x="1780" y="31846"/>
                      <a:pt x="7289" y="33449"/>
                      <a:pt x="17617" y="33449"/>
                    </a:cubicBezTo>
                    <a:cubicBezTo>
                      <a:pt x="27940" y="33449"/>
                      <a:pt x="35741" y="28780"/>
                      <a:pt x="35741" y="18457"/>
                    </a:cubicBezTo>
                    <a:cubicBezTo>
                      <a:pt x="35741" y="14270"/>
                      <a:pt x="34927" y="12917"/>
                      <a:pt x="32605" y="9802"/>
                    </a:cubicBezTo>
                    <a:cubicBezTo>
                      <a:pt x="29197" y="5227"/>
                      <a:pt x="24509" y="1"/>
                      <a:pt x="1836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89" name="Google Shape;2289;p31"/>
              <p:cNvSpPr/>
              <p:nvPr/>
            </p:nvSpPr>
            <p:spPr>
              <a:xfrm>
                <a:off x="5559000" y="2233850"/>
                <a:ext cx="158825" cy="149150"/>
              </a:xfrm>
              <a:custGeom>
                <a:avLst/>
                <a:gdLst/>
                <a:ahLst/>
                <a:cxnLst/>
                <a:rect l="l" t="t" r="r" b="b"/>
                <a:pathLst>
                  <a:path w="6353" h="5966" extrusionOk="0">
                    <a:moveTo>
                      <a:pt x="2744" y="0"/>
                    </a:moveTo>
                    <a:cubicBezTo>
                      <a:pt x="1041" y="0"/>
                      <a:pt x="1" y="2457"/>
                      <a:pt x="1" y="2457"/>
                    </a:cubicBezTo>
                    <a:cubicBezTo>
                      <a:pt x="1824" y="3703"/>
                      <a:pt x="2815" y="5965"/>
                      <a:pt x="2815" y="5965"/>
                    </a:cubicBezTo>
                    <a:cubicBezTo>
                      <a:pt x="3609" y="5940"/>
                      <a:pt x="3699" y="5779"/>
                      <a:pt x="4851" y="5367"/>
                    </a:cubicBezTo>
                    <a:cubicBezTo>
                      <a:pt x="6011" y="4949"/>
                      <a:pt x="6348" y="3905"/>
                      <a:pt x="6348" y="3286"/>
                    </a:cubicBezTo>
                    <a:cubicBezTo>
                      <a:pt x="6353" y="2518"/>
                      <a:pt x="4916" y="331"/>
                      <a:pt x="3036" y="24"/>
                    </a:cubicBezTo>
                    <a:cubicBezTo>
                      <a:pt x="2936" y="8"/>
                      <a:pt x="2839" y="0"/>
                      <a:pt x="27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5584525" y="2298250"/>
                <a:ext cx="88825" cy="60275"/>
              </a:xfrm>
              <a:custGeom>
                <a:avLst/>
                <a:gdLst/>
                <a:ahLst/>
                <a:cxnLst/>
                <a:rect l="l" t="t" r="r" b="b"/>
                <a:pathLst>
                  <a:path w="3553" h="2411" extrusionOk="0">
                    <a:moveTo>
                      <a:pt x="1773" y="0"/>
                    </a:moveTo>
                    <a:cubicBezTo>
                      <a:pt x="1606" y="0"/>
                      <a:pt x="1440" y="42"/>
                      <a:pt x="1281" y="92"/>
                    </a:cubicBezTo>
                    <a:cubicBezTo>
                      <a:pt x="1040" y="167"/>
                      <a:pt x="803" y="258"/>
                      <a:pt x="578" y="373"/>
                    </a:cubicBezTo>
                    <a:cubicBezTo>
                      <a:pt x="311" y="509"/>
                      <a:pt x="30" y="715"/>
                      <a:pt x="0" y="1016"/>
                    </a:cubicBezTo>
                    <a:lnTo>
                      <a:pt x="61" y="859"/>
                    </a:lnTo>
                    <a:lnTo>
                      <a:pt x="61" y="859"/>
                    </a:lnTo>
                    <a:cubicBezTo>
                      <a:pt x="21" y="984"/>
                      <a:pt x="115" y="1118"/>
                      <a:pt x="205" y="1218"/>
                    </a:cubicBezTo>
                    <a:cubicBezTo>
                      <a:pt x="472" y="1524"/>
                      <a:pt x="734" y="1831"/>
                      <a:pt x="995" y="2137"/>
                    </a:cubicBezTo>
                    <a:cubicBezTo>
                      <a:pt x="1091" y="2248"/>
                      <a:pt x="1196" y="2364"/>
                      <a:pt x="1332" y="2399"/>
                    </a:cubicBezTo>
                    <a:cubicBezTo>
                      <a:pt x="1365" y="2407"/>
                      <a:pt x="1399" y="2411"/>
                      <a:pt x="1433" y="2411"/>
                    </a:cubicBezTo>
                    <a:cubicBezTo>
                      <a:pt x="1502" y="2411"/>
                      <a:pt x="1571" y="2397"/>
                      <a:pt x="1638" y="2384"/>
                    </a:cubicBezTo>
                    <a:cubicBezTo>
                      <a:pt x="2051" y="2308"/>
                      <a:pt x="2462" y="2227"/>
                      <a:pt x="2875" y="2148"/>
                    </a:cubicBezTo>
                    <a:cubicBezTo>
                      <a:pt x="3025" y="2122"/>
                      <a:pt x="3176" y="2092"/>
                      <a:pt x="3306" y="2016"/>
                    </a:cubicBezTo>
                    <a:cubicBezTo>
                      <a:pt x="3432" y="1946"/>
                      <a:pt x="3543" y="1816"/>
                      <a:pt x="3553" y="1665"/>
                    </a:cubicBezTo>
                    <a:cubicBezTo>
                      <a:pt x="3553" y="1589"/>
                      <a:pt x="3533" y="1515"/>
                      <a:pt x="3508" y="1443"/>
                    </a:cubicBezTo>
                    <a:cubicBezTo>
                      <a:pt x="3322" y="896"/>
                      <a:pt x="2914" y="424"/>
                      <a:pt x="2397" y="162"/>
                    </a:cubicBezTo>
                    <a:cubicBezTo>
                      <a:pt x="2216" y="77"/>
                      <a:pt x="2025" y="7"/>
                      <a:pt x="1829" y="2"/>
                    </a:cubicBezTo>
                    <a:cubicBezTo>
                      <a:pt x="1810" y="1"/>
                      <a:pt x="1792" y="0"/>
                      <a:pt x="177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038800" y="2239875"/>
                <a:ext cx="158700" cy="149275"/>
              </a:xfrm>
              <a:custGeom>
                <a:avLst/>
                <a:gdLst/>
                <a:ahLst/>
                <a:cxnLst/>
                <a:rect l="l" t="t" r="r" b="b"/>
                <a:pathLst>
                  <a:path w="6348" h="5971" extrusionOk="0">
                    <a:moveTo>
                      <a:pt x="3605" y="1"/>
                    </a:moveTo>
                    <a:cubicBezTo>
                      <a:pt x="3510" y="1"/>
                      <a:pt x="3412" y="8"/>
                      <a:pt x="3313" y="24"/>
                    </a:cubicBezTo>
                    <a:cubicBezTo>
                      <a:pt x="1437" y="331"/>
                      <a:pt x="0" y="2523"/>
                      <a:pt x="0" y="3286"/>
                    </a:cubicBezTo>
                    <a:cubicBezTo>
                      <a:pt x="5" y="3905"/>
                      <a:pt x="337" y="4954"/>
                      <a:pt x="1497" y="5372"/>
                    </a:cubicBezTo>
                    <a:cubicBezTo>
                      <a:pt x="2654" y="5784"/>
                      <a:pt x="2745" y="5940"/>
                      <a:pt x="3538" y="5970"/>
                    </a:cubicBezTo>
                    <a:cubicBezTo>
                      <a:pt x="3538" y="5970"/>
                      <a:pt x="4529" y="3704"/>
                      <a:pt x="6348" y="2462"/>
                    </a:cubicBezTo>
                    <a:cubicBezTo>
                      <a:pt x="6348" y="2462"/>
                      <a:pt x="5311" y="1"/>
                      <a:pt x="360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083150" y="2304300"/>
                <a:ext cx="89000" cy="60250"/>
              </a:xfrm>
              <a:custGeom>
                <a:avLst/>
                <a:gdLst/>
                <a:ahLst/>
                <a:cxnLst/>
                <a:rect l="l" t="t" r="r" b="b"/>
                <a:pathLst>
                  <a:path w="3560" h="2410" extrusionOk="0">
                    <a:moveTo>
                      <a:pt x="1766" y="1"/>
                    </a:moveTo>
                    <a:cubicBezTo>
                      <a:pt x="1754" y="1"/>
                      <a:pt x="1742" y="1"/>
                      <a:pt x="1729" y="1"/>
                    </a:cubicBezTo>
                    <a:cubicBezTo>
                      <a:pt x="1533" y="11"/>
                      <a:pt x="1337" y="76"/>
                      <a:pt x="1161" y="166"/>
                    </a:cubicBezTo>
                    <a:cubicBezTo>
                      <a:pt x="644" y="428"/>
                      <a:pt x="236" y="895"/>
                      <a:pt x="45" y="1449"/>
                    </a:cubicBezTo>
                    <a:cubicBezTo>
                      <a:pt x="20" y="1519"/>
                      <a:pt x="1" y="1589"/>
                      <a:pt x="6" y="1665"/>
                    </a:cubicBezTo>
                    <a:cubicBezTo>
                      <a:pt x="15" y="1815"/>
                      <a:pt x="121" y="1946"/>
                      <a:pt x="252" y="2022"/>
                    </a:cubicBezTo>
                    <a:cubicBezTo>
                      <a:pt x="382" y="2096"/>
                      <a:pt x="533" y="2122"/>
                      <a:pt x="679" y="2152"/>
                    </a:cubicBezTo>
                    <a:cubicBezTo>
                      <a:pt x="1096" y="2233"/>
                      <a:pt x="1509" y="2308"/>
                      <a:pt x="1920" y="2388"/>
                    </a:cubicBezTo>
                    <a:cubicBezTo>
                      <a:pt x="1987" y="2398"/>
                      <a:pt x="2055" y="2410"/>
                      <a:pt x="2121" y="2410"/>
                    </a:cubicBezTo>
                    <a:cubicBezTo>
                      <a:pt x="2155" y="2410"/>
                      <a:pt x="2189" y="2407"/>
                      <a:pt x="2222" y="2398"/>
                    </a:cubicBezTo>
                    <a:cubicBezTo>
                      <a:pt x="2363" y="2363"/>
                      <a:pt x="2468" y="2247"/>
                      <a:pt x="2558" y="2136"/>
                    </a:cubicBezTo>
                    <a:cubicBezTo>
                      <a:pt x="2825" y="1835"/>
                      <a:pt x="3086" y="1528"/>
                      <a:pt x="3353" y="1222"/>
                    </a:cubicBezTo>
                    <a:cubicBezTo>
                      <a:pt x="3441" y="1114"/>
                      <a:pt x="3539" y="973"/>
                      <a:pt x="3492" y="844"/>
                    </a:cubicBezTo>
                    <a:lnTo>
                      <a:pt x="3492" y="844"/>
                    </a:lnTo>
                    <a:lnTo>
                      <a:pt x="3559" y="1016"/>
                    </a:lnTo>
                    <a:cubicBezTo>
                      <a:pt x="3529" y="719"/>
                      <a:pt x="3247" y="514"/>
                      <a:pt x="2975" y="377"/>
                    </a:cubicBezTo>
                    <a:cubicBezTo>
                      <a:pt x="2750" y="262"/>
                      <a:pt x="2518" y="166"/>
                      <a:pt x="2277" y="92"/>
                    </a:cubicBezTo>
                    <a:cubicBezTo>
                      <a:pt x="2108" y="40"/>
                      <a:pt x="1939" y="1"/>
                      <a:pt x="17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101250" y="2227750"/>
                <a:ext cx="573600" cy="514475"/>
              </a:xfrm>
              <a:custGeom>
                <a:avLst/>
                <a:gdLst/>
                <a:ahLst/>
                <a:cxnLst/>
                <a:rect l="l" t="t" r="r" b="b"/>
                <a:pathLst>
                  <a:path w="22944" h="20579" extrusionOk="0">
                    <a:moveTo>
                      <a:pt x="11601" y="0"/>
                    </a:moveTo>
                    <a:cubicBezTo>
                      <a:pt x="11547" y="0"/>
                      <a:pt x="11493" y="1"/>
                      <a:pt x="11440" y="2"/>
                    </a:cubicBezTo>
                    <a:cubicBezTo>
                      <a:pt x="5574" y="92"/>
                      <a:pt x="1" y="4439"/>
                      <a:pt x="1" y="10306"/>
                    </a:cubicBezTo>
                    <a:cubicBezTo>
                      <a:pt x="1" y="16175"/>
                      <a:pt x="2081" y="20578"/>
                      <a:pt x="11440" y="20578"/>
                    </a:cubicBezTo>
                    <a:cubicBezTo>
                      <a:pt x="19904" y="20578"/>
                      <a:pt x="22944" y="15910"/>
                      <a:pt x="22884" y="10039"/>
                    </a:cubicBezTo>
                    <a:cubicBezTo>
                      <a:pt x="22819" y="4217"/>
                      <a:pt x="16956" y="0"/>
                      <a:pt x="1160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5252275" y="2219050"/>
                <a:ext cx="246050" cy="64425"/>
              </a:xfrm>
              <a:custGeom>
                <a:avLst/>
                <a:gdLst/>
                <a:ahLst/>
                <a:cxnLst/>
                <a:rect l="l" t="t" r="r" b="b"/>
                <a:pathLst>
                  <a:path w="9842" h="2577" extrusionOk="0">
                    <a:moveTo>
                      <a:pt x="5414" y="0"/>
                    </a:moveTo>
                    <a:cubicBezTo>
                      <a:pt x="3886" y="0"/>
                      <a:pt x="2039" y="337"/>
                      <a:pt x="1" y="1391"/>
                    </a:cubicBezTo>
                    <a:cubicBezTo>
                      <a:pt x="1" y="1391"/>
                      <a:pt x="492" y="1171"/>
                      <a:pt x="1336" y="1171"/>
                    </a:cubicBezTo>
                    <a:cubicBezTo>
                      <a:pt x="2271" y="1171"/>
                      <a:pt x="3639" y="1440"/>
                      <a:pt x="5253" y="2576"/>
                    </a:cubicBezTo>
                    <a:cubicBezTo>
                      <a:pt x="5253" y="2576"/>
                      <a:pt x="7255" y="921"/>
                      <a:pt x="9018" y="921"/>
                    </a:cubicBezTo>
                    <a:cubicBezTo>
                      <a:pt x="9302" y="921"/>
                      <a:pt x="9579" y="964"/>
                      <a:pt x="9841" y="1064"/>
                    </a:cubicBezTo>
                    <a:cubicBezTo>
                      <a:pt x="9841" y="1064"/>
                      <a:pt x="8130" y="0"/>
                      <a:pt x="54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5344775" y="2485500"/>
                <a:ext cx="70500" cy="95275"/>
              </a:xfrm>
              <a:custGeom>
                <a:avLst/>
                <a:gdLst/>
                <a:ahLst/>
                <a:cxnLst/>
                <a:rect l="l" t="t" r="r" b="b"/>
                <a:pathLst>
                  <a:path w="2820" h="3811" extrusionOk="0">
                    <a:moveTo>
                      <a:pt x="1276" y="0"/>
                    </a:moveTo>
                    <a:cubicBezTo>
                      <a:pt x="940" y="483"/>
                      <a:pt x="718" y="1035"/>
                      <a:pt x="502" y="1583"/>
                    </a:cubicBezTo>
                    <a:cubicBezTo>
                      <a:pt x="251" y="2207"/>
                      <a:pt x="0" y="2850"/>
                      <a:pt x="30" y="3519"/>
                    </a:cubicBezTo>
                    <a:cubicBezTo>
                      <a:pt x="30" y="3587"/>
                      <a:pt x="59" y="3685"/>
                      <a:pt x="130" y="3685"/>
                    </a:cubicBezTo>
                    <a:cubicBezTo>
                      <a:pt x="132" y="3685"/>
                      <a:pt x="134" y="3684"/>
                      <a:pt x="135" y="3684"/>
                    </a:cubicBezTo>
                    <a:lnTo>
                      <a:pt x="91" y="3594"/>
                    </a:lnTo>
                    <a:lnTo>
                      <a:pt x="91" y="3594"/>
                    </a:lnTo>
                    <a:cubicBezTo>
                      <a:pt x="632" y="3701"/>
                      <a:pt x="1191" y="3810"/>
                      <a:pt x="1743" y="3810"/>
                    </a:cubicBezTo>
                    <a:cubicBezTo>
                      <a:pt x="2045" y="3810"/>
                      <a:pt x="2345" y="3778"/>
                      <a:pt x="2638" y="3694"/>
                    </a:cubicBezTo>
                    <a:cubicBezTo>
                      <a:pt x="2694" y="3680"/>
                      <a:pt x="2749" y="3659"/>
                      <a:pt x="2784" y="3614"/>
                    </a:cubicBezTo>
                    <a:cubicBezTo>
                      <a:pt x="2819" y="3564"/>
                      <a:pt x="2814" y="3499"/>
                      <a:pt x="2810" y="3438"/>
                    </a:cubicBezTo>
                    <a:cubicBezTo>
                      <a:pt x="2699" y="2332"/>
                      <a:pt x="2161" y="1327"/>
                      <a:pt x="1634" y="347"/>
                    </a:cubicBezTo>
                    <a:cubicBezTo>
                      <a:pt x="1553" y="196"/>
                      <a:pt x="1448" y="26"/>
                      <a:pt x="127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296" name="Google Shape;2296;p31"/>
            <p:cNvGrpSpPr/>
            <p:nvPr/>
          </p:nvGrpSpPr>
          <p:grpSpPr>
            <a:xfrm>
              <a:off x="4202850" y="2106100"/>
              <a:ext cx="410800" cy="205500"/>
              <a:chOff x="1192025" y="2648925"/>
              <a:chExt cx="410800" cy="205500"/>
            </a:xfrm>
          </p:grpSpPr>
          <p:sp>
            <p:nvSpPr>
              <p:cNvPr id="2297" name="Google Shape;2297;p31"/>
              <p:cNvSpPr/>
              <p:nvPr/>
            </p:nvSpPr>
            <p:spPr>
              <a:xfrm>
                <a:off x="1398475" y="2806400"/>
                <a:ext cx="36100" cy="48025"/>
              </a:xfrm>
              <a:custGeom>
                <a:avLst/>
                <a:gdLst/>
                <a:ahLst/>
                <a:cxnLst/>
                <a:rect l="l" t="t" r="r" b="b"/>
                <a:pathLst>
                  <a:path w="1444" h="1921" extrusionOk="0">
                    <a:moveTo>
                      <a:pt x="282" y="1"/>
                    </a:moveTo>
                    <a:cubicBezTo>
                      <a:pt x="196" y="1"/>
                      <a:pt x="139" y="6"/>
                      <a:pt x="132" y="6"/>
                    </a:cubicBezTo>
                    <a:cubicBezTo>
                      <a:pt x="56" y="16"/>
                      <a:pt x="1" y="76"/>
                      <a:pt x="12" y="146"/>
                    </a:cubicBezTo>
                    <a:cubicBezTo>
                      <a:pt x="16" y="207"/>
                      <a:pt x="75" y="254"/>
                      <a:pt x="143" y="254"/>
                    </a:cubicBezTo>
                    <a:cubicBezTo>
                      <a:pt x="150" y="254"/>
                      <a:pt x="156" y="253"/>
                      <a:pt x="162" y="252"/>
                    </a:cubicBezTo>
                    <a:cubicBezTo>
                      <a:pt x="164" y="252"/>
                      <a:pt x="209" y="248"/>
                      <a:pt x="278" y="248"/>
                    </a:cubicBezTo>
                    <a:cubicBezTo>
                      <a:pt x="438" y="248"/>
                      <a:pt x="729" y="270"/>
                      <a:pt x="921" y="418"/>
                    </a:cubicBezTo>
                    <a:cubicBezTo>
                      <a:pt x="1056" y="519"/>
                      <a:pt x="1121" y="659"/>
                      <a:pt x="1132" y="851"/>
                    </a:cubicBezTo>
                    <a:cubicBezTo>
                      <a:pt x="1162" y="1609"/>
                      <a:pt x="247" y="1670"/>
                      <a:pt x="207" y="1670"/>
                    </a:cubicBezTo>
                    <a:cubicBezTo>
                      <a:pt x="132" y="1675"/>
                      <a:pt x="66" y="1735"/>
                      <a:pt x="77" y="1800"/>
                    </a:cubicBezTo>
                    <a:cubicBezTo>
                      <a:pt x="82" y="1871"/>
                      <a:pt x="147" y="1921"/>
                      <a:pt x="223" y="1921"/>
                    </a:cubicBezTo>
                    <a:cubicBezTo>
                      <a:pt x="650" y="1901"/>
                      <a:pt x="1443" y="1644"/>
                      <a:pt x="1413" y="840"/>
                    </a:cubicBezTo>
                    <a:cubicBezTo>
                      <a:pt x="1404" y="579"/>
                      <a:pt x="1298" y="373"/>
                      <a:pt x="1107" y="227"/>
                    </a:cubicBezTo>
                    <a:cubicBezTo>
                      <a:pt x="843" y="30"/>
                      <a:pt x="483"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1396225" y="2764550"/>
                <a:ext cx="35575" cy="48175"/>
              </a:xfrm>
              <a:custGeom>
                <a:avLst/>
                <a:gdLst/>
                <a:ahLst/>
                <a:cxnLst/>
                <a:rect l="l" t="t" r="r" b="b"/>
                <a:pathLst>
                  <a:path w="1423" h="1927" extrusionOk="0">
                    <a:moveTo>
                      <a:pt x="187" y="0"/>
                    </a:moveTo>
                    <a:cubicBezTo>
                      <a:pt x="172" y="0"/>
                      <a:pt x="156" y="1"/>
                      <a:pt x="141" y="1"/>
                    </a:cubicBezTo>
                    <a:cubicBezTo>
                      <a:pt x="65" y="1"/>
                      <a:pt x="0" y="62"/>
                      <a:pt x="5" y="127"/>
                    </a:cubicBezTo>
                    <a:cubicBezTo>
                      <a:pt x="5" y="195"/>
                      <a:pt x="66" y="248"/>
                      <a:pt x="137" y="248"/>
                    </a:cubicBezTo>
                    <a:cubicBezTo>
                      <a:pt x="140" y="248"/>
                      <a:pt x="143" y="247"/>
                      <a:pt x="146" y="247"/>
                    </a:cubicBezTo>
                    <a:cubicBezTo>
                      <a:pt x="148" y="247"/>
                      <a:pt x="152" y="247"/>
                      <a:pt x="158" y="247"/>
                    </a:cubicBezTo>
                    <a:cubicBezTo>
                      <a:pt x="272" y="247"/>
                      <a:pt x="1103" y="265"/>
                      <a:pt x="1132" y="992"/>
                    </a:cubicBezTo>
                    <a:cubicBezTo>
                      <a:pt x="1141" y="1177"/>
                      <a:pt x="1086" y="1318"/>
                      <a:pt x="965" y="1434"/>
                    </a:cubicBezTo>
                    <a:cubicBezTo>
                      <a:pt x="710" y="1669"/>
                      <a:pt x="242" y="1680"/>
                      <a:pt x="237" y="1680"/>
                    </a:cubicBezTo>
                    <a:cubicBezTo>
                      <a:pt x="162" y="1680"/>
                      <a:pt x="96" y="1736"/>
                      <a:pt x="96" y="1806"/>
                    </a:cubicBezTo>
                    <a:cubicBezTo>
                      <a:pt x="102" y="1876"/>
                      <a:pt x="162" y="1926"/>
                      <a:pt x="237" y="1926"/>
                    </a:cubicBezTo>
                    <a:cubicBezTo>
                      <a:pt x="262" y="1926"/>
                      <a:pt x="825" y="1917"/>
                      <a:pt x="1167" y="1604"/>
                    </a:cubicBezTo>
                    <a:cubicBezTo>
                      <a:pt x="1343" y="1444"/>
                      <a:pt x="1422" y="1233"/>
                      <a:pt x="1413" y="982"/>
                    </a:cubicBezTo>
                    <a:cubicBezTo>
                      <a:pt x="1384" y="201"/>
                      <a:pt x="624" y="0"/>
                      <a:pt x="1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1347325" y="2716738"/>
                <a:ext cx="102075" cy="51200"/>
              </a:xfrm>
              <a:custGeom>
                <a:avLst/>
                <a:gdLst/>
                <a:ahLst/>
                <a:cxnLst/>
                <a:rect l="l" t="t" r="r" b="b"/>
                <a:pathLst>
                  <a:path w="4083" h="2048" extrusionOk="0">
                    <a:moveTo>
                      <a:pt x="2144" y="1"/>
                    </a:moveTo>
                    <a:cubicBezTo>
                      <a:pt x="1309" y="1"/>
                      <a:pt x="705" y="338"/>
                      <a:pt x="705" y="338"/>
                    </a:cubicBezTo>
                    <a:cubicBezTo>
                      <a:pt x="1" y="711"/>
                      <a:pt x="705" y="1228"/>
                      <a:pt x="705" y="1228"/>
                    </a:cubicBezTo>
                    <a:cubicBezTo>
                      <a:pt x="705" y="1228"/>
                      <a:pt x="1986" y="2047"/>
                      <a:pt x="2077" y="2047"/>
                    </a:cubicBezTo>
                    <a:lnTo>
                      <a:pt x="3494" y="1103"/>
                    </a:lnTo>
                    <a:cubicBezTo>
                      <a:pt x="4083" y="735"/>
                      <a:pt x="3615" y="384"/>
                      <a:pt x="3524" y="338"/>
                    </a:cubicBezTo>
                    <a:cubicBezTo>
                      <a:pt x="3037" y="85"/>
                      <a:pt x="2561" y="1"/>
                      <a:pt x="21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1537075" y="2648925"/>
                <a:ext cx="65750" cy="60500"/>
              </a:xfrm>
              <a:custGeom>
                <a:avLst/>
                <a:gdLst/>
                <a:ahLst/>
                <a:cxnLst/>
                <a:rect l="l" t="t" r="r" b="b"/>
                <a:pathLst>
                  <a:path w="2630" h="2420" extrusionOk="0">
                    <a:moveTo>
                      <a:pt x="1305" y="0"/>
                    </a:moveTo>
                    <a:cubicBezTo>
                      <a:pt x="1274" y="0"/>
                      <a:pt x="1253" y="2"/>
                      <a:pt x="1247" y="3"/>
                    </a:cubicBezTo>
                    <a:cubicBezTo>
                      <a:pt x="945" y="12"/>
                      <a:pt x="685" y="138"/>
                      <a:pt x="488" y="364"/>
                    </a:cubicBezTo>
                    <a:cubicBezTo>
                      <a:pt x="1" y="917"/>
                      <a:pt x="82" y="1928"/>
                      <a:pt x="91" y="2042"/>
                    </a:cubicBezTo>
                    <a:cubicBezTo>
                      <a:pt x="112" y="2260"/>
                      <a:pt x="293" y="2420"/>
                      <a:pt x="504" y="2420"/>
                    </a:cubicBezTo>
                    <a:cubicBezTo>
                      <a:pt x="518" y="2420"/>
                      <a:pt x="534" y="2420"/>
                      <a:pt x="544" y="2415"/>
                    </a:cubicBezTo>
                    <a:cubicBezTo>
                      <a:pt x="775" y="2395"/>
                      <a:pt x="940" y="2193"/>
                      <a:pt x="921" y="1963"/>
                    </a:cubicBezTo>
                    <a:cubicBezTo>
                      <a:pt x="896" y="1731"/>
                      <a:pt x="915" y="1138"/>
                      <a:pt x="1112" y="912"/>
                    </a:cubicBezTo>
                    <a:cubicBezTo>
                      <a:pt x="1156" y="857"/>
                      <a:pt x="1207" y="836"/>
                      <a:pt x="1302" y="831"/>
                    </a:cubicBezTo>
                    <a:cubicBezTo>
                      <a:pt x="1302" y="831"/>
                      <a:pt x="1458" y="831"/>
                      <a:pt x="1579" y="942"/>
                    </a:cubicBezTo>
                    <a:cubicBezTo>
                      <a:pt x="1720" y="1083"/>
                      <a:pt x="1780" y="1379"/>
                      <a:pt x="1755" y="1766"/>
                    </a:cubicBezTo>
                    <a:cubicBezTo>
                      <a:pt x="1735" y="1998"/>
                      <a:pt x="1905" y="2199"/>
                      <a:pt x="2137" y="2214"/>
                    </a:cubicBezTo>
                    <a:cubicBezTo>
                      <a:pt x="2147" y="2214"/>
                      <a:pt x="2156" y="2215"/>
                      <a:pt x="2166" y="2215"/>
                    </a:cubicBezTo>
                    <a:cubicBezTo>
                      <a:pt x="2379" y="2215"/>
                      <a:pt x="2565" y="2048"/>
                      <a:pt x="2580" y="1831"/>
                    </a:cubicBezTo>
                    <a:cubicBezTo>
                      <a:pt x="2629" y="1174"/>
                      <a:pt x="2489" y="676"/>
                      <a:pt x="2158" y="354"/>
                    </a:cubicBezTo>
                    <a:cubicBezTo>
                      <a:pt x="1839" y="36"/>
                      <a:pt x="1452" y="0"/>
                      <a:pt x="1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1192025" y="2648925"/>
                <a:ext cx="65625" cy="60500"/>
              </a:xfrm>
              <a:custGeom>
                <a:avLst/>
                <a:gdLst/>
                <a:ahLst/>
                <a:cxnLst/>
                <a:rect l="l" t="t" r="r" b="b"/>
                <a:pathLst>
                  <a:path w="2625" h="2420" extrusionOk="0">
                    <a:moveTo>
                      <a:pt x="1337" y="0"/>
                    </a:moveTo>
                    <a:cubicBezTo>
                      <a:pt x="1179" y="0"/>
                      <a:pt x="791" y="36"/>
                      <a:pt x="469" y="354"/>
                    </a:cubicBezTo>
                    <a:cubicBezTo>
                      <a:pt x="142" y="676"/>
                      <a:pt x="1" y="1174"/>
                      <a:pt x="46" y="1831"/>
                    </a:cubicBezTo>
                    <a:cubicBezTo>
                      <a:pt x="66" y="2048"/>
                      <a:pt x="250" y="2215"/>
                      <a:pt x="465" y="2215"/>
                    </a:cubicBezTo>
                    <a:cubicBezTo>
                      <a:pt x="475" y="2215"/>
                      <a:pt x="484" y="2214"/>
                      <a:pt x="494" y="2214"/>
                    </a:cubicBezTo>
                    <a:cubicBezTo>
                      <a:pt x="720" y="2199"/>
                      <a:pt x="896" y="1998"/>
                      <a:pt x="875" y="1766"/>
                    </a:cubicBezTo>
                    <a:cubicBezTo>
                      <a:pt x="851" y="1385"/>
                      <a:pt x="911" y="1093"/>
                      <a:pt x="1046" y="952"/>
                    </a:cubicBezTo>
                    <a:cubicBezTo>
                      <a:pt x="1158" y="835"/>
                      <a:pt x="1310" y="831"/>
                      <a:pt x="1343" y="831"/>
                    </a:cubicBezTo>
                    <a:cubicBezTo>
                      <a:pt x="1345" y="831"/>
                      <a:pt x="1347" y="831"/>
                      <a:pt x="1348" y="831"/>
                    </a:cubicBezTo>
                    <a:cubicBezTo>
                      <a:pt x="1424" y="836"/>
                      <a:pt x="1469" y="857"/>
                      <a:pt x="1519" y="912"/>
                    </a:cubicBezTo>
                    <a:cubicBezTo>
                      <a:pt x="1715" y="1133"/>
                      <a:pt x="1735" y="1717"/>
                      <a:pt x="1710" y="1968"/>
                    </a:cubicBezTo>
                    <a:cubicBezTo>
                      <a:pt x="1689" y="2193"/>
                      <a:pt x="1856" y="2395"/>
                      <a:pt x="2087" y="2415"/>
                    </a:cubicBezTo>
                    <a:cubicBezTo>
                      <a:pt x="2097" y="2420"/>
                      <a:pt x="2112" y="2420"/>
                      <a:pt x="2127" y="2420"/>
                    </a:cubicBezTo>
                    <a:cubicBezTo>
                      <a:pt x="2338" y="2420"/>
                      <a:pt x="2519" y="2260"/>
                      <a:pt x="2540" y="2042"/>
                    </a:cubicBezTo>
                    <a:cubicBezTo>
                      <a:pt x="2549" y="1928"/>
                      <a:pt x="2624" y="917"/>
                      <a:pt x="2142" y="364"/>
                    </a:cubicBezTo>
                    <a:cubicBezTo>
                      <a:pt x="1946" y="138"/>
                      <a:pt x="1685" y="12"/>
                      <a:pt x="1404" y="3"/>
                    </a:cubicBezTo>
                    <a:cubicBezTo>
                      <a:pt x="1394" y="2"/>
                      <a:pt x="1370" y="0"/>
                      <a:pt x="133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1444750" y="2764325"/>
                <a:ext cx="59575" cy="48150"/>
              </a:xfrm>
              <a:custGeom>
                <a:avLst/>
                <a:gdLst/>
                <a:ahLst/>
                <a:cxnLst/>
                <a:rect l="l" t="t" r="r" b="b"/>
                <a:pathLst>
                  <a:path w="2383" h="1926" extrusionOk="0">
                    <a:moveTo>
                      <a:pt x="1176" y="1"/>
                    </a:moveTo>
                    <a:cubicBezTo>
                      <a:pt x="784" y="1"/>
                      <a:pt x="648" y="588"/>
                      <a:pt x="648" y="588"/>
                    </a:cubicBezTo>
                    <a:cubicBezTo>
                      <a:pt x="453" y="1021"/>
                      <a:pt x="0" y="1432"/>
                      <a:pt x="0" y="1432"/>
                    </a:cubicBezTo>
                    <a:lnTo>
                      <a:pt x="1623" y="1926"/>
                    </a:lnTo>
                    <a:cubicBezTo>
                      <a:pt x="2383" y="1926"/>
                      <a:pt x="2322" y="1312"/>
                      <a:pt x="2322" y="1312"/>
                    </a:cubicBezTo>
                    <a:cubicBezTo>
                      <a:pt x="2322" y="961"/>
                      <a:pt x="1859" y="859"/>
                      <a:pt x="1859" y="859"/>
                    </a:cubicBezTo>
                    <a:lnTo>
                      <a:pt x="1859" y="553"/>
                    </a:lnTo>
                    <a:cubicBezTo>
                      <a:pt x="1840" y="126"/>
                      <a:pt x="1437" y="1"/>
                      <a:pt x="117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Chị lao công làm việc vào những thời gian nào?</a:t>
              </a:r>
            </a:p>
          </p:txBody>
        </p:sp>
      </p:grpSp>
      <p:sp>
        <p:nvSpPr>
          <p:cNvPr id="13" name="TextBox 12">
            <a:extLst>
              <a:ext uri="{FF2B5EF4-FFF2-40B4-BE49-F238E27FC236}">
                <a16:creationId xmlns="" xmlns:a16="http://schemas.microsoft.com/office/drawing/2014/main" id="{F0C0788D-46CD-410C-8D28-D4DD6F710C7C}"/>
              </a:ext>
            </a:extLst>
          </p:cNvPr>
          <p:cNvSpPr txBox="1"/>
          <p:nvPr/>
        </p:nvSpPr>
        <p:spPr>
          <a:xfrm>
            <a:off x="1190971" y="5463903"/>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Chị lao công làm việc vào</a:t>
            </a:r>
            <a:r>
              <a:rPr lang="en-US" sz="3200">
                <a:solidFill>
                  <a:srgbClr val="FF0000"/>
                </a:solidFill>
                <a:latin typeface="+mj-lt"/>
                <a:ea typeface="Arial-Rounded" pitchFamily="34" charset="0"/>
                <a:cs typeface="Arial-Rounded" pitchFamily="34" charset="0"/>
              </a:rPr>
              <a:t> những đêm hè, những đêm đông</a:t>
            </a:r>
            <a:r>
              <a:rPr lang="en-US" sz="3200">
                <a:solidFill>
                  <a:schemeClr val="tx1"/>
                </a:solidFill>
                <a:latin typeface="+mj-lt"/>
                <a:ea typeface="Arial-Rounded" pitchFamily="34" charset="0"/>
                <a:cs typeface="Arial-Rounded" pitchFamily="34" charset="0"/>
              </a:rPr>
              <a:t>.</a:t>
            </a:r>
          </a:p>
        </p:txBody>
      </p:sp>
      <p:sp>
        <p:nvSpPr>
          <p:cNvPr id="12" name="TextBox 11">
            <a:extLst>
              <a:ext uri="{FF2B5EF4-FFF2-40B4-BE49-F238E27FC236}">
                <a16:creationId xmlns="" xmlns:a16="http://schemas.microsoft.com/office/drawing/2014/main" id="{9EEAEB89-10FD-4B26-ADCF-A481CA0072DF}"/>
              </a:ext>
            </a:extLst>
          </p:cNvPr>
          <p:cNvSpPr txBox="1"/>
          <p:nvPr/>
        </p:nvSpPr>
        <p:spPr>
          <a:xfrm>
            <a:off x="6756449" y="1131962"/>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giông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lạnh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451C0419-82C5-4DBA-9637-E4364A5C790A}"/>
              </a:ext>
            </a:extLst>
          </p:cNvPr>
          <p:cNvSpPr txBox="1"/>
          <p:nvPr/>
        </p:nvSpPr>
        <p:spPr>
          <a:xfrm>
            <a:off x="2849999" y="1131962"/>
            <a:ext cx="4741601" cy="3785652"/>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hè</a:t>
            </a:r>
          </a:p>
          <a:p>
            <a:pPr algn="just"/>
            <a:r>
              <a:rPr lang="en-US" sz="2400">
                <a:latin typeface="+mj-lt"/>
                <a:ea typeface="Arial-Rounded" panose="020B0500000000000000" pitchFamily="34" charset="0"/>
                <a:cs typeface="Arial-Rounded" panose="020B0500000000000000" pitchFamily="34" charset="0"/>
              </a:rPr>
              <a:t>Khi ve ve</a:t>
            </a:r>
          </a:p>
          <a:p>
            <a:pPr algn="just"/>
            <a:r>
              <a:rPr lang="en-US" sz="2400">
                <a:latin typeface="+mj-lt"/>
                <a:ea typeface="Arial-Rounded" panose="020B0500000000000000" pitchFamily="34" charset="0"/>
                <a:cs typeface="Arial-Rounded" panose="020B0500000000000000" pitchFamily="34" charset="0"/>
              </a:rPr>
              <a:t>Đã ngủ</a:t>
            </a:r>
          </a:p>
          <a:p>
            <a:pPr algn="just"/>
            <a:r>
              <a:rPr lang="en-US" sz="2400">
                <a:latin typeface="+mj-lt"/>
                <a:ea typeface="Arial-Rounded" panose="020B0500000000000000" pitchFamily="34" charset="0"/>
                <a:cs typeface="Arial-Rounded" panose="020B0500000000000000" pitchFamily="34" charset="0"/>
              </a:rPr>
              <a:t>Tôi lắng nghe</a:t>
            </a:r>
          </a:p>
          <a:p>
            <a:pPr algn="just"/>
            <a:r>
              <a:rPr lang="en-US" sz="2400">
                <a:latin typeface="+mj-lt"/>
                <a:ea typeface="Arial-Rounded" panose="020B0500000000000000" pitchFamily="34" charset="0"/>
                <a:cs typeface="Arial-Rounded" panose="020B0500000000000000" pitchFamily="34" charset="0"/>
              </a:rPr>
              <a:t>Trên đường Trần Phú</a:t>
            </a:r>
          </a:p>
          <a:p>
            <a:pPr algn="just"/>
            <a:r>
              <a:rPr lang="en-US" sz="2400">
                <a:latin typeface="+mj-lt"/>
                <a:ea typeface="Arial-Rounded" panose="020B0500000000000000" pitchFamily="34" charset="0"/>
                <a:cs typeface="Arial-Rounded" panose="020B0500000000000000" pitchFamily="34" charset="0"/>
              </a:rPr>
              <a:t>Tiếng chổi tre</a:t>
            </a:r>
          </a:p>
          <a:p>
            <a:pPr algn="just"/>
            <a:r>
              <a:rPr lang="en-US" sz="2400">
                <a:latin typeface="+mj-lt"/>
                <a:ea typeface="Arial-Rounded" panose="020B0500000000000000" pitchFamily="34" charset="0"/>
                <a:cs typeface="Arial-Rounded" panose="020B0500000000000000" pitchFamily="34" charset="0"/>
              </a:rPr>
              <a:t>Xao xác hàng me</a:t>
            </a:r>
          </a:p>
          <a:p>
            <a:pPr algn="just"/>
            <a:r>
              <a:rPr lang="en-US" sz="2400">
                <a:latin typeface="+mj-lt"/>
                <a:ea typeface="Arial-Rounded" panose="020B0500000000000000" pitchFamily="34" charset="0"/>
                <a:cs typeface="Arial-Rounded" panose="020B0500000000000000" pitchFamily="34" charset="0"/>
              </a:rPr>
              <a:t>Tiếng chổi tre </a:t>
            </a:r>
          </a:p>
          <a:p>
            <a:pPr algn="just"/>
            <a:r>
              <a:rPr lang="en-US" sz="2400">
                <a:latin typeface="+mj-lt"/>
                <a:ea typeface="Arial-Rounded" panose="020B0500000000000000" pitchFamily="34" charset="0"/>
                <a:cs typeface="Arial-Rounded" panose="020B0500000000000000" pitchFamily="34" charset="0"/>
              </a:rPr>
              <a:t>Đêm hè</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 xmlns:a16="http://schemas.microsoft.com/office/drawing/2014/main" id="{9033CDCC-7EEA-49FA-A639-F9E2C7A97EFA}"/>
              </a:ext>
            </a:extLst>
          </p:cNvPr>
          <p:cNvCxnSpPr>
            <a:cxnSpLocks/>
          </p:cNvCxnSpPr>
          <p:nvPr/>
        </p:nvCxnSpPr>
        <p:spPr>
          <a:xfrm>
            <a:off x="2957968" y="1536077"/>
            <a:ext cx="19588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8DBCBED7-7F77-46E3-A63D-086A5EE3F82B}"/>
              </a:ext>
            </a:extLst>
          </p:cNvPr>
          <p:cNvCxnSpPr>
            <a:cxnSpLocks/>
          </p:cNvCxnSpPr>
          <p:nvPr/>
        </p:nvCxnSpPr>
        <p:spPr>
          <a:xfrm>
            <a:off x="6857910" y="1551067"/>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76264D61-AC26-415D-B76A-E43AE7F5AE33}"/>
              </a:ext>
            </a:extLst>
          </p:cNvPr>
          <p:cNvGrpSpPr/>
          <p:nvPr/>
        </p:nvGrpSpPr>
        <p:grpSpPr>
          <a:xfrm>
            <a:off x="318408" y="194990"/>
            <a:ext cx="11556500" cy="1218904"/>
            <a:chOff x="294783" y="915918"/>
            <a:chExt cx="11585161" cy="1221928"/>
          </a:xfrm>
        </p:grpSpPr>
        <p:grpSp>
          <p:nvGrpSpPr>
            <p:cNvPr id="8" name="Group 7">
              <a:extLst>
                <a:ext uri="{FF2B5EF4-FFF2-40B4-BE49-F238E27FC236}">
                  <a16:creationId xmlns=""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 xmlns:a16="http://schemas.microsoft.com/office/drawing/2014/main" id="{E8C76774-F026-4F5B-ABB2-1537E1362715}"/>
                </a:ext>
              </a:extLst>
            </p:cNvPr>
            <p:cNvSpPr txBox="1"/>
            <p:nvPr/>
          </p:nvSpPr>
          <p:spPr>
            <a:xfrm>
              <a:off x="1079299" y="1057956"/>
              <a:ext cx="10800645" cy="1079890"/>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Đoạn thơ thứ hai cho biết công việc của chị lao công vất vả như thế nào?</a:t>
              </a:r>
            </a:p>
          </p:txBody>
        </p:sp>
      </p:grpSp>
      <p:sp>
        <p:nvSpPr>
          <p:cNvPr id="13" name="TextBox 12">
            <a:extLst>
              <a:ext uri="{FF2B5EF4-FFF2-40B4-BE49-F238E27FC236}">
                <a16:creationId xmlns="" xmlns:a16="http://schemas.microsoft.com/office/drawing/2014/main" id="{F0C0788D-46CD-410C-8D28-D4DD6F710C7C}"/>
              </a:ext>
            </a:extLst>
          </p:cNvPr>
          <p:cNvSpPr txBox="1"/>
          <p:nvPr/>
        </p:nvSpPr>
        <p:spPr>
          <a:xfrm>
            <a:off x="1222450" y="5627138"/>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Nỗi vất vả của chị lao công là: </a:t>
            </a:r>
            <a:r>
              <a:rPr lang="en-US" sz="3200">
                <a:solidFill>
                  <a:srgbClr val="FF0000"/>
                </a:solidFill>
                <a:latin typeface="+mj-lt"/>
                <a:ea typeface="Arial-Rounded" pitchFamily="34" charset="0"/>
                <a:cs typeface="Arial-Rounded" pitchFamily="34" charset="0"/>
              </a:rPr>
              <a:t>chị phải làm việc trong những đêm khuya vắng vẻ, trời lạnh giá</a:t>
            </a:r>
            <a:r>
              <a:rPr lang="en-US" sz="3200">
                <a:latin typeface="+mj-lt"/>
                <a:ea typeface="Arial-Rounded" pitchFamily="34" charset="0"/>
                <a:cs typeface="Arial-Rounded" pitchFamily="34" charset="0"/>
              </a:rPr>
              <a:t>.</a:t>
            </a:r>
            <a:endParaRPr lang="en-US" sz="3200">
              <a:solidFill>
                <a:schemeClr val="tx1"/>
              </a:solidFill>
              <a:latin typeface="+mj-lt"/>
              <a:ea typeface="Arial-Rounded" pitchFamily="34" charset="0"/>
              <a:cs typeface="Arial-Rounded" pitchFamily="34" charset="0"/>
            </a:endParaRPr>
          </a:p>
        </p:txBody>
      </p:sp>
      <p:sp>
        <p:nvSpPr>
          <p:cNvPr id="12" name="TextBox 11">
            <a:extLst>
              <a:ext uri="{FF2B5EF4-FFF2-40B4-BE49-F238E27FC236}">
                <a16:creationId xmlns="" xmlns:a16="http://schemas.microsoft.com/office/drawing/2014/main" id="{9EEAEB89-10FD-4B26-ADCF-A481CA0072DF}"/>
              </a:ext>
            </a:extLst>
          </p:cNvPr>
          <p:cNvSpPr txBox="1"/>
          <p:nvPr/>
        </p:nvSpPr>
        <p:spPr>
          <a:xfrm>
            <a:off x="4388003" y="1191923"/>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giông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lạnh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 xmlns:a16="http://schemas.microsoft.com/office/drawing/2014/main" id="{8DBCBED7-7F77-46E3-A63D-086A5EE3F82B}"/>
              </a:ext>
            </a:extLst>
          </p:cNvPr>
          <p:cNvCxnSpPr>
            <a:cxnSpLocks/>
          </p:cNvCxnSpPr>
          <p:nvPr/>
        </p:nvCxnSpPr>
        <p:spPr>
          <a:xfrm>
            <a:off x="4489464" y="1611028"/>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A6EACEB0-0A4D-4F1D-A931-A04A49856A04}"/>
              </a:ext>
            </a:extLst>
          </p:cNvPr>
          <p:cNvCxnSpPr>
            <a:cxnSpLocks/>
          </p:cNvCxnSpPr>
          <p:nvPr/>
        </p:nvCxnSpPr>
        <p:spPr>
          <a:xfrm>
            <a:off x="4457976" y="1958300"/>
            <a:ext cx="19512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311AE31-798E-4177-A3D7-CCBE5A568CF7}"/>
              </a:ext>
            </a:extLst>
          </p:cNvPr>
          <p:cNvCxnSpPr>
            <a:cxnSpLocks/>
          </p:cNvCxnSpPr>
          <p:nvPr/>
        </p:nvCxnSpPr>
        <p:spPr>
          <a:xfrm>
            <a:off x="4479611" y="2320562"/>
            <a:ext cx="11014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0EACCF2F-D09B-44D5-8E61-D17355422C82}"/>
              </a:ext>
            </a:extLst>
          </p:cNvPr>
          <p:cNvCxnSpPr>
            <a:cxnSpLocks/>
          </p:cNvCxnSpPr>
          <p:nvPr/>
        </p:nvCxnSpPr>
        <p:spPr>
          <a:xfrm>
            <a:off x="4489464" y="3057578"/>
            <a:ext cx="29756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93064C51-FB22-4C61-BD77-52D40115D1DB}"/>
              </a:ext>
            </a:extLst>
          </p:cNvPr>
          <p:cNvCxnSpPr>
            <a:cxnSpLocks/>
          </p:cNvCxnSpPr>
          <p:nvPr/>
        </p:nvCxnSpPr>
        <p:spPr>
          <a:xfrm>
            <a:off x="4432485" y="3446073"/>
            <a:ext cx="167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89DFE77-78C2-483A-A97A-F24EB5BEDDF9}"/>
              </a:ext>
            </a:extLst>
          </p:cNvPr>
          <p:cNvCxnSpPr>
            <a:cxnSpLocks/>
          </p:cNvCxnSpPr>
          <p:nvPr/>
        </p:nvCxnSpPr>
        <p:spPr>
          <a:xfrm>
            <a:off x="4451565" y="3774607"/>
            <a:ext cx="11472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7860E16-FA5B-4834-9E1A-62BD27D27905}"/>
              </a:ext>
            </a:extLst>
          </p:cNvPr>
          <p:cNvCxnSpPr>
            <a:cxnSpLocks/>
          </p:cNvCxnSpPr>
          <p:nvPr/>
        </p:nvCxnSpPr>
        <p:spPr>
          <a:xfrm>
            <a:off x="4410145" y="4163101"/>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4F4174DB-ECC3-4DCE-B3E8-EA4894F47D4B}"/>
              </a:ext>
            </a:extLst>
          </p:cNvPr>
          <p:cNvCxnSpPr>
            <a:cxnSpLocks/>
          </p:cNvCxnSpPr>
          <p:nvPr/>
        </p:nvCxnSpPr>
        <p:spPr>
          <a:xfrm>
            <a:off x="4447818" y="4521615"/>
            <a:ext cx="167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82232284-5081-4D49-9F28-1ED7FC104A5D}"/>
              </a:ext>
            </a:extLst>
          </p:cNvPr>
          <p:cNvCxnSpPr>
            <a:cxnSpLocks/>
          </p:cNvCxnSpPr>
          <p:nvPr/>
        </p:nvCxnSpPr>
        <p:spPr>
          <a:xfrm>
            <a:off x="4489464" y="4900118"/>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B675062D-A637-4FAD-9A94-8A777E8A36AC}"/>
              </a:ext>
            </a:extLst>
          </p:cNvPr>
          <p:cNvCxnSpPr>
            <a:cxnSpLocks/>
          </p:cNvCxnSpPr>
          <p:nvPr/>
        </p:nvCxnSpPr>
        <p:spPr>
          <a:xfrm>
            <a:off x="4457976" y="5272790"/>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2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Những câu thơ sau nói lên điều gì?</a:t>
              </a:r>
            </a:p>
          </p:txBody>
        </p:sp>
      </p:grpSp>
      <p:sp>
        <p:nvSpPr>
          <p:cNvPr id="13" name="TextBox 12">
            <a:extLst>
              <a:ext uri="{FF2B5EF4-FFF2-40B4-BE49-F238E27FC236}">
                <a16:creationId xmlns="" xmlns:a16="http://schemas.microsoft.com/office/drawing/2014/main" id="{F0C0788D-46CD-410C-8D28-D4DD6F710C7C}"/>
              </a:ext>
            </a:extLst>
          </p:cNvPr>
          <p:cNvSpPr txBox="1"/>
          <p:nvPr/>
        </p:nvSpPr>
        <p:spPr>
          <a:xfrm>
            <a:off x="2255274" y="4091423"/>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a. sự chăm chỉ của chị lao công</a:t>
            </a:r>
            <a:endParaRPr lang="en-US" sz="3200">
              <a:solidFill>
                <a:schemeClr val="tx1"/>
              </a:solidFill>
              <a:latin typeface="+mj-lt"/>
              <a:ea typeface="Arial-Rounded" pitchFamily="34" charset="0"/>
              <a:cs typeface="Arial-Rounded" pitchFamily="34" charset="0"/>
            </a:endParaRPr>
          </a:p>
        </p:txBody>
      </p:sp>
      <p:sp>
        <p:nvSpPr>
          <p:cNvPr id="14" name="TextBox 13">
            <a:extLst>
              <a:ext uri="{FF2B5EF4-FFF2-40B4-BE49-F238E27FC236}">
                <a16:creationId xmlns="" xmlns:a16="http://schemas.microsoft.com/office/drawing/2014/main" id="{451C0419-82C5-4DBA-9637-E4364A5C790A}"/>
              </a:ext>
            </a:extLst>
          </p:cNvPr>
          <p:cNvSpPr txBox="1"/>
          <p:nvPr/>
        </p:nvSpPr>
        <p:spPr>
          <a:xfrm>
            <a:off x="4483928" y="1208464"/>
            <a:ext cx="4741601" cy="224676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p:txBody>
      </p:sp>
      <p:sp>
        <p:nvSpPr>
          <p:cNvPr id="17" name="TextBox 16">
            <a:extLst>
              <a:ext uri="{FF2B5EF4-FFF2-40B4-BE49-F238E27FC236}">
                <a16:creationId xmlns="" xmlns:a16="http://schemas.microsoft.com/office/drawing/2014/main" id="{68D60475-B0D2-413B-99A2-D1023650C1C0}"/>
              </a:ext>
            </a:extLst>
          </p:cNvPr>
          <p:cNvSpPr txBox="1"/>
          <p:nvPr/>
        </p:nvSpPr>
        <p:spPr>
          <a:xfrm>
            <a:off x="2255274" y="4808304"/>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b. niềm tự hào của chị lao công</a:t>
            </a:r>
            <a:endParaRPr lang="en-US" sz="3200">
              <a:solidFill>
                <a:schemeClr val="tx1"/>
              </a:solidFill>
              <a:latin typeface="+mj-lt"/>
              <a:ea typeface="Arial-Rounded" pitchFamily="34" charset="0"/>
              <a:cs typeface="Arial-Rounded" pitchFamily="34" charset="0"/>
            </a:endParaRPr>
          </a:p>
        </p:txBody>
      </p:sp>
      <p:sp>
        <p:nvSpPr>
          <p:cNvPr id="18" name="TextBox 17">
            <a:extLst>
              <a:ext uri="{FF2B5EF4-FFF2-40B4-BE49-F238E27FC236}">
                <a16:creationId xmlns="" xmlns:a16="http://schemas.microsoft.com/office/drawing/2014/main" id="{98D0C0BB-998C-4820-837F-0B87C2356303}"/>
              </a:ext>
            </a:extLst>
          </p:cNvPr>
          <p:cNvSpPr txBox="1"/>
          <p:nvPr/>
        </p:nvSpPr>
        <p:spPr>
          <a:xfrm>
            <a:off x="2255274" y="5525185"/>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 sự thay đổi của thời tiết đêm hè và đêm đông.</a:t>
            </a:r>
            <a:endParaRPr lang="en-US" sz="320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2904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7"/>
                                        </p:tgtEl>
                                        <p:attrNameLst>
                                          <p:attrName>ppt_x</p:attrName>
                                        </p:attrNameLst>
                                      </p:cBhvr>
                                      <p:tavLst>
                                        <p:tav tm="0">
                                          <p:val>
                                            <p:strVal val="ppt_x"/>
                                          </p:val>
                                        </p:tav>
                                        <p:tav tm="100000">
                                          <p:val>
                                            <p:strVal val="ppt_x"/>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29" presetID="2" presetClass="exit" presetSubtype="4" fill="hold" grpId="1" nodeType="with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7" grpId="1" animBg="1"/>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F536A8A1-E4CD-45CB-80D9-65C149C417CE}"/>
              </a:ext>
            </a:extLst>
          </p:cNvPr>
          <p:cNvGrpSpPr/>
          <p:nvPr/>
        </p:nvGrpSpPr>
        <p:grpSpPr>
          <a:xfrm>
            <a:off x="318408" y="349410"/>
            <a:ext cx="11525021" cy="729710"/>
            <a:chOff x="294783" y="915918"/>
            <a:chExt cx="11553604" cy="731520"/>
          </a:xfrm>
        </p:grpSpPr>
        <p:grpSp>
          <p:nvGrpSpPr>
            <p:cNvPr id="4" name="Group 3">
              <a:extLst>
                <a:ext uri="{FF2B5EF4-FFF2-40B4-BE49-F238E27FC236}">
                  <a16:creationId xmlns="" xmlns:a16="http://schemas.microsoft.com/office/drawing/2014/main" id="{71B814C3-FBDE-4AE9-BD6F-3C20F10DBC2A}"/>
                </a:ext>
              </a:extLst>
            </p:cNvPr>
            <p:cNvGrpSpPr/>
            <p:nvPr/>
          </p:nvGrpSpPr>
          <p:grpSpPr>
            <a:xfrm>
              <a:off x="294783" y="915918"/>
              <a:ext cx="758018" cy="731520"/>
              <a:chOff x="3065608" y="1727884"/>
              <a:chExt cx="1240358" cy="1188720"/>
            </a:xfrm>
          </p:grpSpPr>
          <p:sp>
            <p:nvSpPr>
              <p:cNvPr id="6" name="Google Shape;418;p36">
                <a:extLst>
                  <a:ext uri="{FF2B5EF4-FFF2-40B4-BE49-F238E27FC236}">
                    <a16:creationId xmlns="" xmlns:a16="http://schemas.microsoft.com/office/drawing/2014/main" id="{606E268F-9933-40F7-88E1-23878804EBD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 xmlns:a16="http://schemas.microsoft.com/office/drawing/2014/main" id="{CF2BA5FF-4CF2-4856-8A9C-D2EF49BA2F30}"/>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4</a:t>
                </a:r>
              </a:p>
            </p:txBody>
          </p:sp>
        </p:grpSp>
        <p:sp>
          <p:nvSpPr>
            <p:cNvPr id="5" name="TextBox 4">
              <a:extLst>
                <a:ext uri="{FF2B5EF4-FFF2-40B4-BE49-F238E27FC236}">
                  <a16:creationId xmlns="" xmlns:a16="http://schemas.microsoft.com/office/drawing/2014/main" id="{5E1F93E1-ABA7-4B67-9C2D-C0CD53407DC6}"/>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Tác giả nhắn nhủ em điều gì qua 3 câu thơ cuối?</a:t>
              </a:r>
            </a:p>
          </p:txBody>
        </p:sp>
      </p:grpSp>
      <p:sp>
        <p:nvSpPr>
          <p:cNvPr id="11" name="TextBox 10">
            <a:extLst>
              <a:ext uri="{FF2B5EF4-FFF2-40B4-BE49-F238E27FC236}">
                <a16:creationId xmlns="" xmlns:a16="http://schemas.microsoft.com/office/drawing/2014/main" id="{901FFA20-CF20-4C7C-A7C0-6C5EC010DF7F}"/>
              </a:ext>
            </a:extLst>
          </p:cNvPr>
          <p:cNvSpPr txBox="1"/>
          <p:nvPr/>
        </p:nvSpPr>
        <p:spPr>
          <a:xfrm>
            <a:off x="4385468" y="1626269"/>
            <a:ext cx="4741601" cy="1569660"/>
          </a:xfrm>
          <a:prstGeom prst="rect">
            <a:avLst/>
          </a:prstGeom>
          <a:noFill/>
        </p:spPr>
        <p:txBody>
          <a:bodyPr wrap="square">
            <a:spAutoFit/>
          </a:bodyPr>
          <a:lstStyle/>
          <a:p>
            <a:pPr algn="just"/>
            <a:r>
              <a:rPr lang="en-US" sz="3200">
                <a:latin typeface="+mj-lt"/>
                <a:ea typeface="Arial-Rounded" panose="020B0500000000000000" pitchFamily="34" charset="0"/>
                <a:cs typeface="Arial-Rounded" panose="020B0500000000000000" pitchFamily="34" charset="0"/>
              </a:rPr>
              <a:t>Giữ sạch lề</a:t>
            </a:r>
          </a:p>
          <a:p>
            <a:pPr algn="just"/>
            <a:r>
              <a:rPr lang="en-US" sz="3200">
                <a:latin typeface="+mj-lt"/>
                <a:ea typeface="Arial-Rounded" panose="020B0500000000000000" pitchFamily="34" charset="0"/>
                <a:cs typeface="Arial-Rounded" panose="020B0500000000000000" pitchFamily="34" charset="0"/>
              </a:rPr>
              <a:t>Đẹp lối</a:t>
            </a:r>
          </a:p>
          <a:p>
            <a:pPr algn="just"/>
            <a:r>
              <a:rPr lang="en-US" sz="3200">
                <a:latin typeface="+mj-lt"/>
                <a:ea typeface="Arial-Rounded" panose="020B0500000000000000" pitchFamily="34" charset="0"/>
                <a:cs typeface="Arial-Rounded" panose="020B0500000000000000" pitchFamily="34" charset="0"/>
              </a:rPr>
              <a:t>Em nghe!</a:t>
            </a:r>
            <a:endParaRPr lang="en-US" sz="3200" dirty="0">
              <a:latin typeface="+mj-l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BBF1B1D-D616-4941-9732-797452E6A3BF}"/>
              </a:ext>
            </a:extLst>
          </p:cNvPr>
          <p:cNvSpPr txBox="1"/>
          <p:nvPr/>
        </p:nvSpPr>
        <p:spPr>
          <a:xfrm>
            <a:off x="1043072" y="4511148"/>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Qua 3 câu thơ cuối, tác giả muốn nhắn nhủ em </a:t>
            </a:r>
            <a:r>
              <a:rPr lang="en-US" sz="3200">
                <a:solidFill>
                  <a:srgbClr val="FF0000"/>
                </a:solidFill>
                <a:latin typeface="+mj-lt"/>
                <a:ea typeface="Arial-Rounded" pitchFamily="34" charset="0"/>
                <a:cs typeface="Arial-Rounded" pitchFamily="34" charset="0"/>
              </a:rPr>
              <a:t>giữ đường phố sạch đẹp</a:t>
            </a:r>
            <a:r>
              <a:rPr lang="en-US" sz="3200">
                <a:solidFill>
                  <a:schemeClr val="tx1"/>
                </a:solidFill>
                <a:latin typeface="+mj-lt"/>
                <a:ea typeface="Arial-Rounded" pitchFamily="34" charset="0"/>
                <a:cs typeface="Arial-Rounded" pitchFamily="34" charset="0"/>
              </a:rPr>
              <a:t>.</a:t>
            </a:r>
          </a:p>
        </p:txBody>
      </p:sp>
    </p:spTree>
    <p:extLst>
      <p:ext uri="{BB962C8B-B14F-4D97-AF65-F5344CB8AC3E}">
        <p14:creationId xmlns:p14="http://schemas.microsoft.com/office/powerpoint/2010/main" val="7253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 xmlns:a16="http://schemas.microsoft.com/office/drawing/2014/main" id="{3E600133-7643-482B-ACD0-14326BA99AE7}"/>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lại </a:t>
            </a:r>
          </a:p>
          <a:p>
            <a:pPr algn="ctr"/>
            <a:r>
              <a:rPr lang="en-US">
                <a:solidFill>
                  <a:schemeClr val="tx1"/>
                </a:solidFill>
              </a:rPr>
              <a:t>toàn bài</a:t>
            </a:r>
          </a:p>
        </p:txBody>
      </p:sp>
      <p:grpSp>
        <p:nvGrpSpPr>
          <p:cNvPr id="4" name="Group 3">
            <a:extLst>
              <a:ext uri="{FF2B5EF4-FFF2-40B4-BE49-F238E27FC236}">
                <a16:creationId xmlns="" xmlns:a16="http://schemas.microsoft.com/office/drawing/2014/main" id="{7830CEDF-9715-4EEA-B91E-25E859D3CF1F}"/>
              </a:ext>
            </a:extLst>
          </p:cNvPr>
          <p:cNvGrpSpPr/>
          <p:nvPr/>
        </p:nvGrpSpPr>
        <p:grpSpPr>
          <a:xfrm>
            <a:off x="571494" y="327139"/>
            <a:ext cx="11103613" cy="6159877"/>
            <a:chOff x="571494" y="327139"/>
            <a:chExt cx="11103613" cy="6159877"/>
          </a:xfrm>
        </p:grpSpPr>
        <p:sp>
          <p:nvSpPr>
            <p:cNvPr id="5" name="TextBox 4">
              <a:extLst>
                <a:ext uri="{FF2B5EF4-FFF2-40B4-BE49-F238E27FC236}">
                  <a16:creationId xmlns="" xmlns:a16="http://schemas.microsoft.com/office/drawing/2014/main" id="{95D87ECE-19CC-4C83-9E60-B7636C5C9B7C}"/>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0E2FCF2D-2843-42CE-8344-C8002DD257F7}"/>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BEC4A8B6-E847-4F84-B370-1588A4BB24D9}"/>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C77071A7-7BE5-44F6-A6F1-3E2B303C6A64}"/>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3186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418C85BF-6610-454F-8A62-388189C45584}"/>
              </a:ext>
            </a:extLst>
          </p:cNvPr>
          <p:cNvSpPr txBox="1"/>
          <p:nvPr/>
        </p:nvSpPr>
        <p:spPr>
          <a:xfrm>
            <a:off x="4528898" y="1426574"/>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 xmlns:a16="http://schemas.microsoft.com/office/drawing/2014/main" id="{8A405393-1CC8-4F97-896A-54C7A849B4E3}"/>
              </a:ext>
            </a:extLst>
          </p:cNvPr>
          <p:cNvGrpSpPr/>
          <p:nvPr/>
        </p:nvGrpSpPr>
        <p:grpSpPr>
          <a:xfrm>
            <a:off x="1112538" y="160880"/>
            <a:ext cx="10115783" cy="1265694"/>
            <a:chOff x="292250" y="915918"/>
            <a:chExt cx="10140870" cy="1268833"/>
          </a:xfrm>
        </p:grpSpPr>
        <p:grpSp>
          <p:nvGrpSpPr>
            <p:cNvPr id="4" name="Group 3">
              <a:extLst>
                <a:ext uri="{FF2B5EF4-FFF2-40B4-BE49-F238E27FC236}">
                  <a16:creationId xmlns=""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5" name="TextBox 4">
              <a:extLst>
                <a:ext uri="{FF2B5EF4-FFF2-40B4-BE49-F238E27FC236}">
                  <a16:creationId xmlns="" xmlns:a16="http://schemas.microsoft.com/office/drawing/2014/main" id="{52982427-0955-4ACA-9120-B42B1FAD046E}"/>
                </a:ext>
              </a:extLst>
            </p:cNvPr>
            <p:cNvSpPr txBox="1"/>
            <p:nvPr/>
          </p:nvSpPr>
          <p:spPr>
            <a:xfrm>
              <a:off x="995274" y="984274"/>
              <a:ext cx="9437846" cy="1200477"/>
            </a:xfrm>
            <a:prstGeom prst="rect">
              <a:avLst/>
            </a:prstGeom>
            <a:noFill/>
          </p:spPr>
          <p:txBody>
            <a:bodyPr wrap="square" rtlCol="0">
              <a:spAutoFit/>
            </a:bodyPr>
            <a:lstStyle/>
            <a:p>
              <a:pPr algn="just"/>
              <a:r>
                <a:rPr lang="en-US" sz="3591">
                  <a:latin typeface="+mj-lt"/>
                  <a:ea typeface="Arial-Rounded" pitchFamily="34" charset="0"/>
                  <a:cs typeface="Arial-Rounded" pitchFamily="34" charset="0"/>
                </a:rPr>
                <a:t>Trong đoạn thơ thứ nhất, từ ngữ nào miêu tả âm thanh của tiếng chổi tre?</a:t>
              </a:r>
            </a:p>
          </p:txBody>
        </p:sp>
      </p:grpSp>
      <p:grpSp>
        <p:nvGrpSpPr>
          <p:cNvPr id="8" name="Group 7">
            <a:extLst>
              <a:ext uri="{FF2B5EF4-FFF2-40B4-BE49-F238E27FC236}">
                <a16:creationId xmlns="" xmlns:a16="http://schemas.microsoft.com/office/drawing/2014/main" id="{1CF7EF9E-F43C-4EC3-8076-DABFD28B04B6}"/>
              </a:ext>
            </a:extLst>
          </p:cNvPr>
          <p:cNvGrpSpPr/>
          <p:nvPr/>
        </p:nvGrpSpPr>
        <p:grpSpPr>
          <a:xfrm>
            <a:off x="91133" y="138969"/>
            <a:ext cx="1021405" cy="924806"/>
            <a:chOff x="382486" y="1419041"/>
            <a:chExt cx="1023938" cy="927100"/>
          </a:xfrm>
        </p:grpSpPr>
        <p:sp>
          <p:nvSpPr>
            <p:cNvPr id="9" name="Oval 8">
              <a:extLst>
                <a:ext uri="{FF2B5EF4-FFF2-40B4-BE49-F238E27FC236}">
                  <a16:creationId xmlns=""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 xmlns:a16="http://schemas.microsoft.com/office/drawing/2014/main"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2" name="Straight Connector 21">
            <a:extLst>
              <a:ext uri="{FF2B5EF4-FFF2-40B4-BE49-F238E27FC236}">
                <a16:creationId xmlns="" xmlns:a16="http://schemas.microsoft.com/office/drawing/2014/main" id="{5B45A250-367A-4412-B3A9-824BCE9EA60F}"/>
              </a:ext>
            </a:extLst>
          </p:cNvPr>
          <p:cNvCxnSpPr>
            <a:cxnSpLocks/>
          </p:cNvCxnSpPr>
          <p:nvPr/>
        </p:nvCxnSpPr>
        <p:spPr>
          <a:xfrm>
            <a:off x="4574545" y="4438452"/>
            <a:ext cx="1374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A405393-1CC8-4F97-896A-54C7A849B4E3}"/>
              </a:ext>
            </a:extLst>
          </p:cNvPr>
          <p:cNvGrpSpPr/>
          <p:nvPr/>
        </p:nvGrpSpPr>
        <p:grpSpPr>
          <a:xfrm>
            <a:off x="1112834" y="382839"/>
            <a:ext cx="11703742" cy="729710"/>
            <a:chOff x="292250" y="915918"/>
            <a:chExt cx="11732767" cy="731520"/>
          </a:xfrm>
        </p:grpSpPr>
        <p:grpSp>
          <p:nvGrpSpPr>
            <p:cNvPr id="4" name="Group 3">
              <a:extLst>
                <a:ext uri="{FF2B5EF4-FFF2-40B4-BE49-F238E27FC236}">
                  <a16:creationId xmlns=""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 xmlns:a16="http://schemas.microsoft.com/office/drawing/2014/main" id="{52982427-0955-4ACA-9120-B42B1FAD046E}"/>
                </a:ext>
              </a:extLst>
            </p:cNvPr>
            <p:cNvSpPr txBox="1"/>
            <p:nvPr/>
          </p:nvSpPr>
          <p:spPr>
            <a:xfrm>
              <a:off x="1021239" y="1044631"/>
              <a:ext cx="11003778" cy="586225"/>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Thay lời tác giả, nói lời cảm ơn đối với chị lao công.</a:t>
              </a:r>
            </a:p>
          </p:txBody>
        </p:sp>
      </p:grpSp>
      <p:grpSp>
        <p:nvGrpSpPr>
          <p:cNvPr id="8" name="Group 7">
            <a:extLst>
              <a:ext uri="{FF2B5EF4-FFF2-40B4-BE49-F238E27FC236}">
                <a16:creationId xmlns="" xmlns:a16="http://schemas.microsoft.com/office/drawing/2014/main" id="{1CF7EF9E-F43C-4EC3-8076-DABFD28B04B6}"/>
              </a:ext>
            </a:extLst>
          </p:cNvPr>
          <p:cNvGrpSpPr/>
          <p:nvPr/>
        </p:nvGrpSpPr>
        <p:grpSpPr>
          <a:xfrm>
            <a:off x="0" y="311082"/>
            <a:ext cx="1021405" cy="924806"/>
            <a:chOff x="382486" y="1419041"/>
            <a:chExt cx="1023938" cy="927100"/>
          </a:xfrm>
        </p:grpSpPr>
        <p:sp>
          <p:nvSpPr>
            <p:cNvPr id="9" name="Oval 8">
              <a:extLst>
                <a:ext uri="{FF2B5EF4-FFF2-40B4-BE49-F238E27FC236}">
                  <a16:creationId xmlns=""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 xmlns:a16="http://schemas.microsoft.com/office/drawing/2014/main" id="{D2DAC7DE-96D1-4474-BCDD-E9567A8E3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4" name="Picture 4" descr="Funny smiling little girl with paper Royalty Free Vector">
            <a:extLst>
              <a:ext uri="{FF2B5EF4-FFF2-40B4-BE49-F238E27FC236}">
                <a16:creationId xmlns="" xmlns:a16="http://schemas.microsoft.com/office/drawing/2014/main" id="{4EF7B1F8-3541-4313-A35E-B864C355D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25"/>
          <a:stretch/>
        </p:blipFill>
        <p:spPr bwMode="auto">
          <a:xfrm>
            <a:off x="4593623" y="1907405"/>
            <a:ext cx="2974592" cy="403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58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VẬN DỤNG</a:t>
            </a:r>
          </a:p>
        </p:txBody>
      </p:sp>
    </p:spTree>
    <p:extLst>
      <p:ext uri="{BB962C8B-B14F-4D97-AF65-F5344CB8AC3E}">
        <p14:creationId xmlns:p14="http://schemas.microsoft.com/office/powerpoint/2010/main" val="370420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91F72F33-BC9E-4BDA-9F06-67AC5367C75A}"/>
              </a:ext>
            </a:extLst>
          </p:cNvPr>
          <p:cNvSpPr/>
          <p:nvPr/>
        </p:nvSpPr>
        <p:spPr>
          <a:xfrm>
            <a:off x="6873076" y="1283291"/>
            <a:ext cx="4453685"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chemeClr val="tx1"/>
                </a:solidFill>
                <a:effectLst/>
              </a:rPr>
              <a:t>Ai người đến lớp</a:t>
            </a:r>
            <a:endParaRPr lang="en-US" sz="3200" b="0" i="0">
              <a:solidFill>
                <a:schemeClr val="tx1"/>
              </a:solidFill>
              <a:effectLst/>
            </a:endParaRPr>
          </a:p>
          <a:p>
            <a:pPr algn="just"/>
            <a:r>
              <a:rPr lang="vi-VN" sz="3200" b="0" i="0">
                <a:solidFill>
                  <a:schemeClr val="tx1"/>
                </a:solidFill>
                <a:effectLst/>
              </a:rPr>
              <a:t>Chăm chỉ sớm chiều</a:t>
            </a:r>
            <a:endParaRPr lang="en-US" sz="3200">
              <a:solidFill>
                <a:schemeClr val="tx1"/>
              </a:solidFill>
            </a:endParaRPr>
          </a:p>
          <a:p>
            <a:pPr algn="just"/>
            <a:r>
              <a:rPr lang="vi-VN" sz="3200" b="0" i="0">
                <a:solidFill>
                  <a:schemeClr val="tx1"/>
                </a:solidFill>
                <a:effectLst/>
              </a:rPr>
              <a:t>Dạy bảo mọi điều</a:t>
            </a:r>
            <a:endParaRPr lang="en-US" sz="3200" b="0" i="0">
              <a:solidFill>
                <a:schemeClr val="tx1"/>
              </a:solidFill>
              <a:effectLst/>
            </a:endParaRPr>
          </a:p>
          <a:p>
            <a:pPr algn="just"/>
            <a:r>
              <a:rPr lang="vi-VN" sz="3200" b="0" i="0">
                <a:solidFill>
                  <a:schemeClr val="tx1"/>
                </a:solidFill>
                <a:effectLst/>
              </a:rPr>
              <a:t>Cho con khôn lớn</a:t>
            </a:r>
            <a:r>
              <a:rPr lang="en-US" sz="3200" b="0" i="0">
                <a:solidFill>
                  <a:schemeClr val="tx1"/>
                </a:solidFill>
                <a:effectLst/>
              </a:rPr>
              <a:t>.</a:t>
            </a:r>
          </a:p>
          <a:p>
            <a:pPr algn="r"/>
            <a:r>
              <a:rPr lang="en-US" sz="3200">
                <a:solidFill>
                  <a:schemeClr val="tx1"/>
                </a:solidFill>
              </a:rPr>
              <a:t>(Là nghề gì?)</a:t>
            </a: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Bác sĩ</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may</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50" name="rice"/>
          <p:cNvSpPr/>
          <p:nvPr/>
        </p:nvSpPr>
        <p:spPr>
          <a:xfrm>
            <a:off x="6680908" y="428211"/>
            <a:ext cx="2137628"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Công nhân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60399" y="-179297"/>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1" y="78762"/>
            <a:ext cx="687904" cy="679036"/>
          </a:xfrm>
          <a:prstGeom prst="rect">
            <a:avLst/>
          </a:prstGeom>
        </p:spPr>
      </p:pic>
      <p:pic>
        <p:nvPicPr>
          <p:cNvPr id="21" name="Picture 20" descr="Cross"/>
          <p:cNvPicPr>
            <a:picLocks noChangeAspect="1"/>
          </p:cNvPicPr>
          <p:nvPr/>
        </p:nvPicPr>
        <p:blipFill>
          <a:blip r:embed="rId17"/>
          <a:stretch>
            <a:fillRect/>
          </a:stretch>
        </p:blipFill>
        <p:spPr>
          <a:xfrm>
            <a:off x="3903693" y="-83324"/>
            <a:ext cx="687904" cy="679036"/>
          </a:xfrm>
          <a:prstGeom prst="rect">
            <a:avLst/>
          </a:prstGeom>
        </p:spPr>
      </p:pic>
      <p:pic>
        <p:nvPicPr>
          <p:cNvPr id="23" name="Picture 22" descr="Cross"/>
          <p:cNvPicPr>
            <a:picLocks noChangeAspect="1"/>
          </p:cNvPicPr>
          <p:nvPr/>
        </p:nvPicPr>
        <p:blipFill>
          <a:blip r:embed="rId17"/>
          <a:stretch>
            <a:fillRect/>
          </a:stretch>
        </p:blipFill>
        <p:spPr>
          <a:xfrm>
            <a:off x="8601921" y="137256"/>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3546093406"/>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0DEC88-47FF-45C7-8CCA-9C1F57037EE7}"/>
              </a:ext>
            </a:extLst>
          </p:cNvPr>
          <p:cNvSpPr>
            <a:spLocks noGrp="1"/>
          </p:cNvSpPr>
          <p:nvPr>
            <p:ph type="title"/>
          </p:nvPr>
        </p:nvSpPr>
        <p:spPr>
          <a:xfrm>
            <a:off x="1423379" y="1405499"/>
            <a:ext cx="9315080" cy="763600"/>
          </a:xfrm>
        </p:spPr>
        <p:txBody>
          <a:bodyPr/>
          <a:lstStyle/>
          <a:p>
            <a:r>
              <a:rPr lang="en-US" sz="5400"/>
              <a:t>Em hãy nói về những điều tốt đẹp mà cô lao công ở trường em đã làm cho mọi người, cho trường lớp.</a:t>
            </a:r>
          </a:p>
        </p:txBody>
      </p:sp>
      <p:sp>
        <p:nvSpPr>
          <p:cNvPr id="3" name="Title 1">
            <a:extLst>
              <a:ext uri="{FF2B5EF4-FFF2-40B4-BE49-F238E27FC236}">
                <a16:creationId xmlns="" xmlns:a16="http://schemas.microsoft.com/office/drawing/2014/main" id="{427A63DB-3582-4122-B6C7-B0C93C56B231}"/>
              </a:ext>
            </a:extLst>
          </p:cNvPr>
          <p:cNvSpPr txBox="1">
            <a:spLocks/>
          </p:cNvSpPr>
          <p:nvPr/>
        </p:nvSpPr>
        <p:spPr>
          <a:xfrm>
            <a:off x="1423379" y="4688901"/>
            <a:ext cx="9315080"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1pPr>
            <a:lvl2pPr marR="0" lvl="1"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2pPr>
            <a:lvl3pPr marR="0" lvl="2"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3pPr>
            <a:lvl4pPr marR="0" lvl="3"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4pPr>
            <a:lvl5pPr marR="0" lvl="4"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5pPr>
            <a:lvl6pPr marR="0" lvl="5"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6pPr>
            <a:lvl7pPr marR="0" lvl="6"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7pPr>
            <a:lvl8pPr marR="0" lvl="7"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8pPr>
            <a:lvl9pPr marR="0" lvl="8"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9pPr>
          </a:lstStyle>
          <a:p>
            <a:r>
              <a:rPr lang="en-US" sz="5400"/>
              <a:t>Đóng vai: Em gặp cô lao công trong trường mình đang quét rác, em nói lời cảm ơn cô.</a:t>
            </a:r>
          </a:p>
        </p:txBody>
      </p:sp>
    </p:spTree>
    <p:extLst>
      <p:ext uri="{BB962C8B-B14F-4D97-AF65-F5344CB8AC3E}">
        <p14:creationId xmlns:p14="http://schemas.microsoft.com/office/powerpoint/2010/main" val="3958435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Củng cố</a:t>
            </a:r>
          </a:p>
        </p:txBody>
      </p:sp>
    </p:spTree>
    <p:extLst>
      <p:ext uri="{BB962C8B-B14F-4D97-AF65-F5344CB8AC3E}">
        <p14:creationId xmlns:p14="http://schemas.microsoft.com/office/powerpoint/2010/main" val="563924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8E50E7D-15E9-467F-AD30-222D7113F8F5}"/>
              </a:ext>
            </a:extLst>
          </p:cNvPr>
          <p:cNvSpPr/>
          <p:nvPr/>
        </p:nvSpPr>
        <p:spPr>
          <a:xfrm>
            <a:off x="1978657" y="1852207"/>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A. chị lao công</a:t>
            </a:r>
            <a:endParaRPr lang="vi-VN" sz="4400" dirty="0">
              <a:solidFill>
                <a:schemeClr val="tx1"/>
              </a:solidFill>
              <a:latin typeface="+mj-lt"/>
              <a:ea typeface="Arial-Rounded" pitchFamily="34" charset="0"/>
              <a:cs typeface="Arial-Rounded" pitchFamily="34" charset="0"/>
            </a:endParaRPr>
          </a:p>
        </p:txBody>
      </p:sp>
      <p:sp>
        <p:nvSpPr>
          <p:cNvPr id="9" name="Rectangle 8">
            <a:extLst>
              <a:ext uri="{FF2B5EF4-FFF2-40B4-BE49-F238E27FC236}">
                <a16:creationId xmlns="" xmlns:a16="http://schemas.microsoft.com/office/drawing/2014/main" id="{5BFE16D4-2E78-4B44-BE07-345DCCC6ACCE}"/>
              </a:ext>
            </a:extLst>
          </p:cNvPr>
          <p:cNvSpPr/>
          <p:nvPr/>
        </p:nvSpPr>
        <p:spPr>
          <a:xfrm>
            <a:off x="1966119" y="3256875"/>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B. chú thợ may</a:t>
            </a:r>
            <a:endParaRPr lang="en-US" sz="44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 xmlns:a16="http://schemas.microsoft.com/office/drawing/2014/main" id="{A01CB2C4-F399-46F9-92FA-37404079C498}"/>
              </a:ext>
            </a:extLst>
          </p:cNvPr>
          <p:cNvSpPr/>
          <p:nvPr/>
        </p:nvSpPr>
        <p:spPr>
          <a:xfrm>
            <a:off x="1974565" y="46874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bác sĩ</a:t>
            </a:r>
            <a:endParaRPr lang="en-US" sz="44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 xmlns:a16="http://schemas.microsoft.com/office/drawing/2014/main" id="{2179005F-ECD7-4BCE-A5E9-83D4A040538C}"/>
              </a:ext>
            </a:extLst>
          </p:cNvPr>
          <p:cNvSpPr/>
          <p:nvPr/>
        </p:nvSpPr>
        <p:spPr>
          <a:xfrm>
            <a:off x="950074" y="298470"/>
            <a:ext cx="10278582" cy="861576"/>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Bài thơ </a:t>
            </a:r>
            <a:r>
              <a:rPr lang="en-US" sz="4800" b="1" i="1">
                <a:solidFill>
                  <a:schemeClr val="tx1"/>
                </a:solidFill>
                <a:latin typeface="+mj-lt"/>
                <a:ea typeface="Arial-Rounded" pitchFamily="34" charset="0"/>
                <a:cs typeface="Arial-Rounded" pitchFamily="34" charset="0"/>
              </a:rPr>
              <a:t>Tiếng chổi tre </a:t>
            </a:r>
            <a:r>
              <a:rPr lang="en-US" sz="4800" b="1">
                <a:solidFill>
                  <a:schemeClr val="tx1"/>
                </a:solidFill>
                <a:latin typeface="+mj-lt"/>
                <a:ea typeface="Arial-Rounded" pitchFamily="34" charset="0"/>
                <a:cs typeface="Arial-Rounded" pitchFamily="34" charset="0"/>
              </a:rPr>
              <a:t>ca ngợi ai?</a:t>
            </a:r>
          </a:p>
        </p:txBody>
      </p:sp>
      <p:pic>
        <p:nvPicPr>
          <p:cNvPr id="12" name="Picture 11">
            <a:extLst>
              <a:ext uri="{FF2B5EF4-FFF2-40B4-BE49-F238E27FC236}">
                <a16:creationId xmlns=""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3656" y="2035752"/>
            <a:ext cx="576229" cy="599237"/>
          </a:xfrm>
          <a:prstGeom prst="rect">
            <a:avLst/>
          </a:prstGeom>
        </p:spPr>
      </p:pic>
      <p:pic>
        <p:nvPicPr>
          <p:cNvPr id="13" name="Picture 2">
            <a:extLst>
              <a:ext uri="{FF2B5EF4-FFF2-40B4-BE49-F238E27FC236}">
                <a16:creationId xmlns=""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9564" y="48911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1118" y="352185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8E50E7D-15E9-467F-AD30-222D7113F8F5}"/>
              </a:ext>
            </a:extLst>
          </p:cNvPr>
          <p:cNvSpPr/>
          <p:nvPr/>
        </p:nvSpPr>
        <p:spPr>
          <a:xfrm>
            <a:off x="1117181" y="4159580"/>
            <a:ext cx="992747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2800">
                <a:solidFill>
                  <a:schemeClr val="tx1"/>
                </a:solidFill>
                <a:latin typeface="+mj-lt"/>
                <a:ea typeface="Arial-Rounded" pitchFamily="34" charset="0"/>
                <a:cs typeface="Arial-Rounded" pitchFamily="34" charset="0"/>
              </a:rPr>
              <a:t>B. Những người làm nghề lao công rất vất vả, góp phần làm cho phố phường sạch đẹp, môi trường xanh sạch hơn.</a:t>
            </a:r>
            <a:endParaRPr lang="vi-VN" sz="2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 xmlns:a16="http://schemas.microsoft.com/office/drawing/2014/main" id="{A01CB2C4-F399-46F9-92FA-37404079C498}"/>
              </a:ext>
            </a:extLst>
          </p:cNvPr>
          <p:cNvSpPr/>
          <p:nvPr/>
        </p:nvSpPr>
        <p:spPr>
          <a:xfrm>
            <a:off x="1117181" y="2900919"/>
            <a:ext cx="9957816"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2800">
                <a:solidFill>
                  <a:schemeClr val="tx1"/>
                </a:solidFill>
                <a:latin typeface="+mj-lt"/>
                <a:ea typeface="Arial-Rounded" pitchFamily="34" charset="0"/>
                <a:cs typeface="Arial-Rounded" pitchFamily="34" charset="0"/>
              </a:rPr>
              <a:t>A. Những người làm nghề lao công rất nhàn rỗi.</a:t>
            </a:r>
            <a:endParaRPr lang="en-US" sz="2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 xmlns:a16="http://schemas.microsoft.com/office/drawing/2014/main" id="{2179005F-ECD7-4BCE-A5E9-83D4A040538C}"/>
              </a:ext>
            </a:extLst>
          </p:cNvPr>
          <p:cNvSpPr/>
          <p:nvPr/>
        </p:nvSpPr>
        <p:spPr>
          <a:xfrm>
            <a:off x="1117182" y="848667"/>
            <a:ext cx="9957816"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Câu nào đúng khi nói về</a:t>
            </a:r>
          </a:p>
          <a:p>
            <a:pPr algn="ctr"/>
            <a:r>
              <a:rPr lang="en-US" sz="4800" b="1">
                <a:solidFill>
                  <a:schemeClr val="tx1"/>
                </a:solidFill>
                <a:latin typeface="+mj-lt"/>
                <a:ea typeface="Arial-Rounded" pitchFamily="34" charset="0"/>
                <a:cs typeface="Arial-Rounded" pitchFamily="34" charset="0"/>
              </a:rPr>
              <a:t>nghề </a:t>
            </a:r>
            <a:r>
              <a:rPr lang="en-US" sz="4800" b="1" i="1">
                <a:solidFill>
                  <a:schemeClr val="tx1"/>
                </a:solidFill>
                <a:latin typeface="+mj-lt"/>
                <a:ea typeface="Arial-Rounded" pitchFamily="34" charset="0"/>
                <a:cs typeface="Arial-Rounded" pitchFamily="34" charset="0"/>
              </a:rPr>
              <a:t>lao công?</a:t>
            </a:r>
            <a:endParaRPr lang="en-US" sz="4800" b="1">
              <a:solidFill>
                <a:schemeClr val="tx1"/>
              </a:solidFill>
              <a:latin typeface="+mj-lt"/>
              <a:ea typeface="Arial-Rounded" pitchFamily="34" charset="0"/>
              <a:cs typeface="Arial-Rounded" pitchFamily="34" charset="0"/>
            </a:endParaRPr>
          </a:p>
        </p:txBody>
      </p:sp>
      <p:pic>
        <p:nvPicPr>
          <p:cNvPr id="12" name="Picture 11">
            <a:extLst>
              <a:ext uri="{FF2B5EF4-FFF2-40B4-BE49-F238E27FC236}">
                <a16:creationId xmlns=""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79" y="4363412"/>
            <a:ext cx="576229" cy="599237"/>
          </a:xfrm>
          <a:prstGeom prst="rect">
            <a:avLst/>
          </a:prstGeom>
        </p:spPr>
      </p:pic>
      <p:pic>
        <p:nvPicPr>
          <p:cNvPr id="13" name="Picture 2">
            <a:extLst>
              <a:ext uri="{FF2B5EF4-FFF2-40B4-BE49-F238E27FC236}">
                <a16:creationId xmlns=""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9508" y="311288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8"/>
                                        </p:tgtEl>
                                        <p:attrNameLst>
                                          <p:attrName>fillcolor</p:attrName>
                                        </p:attrNameLst>
                                      </p:cBhvr>
                                      <p:to>
                                        <a:schemeClr val="bg2"/>
                                      </p:to>
                                    </p:animClr>
                                    <p:set>
                                      <p:cBhvr>
                                        <p:cTn id="23" dur="250" fill="hold"/>
                                        <p:tgtEl>
                                          <p:spTgt spid="8"/>
                                        </p:tgtEl>
                                        <p:attrNameLst>
                                          <p:attrName>fill.type</p:attrName>
                                        </p:attrNameLst>
                                      </p:cBhvr>
                                      <p:to>
                                        <p:strVal val="solid"/>
                                      </p:to>
                                    </p:set>
                                    <p:set>
                                      <p:cBhvr>
                                        <p:cTn id="24" dur="250" fill="hold"/>
                                        <p:tgtEl>
                                          <p:spTgt spid="8"/>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8"/>
                                        </p:tgtEl>
                                        <p:attrNameLst>
                                          <p:attrName>fillcolor</p:attrName>
                                        </p:attrNameLst>
                                      </p:cBhvr>
                                      <p:to>
                                        <a:srgbClr val="FFFF00"/>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0"/>
                                        </p:tgtEl>
                                        <p:attrNameLst>
                                          <p:attrName>fillcolor</p:attrName>
                                        </p:attrNameLst>
                                      </p:cBhvr>
                                      <p:to>
                                        <a:schemeClr val="accent1"/>
                                      </p:to>
                                    </p:animClr>
                                    <p:set>
                                      <p:cBhvr>
                                        <p:cTn id="37" dur="250" fill="hold"/>
                                        <p:tgtEl>
                                          <p:spTgt spid="10"/>
                                        </p:tgtEl>
                                        <p:attrNameLst>
                                          <p:attrName>fill.type</p:attrName>
                                        </p:attrNameLst>
                                      </p:cBhvr>
                                      <p:to>
                                        <p:strVal val="solid"/>
                                      </p:to>
                                    </p:set>
                                    <p:set>
                                      <p:cBhvr>
                                        <p:cTn id="38" dur="250" fill="hold"/>
                                        <p:tgtEl>
                                          <p:spTgt spid="1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0"/>
                                        </p:tgtEl>
                                        <p:attrNameLst>
                                          <p:attrName>fillcolor</p:attrName>
                                        </p:attrNameLst>
                                      </p:cBhvr>
                                      <p:to>
                                        <a:schemeClr val="accent1"/>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 xmlns:a16="http://schemas.microsoft.com/office/drawing/2014/main" id="{40E329E5-8FAF-4809-90CA-A71452750DE4}"/>
              </a:ext>
            </a:extLst>
          </p:cNvPr>
          <p:cNvSpPr/>
          <p:nvPr/>
        </p:nvSpPr>
        <p:spPr>
          <a:xfrm>
            <a:off x="3872153" y="1283291"/>
            <a:ext cx="6512268"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a:solidFill>
                  <a:srgbClr val="333333"/>
                </a:solidFill>
                <a:effectLst/>
                <a:latin typeface="+mj-lt"/>
              </a:rPr>
              <a:t>Nghề gì chân lấm tay bùn</a:t>
            </a:r>
          </a:p>
          <a:p>
            <a:pPr algn="ctr"/>
            <a:r>
              <a:rPr lang="en-US" sz="2800" b="0" i="0">
                <a:solidFill>
                  <a:srgbClr val="333333"/>
                </a:solidFill>
                <a:effectLst/>
                <a:latin typeface="+mj-lt"/>
              </a:rPr>
              <a:t>Cho ta hạt gạo, ấm no mỗi ngày?</a:t>
            </a:r>
          </a:p>
          <a:p>
            <a:pPr algn="r"/>
            <a:r>
              <a:rPr lang="en-US" sz="2800">
                <a:solidFill>
                  <a:srgbClr val="333333"/>
                </a:solidFill>
                <a:latin typeface="+mj-lt"/>
              </a:rPr>
              <a:t>Là nghề gì?</a:t>
            </a:r>
            <a:endParaRPr lang="en-US" sz="3200">
              <a:solidFill>
                <a:schemeClr val="tx1"/>
              </a:solidFill>
              <a:latin typeface="+mj-lt"/>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xây</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Y tá</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Nông dân</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Ngư dân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35901" y="-266424"/>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872152" y="155439"/>
            <a:ext cx="687904" cy="679036"/>
          </a:xfrm>
          <a:prstGeom prst="rect">
            <a:avLst/>
          </a:prstGeom>
        </p:spPr>
      </p:pic>
      <p:pic>
        <p:nvPicPr>
          <p:cNvPr id="23" name="Picture 22" descr="Cross"/>
          <p:cNvPicPr>
            <a:picLocks noChangeAspect="1"/>
          </p:cNvPicPr>
          <p:nvPr/>
        </p:nvPicPr>
        <p:blipFill>
          <a:blip r:embed="rId17"/>
          <a:stretch>
            <a:fillRect/>
          </a:stretch>
        </p:blipFill>
        <p:spPr>
          <a:xfrm>
            <a:off x="8287084" y="101330"/>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57395063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2" name="Rectangle: Rounded Corners 51">
            <a:extLst>
              <a:ext uri="{FF2B5EF4-FFF2-40B4-BE49-F238E27FC236}">
                <a16:creationId xmlns="" xmlns:a16="http://schemas.microsoft.com/office/drawing/2014/main" id="{A2870F97-6DE6-4B1E-A5DC-F373A3DAEFA1}"/>
              </a:ext>
            </a:extLst>
          </p:cNvPr>
          <p:cNvSpPr/>
          <p:nvPr/>
        </p:nvSpPr>
        <p:spPr>
          <a:xfrm>
            <a:off x="6768172" y="1289728"/>
            <a:ext cx="5120658" cy="257182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rgbClr val="333333"/>
                </a:solidFill>
                <a:effectLst/>
              </a:rPr>
              <a:t>Tay cầm cái chổi</a:t>
            </a:r>
            <a:endParaRPr lang="en-US" sz="3200" b="0" i="0">
              <a:solidFill>
                <a:srgbClr val="333333"/>
              </a:solidFill>
              <a:effectLst/>
            </a:endParaRPr>
          </a:p>
          <a:p>
            <a:pPr algn="just"/>
            <a:r>
              <a:rPr lang="vi-VN" sz="3200" b="0" i="0">
                <a:solidFill>
                  <a:srgbClr val="333333"/>
                </a:solidFill>
                <a:effectLst/>
              </a:rPr>
              <a:t>Chăm chỉ miệt mài</a:t>
            </a:r>
            <a:endParaRPr lang="en-US" sz="3200" b="0" i="0">
              <a:solidFill>
                <a:srgbClr val="333333"/>
              </a:solidFill>
              <a:effectLst/>
            </a:endParaRPr>
          </a:p>
          <a:p>
            <a:pPr algn="just"/>
            <a:r>
              <a:rPr lang="vi-VN" sz="3200" b="0" i="0">
                <a:solidFill>
                  <a:srgbClr val="333333"/>
                </a:solidFill>
                <a:effectLst/>
              </a:rPr>
              <a:t>Quét dọn hàng ngày</a:t>
            </a:r>
            <a:endParaRPr lang="en-US" sz="3200" b="0" i="0">
              <a:solidFill>
                <a:srgbClr val="333333"/>
              </a:solidFill>
              <a:effectLst/>
            </a:endParaRPr>
          </a:p>
          <a:p>
            <a:pPr algn="just"/>
            <a:r>
              <a:rPr lang="vi-VN" sz="3200" b="0" i="0">
                <a:solidFill>
                  <a:srgbClr val="333333"/>
                </a:solidFill>
                <a:effectLst/>
              </a:rPr>
              <a:t>Phố phường sạch sẽ</a:t>
            </a:r>
            <a:r>
              <a:rPr lang="en-US" sz="3200" b="0" i="0">
                <a:solidFill>
                  <a:srgbClr val="333333"/>
                </a:solidFill>
                <a:effectLst/>
              </a:rPr>
              <a:t>.</a:t>
            </a:r>
          </a:p>
          <a:p>
            <a:pPr algn="r"/>
            <a:r>
              <a:rPr lang="en-US" sz="3200">
                <a:solidFill>
                  <a:srgbClr val="333333"/>
                </a:solidFill>
              </a:rPr>
              <a:t>Là nghề gì?</a:t>
            </a:r>
            <a:endParaRPr lang="en-US" sz="3200">
              <a:solidFill>
                <a:schemeClr val="tx1"/>
              </a:solidFill>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Bộ đội</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Lao công</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Kĩ sư</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211261" y="-195131"/>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986512" y="131930"/>
            <a:ext cx="687904" cy="679036"/>
          </a:xfrm>
          <a:prstGeom prst="rect">
            <a:avLst/>
          </a:prstGeom>
        </p:spPr>
      </p:pic>
      <p:pic>
        <p:nvPicPr>
          <p:cNvPr id="23" name="Picture 22" descr="Cross"/>
          <p:cNvPicPr>
            <a:picLocks noChangeAspect="1"/>
          </p:cNvPicPr>
          <p:nvPr/>
        </p:nvPicPr>
        <p:blipFill>
          <a:blip r:embed="rId17"/>
          <a:stretch>
            <a:fillRect/>
          </a:stretch>
        </p:blipFill>
        <p:spPr>
          <a:xfrm>
            <a:off x="8363653" y="166003"/>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1497960438"/>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DEBF15C-C95C-41E3-BC06-6E62B7B35804}"/>
              </a:ext>
            </a:extLst>
          </p:cNvPr>
          <p:cNvSpPr txBox="1"/>
          <p:nvPr/>
        </p:nvSpPr>
        <p:spPr>
          <a:xfrm>
            <a:off x="1462257" y="692728"/>
            <a:ext cx="9825337" cy="1077218"/>
          </a:xfrm>
          <a:prstGeom prst="rect">
            <a:avLst/>
          </a:prstGeom>
          <a:noFill/>
        </p:spPr>
        <p:txBody>
          <a:bodyPr wrap="square" rtlCol="0">
            <a:spAutoFit/>
          </a:bodyPr>
          <a:lstStyle/>
          <a:p>
            <a:pPr algn="just"/>
            <a:r>
              <a:rPr lang="en-US" sz="3200">
                <a:solidFill>
                  <a:srgbClr val="002060"/>
                </a:solidFill>
                <a:latin typeface="+mj-lt"/>
                <a:ea typeface="Arial-Rounded" pitchFamily="34" charset="0"/>
                <a:cs typeface="Arial-Rounded" pitchFamily="34" charset="0"/>
              </a:rPr>
              <a:t>Đường phố trong 2 bức tranh dưới đây có gì khác nhau? Theo em, vì sao có sự khác nhau đó?</a:t>
            </a:r>
          </a:p>
        </p:txBody>
      </p:sp>
      <p:pic>
        <p:nvPicPr>
          <p:cNvPr id="4" name="Picture 3">
            <a:extLst>
              <a:ext uri="{FF2B5EF4-FFF2-40B4-BE49-F238E27FC236}">
                <a16:creationId xmlns="" xmlns:a16="http://schemas.microsoft.com/office/drawing/2014/main" id="{ABEAC122-BEE0-4D27-B1D6-0B804268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63" y="558634"/>
            <a:ext cx="1092994"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a:extLst>
              <a:ext uri="{FF2B5EF4-FFF2-40B4-BE49-F238E27FC236}">
                <a16:creationId xmlns="" xmlns:a16="http://schemas.microsoft.com/office/drawing/2014/main" id="{4BBE22AA-30B3-43E0-88C8-23AB91F1DCF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145" r="48813"/>
          <a:stretch>
            <a:fillRect/>
          </a:stretch>
        </p:blipFill>
        <p:spPr>
          <a:xfrm>
            <a:off x="1280568" y="2274247"/>
            <a:ext cx="4519930" cy="3635375"/>
          </a:xfrm>
          <a:prstGeom prst="roundRect">
            <a:avLst/>
          </a:prstGeom>
        </p:spPr>
      </p:pic>
      <p:pic>
        <p:nvPicPr>
          <p:cNvPr id="7" name="Picture 6" descr="Screen Clipping">
            <a:extLst>
              <a:ext uri="{FF2B5EF4-FFF2-40B4-BE49-F238E27FC236}">
                <a16:creationId xmlns="" xmlns:a16="http://schemas.microsoft.com/office/drawing/2014/main" id="{5DDD0845-9D42-47A4-8FEC-E171902EF7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2766" r="-283"/>
          <a:stretch>
            <a:fillRect/>
          </a:stretch>
        </p:blipFill>
        <p:spPr>
          <a:xfrm>
            <a:off x="6361342" y="2174869"/>
            <a:ext cx="4333240" cy="3834130"/>
          </a:xfrm>
          <a:prstGeom prst="roundRect">
            <a:avLst>
              <a:gd name="adj" fmla="val 12118"/>
            </a:avLst>
          </a:prstGeom>
        </p:spPr>
      </p:pic>
    </p:spTree>
    <p:extLst>
      <p:ext uri="{BB962C8B-B14F-4D97-AF65-F5344CB8AC3E}">
        <p14:creationId xmlns:p14="http://schemas.microsoft.com/office/powerpoint/2010/main" val="27508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cxnSp>
        <p:nvCxnSpPr>
          <p:cNvPr id="300" name="Straight Connector 299">
            <a:extLst>
              <a:ext uri="{FF2B5EF4-FFF2-40B4-BE49-F238E27FC236}">
                <a16:creationId xmlns="" xmlns:a16="http://schemas.microsoft.com/office/drawing/2014/main" id="{5D31EE84-4CA9-4793-8658-4CC0CB4B25C7}"/>
              </a:ext>
            </a:extLst>
          </p:cNvPr>
          <p:cNvCxnSpPr>
            <a:cxnSpLocks/>
          </p:cNvCxnSpPr>
          <p:nvPr/>
        </p:nvCxnSpPr>
        <p:spPr>
          <a:xfrm>
            <a:off x="641812" y="3370944"/>
            <a:ext cx="748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 xmlns:a16="http://schemas.microsoft.com/office/drawing/2014/main" id="{6862A032-1218-41E0-99CE-CAD8F8F398F3}"/>
              </a:ext>
            </a:extLst>
          </p:cNvPr>
          <p:cNvGrpSpPr/>
          <p:nvPr/>
        </p:nvGrpSpPr>
        <p:grpSpPr>
          <a:xfrm>
            <a:off x="571494" y="327139"/>
            <a:ext cx="11103613" cy="6159877"/>
            <a:chOff x="571494" y="327139"/>
            <a:chExt cx="11103613" cy="6159877"/>
          </a:xfrm>
        </p:grpSpPr>
        <p:sp>
          <p:nvSpPr>
            <p:cNvPr id="10" name="TextBox 9">
              <a:extLst>
                <a:ext uri="{FF2B5EF4-FFF2-40B4-BE49-F238E27FC236}">
                  <a16:creationId xmlns="" xmlns:a16="http://schemas.microsoft.com/office/drawing/2014/main" id="{BEF7CE26-B232-44DB-A16D-346C82C90833}"/>
                </a:ext>
              </a:extLst>
            </p:cNvPr>
            <p:cNvSpPr txBox="1"/>
            <p:nvPr/>
          </p:nvSpPr>
          <p:spPr>
            <a:xfrm>
              <a:off x="4477944" y="1224037"/>
              <a:ext cx="4741601" cy="4832092"/>
            </a:xfrm>
            <a:prstGeom prst="rect">
              <a:avLst/>
            </a:prstGeom>
            <a:noFill/>
          </p:spPr>
          <p:txBody>
            <a:bodyPr wrap="square">
              <a:spAutoFit/>
            </a:bodyPr>
            <a:lstStyle/>
            <a:p>
              <a:pPr algn="just"/>
              <a:r>
                <a:rPr lang="en-US" sz="2800" smtClean="0">
                  <a:latin typeface="+mj-lt"/>
                  <a:ea typeface="Arial-Rounded" panose="020B0500000000000000" pitchFamily="34" charset="0"/>
                  <a:cs typeface="Arial-Rounded" panose="020B0500000000000000" pitchFamily="34" charset="0"/>
                </a:rPr>
                <a:t>2.Những </a:t>
              </a:r>
              <a:r>
                <a:rPr lang="en-US" sz="2800">
                  <a:latin typeface="+mj-lt"/>
                  <a:ea typeface="Arial-Rounded" panose="020B0500000000000000" pitchFamily="34" charset="0"/>
                  <a:cs typeface="Arial-Rounded" panose="020B0500000000000000" pitchFamily="34" charset="0"/>
                </a:rPr>
                <a:t>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89" name="TextBox 288">
              <a:extLst>
                <a:ext uri="{FF2B5EF4-FFF2-40B4-BE49-F238E27FC236}">
                  <a16:creationId xmlns="" xmlns:a16="http://schemas.microsoft.com/office/drawing/2014/main" id="{C03AF8B8-FCB8-4F11-8A0D-E38E00798793}"/>
                </a:ext>
              </a:extLst>
            </p:cNvPr>
            <p:cNvSpPr txBox="1"/>
            <p:nvPr/>
          </p:nvSpPr>
          <p:spPr>
            <a:xfrm>
              <a:off x="571494" y="1224037"/>
              <a:ext cx="4741601" cy="4401205"/>
            </a:xfrm>
            <a:prstGeom prst="rect">
              <a:avLst/>
            </a:prstGeom>
            <a:noFill/>
          </p:spPr>
          <p:txBody>
            <a:bodyPr wrap="square">
              <a:spAutoFit/>
            </a:bodyPr>
            <a:lstStyle/>
            <a:p>
              <a:pPr algn="just"/>
              <a:r>
                <a:rPr lang="en-US" sz="2800" smtClean="0">
                  <a:latin typeface="+mj-lt"/>
                  <a:ea typeface="Arial-Rounded" panose="020B0500000000000000" pitchFamily="34" charset="0"/>
                  <a:cs typeface="Arial-Rounded" panose="020B0500000000000000" pitchFamily="34" charset="0"/>
                </a:rPr>
                <a:t>1.Những </a:t>
              </a:r>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92" name="TextBox 291">
              <a:extLst>
                <a:ext uri="{FF2B5EF4-FFF2-40B4-BE49-F238E27FC236}">
                  <a16:creationId xmlns="" xmlns:a16="http://schemas.microsoft.com/office/drawing/2014/main" id="{DF27BD9A-DB1A-46E3-B962-B4296A14C6B0}"/>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C072CB22-6F50-447B-ADA2-C4442A6579CC}"/>
                </a:ext>
              </a:extLst>
            </p:cNvPr>
            <p:cNvSpPr txBox="1"/>
            <p:nvPr/>
          </p:nvSpPr>
          <p:spPr>
            <a:xfrm>
              <a:off x="8708676" y="1224037"/>
              <a:ext cx="2966431" cy="5262979"/>
            </a:xfrm>
            <a:prstGeom prst="rect">
              <a:avLst/>
            </a:prstGeom>
            <a:noFill/>
          </p:spPr>
          <p:txBody>
            <a:bodyPr wrap="square">
              <a:spAutoFit/>
            </a:bodyPr>
            <a:lstStyle/>
            <a:p>
              <a:pPr algn="just"/>
              <a:r>
                <a:rPr lang="en-US" sz="2800" smtClean="0">
                  <a:latin typeface="+mj-lt"/>
                  <a:ea typeface="Arial-Rounded" panose="020B0500000000000000" pitchFamily="34" charset="0"/>
                  <a:cs typeface="Arial-Rounded" panose="020B0500000000000000" pitchFamily="34" charset="0"/>
                </a:rPr>
                <a:t>3.Nhớ </a:t>
              </a:r>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pic>
        <p:nvPicPr>
          <p:cNvPr id="3" name="Picture 2">
            <a:extLst>
              <a:ext uri="{FF2B5EF4-FFF2-40B4-BE49-F238E27FC236}">
                <a16:creationId xmlns="" xmlns:a16="http://schemas.microsoft.com/office/drawing/2014/main" id="{4165D443-4292-4B82-A529-3122CE2640CE}"/>
              </a:ext>
            </a:extLst>
          </p:cNvPr>
          <p:cNvPicPr>
            <a:picLocks noChangeAspect="1"/>
          </p:cNvPicPr>
          <p:nvPr/>
        </p:nvPicPr>
        <p:blipFill>
          <a:blip r:embed="rId3"/>
          <a:stretch>
            <a:fillRect/>
          </a:stretch>
        </p:blipFill>
        <p:spPr>
          <a:xfrm>
            <a:off x="3338062" y="6993214"/>
            <a:ext cx="5485714" cy="3142857"/>
          </a:xfrm>
          <a:prstGeom prst="rect">
            <a:avLst/>
          </a:prstGeom>
        </p:spPr>
      </p:pic>
      <p:cxnSp>
        <p:nvCxnSpPr>
          <p:cNvPr id="14" name="Straight Connector 13">
            <a:extLst>
              <a:ext uri="{FF2B5EF4-FFF2-40B4-BE49-F238E27FC236}">
                <a16:creationId xmlns="" xmlns:a16="http://schemas.microsoft.com/office/drawing/2014/main" id="{A20BB1CD-048B-4B1D-9A40-CB5B7797448D}"/>
              </a:ext>
            </a:extLst>
          </p:cNvPr>
          <p:cNvCxnSpPr>
            <a:cxnSpLocks/>
          </p:cNvCxnSpPr>
          <p:nvPr/>
        </p:nvCxnSpPr>
        <p:spPr>
          <a:xfrm>
            <a:off x="1668842" y="37846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DCCC71E-209D-470D-9B85-58E96BBD0527}"/>
              </a:ext>
            </a:extLst>
          </p:cNvPr>
          <p:cNvCxnSpPr>
            <a:cxnSpLocks/>
          </p:cNvCxnSpPr>
          <p:nvPr/>
        </p:nvCxnSpPr>
        <p:spPr>
          <a:xfrm>
            <a:off x="656326" y="42418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A23272FD-D1F1-4EFE-841C-77CEC8666836}"/>
              </a:ext>
            </a:extLst>
          </p:cNvPr>
          <p:cNvCxnSpPr>
            <a:cxnSpLocks/>
          </p:cNvCxnSpPr>
          <p:nvPr/>
        </p:nvCxnSpPr>
        <p:spPr>
          <a:xfrm>
            <a:off x="1448277" y="5511802"/>
            <a:ext cx="6026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AB663DD2-4426-4D5D-84A8-B74F80FF459B}"/>
              </a:ext>
            </a:extLst>
          </p:cNvPr>
          <p:cNvCxnSpPr>
            <a:cxnSpLocks/>
          </p:cNvCxnSpPr>
          <p:nvPr/>
        </p:nvCxnSpPr>
        <p:spPr>
          <a:xfrm>
            <a:off x="6095433" y="2964545"/>
            <a:ext cx="856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FA1E9DA4-A3AD-45BF-A864-92B5F792E1AC}"/>
              </a:ext>
            </a:extLst>
          </p:cNvPr>
          <p:cNvCxnSpPr>
            <a:cxnSpLocks/>
          </p:cNvCxnSpPr>
          <p:nvPr/>
        </p:nvCxnSpPr>
        <p:spPr>
          <a:xfrm>
            <a:off x="5342885" y="4241802"/>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2D9AA21B-DA25-4AFA-81BC-2C37C8554031}"/>
              </a:ext>
            </a:extLst>
          </p:cNvPr>
          <p:cNvCxnSpPr>
            <a:cxnSpLocks/>
          </p:cNvCxnSpPr>
          <p:nvPr/>
        </p:nvCxnSpPr>
        <p:spPr>
          <a:xfrm>
            <a:off x="11063707" y="3385458"/>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Ve ve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 name="Picture 2" descr="10 Lợi ích của ve sầu đối với trái đất (và chúng ta)">
            <a:extLst>
              <a:ext uri="{FF2B5EF4-FFF2-40B4-BE49-F238E27FC236}">
                <a16:creationId xmlns="" xmlns:a16="http://schemas.microsoft.com/office/drawing/2014/main" id="{E2B489DD-9893-447F-86E0-5D8BD8B76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594" y="1947025"/>
            <a:ext cx="8154649" cy="458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Chổi</a:t>
            </a:r>
            <a:r>
              <a:rPr kumimoji="0" lang="en-US" sz="40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tre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050" name="Picture 2">
            <a:extLst>
              <a:ext uri="{FF2B5EF4-FFF2-40B4-BE49-F238E27FC236}">
                <a16:creationId xmlns="" xmlns:a16="http://schemas.microsoft.com/office/drawing/2014/main" id="{0B84A22C-26AB-48BC-8765-0043C2DE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119" y="1560233"/>
            <a:ext cx="3262859" cy="48942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ổi Tre - NH">
            <a:extLst>
              <a:ext uri="{FF2B5EF4-FFF2-40B4-BE49-F238E27FC236}">
                <a16:creationId xmlns="" xmlns:a16="http://schemas.microsoft.com/office/drawing/2014/main" id="{E47F34AC-4C1C-4E0D-8EF8-EA6BE71F5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00" r="29911"/>
          <a:stretch/>
        </p:blipFill>
        <p:spPr bwMode="auto">
          <a:xfrm>
            <a:off x="4840970" y="1401316"/>
            <a:ext cx="2068643" cy="52121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ỔI TRE - S 16x65cm | MUJI">
            <a:extLst>
              <a:ext uri="{FF2B5EF4-FFF2-40B4-BE49-F238E27FC236}">
                <a16:creationId xmlns="" xmlns:a16="http://schemas.microsoft.com/office/drawing/2014/main" id="{B233BBBF-2F5A-4F63-A872-C428A03D9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43" r="36123"/>
          <a:stretch/>
        </p:blipFill>
        <p:spPr bwMode="auto">
          <a:xfrm>
            <a:off x="8099410" y="1020659"/>
            <a:ext cx="1752177" cy="589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 xmlns:a16="http://schemas.microsoft.com/office/drawing/2014/main" id="{C251D6B1-3380-478D-8851-DBE0CBDE3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767" y="1701791"/>
            <a:ext cx="6312302" cy="47342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681;p56">
            <a:extLst>
              <a:ext uri="{FF2B5EF4-FFF2-40B4-BE49-F238E27FC236}">
                <a16:creationId xmlns=""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Hàng</a:t>
            </a:r>
            <a:r>
              <a:rPr kumimoji="0" lang="en-US" sz="40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me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3074" name="Picture 2">
            <a:extLst>
              <a:ext uri="{FF2B5EF4-FFF2-40B4-BE49-F238E27FC236}">
                <a16:creationId xmlns="" xmlns:a16="http://schemas.microsoft.com/office/drawing/2014/main" id="{2A12F4C8-D548-436F-A806-3660F00E7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787" y="1701791"/>
            <a:ext cx="7594261" cy="47177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marind Tree In Garden - Tamarindus Indica Stock Photo, Picture And  Royalty Free Image. Image 49848464.">
            <a:extLst>
              <a:ext uri="{FF2B5EF4-FFF2-40B4-BE49-F238E27FC236}">
                <a16:creationId xmlns="" xmlns:a16="http://schemas.microsoft.com/office/drawing/2014/main" id="{19658FE9-BFB2-47B1-9523-41CD8EC88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942" y="1513746"/>
            <a:ext cx="3323713" cy="50011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me dáng thác đổ mây bay ở TP.HCM - VietNamNet">
            <a:extLst>
              <a:ext uri="{FF2B5EF4-FFF2-40B4-BE49-F238E27FC236}">
                <a16:creationId xmlns="" xmlns:a16="http://schemas.microsoft.com/office/drawing/2014/main" id="{C8D3A516-BC5D-4AFC-A91B-0425AA49A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232" y="1513746"/>
            <a:ext cx="7138822" cy="500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par>
                                <p:cTn id="25" presetID="10"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923</Words>
  <Application>Microsoft Office PowerPoint</Application>
  <PresentationFormat>Custom</PresentationFormat>
  <Paragraphs>203</Paragraphs>
  <Slides>23</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Calibri Light</vt:lpstr>
      <vt:lpstr>Patrick Hand</vt:lpstr>
      <vt:lpstr>Arial-Rounded</vt:lpstr>
      <vt:lpstr>Scope One</vt:lpstr>
      <vt:lpstr>Times New Roman</vt:lpstr>
      <vt:lpstr>Calibri</vt:lpstr>
      <vt:lpstr>等线</vt:lpstr>
      <vt:lpstr>Bodoni MT Black</vt:lpstr>
      <vt:lpstr>Kawaii Doodles Newsletter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Em hãy nói về những điều tốt đẹp mà cô lao công ở trường em đã làm cho mọi người, cho trường lớp.</vt:lpstr>
      <vt:lpstr>Củng cố</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Doodles Newsletter</dc:title>
  <dc:creator>PC</dc:creator>
  <cp:lastModifiedBy>MinhThangPC.VN</cp:lastModifiedBy>
  <cp:revision>107</cp:revision>
  <dcterms:modified xsi:type="dcterms:W3CDTF">2023-03-02T05:40:33Z</dcterms:modified>
</cp:coreProperties>
</file>