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notesMasterIdLst>
    <p:notesMasterId r:id="rId26"/>
  </p:notesMasterIdLst>
  <p:sldIdLst>
    <p:sldId id="256" r:id="rId3"/>
    <p:sldId id="257" r:id="rId4"/>
    <p:sldId id="464" r:id="rId5"/>
    <p:sldId id="258" r:id="rId6"/>
    <p:sldId id="261" r:id="rId7"/>
    <p:sldId id="446" r:id="rId8"/>
    <p:sldId id="459" r:id="rId9"/>
    <p:sldId id="460" r:id="rId10"/>
    <p:sldId id="461" r:id="rId11"/>
    <p:sldId id="462" r:id="rId12"/>
    <p:sldId id="268" r:id="rId13"/>
    <p:sldId id="269" r:id="rId14"/>
    <p:sldId id="270" r:id="rId15"/>
    <p:sldId id="263" r:id="rId16"/>
    <p:sldId id="271" r:id="rId17"/>
    <p:sldId id="272" r:id="rId18"/>
    <p:sldId id="260" r:id="rId19"/>
    <p:sldId id="273" r:id="rId20"/>
    <p:sldId id="289" r:id="rId21"/>
    <p:sldId id="458" r:id="rId22"/>
    <p:sldId id="463" r:id="rId23"/>
    <p:sldId id="264" r:id="rId24"/>
    <p:sldId id="265" r:id="rId25"/>
  </p:sldIdLst>
  <p:sldSz cx="16276638" cy="9144000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E6F2E9"/>
    <a:srgbClr val="EBF4ED"/>
    <a:srgbClr val="E0EFE5"/>
    <a:srgbClr val="FFF7E2"/>
    <a:srgbClr val="FEF6DE"/>
    <a:srgbClr val="FFFBF2"/>
    <a:srgbClr val="FF0066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77273" autoAdjust="0"/>
  </p:normalViewPr>
  <p:slideViewPr>
    <p:cSldViewPr>
      <p:cViewPr varScale="1">
        <p:scale>
          <a:sx n="68" d="100"/>
          <a:sy n="68" d="100"/>
        </p:scale>
        <p:origin x="456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1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08" y="0"/>
            <a:ext cx="16328918" cy="9141619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422" y="2494842"/>
            <a:ext cx="9099096" cy="2020711"/>
          </a:xfrm>
        </p:spPr>
        <p:txBody>
          <a:bodyPr anchor="b">
            <a:noAutofit/>
          </a:bodyPr>
          <a:lstStyle>
            <a:lvl1pPr algn="ctr">
              <a:defRPr sz="7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422" y="4876796"/>
            <a:ext cx="9099096" cy="176106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7824" y="6716884"/>
            <a:ext cx="1198142" cy="372533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4421" y="6716884"/>
            <a:ext cx="6961674" cy="3725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57696" y="6716884"/>
            <a:ext cx="735822" cy="372533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94423" y="4696175"/>
            <a:ext cx="9099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7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9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170" y="2336808"/>
            <a:ext cx="10892061" cy="2430019"/>
          </a:xfrm>
        </p:spPr>
        <p:txBody>
          <a:bodyPr anchor="b">
            <a:normAutofit/>
          </a:bodyPr>
          <a:lstStyle>
            <a:lvl1pPr algn="ctr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0167" y="5128069"/>
            <a:ext cx="10892064" cy="127272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87038" y="4947447"/>
            <a:ext cx="108983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97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3462" y="3413760"/>
            <a:ext cx="6299059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2255" y="3413760"/>
            <a:ext cx="6299059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9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3" y="3544711"/>
            <a:ext cx="6299059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9393" y="4324350"/>
            <a:ext cx="6299059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1356" y="3544711"/>
            <a:ext cx="6299059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1356" y="4324350"/>
            <a:ext cx="6299059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5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3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9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72" y="1851379"/>
            <a:ext cx="4964234" cy="18288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063" y="1309509"/>
            <a:ext cx="7301880" cy="652498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72" y="4041420"/>
            <a:ext cx="4964234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63922" y="3883377"/>
            <a:ext cx="46919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580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2" y="2511776"/>
            <a:ext cx="8332987" cy="1828800"/>
          </a:xfrm>
        </p:spPr>
        <p:txBody>
          <a:bodyPr anchor="b">
            <a:normAutofit/>
          </a:bodyPr>
          <a:lstStyle>
            <a:lvl1pPr algn="ctr"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06811" y="1388534"/>
            <a:ext cx="4089648" cy="63669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392" y="4340576"/>
            <a:ext cx="8332987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92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4" y="6420553"/>
            <a:ext cx="12829155" cy="755651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0332" y="1388533"/>
            <a:ext cx="13491736" cy="444782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394" y="7176204"/>
            <a:ext cx="12829155" cy="658283"/>
          </a:xfrm>
        </p:spPr>
        <p:txBody>
          <a:bodyPr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1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9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698" y="1309509"/>
            <a:ext cx="12806547" cy="3939824"/>
          </a:xfrm>
        </p:spPr>
        <p:txBody>
          <a:bodyPr anchor="ctr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0698" y="5791200"/>
            <a:ext cx="12806547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922" y="5520265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90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2" y="1309509"/>
            <a:ext cx="12410934" cy="3160891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35918" y="4470400"/>
            <a:ext cx="11800565" cy="778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67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5791200"/>
            <a:ext cx="12829155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50810" y="11732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1633" y="3770494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63922" y="5520265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404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6" y="4411441"/>
            <a:ext cx="12829157" cy="1958400"/>
          </a:xfrm>
        </p:spPr>
        <p:txBody>
          <a:bodyPr anchor="b">
            <a:normAutofit/>
          </a:bodyPr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6369841"/>
            <a:ext cx="12829157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67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2" y="1309510"/>
            <a:ext cx="12410934" cy="2991557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729394" y="4852416"/>
            <a:ext cx="12829157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6039556"/>
            <a:ext cx="12829157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50810" y="11732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51633" y="34656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63922" y="4572000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54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4" y="1309510"/>
            <a:ext cx="12829155" cy="29915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729394" y="4840224"/>
            <a:ext cx="12829157" cy="11216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7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3" y="5960533"/>
            <a:ext cx="12829160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922" y="4572000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13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98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14376" y="1309509"/>
            <a:ext cx="2524394" cy="65249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9391" y="1309509"/>
            <a:ext cx="9923282" cy="652497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833524" y="1320800"/>
            <a:ext cx="0" cy="65024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32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15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05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7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7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101CA7E-8FA8-CF03-44AF-7342115DD3BA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8933866-0D4A-82DA-EA8A-895F1921AFD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9" y="1"/>
            <a:ext cx="2477153" cy="245691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2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008" y="0"/>
            <a:ext cx="16327318" cy="9141619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396" y="1309510"/>
            <a:ext cx="12817847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3409243"/>
            <a:ext cx="12817847" cy="4425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84690" y="7958667"/>
            <a:ext cx="2136309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94" y="7958667"/>
            <a:ext cx="9753567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22728" y="7958667"/>
            <a:ext cx="724515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9Slide.vn - 2019">
            <a:extLst>
              <a:ext uri="{FF2B5EF4-FFF2-40B4-BE49-F238E27FC236}">
                <a16:creationId xmlns:a16="http://schemas.microsoft.com/office/drawing/2014/main" id="{1A9EC610-1DE5-4667-B152-2AA92469DE71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A782068-6C96-46B9-8368-BE95166E5DC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9" y="1"/>
            <a:ext cx="2477153" cy="2456911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789D434D-312C-497D-83AA-6E550289E63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9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812699" y="1635044"/>
            <a:ext cx="1101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Chính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tả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:  </a:t>
            </a:r>
            <a:r>
              <a:rPr lang="en-US" sz="4400" b="1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Chiều</a:t>
            </a:r>
            <a:r>
              <a:rPr lang="en-US" sz="4400" b="1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trên</a:t>
            </a:r>
            <a:r>
              <a:rPr lang="en-US" sz="4400" b="1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thành</a:t>
            </a:r>
            <a:r>
              <a:rPr lang="en-US" sz="4400" b="1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phố</a:t>
            </a:r>
            <a:r>
              <a:rPr lang="en-US" sz="4400" b="1" dirty="0">
                <a:solidFill>
                  <a:prstClr val="black"/>
                </a:solidFill>
                <a:latin typeface="#9Slide04 SFU Belle" panose="00000400000000000000" pitchFamily="2" charset="0"/>
              </a:rPr>
              <a:t> Vinh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4 SFU Belle" panose="00000400000000000000" pitchFamily="2" charset="0"/>
              <a:ea typeface="+mn-ea"/>
              <a:cs typeface="+mn-cs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13" y="5198053"/>
            <a:ext cx="3321428" cy="3705665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15" y="5198052"/>
            <a:ext cx="3598523" cy="3284483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42" y="6044112"/>
            <a:ext cx="3033251" cy="2859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FE14E5-873F-40D5-B8FE-A29D79DDC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152400"/>
            <a:ext cx="1993900" cy="194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F0074-1396-40CE-9325-B7E2A6822CDB}"/>
              </a:ext>
            </a:extLst>
          </p:cNvPr>
          <p:cNvSpPr txBox="1"/>
          <p:nvPr/>
        </p:nvSpPr>
        <p:spPr>
          <a:xfrm>
            <a:off x="4099719" y="304800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ĐOÀN KẾT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28C8E-B0B1-459C-A23E-712F799C7D72}"/>
              </a:ext>
            </a:extLst>
          </p:cNvPr>
          <p:cNvSpPr txBox="1"/>
          <p:nvPr/>
        </p:nvSpPr>
        <p:spPr>
          <a:xfrm>
            <a:off x="5852319" y="2819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24 – LỚP 3</a:t>
            </a: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7709DA0-B79E-4143-91F6-8E7DC489475F}"/>
              </a:ext>
            </a:extLst>
          </p:cNvPr>
          <p:cNvGrpSpPr/>
          <p:nvPr/>
        </p:nvGrpSpPr>
        <p:grpSpPr>
          <a:xfrm>
            <a:off x="482250" y="8410962"/>
            <a:ext cx="15603209" cy="707887"/>
            <a:chOff x="336794" y="7159047"/>
            <a:chExt cx="15603209" cy="707887"/>
          </a:xfrm>
        </p:grpSpPr>
        <p:sp>
          <p:nvSpPr>
            <p:cNvPr id="16" name="Hộp Văn bản 6">
              <a:extLst>
                <a:ext uri="{FF2B5EF4-FFF2-40B4-BE49-F238E27FC236}">
                  <a16:creationId xmlns:a16="http://schemas.microsoft.com/office/drawing/2014/main" id="{7FCD50A0-8788-497B-AE60-D7AC7ED93F50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Khi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này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7" name="Hộp Văn bản 6">
              <a:extLst>
                <a:ext uri="{FF2B5EF4-FFF2-40B4-BE49-F238E27FC236}">
                  <a16:creationId xmlns:a16="http://schemas.microsoft.com/office/drawing/2014/main" id="{16CBA274-E2F9-4E28-999E-6273820C18C6}"/>
                </a:ext>
              </a:extLst>
            </p:cNvPr>
            <p:cNvSpPr txBox="1"/>
            <p:nvPr/>
          </p:nvSpPr>
          <p:spPr>
            <a:xfrm>
              <a:off x="336952" y="7159047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2A1666-E677-8E74-B32B-5242F834F344}"/>
              </a:ext>
            </a:extLst>
          </p:cNvPr>
          <p:cNvSpPr txBox="1"/>
          <p:nvPr/>
        </p:nvSpPr>
        <p:spPr>
          <a:xfrm>
            <a:off x="518319" y="1371600"/>
            <a:ext cx="8839200" cy="6549985"/>
          </a:xfrm>
          <a:prstGeom prst="roundRect">
            <a:avLst>
              <a:gd name="adj" fmla="val 7961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hiều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hè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rót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dãy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chìm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ả.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inh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mặc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thụ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um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lìm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hoảng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điệu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vang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tan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nhịp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chèo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am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HƯỜNG NHUNG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82177E9-448F-48C5-C224-490BCADF9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7" t="43693" r="8763" b="9780"/>
          <a:stretch/>
        </p:blipFill>
        <p:spPr>
          <a:xfrm>
            <a:off x="9586119" y="2057400"/>
            <a:ext cx="6032673" cy="4114800"/>
          </a:xfrm>
          <a:prstGeom prst="roundRect">
            <a:avLst/>
          </a:prstGeom>
        </p:spPr>
      </p:pic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BCEC4B0C-BBD4-9E87-B34E-5AB17DB30B85}"/>
              </a:ext>
            </a:extLst>
          </p:cNvPr>
          <p:cNvSpPr txBox="1"/>
          <p:nvPr/>
        </p:nvSpPr>
        <p:spPr>
          <a:xfrm>
            <a:off x="3032919" y="29587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Vinh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B3940E-E4A1-6863-B73D-1D11FAF44956}"/>
              </a:ext>
            </a:extLst>
          </p:cNvPr>
          <p:cNvSpPr/>
          <p:nvPr/>
        </p:nvSpPr>
        <p:spPr>
          <a:xfrm>
            <a:off x="8900318" y="1905000"/>
            <a:ext cx="304801" cy="247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D530B2-A5C0-8088-EC7A-747A21DDC159}"/>
              </a:ext>
            </a:extLst>
          </p:cNvPr>
          <p:cNvSpPr/>
          <p:nvPr/>
        </p:nvSpPr>
        <p:spPr>
          <a:xfrm>
            <a:off x="4175919" y="3124200"/>
            <a:ext cx="304801" cy="247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6A91F7-B1C4-9DA0-45A9-EF2AFF06007E}"/>
              </a:ext>
            </a:extLst>
          </p:cNvPr>
          <p:cNvSpPr/>
          <p:nvPr/>
        </p:nvSpPr>
        <p:spPr>
          <a:xfrm>
            <a:off x="8900318" y="4324350"/>
            <a:ext cx="304801" cy="247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099FE1-90F6-B172-9889-35B74B220028}"/>
              </a:ext>
            </a:extLst>
          </p:cNvPr>
          <p:cNvSpPr/>
          <p:nvPr/>
        </p:nvSpPr>
        <p:spPr>
          <a:xfrm>
            <a:off x="4226717" y="6769100"/>
            <a:ext cx="304801" cy="247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32745B-FE58-0F8D-ACA4-9BE94A3D146B}"/>
              </a:ext>
            </a:extLst>
          </p:cNvPr>
          <p:cNvSpPr/>
          <p:nvPr/>
        </p:nvSpPr>
        <p:spPr>
          <a:xfrm>
            <a:off x="6055516" y="3785507"/>
            <a:ext cx="304801" cy="247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07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57C7807B-8EA7-2076-BE7D-687C6B16F864}"/>
              </a:ext>
            </a:extLst>
          </p:cNvPr>
          <p:cNvGrpSpPr/>
          <p:nvPr/>
        </p:nvGrpSpPr>
        <p:grpSpPr>
          <a:xfrm>
            <a:off x="10319" y="504313"/>
            <a:ext cx="4065507" cy="4067687"/>
            <a:chOff x="-224448" y="73212"/>
            <a:chExt cx="3060899" cy="3062540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B3F3AAF-B552-258E-9E41-0D52F6E1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448" y="73212"/>
              <a:ext cx="3060899" cy="3062540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263AF6D-6FCF-89E4-C837-7AE6B0928128}"/>
                </a:ext>
              </a:extLst>
            </p:cNvPr>
            <p:cNvSpPr txBox="1"/>
            <p:nvPr/>
          </p:nvSpPr>
          <p:spPr>
            <a:xfrm>
              <a:off x="474562" y="1528825"/>
              <a:ext cx="1596642" cy="118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 MẪU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8BFF19A-EAD6-6BC1-952F-0A589036A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19" y="304800"/>
            <a:ext cx="12761093" cy="79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5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6BB7DD-2CCE-B5A4-98FF-07280C42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19" y="2889734"/>
            <a:ext cx="88900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4B8C3D-8991-3AC6-C75A-D1FF929D926E}"/>
              </a:ext>
            </a:extLst>
          </p:cNvPr>
          <p:cNvSpPr txBox="1"/>
          <p:nvPr/>
        </p:nvSpPr>
        <p:spPr>
          <a:xfrm>
            <a:off x="3174067" y="1034005"/>
            <a:ext cx="11590117" cy="147732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593923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72145-C404-7F7F-CB42-7B5744D35DBE}"/>
              </a:ext>
            </a:extLst>
          </p:cNvPr>
          <p:cNvSpPr txBox="1"/>
          <p:nvPr/>
        </p:nvSpPr>
        <p:spPr>
          <a:xfrm>
            <a:off x="5272943" y="432124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</a:t>
            </a:r>
            <a:r>
              <a:rPr kumimoji="0" lang="el-GR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ΐ</a:t>
            </a: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İn </a:t>
            </a:r>
            <a:r>
              <a:rPr kumimoji="0" lang="el-GR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νμ</a:t>
            </a:r>
            <a:r>
              <a:rPr kumimoji="0" lang="en-US" sz="45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Ğt</a:t>
            </a: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5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Ǉừ</a:t>
            </a: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l-GR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δ</a:t>
            </a: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F794B5-59B1-BF52-9D59-FA070A6C0030}"/>
              </a:ext>
            </a:extLst>
          </p:cNvPr>
          <p:cNvSpPr txBox="1"/>
          <p:nvPr/>
        </p:nvSpPr>
        <p:spPr>
          <a:xfrm>
            <a:off x="6201490" y="1360669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ǟĝ</a:t>
            </a:r>
            <a:r>
              <a:rPr lang="en-US" sz="4533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jật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076FA3-5F2F-F907-7957-84D22345FF10}"/>
              </a:ext>
            </a:extLst>
          </p:cNvPr>
          <p:cNvSpPr txBox="1"/>
          <p:nvPr/>
        </p:nvSpPr>
        <p:spPr>
          <a:xfrm>
            <a:off x="6201490" y="2258573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sắc</a:t>
            </a:r>
            <a:r>
              <a:rPr lang="en-US" sz="4533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vàng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85BF00-1817-393F-9027-3F45E71940EE}"/>
              </a:ext>
            </a:extLst>
          </p:cNvPr>
          <p:cNvSpPr txBox="1"/>
          <p:nvPr/>
        </p:nvSpPr>
        <p:spPr>
          <a:xfrm>
            <a:off x="6201490" y="3171911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trầm</a:t>
            </a:r>
            <a:r>
              <a:rPr lang="en-GB" sz="4533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GB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mặc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F93B3534-8DB7-4A0E-844F-222180EBA344}"/>
              </a:ext>
            </a:extLst>
          </p:cNvPr>
          <p:cNvSpPr txBox="1"/>
          <p:nvPr/>
        </p:nvSpPr>
        <p:spPr>
          <a:xfrm>
            <a:off x="6262450" y="4085249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thoảng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576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38939" y="652953"/>
            <a:ext cx="8227177" cy="231995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800" b="0" i="0" u="none" strike="noStrike" kern="1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4800" b="0" i="0" u="none" strike="noStrike" kern="1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P-087" panose="020B08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164781" y="3786905"/>
            <a:ext cx="6713181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 thế ngồi viết: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thẳng, không tì ngực vào bàn.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25 – 30 cm.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9528876" y="3802338"/>
            <a:ext cx="6848715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Cách cầm bút: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 bút bằng 3 ngón tay: ngón cái, ngón trỏ, ngón giữa.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FBC1FA91-8431-6373-9F7C-D435C552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85" y1="88889" x2="57726" y2="88000"/>
                        <a14:foregroundMark x1="57726" y1="88000" x2="57904" y2="88000"/>
                        <a14:foregroundMark x1="22202" y1="76889" x2="30195" y2="76667"/>
                        <a14:foregroundMark x1="30195" y1="76667" x2="36412" y2="77111"/>
                        <a14:foregroundMark x1="59680" y1="77111" x2="69272" y2="76444"/>
                        <a14:foregroundMark x1="69272" y1="76444" x2="8028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16" y="2907477"/>
            <a:ext cx="6407767" cy="51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">
            <a:extLst>
              <a:ext uri="{FF2B5EF4-FFF2-40B4-BE49-F238E27FC236}">
                <a16:creationId xmlns:a16="http://schemas.microsoft.com/office/drawing/2014/main" id="{18357430-2F3C-C0B8-EE83-7DA09198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54" y="1628681"/>
            <a:ext cx="1853632" cy="301607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5CA6136-2E70-F0B2-2D2F-C12147501669}"/>
              </a:ext>
            </a:extLst>
          </p:cNvPr>
          <p:cNvSpPr txBox="1"/>
          <p:nvPr/>
        </p:nvSpPr>
        <p:spPr>
          <a:xfrm>
            <a:off x="1977826" y="549547"/>
            <a:ext cx="12718997" cy="1966666"/>
          </a:xfrm>
          <a:prstGeom prst="rect">
            <a:avLst/>
          </a:prstGeom>
          <a:noFill/>
        </p:spPr>
        <p:txBody>
          <a:bodyPr wrap="square" lIns="193524" tIns="96761" rIns="193524" bIns="96761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66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4A4B5D5B-C175-22C2-E1E7-6272E7863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9235" y="1643821"/>
            <a:ext cx="1853632" cy="301607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25A04447-A615-9BF5-3095-E16DDD67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44" y="-65394"/>
            <a:ext cx="1853632" cy="301607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7568EBCB-D16B-7651-2319-391278A97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839" y="-321321"/>
            <a:ext cx="1853632" cy="301607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7069EA7-47C7-4CF9-64A3-F8B7CA01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3706488" y="2647063"/>
            <a:ext cx="5003889" cy="653429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07C1B4BC-9758-FF7E-2518-E13AF2B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7804545" y="2950684"/>
            <a:ext cx="5045231" cy="62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647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1208002" y="2405069"/>
            <a:ext cx="8284336" cy="393812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52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9440916" y="3525918"/>
            <a:ext cx="4303384" cy="59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4878493" y="202868"/>
            <a:ext cx="7297103" cy="141888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5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482515" y="2694703"/>
            <a:ext cx="8958445" cy="306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9" tIns="60783" rIns="121599" bIns="60783" anchor="t" anchorCtr="0">
            <a:spAutoFit/>
          </a:bodyPr>
          <a:lstStyle/>
          <a:p>
            <a:pPr marL="456046" marR="0" lvl="0" indent="-456046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AutoNum type="arabicPeriod"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6046" marR="0" lvl="0" indent="-456046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AutoNum type="arabicPeriod"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3744301" y="3190687"/>
            <a:ext cx="2381719" cy="633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865020" y="2641742"/>
            <a:ext cx="1267447" cy="128612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711537" y="4164533"/>
            <a:ext cx="1267447" cy="12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2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79" y="1679143"/>
            <a:ext cx="833128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4">
            <a:extLst>
              <a:ext uri="{FF2B5EF4-FFF2-40B4-BE49-F238E27FC236}">
                <a16:creationId xmlns:a16="http://schemas.microsoft.com/office/drawing/2014/main" id="{440665D6-2520-24C0-DB3A-6BB46FA02306}"/>
              </a:ext>
            </a:extLst>
          </p:cNvPr>
          <p:cNvGrpSpPr/>
          <p:nvPr/>
        </p:nvGrpSpPr>
        <p:grpSpPr>
          <a:xfrm>
            <a:off x="158368" y="73655"/>
            <a:ext cx="845945" cy="866936"/>
            <a:chOff x="254643" y="497711"/>
            <a:chExt cx="844952" cy="844952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9FD124C7-3E33-BA9D-7310-085BC0B358E6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AB33681-9EBB-9DE3-3B03-2D28EDB563F7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55431F8F-C68C-0C72-A4E5-F09BF217F06E}"/>
              </a:ext>
            </a:extLst>
          </p:cNvPr>
          <p:cNvSpPr txBox="1"/>
          <p:nvPr/>
        </p:nvSpPr>
        <p:spPr>
          <a:xfrm>
            <a:off x="1004313" y="183958"/>
            <a:ext cx="1492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B995EBE7-B77C-678F-2DB2-2B6E75501A57}"/>
              </a:ext>
            </a:extLst>
          </p:cNvPr>
          <p:cNvSpPr txBox="1"/>
          <p:nvPr/>
        </p:nvSpPr>
        <p:spPr>
          <a:xfrm>
            <a:off x="1004312" y="1120914"/>
            <a:ext cx="1492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2C6855EF-A510-D457-89C3-E533BCB66243}"/>
              </a:ext>
            </a:extLst>
          </p:cNvPr>
          <p:cNvSpPr txBox="1"/>
          <p:nvPr/>
        </p:nvSpPr>
        <p:spPr>
          <a:xfrm>
            <a:off x="2671475" y="2281469"/>
            <a:ext cx="10933688" cy="458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úc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la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Trấn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Vũ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canh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Thọ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Xương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M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ịt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tỏa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sướng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ịp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ày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gương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Tây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0" marR="0" lvl="0" indent="0" algn="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dao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9CFA84-B398-FBCE-BB3F-5C67B4AFDD92}"/>
              </a:ext>
            </a:extLst>
          </p:cNvPr>
          <p:cNvSpPr/>
          <p:nvPr/>
        </p:nvSpPr>
        <p:spPr>
          <a:xfrm>
            <a:off x="7509668" y="2533650"/>
            <a:ext cx="415131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614543-7413-AA4E-39F3-2C63244ED790}"/>
              </a:ext>
            </a:extLst>
          </p:cNvPr>
          <p:cNvSpPr/>
          <p:nvPr/>
        </p:nvSpPr>
        <p:spPr>
          <a:xfrm>
            <a:off x="4175919" y="3457575"/>
            <a:ext cx="668572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645643-377A-D76A-4AFA-2BB3E85C64A4}"/>
              </a:ext>
            </a:extLst>
          </p:cNvPr>
          <p:cNvSpPr/>
          <p:nvPr/>
        </p:nvSpPr>
        <p:spPr>
          <a:xfrm>
            <a:off x="4033044" y="5267325"/>
            <a:ext cx="668572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TextBox3" r:id="rId2" imgW="2171880" imgH="895320"/>
        </mc:Choice>
        <mc:Fallback>
          <p:control name="TextBox3" r:id="rId2" imgW="2171880" imgH="895320">
            <p:pic>
              <p:nvPicPr>
                <p:cNvPr id="29" name="TextBox3" hidden="1">
                  <a:extLst>
                    <a:ext uri="{FF2B5EF4-FFF2-40B4-BE49-F238E27FC236}">
                      <a16:creationId xmlns:a16="http://schemas.microsoft.com/office/drawing/2014/main" id="{06DF230C-1C5D-BC73-BC7A-8BFF13BC212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863022" y="1985858"/>
                  <a:ext cx="2168099" cy="8912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83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58368" y="98236"/>
            <a:ext cx="845945" cy="866936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kern="0" dirty="0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993514" y="177761"/>
            <a:ext cx="1492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chữ phù hợp với ô trống: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4C82FE03-43E5-5D1E-F57C-A4434979C05E}"/>
              </a:ext>
            </a:extLst>
          </p:cNvPr>
          <p:cNvSpPr txBox="1"/>
          <p:nvPr/>
        </p:nvSpPr>
        <p:spPr>
          <a:xfrm>
            <a:off x="1004312" y="853498"/>
            <a:ext cx="1492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CDAC2F64-5DAA-9BA6-9100-70959E9E823E}"/>
              </a:ext>
            </a:extLst>
          </p:cNvPr>
          <p:cNvSpPr txBox="1"/>
          <p:nvPr/>
        </p:nvSpPr>
        <p:spPr>
          <a:xfrm>
            <a:off x="586429" y="1676400"/>
            <a:ext cx="15103781" cy="550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Hương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ngắm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boong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Khi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xí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đèn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lấp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Tháp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chênh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chế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nền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đêm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chuông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vẳng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0" marR="0" lvl="0" indent="0" algn="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THU HÀ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89109A-91F0-A62A-ABE7-BE5283ECC652}"/>
              </a:ext>
            </a:extLst>
          </p:cNvPr>
          <p:cNvSpPr/>
          <p:nvPr/>
        </p:nvSpPr>
        <p:spPr>
          <a:xfrm>
            <a:off x="4375943" y="1943100"/>
            <a:ext cx="638176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53E50E-7C41-4B93-0143-AE3633AAC52A}"/>
              </a:ext>
            </a:extLst>
          </p:cNvPr>
          <p:cNvSpPr/>
          <p:nvPr/>
        </p:nvSpPr>
        <p:spPr>
          <a:xfrm>
            <a:off x="9890919" y="2895600"/>
            <a:ext cx="638176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E11981-A9EA-4FF8-F697-C7F6456CAE54}"/>
              </a:ext>
            </a:extLst>
          </p:cNvPr>
          <p:cNvSpPr/>
          <p:nvPr/>
        </p:nvSpPr>
        <p:spPr>
          <a:xfrm>
            <a:off x="3706019" y="3848100"/>
            <a:ext cx="294481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90F02E-B31F-86FF-9A66-A3D2334472AD}"/>
              </a:ext>
            </a:extLst>
          </p:cNvPr>
          <p:cNvSpPr/>
          <p:nvPr/>
        </p:nvSpPr>
        <p:spPr>
          <a:xfrm>
            <a:off x="1648618" y="4699000"/>
            <a:ext cx="688181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51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993514" y="47435"/>
            <a:ext cx="14927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ngoặc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B5157D04-53F6-628A-B4A9-072789ADF532}"/>
              </a:ext>
            </a:extLst>
          </p:cNvPr>
          <p:cNvSpPr txBox="1"/>
          <p:nvPr/>
        </p:nvSpPr>
        <p:spPr>
          <a:xfrm>
            <a:off x="549053" y="1617095"/>
            <a:ext cx="1537182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dung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bông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len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vải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...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đắp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ngủ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ấm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ây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cam,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chua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dung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vị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pha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uống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nghệ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thuật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nét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A46DEF-C650-A895-E917-AC363AF26FC8}"/>
              </a:ext>
            </a:extLst>
          </p:cNvPr>
          <p:cNvSpPr txBox="1"/>
          <p:nvPr/>
        </p:nvSpPr>
        <p:spPr>
          <a:xfrm>
            <a:off x="8042122" y="3767559"/>
            <a:ext cx="3204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GB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chăn</a:t>
            </a:r>
            <a:endParaRPr lang="en-US" sz="54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DDE30-8ABD-5070-5A09-C14B451AFD13}"/>
              </a:ext>
            </a:extLst>
          </p:cNvPr>
          <p:cNvSpPr txBox="1"/>
          <p:nvPr/>
        </p:nvSpPr>
        <p:spPr>
          <a:xfrm>
            <a:off x="10581634" y="5218742"/>
            <a:ext cx="3861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GB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chanh</a:t>
            </a:r>
            <a:endParaRPr lang="en-US" sz="54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5FEC73-B689-84B4-22D8-46A5B8A5C53B}"/>
              </a:ext>
            </a:extLst>
          </p:cNvPr>
          <p:cNvSpPr txBox="1"/>
          <p:nvPr/>
        </p:nvSpPr>
        <p:spPr>
          <a:xfrm>
            <a:off x="8278879" y="6633072"/>
            <a:ext cx="348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bức</a:t>
            </a:r>
            <a:r>
              <a:rPr lang="en-GB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endParaRPr lang="en-US" sz="54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41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993514" y="47435"/>
            <a:ext cx="14927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ngoặc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B5157D04-53F6-628A-B4A9-072789ADF532}"/>
              </a:ext>
            </a:extLst>
          </p:cNvPr>
          <p:cNvSpPr txBox="1"/>
          <p:nvPr/>
        </p:nvSpPr>
        <p:spPr>
          <a:xfrm>
            <a:off x="355759" y="1617095"/>
            <a:ext cx="15565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Chứa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ich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liên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tục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lộ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thú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khóc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rời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rạc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xen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xịt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mũi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thái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nhã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nhặn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GB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63EF7-D18F-8D4E-5E45-F0D6B1A4C7CE}"/>
              </a:ext>
            </a:extLst>
          </p:cNvPr>
          <p:cNvSpPr txBox="1"/>
          <p:nvPr/>
        </p:nvSpPr>
        <p:spPr>
          <a:xfrm>
            <a:off x="2643762" y="3073995"/>
            <a:ext cx="3799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khúc</a:t>
            </a:r>
            <a:r>
              <a:rPr lang="en-GB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khích</a:t>
            </a:r>
            <a:endParaRPr lang="en-US" sz="54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27344-6A69-90BB-380C-F26244208F1A}"/>
              </a:ext>
            </a:extLst>
          </p:cNvPr>
          <p:cNvSpPr txBox="1"/>
          <p:nvPr/>
        </p:nvSpPr>
        <p:spPr>
          <a:xfrm>
            <a:off x="2643762" y="4525178"/>
            <a:ext cx="2719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thút</a:t>
            </a:r>
            <a:r>
              <a:rPr lang="en-GB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thít</a:t>
            </a:r>
            <a:endParaRPr lang="en-US" sz="54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119A2-A58F-4E7D-0859-47B70EABF699}"/>
              </a:ext>
            </a:extLst>
          </p:cNvPr>
          <p:cNvSpPr txBox="1"/>
          <p:nvPr/>
        </p:nvSpPr>
        <p:spPr>
          <a:xfrm>
            <a:off x="2643762" y="5939508"/>
            <a:ext cx="2215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lịch</a:t>
            </a:r>
            <a:r>
              <a:rPr lang="en-GB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endParaRPr lang="en-US" sz="54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3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85" y="3333407"/>
            <a:ext cx="7493271" cy="26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" y="0"/>
            <a:ext cx="16188548" cy="9144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8" y="4204433"/>
            <a:ext cx="7557555" cy="33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E70CB-C254-4B2B-9E0C-DD3BA915FD2D}"/>
              </a:ext>
            </a:extLst>
          </p:cNvPr>
          <p:cNvSpPr txBox="1"/>
          <p:nvPr/>
        </p:nvSpPr>
        <p:spPr>
          <a:xfrm>
            <a:off x="5395119" y="2971800"/>
            <a:ext cx="617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từ sau cho đúng chính tả: sào xạc, lắt nẻo, nặng lờ, nhỏ nhạc, x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xớm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xốn sang</a:t>
            </a:r>
          </a:p>
        </p:txBody>
      </p:sp>
    </p:spTree>
    <p:extLst>
      <p:ext uri="{BB962C8B-B14F-4D97-AF65-F5344CB8AC3E}">
        <p14:creationId xmlns:p14="http://schemas.microsoft.com/office/powerpoint/2010/main" val="363233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53463DA-8DF9-B9FD-8460-CB5D3837F3B1}"/>
              </a:ext>
            </a:extLst>
          </p:cNvPr>
          <p:cNvSpPr txBox="1"/>
          <p:nvPr/>
        </p:nvSpPr>
        <p:spPr>
          <a:xfrm>
            <a:off x="2234415" y="227637"/>
            <a:ext cx="123137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	Thứ ba ngày 7 tháng 3 năm 2023</a:t>
            </a:r>
          </a:p>
          <a:p>
            <a:pPr marL="0" marR="0" lvl="0" indent="0" algn="l" defTabSz="121917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				T</a:t>
            </a: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V</a:t>
            </a: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İ</a:t>
            </a: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Ι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tả</a:t>
            </a:r>
            <a:r>
              <a:rPr kumimoji="0" lang="lv-LV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Chiều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trên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Vinh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44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2" y="1895204"/>
            <a:ext cx="731527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18954B5-39D8-E3BA-6F54-C353A10AE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7" t="43693" r="8763" b="9780"/>
          <a:stretch/>
        </p:blipFill>
        <p:spPr>
          <a:xfrm>
            <a:off x="9586119" y="2057400"/>
            <a:ext cx="6032673" cy="4114800"/>
          </a:xfrm>
          <a:prstGeom prst="round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319" y="1371600"/>
            <a:ext cx="8839200" cy="6549985"/>
          </a:xfrm>
          <a:prstGeom prst="roundRect">
            <a:avLst>
              <a:gd name="adj" fmla="val 7961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hè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rót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dãy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chìm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ả.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Vinh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mặc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thụ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um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lìm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Thoảng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điệu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vang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tan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nhịp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chèo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Lam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HƯỜNG NHUNG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3032919" y="29587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3712E1-3FF8-4C6F-86DB-E5B19D3F2F99}"/>
              </a:ext>
            </a:extLst>
          </p:cNvPr>
          <p:cNvGrpSpPr/>
          <p:nvPr/>
        </p:nvGrpSpPr>
        <p:grpSpPr>
          <a:xfrm>
            <a:off x="336793" y="8401525"/>
            <a:ext cx="15603052" cy="711995"/>
            <a:chOff x="336793" y="7154939"/>
            <a:chExt cx="15603052" cy="711995"/>
          </a:xfrm>
        </p:grpSpPr>
        <p:sp>
          <p:nvSpPr>
            <p:cNvPr id="5" name="Hộp Văn bản 6">
              <a:extLst>
                <a:ext uri="{FF2B5EF4-FFF2-40B4-BE49-F238E27FC236}">
                  <a16:creationId xmlns:a16="http://schemas.microsoft.com/office/drawing/2014/main" id="{6B85A9FB-CA7C-42A0-8CE5-6F2DEB475284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69D98F1C-8432-3C34-4075-85A0EAF33C93}"/>
                </a:ext>
              </a:extLst>
            </p:cNvPr>
            <p:cNvSpPr txBox="1"/>
            <p:nvPr/>
          </p:nvSpPr>
          <p:spPr>
            <a:xfrm>
              <a:off x="336793" y="7154939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53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>
            <a:extLst>
              <a:ext uri="{FF2B5EF4-FFF2-40B4-BE49-F238E27FC236}">
                <a16:creationId xmlns:a16="http://schemas.microsoft.com/office/drawing/2014/main" id="{95A572D2-37C0-C564-DE9A-159FD7320C0B}"/>
              </a:ext>
            </a:extLst>
          </p:cNvPr>
          <p:cNvGrpSpPr/>
          <p:nvPr/>
        </p:nvGrpSpPr>
        <p:grpSpPr>
          <a:xfrm>
            <a:off x="336793" y="8401525"/>
            <a:ext cx="15603052" cy="711995"/>
            <a:chOff x="336793" y="7154939"/>
            <a:chExt cx="15603052" cy="711995"/>
          </a:xfrm>
        </p:grpSpPr>
        <p:sp>
          <p:nvSpPr>
            <p:cNvPr id="11" name="Hộp Văn bản 6">
              <a:extLst>
                <a:ext uri="{FF2B5EF4-FFF2-40B4-BE49-F238E27FC236}">
                  <a16:creationId xmlns:a16="http://schemas.microsoft.com/office/drawing/2014/main" id="{C1FBE22A-9567-59A2-E352-67CD8877C41E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2" name="Hộp Văn bản 6">
              <a:extLst>
                <a:ext uri="{FF2B5EF4-FFF2-40B4-BE49-F238E27FC236}">
                  <a16:creationId xmlns:a16="http://schemas.microsoft.com/office/drawing/2014/main" id="{CAF7DC2E-A80B-3FE6-D443-BF3209E132A7}"/>
                </a:ext>
              </a:extLst>
            </p:cNvPr>
            <p:cNvSpPr txBox="1"/>
            <p:nvPr/>
          </p:nvSpPr>
          <p:spPr>
            <a:xfrm>
              <a:off x="336793" y="7154939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336CC09-3BB8-EBFF-C218-3E8CE785A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7" t="43693" r="8763" b="9780"/>
          <a:stretch/>
        </p:blipFill>
        <p:spPr>
          <a:xfrm>
            <a:off x="9586119" y="2057400"/>
            <a:ext cx="6032673" cy="4114800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19F254-85C0-2246-C965-B9E0F10A997B}"/>
              </a:ext>
            </a:extLst>
          </p:cNvPr>
          <p:cNvSpPr txBox="1"/>
          <p:nvPr/>
        </p:nvSpPr>
        <p:spPr>
          <a:xfrm>
            <a:off x="518319" y="1371600"/>
            <a:ext cx="8839200" cy="6549985"/>
          </a:xfrm>
          <a:prstGeom prst="roundRect">
            <a:avLst>
              <a:gd name="adj" fmla="val 7961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hiều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hè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rót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dãy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chìm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ả.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inh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mặc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thụ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um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lìm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hoảng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điệu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vang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tan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nhịp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chèo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am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HƯỜNG NHUNG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4AA3365-1635-C1F3-5F90-5E8FE793CE96}"/>
              </a:ext>
            </a:extLst>
          </p:cNvPr>
          <p:cNvSpPr txBox="1"/>
          <p:nvPr/>
        </p:nvSpPr>
        <p:spPr>
          <a:xfrm>
            <a:off x="3032919" y="29587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Vinh</a:t>
            </a:r>
          </a:p>
        </p:txBody>
      </p:sp>
    </p:spTree>
    <p:extLst>
      <p:ext uri="{BB962C8B-B14F-4D97-AF65-F5344CB8AC3E}">
        <p14:creationId xmlns:p14="http://schemas.microsoft.com/office/powerpoint/2010/main" val="3165328287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A4ECFDC-C1F6-424F-B5C0-DA9C5496C160}"/>
              </a:ext>
            </a:extLst>
          </p:cNvPr>
          <p:cNvGrpSpPr/>
          <p:nvPr/>
        </p:nvGrpSpPr>
        <p:grpSpPr>
          <a:xfrm>
            <a:off x="336794" y="8391168"/>
            <a:ext cx="15603209" cy="722352"/>
            <a:chOff x="336794" y="7144582"/>
            <a:chExt cx="15603209" cy="722352"/>
          </a:xfrm>
        </p:grpSpPr>
        <p:sp>
          <p:nvSpPr>
            <p:cNvPr id="9" name="Hộp Văn bản 6">
              <a:extLst>
                <a:ext uri="{FF2B5EF4-FFF2-40B4-BE49-F238E27FC236}">
                  <a16:creationId xmlns:a16="http://schemas.microsoft.com/office/drawing/2014/main" id="{33EBC7D4-5B51-4026-93B4-FFD835E4CB7A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1" name="Hộp Văn bản 6">
              <a:extLst>
                <a:ext uri="{FF2B5EF4-FFF2-40B4-BE49-F238E27FC236}">
                  <a16:creationId xmlns:a16="http://schemas.microsoft.com/office/drawing/2014/main" id="{900D5B94-0098-4732-B0A0-43F9C2250FCA}"/>
                </a:ext>
              </a:extLst>
            </p:cNvPr>
            <p:cNvSpPr txBox="1"/>
            <p:nvPr/>
          </p:nvSpPr>
          <p:spPr>
            <a:xfrm>
              <a:off x="336952" y="7144582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CA3ABBF-0967-656D-6A17-AD3A572F2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7" t="43693" r="8763" b="9780"/>
          <a:stretch/>
        </p:blipFill>
        <p:spPr>
          <a:xfrm>
            <a:off x="9586119" y="2057400"/>
            <a:ext cx="6032673" cy="4114800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4FF1A-2625-E98B-4818-99BFE1F11497}"/>
              </a:ext>
            </a:extLst>
          </p:cNvPr>
          <p:cNvSpPr txBox="1"/>
          <p:nvPr/>
        </p:nvSpPr>
        <p:spPr>
          <a:xfrm>
            <a:off x="518319" y="1371600"/>
            <a:ext cx="8839200" cy="6549985"/>
          </a:xfrm>
          <a:prstGeom prst="roundRect">
            <a:avLst>
              <a:gd name="adj" fmla="val 7961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hiều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hè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rót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dãy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chìm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ả.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inh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mặc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thụ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um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lìm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hoảng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điệu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vang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tan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nhịp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chèo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am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HƯỜNG NHUNG</a:t>
            </a: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6336E710-8C86-89A9-37E6-7502194BA40E}"/>
              </a:ext>
            </a:extLst>
          </p:cNvPr>
          <p:cNvSpPr txBox="1"/>
          <p:nvPr/>
        </p:nvSpPr>
        <p:spPr>
          <a:xfrm>
            <a:off x="3032919" y="29587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Vinh</a:t>
            </a:r>
          </a:p>
        </p:txBody>
      </p:sp>
    </p:spTree>
    <p:extLst>
      <p:ext uri="{BB962C8B-B14F-4D97-AF65-F5344CB8AC3E}">
        <p14:creationId xmlns:p14="http://schemas.microsoft.com/office/powerpoint/2010/main" val="1308378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1E96A8-2429-7056-6AF8-8AB202DC287D}"/>
              </a:ext>
            </a:extLst>
          </p:cNvPr>
          <p:cNvSpPr txBox="1"/>
          <p:nvPr/>
        </p:nvSpPr>
        <p:spPr>
          <a:xfrm>
            <a:off x="518319" y="1371600"/>
            <a:ext cx="8839200" cy="6549985"/>
          </a:xfrm>
          <a:prstGeom prst="roundRect">
            <a:avLst>
              <a:gd name="adj" fmla="val 7961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hiều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hè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rót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dãy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chìm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ả.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inh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mặc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thụ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um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lìm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hoảng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điệu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vang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hòa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tan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nhịp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chèo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am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HƯỜNG NHUNG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4ECFDC-C1F6-424F-B5C0-DA9C5496C160}"/>
              </a:ext>
            </a:extLst>
          </p:cNvPr>
          <p:cNvGrpSpPr/>
          <p:nvPr/>
        </p:nvGrpSpPr>
        <p:grpSpPr>
          <a:xfrm>
            <a:off x="482329" y="8404080"/>
            <a:ext cx="15603051" cy="707886"/>
            <a:chOff x="336794" y="3169591"/>
            <a:chExt cx="15603051" cy="707886"/>
          </a:xfrm>
        </p:grpSpPr>
        <p:sp>
          <p:nvSpPr>
            <p:cNvPr id="9" name="Hộp Văn bản 6">
              <a:extLst>
                <a:ext uri="{FF2B5EF4-FFF2-40B4-BE49-F238E27FC236}">
                  <a16:creationId xmlns:a16="http://schemas.microsoft.com/office/drawing/2014/main" id="{33EBC7D4-5B51-4026-93B4-FFD835E4CB7A}"/>
                </a:ext>
              </a:extLst>
            </p:cNvPr>
            <p:cNvSpPr txBox="1"/>
            <p:nvPr/>
          </p:nvSpPr>
          <p:spPr>
            <a:xfrm>
              <a:off x="336794" y="3169591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1" name="Hộp Văn bản 6">
              <a:extLst>
                <a:ext uri="{FF2B5EF4-FFF2-40B4-BE49-F238E27FC236}">
                  <a16:creationId xmlns:a16="http://schemas.microsoft.com/office/drawing/2014/main" id="{900D5B94-0098-4732-B0A0-43F9C2250FCA}"/>
                </a:ext>
              </a:extLst>
            </p:cNvPr>
            <p:cNvSpPr txBox="1"/>
            <p:nvPr/>
          </p:nvSpPr>
          <p:spPr>
            <a:xfrm>
              <a:off x="336794" y="3169591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C8491AA-4E98-E6D4-2A7A-DA10D75C1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7" t="43693" r="8763" b="9780"/>
          <a:stretch/>
        </p:blipFill>
        <p:spPr>
          <a:xfrm>
            <a:off x="9586119" y="2057400"/>
            <a:ext cx="6032673" cy="4114800"/>
          </a:xfrm>
          <a:prstGeom prst="roundRect">
            <a:avLst/>
          </a:prstGeom>
        </p:spPr>
      </p:pic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4C9BFEEF-9B99-A5C1-35DA-8A77BC7B59FE}"/>
              </a:ext>
            </a:extLst>
          </p:cNvPr>
          <p:cNvSpPr txBox="1"/>
          <p:nvPr/>
        </p:nvSpPr>
        <p:spPr>
          <a:xfrm>
            <a:off x="3032919" y="29587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Vinh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D38331-7683-A6D7-73A1-22ED4C4D28B5}"/>
              </a:ext>
            </a:extLst>
          </p:cNvPr>
          <p:cNvSpPr/>
          <p:nvPr/>
        </p:nvSpPr>
        <p:spPr>
          <a:xfrm>
            <a:off x="8900318" y="1905000"/>
            <a:ext cx="304801" cy="247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C57BD7-A5BB-1BAB-434A-D4C91EB3BBEE}"/>
              </a:ext>
            </a:extLst>
          </p:cNvPr>
          <p:cNvSpPr/>
          <p:nvPr/>
        </p:nvSpPr>
        <p:spPr>
          <a:xfrm>
            <a:off x="4175919" y="3124200"/>
            <a:ext cx="304801" cy="247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693ACB-CE04-5EFB-14A1-D6BB1CE1CE45}"/>
              </a:ext>
            </a:extLst>
          </p:cNvPr>
          <p:cNvSpPr/>
          <p:nvPr/>
        </p:nvSpPr>
        <p:spPr>
          <a:xfrm>
            <a:off x="8900318" y="4324350"/>
            <a:ext cx="304801" cy="247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43E7A8-CA18-B562-E83E-3906F72BB66F}"/>
              </a:ext>
            </a:extLst>
          </p:cNvPr>
          <p:cNvSpPr/>
          <p:nvPr/>
        </p:nvSpPr>
        <p:spPr>
          <a:xfrm>
            <a:off x="4226717" y="6769100"/>
            <a:ext cx="304801" cy="247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069C71-D553-7A4C-3F0C-D4738E77C5D8}"/>
              </a:ext>
            </a:extLst>
          </p:cNvPr>
          <p:cNvSpPr/>
          <p:nvPr/>
        </p:nvSpPr>
        <p:spPr>
          <a:xfrm>
            <a:off x="6055516" y="3785507"/>
            <a:ext cx="304801" cy="247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97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10651</TotalTime>
  <Words>948</Words>
  <Application>Microsoft Office PowerPoint</Application>
  <PresentationFormat>Custom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等线</vt:lpstr>
      <vt:lpstr>#9Slide03 Arima Madurai ExtraBo</vt:lpstr>
      <vt:lpstr>#9Slide04 SFU Belle</vt:lpstr>
      <vt:lpstr>Arial</vt:lpstr>
      <vt:lpstr>Arial-Rounded</vt:lpstr>
      <vt:lpstr>AvantGarde</vt:lpstr>
      <vt:lpstr>Calibri</vt:lpstr>
      <vt:lpstr>Cambria</vt:lpstr>
      <vt:lpstr>Garamond</vt:lpstr>
      <vt:lpstr>HP001 4 hàng</vt:lpstr>
      <vt:lpstr>HP-087</vt:lpstr>
      <vt:lpstr>Times New Roman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</cp:lastModifiedBy>
  <cp:revision>1229</cp:revision>
  <dcterms:created xsi:type="dcterms:W3CDTF">2008-09-09T22:52:10Z</dcterms:created>
  <dcterms:modified xsi:type="dcterms:W3CDTF">2023-03-06T05:53:47Z</dcterms:modified>
  <cp:category>9Slide.vn</cp:category>
</cp:coreProperties>
</file>