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7" r:id="rId2"/>
    <p:sldId id="259" r:id="rId3"/>
    <p:sldId id="256" r:id="rId4"/>
    <p:sldId id="281" r:id="rId5"/>
    <p:sldId id="286" r:id="rId6"/>
    <p:sldId id="287" r:id="rId7"/>
    <p:sldId id="269" r:id="rId8"/>
    <p:sldId id="302" r:id="rId9"/>
    <p:sldId id="301" r:id="rId10"/>
    <p:sldId id="300" r:id="rId11"/>
    <p:sldId id="293" r:id="rId12"/>
    <p:sldId id="260" r:id="rId13"/>
    <p:sldId id="295" r:id="rId14"/>
    <p:sldId id="265" r:id="rId15"/>
    <p:sldId id="289" r:id="rId16"/>
    <p:sldId id="290" r:id="rId17"/>
    <p:sldId id="291" r:id="rId18"/>
    <p:sldId id="299" r:id="rId19"/>
    <p:sldId id="294" r:id="rId20"/>
    <p:sldId id="296" r:id="rId21"/>
    <p:sldId id="298" r:id="rId22"/>
  </p:sldIdLst>
  <p:sldSz cx="12192000" cy="6858000"/>
  <p:notesSz cx="6858000" cy="9144000"/>
  <p:embeddedFontLst>
    <p:embeddedFont>
      <p:font typeface="Segoe UI" pitchFamily="34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Nunito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1C059"/>
    <a:srgbClr val="F36F63"/>
    <a:srgbClr val="BFC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788" autoAdjust="0"/>
  </p:normalViewPr>
  <p:slideViewPr>
    <p:cSldViewPr snapToGrid="0">
      <p:cViewPr varScale="1">
        <p:scale>
          <a:sx n="75" d="100"/>
          <a:sy n="75" d="100"/>
        </p:scale>
        <p:origin x="-6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6261-5286-42E2-B938-1C2B19EC1BC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6BE2-0757-48B3-976A-0C8F54952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74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quyền</a:t>
            </a:r>
            <a:r>
              <a:rPr lang="en-US" dirty="0"/>
              <a:t>, ý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bổn</a:t>
            </a:r>
            <a:r>
              <a:rPr lang="en-US" dirty="0"/>
              <a:t> </a:t>
            </a:r>
            <a:r>
              <a:rPr lang="en-US" dirty="0" err="1"/>
              <a:t>phận</a:t>
            </a:r>
            <a:r>
              <a:rPr lang="en-US" dirty="0"/>
              <a:t>, </a:t>
            </a:r>
            <a:r>
              <a:rPr lang="en-US" dirty="0" err="1"/>
              <a:t>trách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,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,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85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E6BE2-0757-48B3-976A-0C8F54952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315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</a:t>
            </a:r>
            <a:r>
              <a:rPr lang="en-US" dirty="0"/>
              <a:t> ô </a:t>
            </a:r>
            <a:r>
              <a:rPr lang="en-US" dirty="0" err="1"/>
              <a:t>cột</a:t>
            </a:r>
            <a:r>
              <a:rPr lang="en-US" dirty="0"/>
              <a:t> B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minh</a:t>
            </a:r>
            <a:r>
              <a:rPr lang="en-US" dirty="0"/>
              <a:t> </a:t>
            </a:r>
            <a:r>
              <a:rPr lang="en-US" dirty="0" err="1"/>
              <a:t>họa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(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slide 11, </a:t>
            </a:r>
            <a:r>
              <a:rPr lang="en-US" dirty="0" err="1">
                <a:sym typeface="Wingdings" panose="05000000000000000000" pitchFamily="2" charset="2"/>
              </a:rPr>
              <a:t>quyền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10, ý </a:t>
            </a:r>
            <a:r>
              <a:rPr lang="en-US" dirty="0" err="1">
                <a:sym typeface="Wingdings" panose="05000000000000000000" pitchFamily="2" charset="2"/>
              </a:rPr>
              <a:t>thức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công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dân</a:t>
            </a:r>
            <a:r>
              <a:rPr lang="en-US" dirty="0">
                <a:sym typeface="Wingdings" panose="05000000000000000000" pitchFamily="2" charset="2"/>
              </a:rPr>
              <a:t>  slide 12)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slide 13 (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cử</a:t>
            </a:r>
            <a:r>
              <a:rPr lang="en-US" dirty="0"/>
              <a:t>: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4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6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5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E6BE2-0757-48B3-976A-0C8F54952E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7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AFC1BF-EB18-4732-BEFF-DE84A7A81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CD1F49D-844C-436C-8B1B-A0F8BEE291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4C3BD9-579F-4CD8-9BA7-0CB0EFC1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375068-179A-484D-AB00-20F4FCF11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A83538-DFFF-4696-9D25-89872E9D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943A6713-ED1B-4562-83A0-BB8A805A9B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-1" y="4038601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4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D47CAF-4174-46AF-97ED-5C5C65926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13212F-E67D-45F5-B839-06F2829C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86A8E2-EE69-4F8B-8EA3-6B23B6B6E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56D497-2D5B-48F4-8588-BF5DF072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7A63CE-7403-4DA7-A9B0-9B61F305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AB673BBC-78FA-4BA8-AC1F-60B13C076641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CBD5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61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8A43EC4-7D03-4043-97CA-4DC08AC30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854056-7BA9-4843-95A1-34D5C0E4CF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D89A15-A939-410F-B018-A0DBF73C5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57F51-7C88-4636-BB00-4E359FB8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562C8D-62AF-4B15-8DA7-07300AF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E26E7-A98A-47D0-9BC1-39A6E761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737A5-3C20-4D3A-B7A9-722A52E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557774-EF44-4597-A602-D33F6A23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DE7594-5574-4EBE-AC5E-89AB90CA2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D104DA-35D2-40E4-BC9F-A1891E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ED93AB7C-6BE4-4BEA-8C23-737C7F962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1" y="0"/>
            <a:ext cx="1219200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9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B6B88-7B1D-487D-80EF-4A0D821D9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8A6BD6-CE99-44EA-B94C-A1FA5B261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6157CB-80D4-4DEC-B286-337D55B3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83053-56D0-4A74-B562-F74399085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7C0B0E-D1F1-4346-A0DC-E83759C5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57E32E41-A954-4897-A550-90F95194423A}"/>
              </a:ext>
            </a:extLst>
          </p:cNvPr>
          <p:cNvSpPr/>
          <p:nvPr userDrawn="1"/>
        </p:nvSpPr>
        <p:spPr>
          <a:xfrm>
            <a:off x="2940565" y="-951076"/>
            <a:ext cx="6310870" cy="8730343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196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AA9EC-37C5-4C97-95F3-74C28B0BB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CF38A5-968B-4462-BE16-AEBB6B3A0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495173-4700-4D73-AC17-562BE881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A708C-6199-4A0F-83B8-4308927B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45834F-189C-4861-8F72-3FA818D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30A0BC-63BC-457D-8CD3-37788C11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AEF483-E54D-4954-88DF-77D3E400B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4132E9-44F5-494C-963F-5171115C0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30B7C89-50D9-40BC-BFCA-9597BF886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E9B866-279C-451C-90BD-95B9F1D2EC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E9475E0-A112-4057-9E30-12FDE599E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5C25A2-7D05-4453-9D1D-A798C1C25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ABEE26-D9AC-46E6-9CF3-00F2222A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D30DEA0-22F3-4C3A-8860-978C0B66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5D39B9F-1FAE-46CA-A58F-0818F1990DBD}"/>
              </a:ext>
            </a:extLst>
          </p:cNvPr>
          <p:cNvSpPr/>
          <p:nvPr userDrawn="1"/>
        </p:nvSpPr>
        <p:spPr>
          <a:xfrm>
            <a:off x="6654016" y="-457199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97D3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75240AFA-A0E2-4A2D-A619-8FE0B912D220}"/>
              </a:ext>
            </a:extLst>
          </p:cNvPr>
          <p:cNvSpPr/>
          <p:nvPr userDrawn="1"/>
        </p:nvSpPr>
        <p:spPr>
          <a:xfrm>
            <a:off x="6186321" y="-337514"/>
            <a:ext cx="7225270" cy="6141584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186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10D73F-C56A-46CA-9FD6-8F456287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A23C00E-F400-4DC7-9976-8B5AD0425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239923-07C7-4115-94E9-AAA3D6F7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AC9972F-7636-4753-AD35-B82AFED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xmlns="" id="{C8669187-F105-48B9-A597-B5BAA124F1FA}"/>
              </a:ext>
            </a:extLst>
          </p:cNvPr>
          <p:cNvSpPr/>
          <p:nvPr userDrawn="1"/>
        </p:nvSpPr>
        <p:spPr>
          <a:xfrm>
            <a:off x="2517444" y="494091"/>
            <a:ext cx="7157111" cy="5869817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533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24AB62B-2CE4-4F8A-85AF-4E5C2523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C0DDF96-9579-491E-86A2-2679B43DC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2F4254A-F310-48E6-A56B-7DBF9685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5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06D70D-C775-4675-93FE-42FAB09B8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1163" y="3556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DE386CA-A6DF-490C-8B19-A09FC3664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1163" y="19558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0F30D8-7666-420E-B951-87636E964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F648ABF-3A72-4692-932B-D3F9AD608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AF99-273E-4231-97B0-246990717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3A39CDD7-2CC0-43A4-9231-F1B63696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0800000">
            <a:off x="-2" y="0"/>
            <a:ext cx="12192001" cy="1600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54129437-C4E9-45A9-B1DF-2E93E37556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257800"/>
            <a:ext cx="12192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4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58BFF-577E-45C5-940A-AF2E1A44D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504158C-92A0-4416-AFF2-9449F59A5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8A358B9-DED3-444D-8AC5-111A04CA9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72ADD0-446F-4ABD-A2B5-745A0994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7DC675-4DD3-40ED-877E-C07D0A7C2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B1FDD00-BA86-4A73-883F-DDF0633B7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54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C3B945-FCF5-4F1D-89D2-95AD43312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A227BB-E333-4765-9663-D90BBDB89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A6D2E0-05F3-4A8A-8F82-1AD57430C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F752-EA8A-4F37-89D0-E695FE7BBE17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31A6F8-18C8-49B2-9056-7DBD0179B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2AC21D-A5BD-4008-8052-51FB76090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890D1-AA1C-44F9-B253-C62F6BDCA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2.sv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microsoft.com/office/2007/relationships/hdphoto" Target="../media/hdphoto1.wdp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6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10.svg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4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2.sv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12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26.jpeg"/><Relationship Id="rId5" Type="http://schemas.openxmlformats.org/officeDocument/2006/relationships/image" Target="../media/image6.svg"/><Relationship Id="rId10" Type="http://schemas.openxmlformats.org/officeDocument/2006/relationships/image" Target="../media/image25.jpeg"/><Relationship Id="rId4" Type="http://schemas.openxmlformats.org/officeDocument/2006/relationships/image" Target="../media/image3.pn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.svg"/><Relationship Id="rId7" Type="http://schemas.openxmlformats.org/officeDocument/2006/relationships/image" Target="../media/image2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11" Type="http://schemas.openxmlformats.org/officeDocument/2006/relationships/image" Target="../media/image12.svg"/><Relationship Id="rId5" Type="http://schemas.openxmlformats.org/officeDocument/2006/relationships/image" Target="../media/image43.svg"/><Relationship Id="rId10" Type="http://schemas.openxmlformats.org/officeDocument/2006/relationships/image" Target="../media/image6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1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image" Target="../media/image29.png"/><Relationship Id="rId9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33.jpeg"/><Relationship Id="rId5" Type="http://schemas.openxmlformats.org/officeDocument/2006/relationships/image" Target="../media/image6.svg"/><Relationship Id="rId10" Type="http://schemas.openxmlformats.org/officeDocument/2006/relationships/image" Target="../media/image32.jpeg"/><Relationship Id="rId4" Type="http://schemas.openxmlformats.org/officeDocument/2006/relationships/image" Target="../media/image3.pn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svg"/><Relationship Id="rId11" Type="http://schemas.openxmlformats.org/officeDocument/2006/relationships/image" Target="../media/image37.jpeg"/><Relationship Id="rId5" Type="http://schemas.openxmlformats.org/officeDocument/2006/relationships/image" Target="../media/image3.png"/><Relationship Id="rId10" Type="http://schemas.openxmlformats.org/officeDocument/2006/relationships/image" Target="../media/image36.jpeg"/><Relationship Id="rId4" Type="http://schemas.openxmlformats.org/officeDocument/2006/relationships/image" Target="../media/image10.sv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46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svg"/><Relationship Id="rId3" Type="http://schemas.openxmlformats.org/officeDocument/2006/relationships/image" Target="../media/image12.svg"/><Relationship Id="rId7" Type="http://schemas.openxmlformats.org/officeDocument/2006/relationships/image" Target="../media/image28.sv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1.wdp"/><Relationship Id="rId5" Type="http://schemas.openxmlformats.org/officeDocument/2006/relationships/image" Target="../media/image26.sv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2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2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D3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1BF408EF-13A4-49E8-9C06-3B8A0D08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32156" y="112432"/>
            <a:ext cx="1460633" cy="684352"/>
          </a:xfrm>
          <a:prstGeom prst="rect">
            <a:avLst/>
          </a:prstGeom>
        </p:spPr>
      </p:pic>
      <p:grpSp>
        <p:nvGrpSpPr>
          <p:cNvPr id="337" name="Graphic 7">
            <a:extLst>
              <a:ext uri="{FF2B5EF4-FFF2-40B4-BE49-F238E27FC236}">
                <a16:creationId xmlns:a16="http://schemas.microsoft.com/office/drawing/2014/main" xmlns="" id="{FE5A9C9B-CC7D-4603-BFE0-1D004E862017}"/>
              </a:ext>
            </a:extLst>
          </p:cNvPr>
          <p:cNvGrpSpPr/>
          <p:nvPr/>
        </p:nvGrpSpPr>
        <p:grpSpPr>
          <a:xfrm rot="3892115">
            <a:off x="782466" y="2289438"/>
            <a:ext cx="1935504" cy="3473199"/>
            <a:chOff x="101106" y="2960878"/>
            <a:chExt cx="1687576" cy="3858878"/>
          </a:xfrm>
        </p:grpSpPr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43DC9652-FA93-4BF7-A216-5938B3C78E48}"/>
                </a:ext>
              </a:extLst>
            </p:cNvPr>
            <p:cNvSpPr/>
            <p:nvPr/>
          </p:nvSpPr>
          <p:spPr>
            <a:xfrm>
              <a:off x="101106" y="2960878"/>
              <a:ext cx="1687576" cy="3858878"/>
            </a:xfrm>
            <a:custGeom>
              <a:avLst/>
              <a:gdLst>
                <a:gd name="connsiteX0" fmla="*/ 0 w 1687576"/>
                <a:gd name="connsiteY0" fmla="*/ 3858879 h 3858878"/>
                <a:gd name="connsiteX1" fmla="*/ 893207 w 1687576"/>
                <a:gd name="connsiteY1" fmla="*/ 664986 h 3858878"/>
                <a:gd name="connsiteX2" fmla="*/ 1061197 w 1687576"/>
                <a:gd name="connsiteY2" fmla="*/ 363 h 3858878"/>
                <a:gd name="connsiteX3" fmla="*/ 1061197 w 1687576"/>
                <a:gd name="connsiteY3" fmla="*/ 363 h 3858878"/>
                <a:gd name="connsiteX4" fmla="*/ 1000078 w 1687576"/>
                <a:gd name="connsiteY4" fmla="*/ 810099 h 3858878"/>
                <a:gd name="connsiteX5" fmla="*/ 1687577 w 1687576"/>
                <a:gd name="connsiteY5" fmla="*/ 451070 h 3858878"/>
                <a:gd name="connsiteX6" fmla="*/ 1084247 w 1687576"/>
                <a:gd name="connsiteY6" fmla="*/ 916970 h 3858878"/>
                <a:gd name="connsiteX7" fmla="*/ 587788 w 1687576"/>
                <a:gd name="connsiteY7" fmla="*/ 2322527 h 3858878"/>
                <a:gd name="connsiteX8" fmla="*/ 542560 w 1687576"/>
                <a:gd name="connsiteY8" fmla="*/ 3849274 h 385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576" h="3858878">
                  <a:moveTo>
                    <a:pt x="0" y="3858879"/>
                  </a:moveTo>
                  <a:cubicBezTo>
                    <a:pt x="145113" y="2094467"/>
                    <a:pt x="832088" y="894094"/>
                    <a:pt x="893207" y="664986"/>
                  </a:cubicBezTo>
                  <a:cubicBezTo>
                    <a:pt x="962010" y="451070"/>
                    <a:pt x="1000078" y="-14830"/>
                    <a:pt x="1061197" y="363"/>
                  </a:cubicBezTo>
                  <a:lnTo>
                    <a:pt x="1061197" y="363"/>
                  </a:lnTo>
                  <a:cubicBezTo>
                    <a:pt x="1145191" y="46115"/>
                    <a:pt x="1084073" y="527556"/>
                    <a:pt x="1000078" y="810099"/>
                  </a:cubicBezTo>
                  <a:cubicBezTo>
                    <a:pt x="1389666" y="458754"/>
                    <a:pt x="1657017" y="397635"/>
                    <a:pt x="1687577" y="451070"/>
                  </a:cubicBezTo>
                  <a:cubicBezTo>
                    <a:pt x="1687577" y="512189"/>
                    <a:pt x="1313355" y="664986"/>
                    <a:pt x="1084247" y="916970"/>
                  </a:cubicBezTo>
                  <a:cubicBezTo>
                    <a:pt x="778653" y="1199513"/>
                    <a:pt x="664099" y="1917572"/>
                    <a:pt x="587788" y="2322527"/>
                  </a:cubicBezTo>
                  <a:cubicBezTo>
                    <a:pt x="500825" y="2783363"/>
                    <a:pt x="450882" y="3528488"/>
                    <a:pt x="542560" y="3849274"/>
                  </a:cubicBezTo>
                </a:path>
              </a:pathLst>
            </a:custGeom>
            <a:solidFill>
              <a:srgbClr val="724120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7D667ECD-A135-4DA7-A68D-428E54EAC1E5}"/>
                </a:ext>
              </a:extLst>
            </p:cNvPr>
            <p:cNvSpPr/>
            <p:nvPr/>
          </p:nvSpPr>
          <p:spPr>
            <a:xfrm>
              <a:off x="779057" y="3831456"/>
              <a:ext cx="261635" cy="504625"/>
            </a:xfrm>
            <a:custGeom>
              <a:avLst/>
              <a:gdLst>
                <a:gd name="connsiteX0" fmla="*/ 232021 w 261635"/>
                <a:gd name="connsiteY0" fmla="*/ 7974 h 504625"/>
                <a:gd name="connsiteX1" fmla="*/ 1167 w 261635"/>
                <a:gd name="connsiteY1" fmla="*/ 485399 h 504625"/>
                <a:gd name="connsiteX2" fmla="*/ 31901 w 261635"/>
                <a:gd name="connsiteY2" fmla="*/ 493956 h 504625"/>
                <a:gd name="connsiteX3" fmla="*/ 259437 w 261635"/>
                <a:gd name="connsiteY3" fmla="*/ 24214 h 504625"/>
                <a:gd name="connsiteX4" fmla="*/ 232021 w 261635"/>
                <a:gd name="connsiteY4" fmla="*/ 7974 h 504625"/>
                <a:gd name="connsiteX5" fmla="*/ 232021 w 261635"/>
                <a:gd name="connsiteY5" fmla="*/ 7974 h 504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1635" h="504625">
                  <a:moveTo>
                    <a:pt x="232021" y="7974"/>
                  </a:moveTo>
                  <a:cubicBezTo>
                    <a:pt x="146979" y="163041"/>
                    <a:pt x="65254" y="320204"/>
                    <a:pt x="1167" y="485399"/>
                  </a:cubicBezTo>
                  <a:cubicBezTo>
                    <a:pt x="-6342" y="504608"/>
                    <a:pt x="24567" y="512815"/>
                    <a:pt x="31901" y="493956"/>
                  </a:cubicBezTo>
                  <a:cubicBezTo>
                    <a:pt x="94940" y="331380"/>
                    <a:pt x="175617" y="176837"/>
                    <a:pt x="259437" y="24214"/>
                  </a:cubicBezTo>
                  <a:cubicBezTo>
                    <a:pt x="269565" y="5879"/>
                    <a:pt x="241975" y="-10187"/>
                    <a:pt x="232021" y="7974"/>
                  </a:cubicBezTo>
                  <a:lnTo>
                    <a:pt x="232021" y="797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EEDD37A5-E265-431D-986C-7F61C8DE5EDA}"/>
                </a:ext>
              </a:extLst>
            </p:cNvPr>
            <p:cNvSpPr/>
            <p:nvPr/>
          </p:nvSpPr>
          <p:spPr>
            <a:xfrm>
              <a:off x="741557" y="4450472"/>
              <a:ext cx="62490" cy="130486"/>
            </a:xfrm>
            <a:custGeom>
              <a:avLst/>
              <a:gdLst>
                <a:gd name="connsiteX0" fmla="*/ 31158 w 62490"/>
                <a:gd name="connsiteY0" fmla="*/ 11322 h 130486"/>
                <a:gd name="connsiteX1" fmla="*/ 598 w 62490"/>
                <a:gd name="connsiteY1" fmla="*/ 110684 h 130486"/>
                <a:gd name="connsiteX2" fmla="*/ 31332 w 62490"/>
                <a:gd name="connsiteY2" fmla="*/ 119240 h 130486"/>
                <a:gd name="connsiteX3" fmla="*/ 61892 w 62490"/>
                <a:gd name="connsiteY3" fmla="*/ 19879 h 130486"/>
                <a:gd name="connsiteX4" fmla="*/ 31158 w 62490"/>
                <a:gd name="connsiteY4" fmla="*/ 11322 h 130486"/>
                <a:gd name="connsiteX5" fmla="*/ 31158 w 62490"/>
                <a:gd name="connsiteY5" fmla="*/ 11322 h 13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490" h="130486">
                  <a:moveTo>
                    <a:pt x="31158" y="11322"/>
                  </a:moveTo>
                  <a:cubicBezTo>
                    <a:pt x="22427" y="44850"/>
                    <a:pt x="9330" y="77156"/>
                    <a:pt x="598" y="110684"/>
                  </a:cubicBezTo>
                  <a:cubicBezTo>
                    <a:pt x="-4640" y="130591"/>
                    <a:pt x="26094" y="138973"/>
                    <a:pt x="31332" y="119240"/>
                  </a:cubicBezTo>
                  <a:cubicBezTo>
                    <a:pt x="40064" y="85712"/>
                    <a:pt x="53161" y="53407"/>
                    <a:pt x="61892" y="19879"/>
                  </a:cubicBezTo>
                  <a:cubicBezTo>
                    <a:pt x="67131" y="-29"/>
                    <a:pt x="36397" y="-8585"/>
                    <a:pt x="31158" y="11322"/>
                  </a:cubicBezTo>
                  <a:lnTo>
                    <a:pt x="31158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737CD08F-F8F2-425B-BC76-1ED23E701450}"/>
                </a:ext>
              </a:extLst>
            </p:cNvPr>
            <p:cNvSpPr/>
            <p:nvPr/>
          </p:nvSpPr>
          <p:spPr>
            <a:xfrm>
              <a:off x="618985" y="4420114"/>
              <a:ext cx="116418" cy="305631"/>
            </a:xfrm>
            <a:custGeom>
              <a:avLst/>
              <a:gdLst>
                <a:gd name="connsiteX0" fmla="*/ 84927 w 116418"/>
                <a:gd name="connsiteY0" fmla="*/ 11121 h 305631"/>
                <a:gd name="connsiteX1" fmla="*/ 932 w 116418"/>
                <a:gd name="connsiteY1" fmla="*/ 286155 h 305631"/>
                <a:gd name="connsiteX2" fmla="*/ 31666 w 116418"/>
                <a:gd name="connsiteY2" fmla="*/ 294712 h 305631"/>
                <a:gd name="connsiteX3" fmla="*/ 115661 w 116418"/>
                <a:gd name="connsiteY3" fmla="*/ 19677 h 305631"/>
                <a:gd name="connsiteX4" fmla="*/ 84927 w 116418"/>
                <a:gd name="connsiteY4" fmla="*/ 11121 h 305631"/>
                <a:gd name="connsiteX5" fmla="*/ 84927 w 116418"/>
                <a:gd name="connsiteY5" fmla="*/ 11121 h 3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418" h="305631">
                  <a:moveTo>
                    <a:pt x="84927" y="11121"/>
                  </a:moveTo>
                  <a:cubicBezTo>
                    <a:pt x="57860" y="103148"/>
                    <a:pt x="31841" y="195350"/>
                    <a:pt x="932" y="286155"/>
                  </a:cubicBezTo>
                  <a:cubicBezTo>
                    <a:pt x="-5703" y="305713"/>
                    <a:pt x="25031" y="313921"/>
                    <a:pt x="31666" y="294712"/>
                  </a:cubicBezTo>
                  <a:cubicBezTo>
                    <a:pt x="62575" y="203907"/>
                    <a:pt x="88594" y="111705"/>
                    <a:pt x="115661" y="19677"/>
                  </a:cubicBezTo>
                  <a:cubicBezTo>
                    <a:pt x="121598" y="-55"/>
                    <a:pt x="90864" y="-8437"/>
                    <a:pt x="84927" y="11121"/>
                  </a:cubicBezTo>
                  <a:lnTo>
                    <a:pt x="84927" y="11121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xmlns="" id="{FAE6EBF6-D091-419C-862F-C903794C266A}"/>
                </a:ext>
              </a:extLst>
            </p:cNvPr>
            <p:cNvSpPr/>
            <p:nvPr/>
          </p:nvSpPr>
          <p:spPr>
            <a:xfrm>
              <a:off x="619494" y="4652988"/>
              <a:ext cx="142468" cy="501041"/>
            </a:xfrm>
            <a:custGeom>
              <a:avLst/>
              <a:gdLst>
                <a:gd name="connsiteX0" fmla="*/ 111136 w 142468"/>
                <a:gd name="connsiteY0" fmla="*/ 11372 h 501041"/>
                <a:gd name="connsiteX1" fmla="*/ 423 w 142468"/>
                <a:gd name="connsiteY1" fmla="*/ 481113 h 501041"/>
                <a:gd name="connsiteX2" fmla="*/ 31157 w 142468"/>
                <a:gd name="connsiteY2" fmla="*/ 489670 h 501041"/>
                <a:gd name="connsiteX3" fmla="*/ 141870 w 142468"/>
                <a:gd name="connsiteY3" fmla="*/ 19928 h 501041"/>
                <a:gd name="connsiteX4" fmla="*/ 111136 w 142468"/>
                <a:gd name="connsiteY4" fmla="*/ 11372 h 501041"/>
                <a:gd name="connsiteX5" fmla="*/ 111136 w 142468"/>
                <a:gd name="connsiteY5" fmla="*/ 11372 h 50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2468" h="501041">
                  <a:moveTo>
                    <a:pt x="111136" y="11372"/>
                  </a:moveTo>
                  <a:cubicBezTo>
                    <a:pt x="70448" y="167137"/>
                    <a:pt x="35348" y="324125"/>
                    <a:pt x="423" y="481113"/>
                  </a:cubicBezTo>
                  <a:cubicBezTo>
                    <a:pt x="-3942" y="501195"/>
                    <a:pt x="26792" y="509577"/>
                    <a:pt x="31157" y="489670"/>
                  </a:cubicBezTo>
                  <a:cubicBezTo>
                    <a:pt x="66082" y="332682"/>
                    <a:pt x="101182" y="175519"/>
                    <a:pt x="141870" y="19928"/>
                  </a:cubicBezTo>
                  <a:cubicBezTo>
                    <a:pt x="147108" y="-154"/>
                    <a:pt x="116374" y="-8535"/>
                    <a:pt x="111136" y="11372"/>
                  </a:cubicBezTo>
                  <a:lnTo>
                    <a:pt x="111136" y="1137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xmlns="" id="{DCB613E1-69F5-4482-8736-4B045366998B}"/>
                </a:ext>
              </a:extLst>
            </p:cNvPr>
            <p:cNvSpPr/>
            <p:nvPr/>
          </p:nvSpPr>
          <p:spPr>
            <a:xfrm>
              <a:off x="474473" y="4801818"/>
              <a:ext cx="123305" cy="363637"/>
            </a:xfrm>
            <a:custGeom>
              <a:avLst/>
              <a:gdLst>
                <a:gd name="connsiteX0" fmla="*/ 92010 w 123305"/>
                <a:gd name="connsiteY0" fmla="*/ 11322 h 363637"/>
                <a:gd name="connsiteX1" fmla="*/ 332 w 123305"/>
                <a:gd name="connsiteY1" fmla="*/ 343633 h 363637"/>
                <a:gd name="connsiteX2" fmla="*/ 31066 w 123305"/>
                <a:gd name="connsiteY2" fmla="*/ 352190 h 363637"/>
                <a:gd name="connsiteX3" fmla="*/ 122744 w 123305"/>
                <a:gd name="connsiteY3" fmla="*/ 19879 h 363637"/>
                <a:gd name="connsiteX4" fmla="*/ 92010 w 123305"/>
                <a:gd name="connsiteY4" fmla="*/ 11322 h 363637"/>
                <a:gd name="connsiteX5" fmla="*/ 92010 w 123305"/>
                <a:gd name="connsiteY5" fmla="*/ 11322 h 36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05" h="363637">
                  <a:moveTo>
                    <a:pt x="92010" y="11322"/>
                  </a:moveTo>
                  <a:cubicBezTo>
                    <a:pt x="63371" y="122558"/>
                    <a:pt x="22334" y="230826"/>
                    <a:pt x="332" y="343633"/>
                  </a:cubicBezTo>
                  <a:cubicBezTo>
                    <a:pt x="-3510" y="363715"/>
                    <a:pt x="27224" y="372272"/>
                    <a:pt x="31066" y="352190"/>
                  </a:cubicBezTo>
                  <a:cubicBezTo>
                    <a:pt x="53068" y="239382"/>
                    <a:pt x="94105" y="131115"/>
                    <a:pt x="122744" y="19879"/>
                  </a:cubicBezTo>
                  <a:cubicBezTo>
                    <a:pt x="127808" y="-29"/>
                    <a:pt x="97074" y="-8585"/>
                    <a:pt x="92010" y="11322"/>
                  </a:cubicBezTo>
                  <a:lnTo>
                    <a:pt x="92010" y="11322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xmlns="" id="{72056548-F283-467A-8719-691316907589}"/>
                </a:ext>
              </a:extLst>
            </p:cNvPr>
            <p:cNvSpPr/>
            <p:nvPr/>
          </p:nvSpPr>
          <p:spPr>
            <a:xfrm>
              <a:off x="481952" y="5214157"/>
              <a:ext cx="77238" cy="260559"/>
            </a:xfrm>
            <a:custGeom>
              <a:avLst/>
              <a:gdLst>
                <a:gd name="connsiteX0" fmla="*/ 46287 w 77238"/>
                <a:gd name="connsiteY0" fmla="*/ 11447 h 260559"/>
                <a:gd name="connsiteX1" fmla="*/ 361 w 77238"/>
                <a:gd name="connsiteY1" fmla="*/ 240555 h 260559"/>
                <a:gd name="connsiteX2" fmla="*/ 31095 w 77238"/>
                <a:gd name="connsiteY2" fmla="*/ 249112 h 260559"/>
                <a:gd name="connsiteX3" fmla="*/ 76847 w 77238"/>
                <a:gd name="connsiteY3" fmla="*/ 20004 h 260559"/>
                <a:gd name="connsiteX4" fmla="*/ 46287 w 77238"/>
                <a:gd name="connsiteY4" fmla="*/ 11447 h 260559"/>
                <a:gd name="connsiteX5" fmla="*/ 46287 w 77238"/>
                <a:gd name="connsiteY5" fmla="*/ 11447 h 26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238" h="260559">
                  <a:moveTo>
                    <a:pt x="46287" y="11447"/>
                  </a:moveTo>
                  <a:cubicBezTo>
                    <a:pt x="31095" y="87758"/>
                    <a:pt x="15728" y="164244"/>
                    <a:pt x="361" y="240555"/>
                  </a:cubicBezTo>
                  <a:cubicBezTo>
                    <a:pt x="-3655" y="260637"/>
                    <a:pt x="27079" y="269194"/>
                    <a:pt x="31095" y="249112"/>
                  </a:cubicBezTo>
                  <a:cubicBezTo>
                    <a:pt x="46287" y="172801"/>
                    <a:pt x="61654" y="96315"/>
                    <a:pt x="76847" y="20004"/>
                  </a:cubicBezTo>
                  <a:cubicBezTo>
                    <a:pt x="81038" y="-78"/>
                    <a:pt x="50304" y="-8635"/>
                    <a:pt x="46287" y="11447"/>
                  </a:cubicBezTo>
                  <a:lnTo>
                    <a:pt x="46287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C5271443-85E6-423C-B1E5-0206B9F23847}"/>
                </a:ext>
              </a:extLst>
            </p:cNvPr>
            <p:cNvSpPr/>
            <p:nvPr/>
          </p:nvSpPr>
          <p:spPr>
            <a:xfrm>
              <a:off x="290917" y="5412869"/>
              <a:ext cx="138799" cy="802531"/>
            </a:xfrm>
            <a:custGeom>
              <a:avLst/>
              <a:gdLst>
                <a:gd name="connsiteX0" fmla="*/ 107575 w 138799"/>
                <a:gd name="connsiteY0" fmla="*/ 11458 h 802531"/>
                <a:gd name="connsiteX1" fmla="*/ 6 w 138799"/>
                <a:gd name="connsiteY1" fmla="*/ 787143 h 802531"/>
                <a:gd name="connsiteX2" fmla="*/ 31963 w 138799"/>
                <a:gd name="connsiteY2" fmla="*/ 787143 h 802531"/>
                <a:gd name="connsiteX3" fmla="*/ 138309 w 138799"/>
                <a:gd name="connsiteY3" fmla="*/ 19840 h 802531"/>
                <a:gd name="connsiteX4" fmla="*/ 107575 w 138799"/>
                <a:gd name="connsiteY4" fmla="*/ 11458 h 802531"/>
                <a:gd name="connsiteX5" fmla="*/ 107575 w 138799"/>
                <a:gd name="connsiteY5" fmla="*/ 11458 h 802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8799" h="802531">
                  <a:moveTo>
                    <a:pt x="107575" y="11458"/>
                  </a:moveTo>
                  <a:cubicBezTo>
                    <a:pt x="47504" y="268157"/>
                    <a:pt x="7166" y="523285"/>
                    <a:pt x="6" y="787143"/>
                  </a:cubicBezTo>
                  <a:cubicBezTo>
                    <a:pt x="-517" y="807749"/>
                    <a:pt x="31264" y="807574"/>
                    <a:pt x="31963" y="787143"/>
                  </a:cubicBezTo>
                  <a:cubicBezTo>
                    <a:pt x="39122" y="526253"/>
                    <a:pt x="78937" y="273571"/>
                    <a:pt x="138309" y="19840"/>
                  </a:cubicBezTo>
                  <a:cubicBezTo>
                    <a:pt x="143024" y="-67"/>
                    <a:pt x="112290" y="-8624"/>
                    <a:pt x="107575" y="11458"/>
                  </a:cubicBezTo>
                  <a:lnTo>
                    <a:pt x="107575" y="114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E40FBD37-0652-4EAC-9CDB-BF6A99AEE9A8}"/>
                </a:ext>
              </a:extLst>
            </p:cNvPr>
            <p:cNvSpPr/>
            <p:nvPr/>
          </p:nvSpPr>
          <p:spPr>
            <a:xfrm>
              <a:off x="462671" y="5550865"/>
              <a:ext cx="85627" cy="515449"/>
            </a:xfrm>
            <a:custGeom>
              <a:avLst/>
              <a:gdLst>
                <a:gd name="connsiteX0" fmla="*/ 53519 w 85627"/>
                <a:gd name="connsiteY0" fmla="*/ 15258 h 515449"/>
                <a:gd name="connsiteX1" fmla="*/ 84 w 85627"/>
                <a:gd name="connsiteY1" fmla="*/ 500192 h 515449"/>
                <a:gd name="connsiteX2" fmla="*/ 32040 w 85627"/>
                <a:gd name="connsiteY2" fmla="*/ 500192 h 515449"/>
                <a:gd name="connsiteX3" fmla="*/ 85475 w 85627"/>
                <a:gd name="connsiteY3" fmla="*/ 15258 h 515449"/>
                <a:gd name="connsiteX4" fmla="*/ 53519 w 85627"/>
                <a:gd name="connsiteY4" fmla="*/ 15258 h 515449"/>
                <a:gd name="connsiteX5" fmla="*/ 53519 w 85627"/>
                <a:gd name="connsiteY5" fmla="*/ 15258 h 515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627" h="515449">
                  <a:moveTo>
                    <a:pt x="53519" y="15258"/>
                  </a:moveTo>
                  <a:cubicBezTo>
                    <a:pt x="33088" y="176611"/>
                    <a:pt x="15800" y="338314"/>
                    <a:pt x="84" y="500192"/>
                  </a:cubicBezTo>
                  <a:cubicBezTo>
                    <a:pt x="-1837" y="520623"/>
                    <a:pt x="29945" y="520448"/>
                    <a:pt x="32040" y="500192"/>
                  </a:cubicBezTo>
                  <a:cubicBezTo>
                    <a:pt x="47931" y="338314"/>
                    <a:pt x="65044" y="176611"/>
                    <a:pt x="85475" y="15258"/>
                  </a:cubicBezTo>
                  <a:cubicBezTo>
                    <a:pt x="88095" y="-5173"/>
                    <a:pt x="56138" y="-4999"/>
                    <a:pt x="53519" y="15258"/>
                  </a:cubicBezTo>
                  <a:lnTo>
                    <a:pt x="53519" y="15258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FD38E77F-BECF-4B91-B461-06E36A80B91E}"/>
                </a:ext>
              </a:extLst>
            </p:cNvPr>
            <p:cNvSpPr/>
            <p:nvPr/>
          </p:nvSpPr>
          <p:spPr>
            <a:xfrm>
              <a:off x="405478" y="6207434"/>
              <a:ext cx="31956" cy="229457"/>
            </a:xfrm>
            <a:custGeom>
              <a:avLst/>
              <a:gdLst>
                <a:gd name="connsiteX0" fmla="*/ 0 w 31956"/>
                <a:gd name="connsiteY0" fmla="*/ 15454 h 229457"/>
                <a:gd name="connsiteX1" fmla="*/ 0 w 31956"/>
                <a:gd name="connsiteY1" fmla="*/ 214003 h 229457"/>
                <a:gd name="connsiteX2" fmla="*/ 31956 w 31956"/>
                <a:gd name="connsiteY2" fmla="*/ 214003 h 229457"/>
                <a:gd name="connsiteX3" fmla="*/ 31956 w 31956"/>
                <a:gd name="connsiteY3" fmla="*/ 15454 h 229457"/>
                <a:gd name="connsiteX4" fmla="*/ 0 w 31956"/>
                <a:gd name="connsiteY4" fmla="*/ 15454 h 229457"/>
                <a:gd name="connsiteX5" fmla="*/ 0 w 31956"/>
                <a:gd name="connsiteY5" fmla="*/ 15454 h 229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56" h="229457">
                  <a:moveTo>
                    <a:pt x="0" y="15454"/>
                  </a:moveTo>
                  <a:cubicBezTo>
                    <a:pt x="0" y="81637"/>
                    <a:pt x="0" y="147820"/>
                    <a:pt x="0" y="214003"/>
                  </a:cubicBezTo>
                  <a:cubicBezTo>
                    <a:pt x="0" y="234609"/>
                    <a:pt x="31956" y="234609"/>
                    <a:pt x="31956" y="214003"/>
                  </a:cubicBezTo>
                  <a:cubicBezTo>
                    <a:pt x="31956" y="147820"/>
                    <a:pt x="31956" y="81637"/>
                    <a:pt x="31956" y="15454"/>
                  </a:cubicBezTo>
                  <a:cubicBezTo>
                    <a:pt x="31956" y="-5151"/>
                    <a:pt x="0" y="-5151"/>
                    <a:pt x="0" y="15454"/>
                  </a:cubicBezTo>
                  <a:lnTo>
                    <a:pt x="0" y="15454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56B631A3-7983-494A-9838-8CA9F41D0FDC}"/>
                </a:ext>
              </a:extLst>
            </p:cNvPr>
            <p:cNvSpPr/>
            <p:nvPr/>
          </p:nvSpPr>
          <p:spPr>
            <a:xfrm>
              <a:off x="1070201" y="3312141"/>
              <a:ext cx="77507" cy="245291"/>
            </a:xfrm>
            <a:custGeom>
              <a:avLst/>
              <a:gdLst>
                <a:gd name="connsiteX0" fmla="*/ 46175 w 77507"/>
                <a:gd name="connsiteY0" fmla="*/ 11447 h 245291"/>
                <a:gd name="connsiteX1" fmla="*/ 423 w 77507"/>
                <a:gd name="connsiteY1" fmla="*/ 225363 h 245291"/>
                <a:gd name="connsiteX2" fmla="*/ 31157 w 77507"/>
                <a:gd name="connsiteY2" fmla="*/ 233920 h 245291"/>
                <a:gd name="connsiteX3" fmla="*/ 77084 w 77507"/>
                <a:gd name="connsiteY3" fmla="*/ 20004 h 245291"/>
                <a:gd name="connsiteX4" fmla="*/ 46175 w 77507"/>
                <a:gd name="connsiteY4" fmla="*/ 11447 h 245291"/>
                <a:gd name="connsiteX5" fmla="*/ 46175 w 77507"/>
                <a:gd name="connsiteY5" fmla="*/ 11447 h 245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507" h="245291">
                  <a:moveTo>
                    <a:pt x="46175" y="11447"/>
                  </a:moveTo>
                  <a:cubicBezTo>
                    <a:pt x="30459" y="82694"/>
                    <a:pt x="16140" y="154116"/>
                    <a:pt x="423" y="225363"/>
                  </a:cubicBezTo>
                  <a:cubicBezTo>
                    <a:pt x="-3942" y="245445"/>
                    <a:pt x="26792" y="253827"/>
                    <a:pt x="31157" y="233920"/>
                  </a:cubicBezTo>
                  <a:cubicBezTo>
                    <a:pt x="46874" y="162673"/>
                    <a:pt x="61368" y="91251"/>
                    <a:pt x="77084" y="20004"/>
                  </a:cubicBezTo>
                  <a:cubicBezTo>
                    <a:pt x="81449" y="-78"/>
                    <a:pt x="50715" y="-8635"/>
                    <a:pt x="46175" y="11447"/>
                  </a:cubicBezTo>
                  <a:lnTo>
                    <a:pt x="46175" y="11447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4D5711AC-2702-4EB2-8106-0AF6724746C0}"/>
                </a:ext>
              </a:extLst>
            </p:cNvPr>
            <p:cNvSpPr/>
            <p:nvPr/>
          </p:nvSpPr>
          <p:spPr>
            <a:xfrm>
              <a:off x="1206938" y="3624927"/>
              <a:ext cx="169799" cy="138393"/>
            </a:xfrm>
            <a:custGeom>
              <a:avLst/>
              <a:gdLst>
                <a:gd name="connsiteX0" fmla="*/ 27834 w 169799"/>
                <a:gd name="connsiteY0" fmla="*/ 134350 h 138393"/>
                <a:gd name="connsiteX1" fmla="*/ 162121 w 169799"/>
                <a:gd name="connsiteY1" fmla="*/ 29925 h 138393"/>
                <a:gd name="connsiteX2" fmla="*/ 146055 w 169799"/>
                <a:gd name="connsiteY2" fmla="*/ 2334 h 138393"/>
                <a:gd name="connsiteX3" fmla="*/ 5307 w 169799"/>
                <a:gd name="connsiteY3" fmla="*/ 111824 h 138393"/>
                <a:gd name="connsiteX4" fmla="*/ 27834 w 169799"/>
                <a:gd name="connsiteY4" fmla="*/ 134350 h 138393"/>
                <a:gd name="connsiteX5" fmla="*/ 27834 w 169799"/>
                <a:gd name="connsiteY5" fmla="*/ 134350 h 13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799" h="138393">
                  <a:moveTo>
                    <a:pt x="27834" y="134350"/>
                  </a:moveTo>
                  <a:cubicBezTo>
                    <a:pt x="71490" y="97679"/>
                    <a:pt x="112702" y="58912"/>
                    <a:pt x="162121" y="29925"/>
                  </a:cubicBezTo>
                  <a:cubicBezTo>
                    <a:pt x="179758" y="19447"/>
                    <a:pt x="163867" y="-8144"/>
                    <a:pt x="146055" y="2334"/>
                  </a:cubicBezTo>
                  <a:cubicBezTo>
                    <a:pt x="94366" y="32719"/>
                    <a:pt x="51059" y="73406"/>
                    <a:pt x="5307" y="111824"/>
                  </a:cubicBezTo>
                  <a:cubicBezTo>
                    <a:pt x="-10409" y="125095"/>
                    <a:pt x="12293" y="147622"/>
                    <a:pt x="27834" y="134350"/>
                  </a:cubicBezTo>
                  <a:lnTo>
                    <a:pt x="27834" y="134350"/>
                  </a:lnTo>
                  <a:close/>
                </a:path>
              </a:pathLst>
            </a:custGeom>
            <a:solidFill>
              <a:srgbClr val="BC8662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60C20931-67F2-4797-84CD-D58A8D38E4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-175385" y="3911730"/>
            <a:ext cx="12192001" cy="2819400"/>
          </a:xfrm>
          <a:prstGeom prst="rect">
            <a:avLst/>
          </a:prstGeom>
        </p:spPr>
      </p:pic>
      <p:grpSp>
        <p:nvGrpSpPr>
          <p:cNvPr id="204" name="Group 203">
            <a:extLst>
              <a:ext uri="{FF2B5EF4-FFF2-40B4-BE49-F238E27FC236}">
                <a16:creationId xmlns:a16="http://schemas.microsoft.com/office/drawing/2014/main" xmlns="" id="{A50EF55F-D70E-4119-8F48-88CBCB85536E}"/>
              </a:ext>
            </a:extLst>
          </p:cNvPr>
          <p:cNvGrpSpPr/>
          <p:nvPr/>
        </p:nvGrpSpPr>
        <p:grpSpPr>
          <a:xfrm>
            <a:off x="9886271" y="3235362"/>
            <a:ext cx="2435262" cy="3699373"/>
            <a:chOff x="9471854" y="2605828"/>
            <a:chExt cx="2849679" cy="4328908"/>
          </a:xfrm>
        </p:grpSpPr>
        <p:grpSp>
          <p:nvGrpSpPr>
            <p:cNvPr id="5" name="Graphic 143">
              <a:extLst>
                <a:ext uri="{FF2B5EF4-FFF2-40B4-BE49-F238E27FC236}">
                  <a16:creationId xmlns:a16="http://schemas.microsoft.com/office/drawing/2014/main" xmlns="" id="{B5EBAF0D-A44D-40B4-8BA5-1CFFEF2F8FC8}"/>
                </a:ext>
              </a:extLst>
            </p:cNvPr>
            <p:cNvGrpSpPr/>
            <p:nvPr/>
          </p:nvGrpSpPr>
          <p:grpSpPr>
            <a:xfrm>
              <a:off x="10445531" y="3270549"/>
              <a:ext cx="1876002" cy="3664187"/>
              <a:chOff x="10445531" y="3270549"/>
              <a:chExt cx="1876002" cy="3664187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77266D0B-2559-4A7B-8B4F-D5C160243219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DAD3A0C-AECA-4B6C-B62D-2FADDA79985C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D44907ED-7FA7-4F42-AD8A-A5DF0F489445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44D859D0-3C5E-477B-AF7E-353FA91864B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4D25BBE-43E2-45CC-AEB6-DA58F457CF68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17FA0066-2AF7-4738-8E21-0CF46CE30F2F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F597702A-1406-4CCD-A357-FA815ADF4A96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B21F9AFB-30CE-4892-B9F7-276AE7F59B76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4" name="Graphic 153">
              <a:extLst>
                <a:ext uri="{FF2B5EF4-FFF2-40B4-BE49-F238E27FC236}">
                  <a16:creationId xmlns:a16="http://schemas.microsoft.com/office/drawing/2014/main" xmlns="" id="{6AA97AD1-3260-4FB2-A49D-8826B293E248}"/>
                </a:ext>
              </a:extLst>
            </p:cNvPr>
            <p:cNvGrpSpPr/>
            <p:nvPr/>
          </p:nvGrpSpPr>
          <p:grpSpPr>
            <a:xfrm>
              <a:off x="11161825" y="3187825"/>
              <a:ext cx="1068908" cy="1281259"/>
              <a:chOff x="11161825" y="3187825"/>
              <a:chExt cx="1068908" cy="128125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66C568A7-C7B2-42A5-9A2F-BE3C74E04654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C901D727-1167-4705-8ACC-D086CB6F2F4B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26D3922F-5E2B-4F85-A113-6C31AC556BD9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D6F02D01-5237-45A7-8CCB-3BDF998B17FE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393FF08F-9444-474E-8EBB-B89640CE65A3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20" name="Graphic 154">
              <a:extLst>
                <a:ext uri="{FF2B5EF4-FFF2-40B4-BE49-F238E27FC236}">
                  <a16:creationId xmlns:a16="http://schemas.microsoft.com/office/drawing/2014/main" xmlns="" id="{12DD3961-171C-4345-87A5-F7819D3C7844}"/>
                </a:ext>
              </a:extLst>
            </p:cNvPr>
            <p:cNvGrpSpPr/>
            <p:nvPr/>
          </p:nvGrpSpPr>
          <p:grpSpPr>
            <a:xfrm>
              <a:off x="9471854" y="3930714"/>
              <a:ext cx="1734184" cy="1380521"/>
              <a:chOff x="9167261" y="3475651"/>
              <a:chExt cx="1734184" cy="1380521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DFEC915C-FD47-4B00-82F2-37636975E886}"/>
                  </a:ext>
                </a:extLst>
              </p:cNvPr>
              <p:cNvSpPr/>
              <p:nvPr/>
            </p:nvSpPr>
            <p:spPr>
              <a:xfrm>
                <a:off x="9167261" y="3475651"/>
                <a:ext cx="1726833" cy="1380521"/>
              </a:xfrm>
              <a:custGeom>
                <a:avLst/>
                <a:gdLst>
                  <a:gd name="connsiteX0" fmla="*/ 1726834 w 1726833"/>
                  <a:gd name="connsiteY0" fmla="*/ 1380521 h 1380521"/>
                  <a:gd name="connsiteX1" fmla="*/ 695820 w 1726833"/>
                  <a:gd name="connsiteY1" fmla="*/ 1058460 h 1380521"/>
                  <a:gd name="connsiteX2" fmla="*/ 287875 w 1726833"/>
                  <a:gd name="connsiteY2" fmla="*/ 488963 h 1380521"/>
                  <a:gd name="connsiteX3" fmla="*/ 0 w 1726833"/>
                  <a:gd name="connsiteY3" fmla="*/ 14730 h 1380521"/>
                  <a:gd name="connsiteX4" fmla="*/ 1726834 w 1726833"/>
                  <a:gd name="connsiteY4" fmla="*/ 1380521 h 1380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6833" h="1380521">
                    <a:moveTo>
                      <a:pt x="1726834" y="1380521"/>
                    </a:moveTo>
                    <a:cubicBezTo>
                      <a:pt x="1402271" y="1347794"/>
                      <a:pt x="956387" y="1275252"/>
                      <a:pt x="695820" y="1058460"/>
                    </a:cubicBezTo>
                    <a:cubicBezTo>
                      <a:pt x="515090" y="905037"/>
                      <a:pt x="392728" y="691164"/>
                      <a:pt x="287875" y="488963"/>
                    </a:cubicBezTo>
                    <a:cubicBezTo>
                      <a:pt x="200116" y="326160"/>
                      <a:pt x="87759" y="177533"/>
                      <a:pt x="0" y="14730"/>
                    </a:cubicBezTo>
                    <a:cubicBezTo>
                      <a:pt x="796086" y="-102421"/>
                      <a:pt x="1725583" y="490839"/>
                      <a:pt x="1726834" y="1380521"/>
                    </a:cubicBezTo>
                  </a:path>
                </a:pathLst>
              </a:custGeom>
              <a:solidFill>
                <a:srgbClr val="11564F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652BB4AD-4EC1-4F54-AB5B-A9EAC66CF842}"/>
                  </a:ext>
                </a:extLst>
              </p:cNvPr>
              <p:cNvSpPr/>
              <p:nvPr/>
            </p:nvSpPr>
            <p:spPr>
              <a:xfrm>
                <a:off x="9470928" y="3641271"/>
                <a:ext cx="1430516" cy="1197398"/>
              </a:xfrm>
              <a:custGeom>
                <a:avLst/>
                <a:gdLst>
                  <a:gd name="connsiteX0" fmla="*/ 1426084 w 1430516"/>
                  <a:gd name="connsiteY0" fmla="*/ 1163829 h 1197398"/>
                  <a:gd name="connsiteX1" fmla="*/ 783629 w 1430516"/>
                  <a:gd name="connsiteY1" fmla="*/ 612051 h 1197398"/>
                  <a:gd name="connsiteX2" fmla="*/ 27774 w 1430516"/>
                  <a:gd name="connsiteY2" fmla="*/ 3365 h 1197398"/>
                  <a:gd name="connsiteX3" fmla="*/ 8596 w 1430516"/>
                  <a:gd name="connsiteY3" fmla="*/ 36301 h 1197398"/>
                  <a:gd name="connsiteX4" fmla="*/ 725887 w 1430516"/>
                  <a:gd name="connsiteY4" fmla="*/ 616012 h 1197398"/>
                  <a:gd name="connsiteX5" fmla="*/ 1399194 w 1430516"/>
                  <a:gd name="connsiteY5" fmla="*/ 1190720 h 1197398"/>
                  <a:gd name="connsiteX6" fmla="*/ 1426084 w 1430516"/>
                  <a:gd name="connsiteY6" fmla="*/ 1163829 h 1197398"/>
                  <a:gd name="connsiteX7" fmla="*/ 1426084 w 1430516"/>
                  <a:gd name="connsiteY7" fmla="*/ 1163829 h 1197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30516" h="1197398">
                    <a:moveTo>
                      <a:pt x="1426084" y="1163829"/>
                    </a:moveTo>
                    <a:cubicBezTo>
                      <a:pt x="1250149" y="940784"/>
                      <a:pt x="1009384" y="780065"/>
                      <a:pt x="783629" y="612051"/>
                    </a:cubicBezTo>
                    <a:cubicBezTo>
                      <a:pt x="523895" y="418814"/>
                      <a:pt x="295221" y="186805"/>
                      <a:pt x="27774" y="3365"/>
                    </a:cubicBezTo>
                    <a:cubicBezTo>
                      <a:pt x="7554" y="-10601"/>
                      <a:pt x="-11624" y="22543"/>
                      <a:pt x="8596" y="36301"/>
                    </a:cubicBezTo>
                    <a:cubicBezTo>
                      <a:pt x="262910" y="210569"/>
                      <a:pt x="480953" y="429863"/>
                      <a:pt x="725887" y="616012"/>
                    </a:cubicBezTo>
                    <a:cubicBezTo>
                      <a:pt x="960398" y="794240"/>
                      <a:pt x="1214712" y="956834"/>
                      <a:pt x="1399194" y="1190720"/>
                    </a:cubicBezTo>
                    <a:cubicBezTo>
                      <a:pt x="1414411" y="1210106"/>
                      <a:pt x="1441093" y="1183007"/>
                      <a:pt x="1426084" y="1163829"/>
                    </a:cubicBezTo>
                    <a:lnTo>
                      <a:pt x="1426084" y="1163829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B941A1-F0BC-4A74-B62E-355A0649F56E}"/>
                  </a:ext>
                </a:extLst>
              </p:cNvPr>
              <p:cNvSpPr/>
              <p:nvPr/>
            </p:nvSpPr>
            <p:spPr>
              <a:xfrm>
                <a:off x="10419392" y="4372509"/>
                <a:ext cx="354555" cy="325891"/>
              </a:xfrm>
              <a:custGeom>
                <a:avLst/>
                <a:gdLst>
                  <a:gd name="connsiteX0" fmla="*/ 18396 w 354555"/>
                  <a:gd name="connsiteY0" fmla="*/ 316066 h 325891"/>
                  <a:gd name="connsiteX1" fmla="*/ 335455 w 354555"/>
                  <a:gd name="connsiteY1" fmla="*/ 325863 h 325891"/>
                  <a:gd name="connsiteX2" fmla="*/ 354424 w 354555"/>
                  <a:gd name="connsiteY2" fmla="*/ 306894 h 325891"/>
                  <a:gd name="connsiteX3" fmla="*/ 312108 w 354555"/>
                  <a:gd name="connsiteY3" fmla="*/ 8596 h 325891"/>
                  <a:gd name="connsiteX4" fmla="*/ 279172 w 354555"/>
                  <a:gd name="connsiteY4" fmla="*/ 27774 h 325891"/>
                  <a:gd name="connsiteX5" fmla="*/ 316277 w 354555"/>
                  <a:gd name="connsiteY5" fmla="*/ 306894 h 325891"/>
                  <a:gd name="connsiteX6" fmla="*/ 335247 w 354555"/>
                  <a:gd name="connsiteY6" fmla="*/ 287925 h 325891"/>
                  <a:gd name="connsiteX7" fmla="*/ 18188 w 354555"/>
                  <a:gd name="connsiteY7" fmla="*/ 278127 h 325891"/>
                  <a:gd name="connsiteX8" fmla="*/ 18396 w 354555"/>
                  <a:gd name="connsiteY8" fmla="*/ 316066 h 325891"/>
                  <a:gd name="connsiteX9" fmla="*/ 18396 w 354555"/>
                  <a:gd name="connsiteY9" fmla="*/ 316066 h 325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54555" h="325891">
                    <a:moveTo>
                      <a:pt x="18396" y="316066"/>
                    </a:moveTo>
                    <a:cubicBezTo>
                      <a:pt x="123874" y="323570"/>
                      <a:pt x="229769" y="319610"/>
                      <a:pt x="335455" y="325863"/>
                    </a:cubicBezTo>
                    <a:cubicBezTo>
                      <a:pt x="344836" y="326489"/>
                      <a:pt x="355884" y="316691"/>
                      <a:pt x="354424" y="306894"/>
                    </a:cubicBezTo>
                    <a:cubicBezTo>
                      <a:pt x="340875" y="206211"/>
                      <a:pt x="373394" y="98023"/>
                      <a:pt x="312108" y="8596"/>
                    </a:cubicBezTo>
                    <a:cubicBezTo>
                      <a:pt x="298350" y="-11624"/>
                      <a:pt x="265206" y="7554"/>
                      <a:pt x="279172" y="27774"/>
                    </a:cubicBezTo>
                    <a:cubicBezTo>
                      <a:pt x="335455" y="110113"/>
                      <a:pt x="303770" y="213924"/>
                      <a:pt x="316277" y="306894"/>
                    </a:cubicBezTo>
                    <a:cubicBezTo>
                      <a:pt x="322531" y="300640"/>
                      <a:pt x="328993" y="294178"/>
                      <a:pt x="335247" y="287925"/>
                    </a:cubicBezTo>
                    <a:cubicBezTo>
                      <a:pt x="229560" y="281671"/>
                      <a:pt x="123874" y="285632"/>
                      <a:pt x="18188" y="278127"/>
                    </a:cubicBezTo>
                    <a:cubicBezTo>
                      <a:pt x="-6201" y="276251"/>
                      <a:pt x="-5993" y="314398"/>
                      <a:pt x="18396" y="316066"/>
                    </a:cubicBezTo>
                    <a:lnTo>
                      <a:pt x="18396" y="31606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992737A-53F9-4220-8AA7-163BB38206A2}"/>
                  </a:ext>
                </a:extLst>
              </p:cNvPr>
              <p:cNvSpPr/>
              <p:nvPr/>
            </p:nvSpPr>
            <p:spPr>
              <a:xfrm>
                <a:off x="10118723" y="4162542"/>
                <a:ext cx="490559" cy="400638"/>
              </a:xfrm>
              <a:custGeom>
                <a:avLst/>
                <a:gdLst>
                  <a:gd name="connsiteX0" fmla="*/ 18266 w 490559"/>
                  <a:gd name="connsiteY0" fmla="*/ 354058 h 400638"/>
                  <a:gd name="connsiteX1" fmla="*/ 466025 w 490559"/>
                  <a:gd name="connsiteY1" fmla="*/ 400127 h 400638"/>
                  <a:gd name="connsiteX2" fmla="*/ 490206 w 490559"/>
                  <a:gd name="connsiteY2" fmla="*/ 381783 h 400638"/>
                  <a:gd name="connsiteX3" fmla="*/ 405574 w 490559"/>
                  <a:gd name="connsiteY3" fmla="*/ 9484 h 400638"/>
                  <a:gd name="connsiteX4" fmla="*/ 372638 w 490559"/>
                  <a:gd name="connsiteY4" fmla="*/ 28662 h 400638"/>
                  <a:gd name="connsiteX5" fmla="*/ 452059 w 490559"/>
                  <a:gd name="connsiteY5" fmla="*/ 381783 h 400638"/>
                  <a:gd name="connsiteX6" fmla="*/ 476240 w 490559"/>
                  <a:gd name="connsiteY6" fmla="*/ 363439 h 400638"/>
                  <a:gd name="connsiteX7" fmla="*/ 18474 w 490559"/>
                  <a:gd name="connsiteY7" fmla="*/ 316120 h 400638"/>
                  <a:gd name="connsiteX8" fmla="*/ 18266 w 490559"/>
                  <a:gd name="connsiteY8" fmla="*/ 354058 h 400638"/>
                  <a:gd name="connsiteX9" fmla="*/ 18266 w 490559"/>
                  <a:gd name="connsiteY9" fmla="*/ 354058 h 400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0559" h="400638">
                    <a:moveTo>
                      <a:pt x="18266" y="354058"/>
                    </a:moveTo>
                    <a:cubicBezTo>
                      <a:pt x="169187" y="347596"/>
                      <a:pt x="318648" y="368233"/>
                      <a:pt x="466025" y="400127"/>
                    </a:cubicBezTo>
                    <a:cubicBezTo>
                      <a:pt x="478324" y="402837"/>
                      <a:pt x="489789" y="394499"/>
                      <a:pt x="490206" y="381783"/>
                    </a:cubicBezTo>
                    <a:cubicBezTo>
                      <a:pt x="494167" y="256919"/>
                      <a:pt x="464775" y="119548"/>
                      <a:pt x="405574" y="9484"/>
                    </a:cubicBezTo>
                    <a:cubicBezTo>
                      <a:pt x="393900" y="-12195"/>
                      <a:pt x="361173" y="7191"/>
                      <a:pt x="372638" y="28662"/>
                    </a:cubicBezTo>
                    <a:cubicBezTo>
                      <a:pt x="428504" y="132680"/>
                      <a:pt x="455811" y="264215"/>
                      <a:pt x="452059" y="381783"/>
                    </a:cubicBezTo>
                    <a:cubicBezTo>
                      <a:pt x="459980" y="375738"/>
                      <a:pt x="468110" y="369484"/>
                      <a:pt x="476240" y="363439"/>
                    </a:cubicBezTo>
                    <a:cubicBezTo>
                      <a:pt x="325736" y="330920"/>
                      <a:pt x="172730" y="309449"/>
                      <a:pt x="18474" y="316120"/>
                    </a:cubicBezTo>
                    <a:cubicBezTo>
                      <a:pt x="-6123" y="316954"/>
                      <a:pt x="-6123" y="355101"/>
                      <a:pt x="18266" y="354058"/>
                    </a:cubicBezTo>
                    <a:lnTo>
                      <a:pt x="18266" y="354058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744E8C1D-C84E-45AE-9CD3-807C68595C1B}"/>
                  </a:ext>
                </a:extLst>
              </p:cNvPr>
              <p:cNvSpPr/>
              <p:nvPr/>
            </p:nvSpPr>
            <p:spPr>
              <a:xfrm>
                <a:off x="9921004" y="3898954"/>
                <a:ext cx="376821" cy="424839"/>
              </a:xfrm>
              <a:custGeom>
                <a:avLst/>
                <a:gdLst>
                  <a:gd name="connsiteX0" fmla="*/ 18370 w 376821"/>
                  <a:gd name="connsiteY0" fmla="*/ 424826 h 424839"/>
                  <a:gd name="connsiteX1" fmla="*/ 353564 w 376821"/>
                  <a:gd name="connsiteY1" fmla="*/ 418781 h 424839"/>
                  <a:gd name="connsiteX2" fmla="*/ 371908 w 376821"/>
                  <a:gd name="connsiteY2" fmla="*/ 404814 h 424839"/>
                  <a:gd name="connsiteX3" fmla="*/ 299783 w 376821"/>
                  <a:gd name="connsiteY3" fmla="*/ 9794 h 424839"/>
                  <a:gd name="connsiteX4" fmla="*/ 266847 w 376821"/>
                  <a:gd name="connsiteY4" fmla="*/ 28972 h 424839"/>
                  <a:gd name="connsiteX5" fmla="*/ 336888 w 376821"/>
                  <a:gd name="connsiteY5" fmla="*/ 324351 h 424839"/>
                  <a:gd name="connsiteX6" fmla="*/ 337513 w 376821"/>
                  <a:gd name="connsiteY6" fmla="*/ 373338 h 424839"/>
                  <a:gd name="connsiteX7" fmla="*/ 242458 w 376821"/>
                  <a:gd name="connsiteY7" fmla="*/ 380425 h 424839"/>
                  <a:gd name="connsiteX8" fmla="*/ 18370 w 376821"/>
                  <a:gd name="connsiteY8" fmla="*/ 386887 h 424839"/>
                  <a:gd name="connsiteX9" fmla="*/ 18370 w 376821"/>
                  <a:gd name="connsiteY9" fmla="*/ 424826 h 424839"/>
                  <a:gd name="connsiteX10" fmla="*/ 18370 w 376821"/>
                  <a:gd name="connsiteY10" fmla="*/ 424826 h 42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6821" h="424839">
                    <a:moveTo>
                      <a:pt x="18370" y="424826"/>
                    </a:moveTo>
                    <a:cubicBezTo>
                      <a:pt x="130102" y="420657"/>
                      <a:pt x="241833" y="416905"/>
                      <a:pt x="353564" y="418781"/>
                    </a:cubicBezTo>
                    <a:cubicBezTo>
                      <a:pt x="361277" y="418989"/>
                      <a:pt x="370658" y="412944"/>
                      <a:pt x="371908" y="404814"/>
                    </a:cubicBezTo>
                    <a:cubicBezTo>
                      <a:pt x="390669" y="278908"/>
                      <a:pt x="353356" y="123401"/>
                      <a:pt x="299783" y="9794"/>
                    </a:cubicBezTo>
                    <a:cubicBezTo>
                      <a:pt x="289360" y="-12302"/>
                      <a:pt x="256425" y="6875"/>
                      <a:pt x="266847" y="28972"/>
                    </a:cubicBezTo>
                    <a:cubicBezTo>
                      <a:pt x="309372" y="119232"/>
                      <a:pt x="328967" y="225752"/>
                      <a:pt x="336888" y="324351"/>
                    </a:cubicBezTo>
                    <a:cubicBezTo>
                      <a:pt x="338139" y="340610"/>
                      <a:pt x="337930" y="356870"/>
                      <a:pt x="337513" y="373338"/>
                    </a:cubicBezTo>
                    <a:cubicBezTo>
                      <a:pt x="337096" y="386679"/>
                      <a:pt x="252464" y="380217"/>
                      <a:pt x="242458" y="380425"/>
                    </a:cubicBezTo>
                    <a:cubicBezTo>
                      <a:pt x="167623" y="381050"/>
                      <a:pt x="92997" y="384177"/>
                      <a:pt x="18370" y="386887"/>
                    </a:cubicBezTo>
                    <a:cubicBezTo>
                      <a:pt x="-6019" y="387721"/>
                      <a:pt x="-6227" y="425660"/>
                      <a:pt x="18370" y="424826"/>
                    </a:cubicBezTo>
                    <a:lnTo>
                      <a:pt x="18370" y="42482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B619462-29E6-4BCE-9585-43BA043FF866}"/>
                  </a:ext>
                </a:extLst>
              </p:cNvPr>
              <p:cNvSpPr/>
              <p:nvPr/>
            </p:nvSpPr>
            <p:spPr>
              <a:xfrm>
                <a:off x="9713697" y="3805537"/>
                <a:ext cx="344546" cy="309163"/>
              </a:xfrm>
              <a:custGeom>
                <a:avLst/>
                <a:gdLst>
                  <a:gd name="connsiteX0" fmla="*/ 18474 w 344546"/>
                  <a:gd name="connsiteY0" fmla="*/ 309164 h 309163"/>
                  <a:gd name="connsiteX1" fmla="*/ 324277 w 344546"/>
                  <a:gd name="connsiteY1" fmla="*/ 308955 h 309163"/>
                  <a:gd name="connsiteX2" fmla="*/ 343246 w 344546"/>
                  <a:gd name="connsiteY2" fmla="*/ 289986 h 309163"/>
                  <a:gd name="connsiteX3" fmla="*/ 340744 w 344546"/>
                  <a:gd name="connsiteY3" fmla="*/ 18370 h 309163"/>
                  <a:gd name="connsiteX4" fmla="*/ 302597 w 344546"/>
                  <a:gd name="connsiteY4" fmla="*/ 18370 h 309163"/>
                  <a:gd name="connsiteX5" fmla="*/ 305099 w 344546"/>
                  <a:gd name="connsiteY5" fmla="*/ 289986 h 309163"/>
                  <a:gd name="connsiteX6" fmla="*/ 324068 w 344546"/>
                  <a:gd name="connsiteY6" fmla="*/ 271016 h 309163"/>
                  <a:gd name="connsiteX7" fmla="*/ 18266 w 344546"/>
                  <a:gd name="connsiteY7" fmla="*/ 271225 h 309163"/>
                  <a:gd name="connsiteX8" fmla="*/ 18474 w 344546"/>
                  <a:gd name="connsiteY8" fmla="*/ 309164 h 309163"/>
                  <a:gd name="connsiteX9" fmla="*/ 18474 w 344546"/>
                  <a:gd name="connsiteY9" fmla="*/ 309164 h 309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4546" h="309163">
                    <a:moveTo>
                      <a:pt x="18474" y="309164"/>
                    </a:moveTo>
                    <a:cubicBezTo>
                      <a:pt x="120408" y="309164"/>
                      <a:pt x="222342" y="303118"/>
                      <a:pt x="324277" y="308955"/>
                    </a:cubicBezTo>
                    <a:cubicBezTo>
                      <a:pt x="334908" y="309580"/>
                      <a:pt x="343037" y="299783"/>
                      <a:pt x="343246" y="289986"/>
                    </a:cubicBezTo>
                    <a:cubicBezTo>
                      <a:pt x="346164" y="199308"/>
                      <a:pt x="343663" y="108839"/>
                      <a:pt x="340744" y="18370"/>
                    </a:cubicBezTo>
                    <a:cubicBezTo>
                      <a:pt x="339911" y="-6019"/>
                      <a:pt x="301763" y="-6227"/>
                      <a:pt x="302597" y="18370"/>
                    </a:cubicBezTo>
                    <a:cubicBezTo>
                      <a:pt x="305516" y="109048"/>
                      <a:pt x="308017" y="199517"/>
                      <a:pt x="305099" y="289986"/>
                    </a:cubicBezTo>
                    <a:cubicBezTo>
                      <a:pt x="311352" y="283524"/>
                      <a:pt x="317814" y="277270"/>
                      <a:pt x="324068" y="271016"/>
                    </a:cubicBezTo>
                    <a:cubicBezTo>
                      <a:pt x="222134" y="265180"/>
                      <a:pt x="120200" y="271225"/>
                      <a:pt x="18266" y="271225"/>
                    </a:cubicBezTo>
                    <a:cubicBezTo>
                      <a:pt x="-6123" y="271016"/>
                      <a:pt x="-6123" y="309164"/>
                      <a:pt x="18474" y="309164"/>
                    </a:cubicBezTo>
                    <a:lnTo>
                      <a:pt x="18474" y="30916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BE0629D3-88A4-4CC7-A9E0-4CC968660070}"/>
                  </a:ext>
                </a:extLst>
              </p:cNvPr>
              <p:cNvSpPr/>
              <p:nvPr/>
            </p:nvSpPr>
            <p:spPr>
              <a:xfrm>
                <a:off x="9518610" y="3595780"/>
                <a:ext cx="260260" cy="296175"/>
              </a:xfrm>
              <a:custGeom>
                <a:avLst/>
                <a:gdLst>
                  <a:gd name="connsiteX0" fmla="*/ 18240 w 260260"/>
                  <a:gd name="connsiteY0" fmla="*/ 291914 h 296175"/>
                  <a:gd name="connsiteX1" fmla="*/ 234198 w 260260"/>
                  <a:gd name="connsiteY1" fmla="*/ 295875 h 296175"/>
                  <a:gd name="connsiteX2" fmla="*/ 257545 w 260260"/>
                  <a:gd name="connsiteY2" fmla="*/ 282534 h 296175"/>
                  <a:gd name="connsiteX3" fmla="*/ 224609 w 260260"/>
                  <a:gd name="connsiteY3" fmla="*/ 18214 h 296175"/>
                  <a:gd name="connsiteX4" fmla="*/ 186462 w 260260"/>
                  <a:gd name="connsiteY4" fmla="*/ 18214 h 296175"/>
                  <a:gd name="connsiteX5" fmla="*/ 220857 w 260260"/>
                  <a:gd name="connsiteY5" fmla="*/ 272528 h 296175"/>
                  <a:gd name="connsiteX6" fmla="*/ 244204 w 260260"/>
                  <a:gd name="connsiteY6" fmla="*/ 259187 h 296175"/>
                  <a:gd name="connsiteX7" fmla="*/ 18031 w 260260"/>
                  <a:gd name="connsiteY7" fmla="*/ 253975 h 296175"/>
                  <a:gd name="connsiteX8" fmla="*/ 18240 w 260260"/>
                  <a:gd name="connsiteY8" fmla="*/ 291914 h 296175"/>
                  <a:gd name="connsiteX9" fmla="*/ 18240 w 260260"/>
                  <a:gd name="connsiteY9" fmla="*/ 291914 h 29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0260" h="296175">
                    <a:moveTo>
                      <a:pt x="18240" y="291914"/>
                    </a:moveTo>
                    <a:cubicBezTo>
                      <a:pt x="90573" y="284410"/>
                      <a:pt x="162282" y="284201"/>
                      <a:pt x="234198" y="295875"/>
                    </a:cubicBezTo>
                    <a:cubicBezTo>
                      <a:pt x="243370" y="297334"/>
                      <a:pt x="256086" y="293582"/>
                      <a:pt x="257545" y="282534"/>
                    </a:cubicBezTo>
                    <a:cubicBezTo>
                      <a:pt x="270678" y="190814"/>
                      <a:pt x="232322" y="108266"/>
                      <a:pt x="224609" y="18214"/>
                    </a:cubicBezTo>
                    <a:cubicBezTo>
                      <a:pt x="222525" y="-5967"/>
                      <a:pt x="184378" y="-6175"/>
                      <a:pt x="186462" y="18214"/>
                    </a:cubicBezTo>
                    <a:cubicBezTo>
                      <a:pt x="193758" y="103263"/>
                      <a:pt x="233364" y="186436"/>
                      <a:pt x="220857" y="272528"/>
                    </a:cubicBezTo>
                    <a:cubicBezTo>
                      <a:pt x="228778" y="268150"/>
                      <a:pt x="236491" y="263564"/>
                      <a:pt x="244204" y="259187"/>
                    </a:cubicBezTo>
                    <a:cubicBezTo>
                      <a:pt x="168744" y="246888"/>
                      <a:pt x="93909" y="245846"/>
                      <a:pt x="18031" y="253975"/>
                    </a:cubicBezTo>
                    <a:cubicBezTo>
                      <a:pt x="-5941" y="256477"/>
                      <a:pt x="-6149" y="294624"/>
                      <a:pt x="18240" y="291914"/>
                    </a:cubicBezTo>
                    <a:lnTo>
                      <a:pt x="18240" y="291914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B92723B6-45A9-47FD-8E4A-AFD0E411C43D}"/>
                  </a:ext>
                </a:extLst>
              </p:cNvPr>
              <p:cNvSpPr/>
              <p:nvPr/>
            </p:nvSpPr>
            <p:spPr>
              <a:xfrm>
                <a:off x="9909618" y="374761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A26C7C7D-0404-4718-80E7-342BC143F67B}"/>
                  </a:ext>
                </a:extLst>
              </p:cNvPr>
              <p:cNvSpPr/>
              <p:nvPr/>
            </p:nvSpPr>
            <p:spPr>
              <a:xfrm>
                <a:off x="9842495" y="36875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91DA7848-EAB1-4D5C-906C-90B5F47677EF}"/>
                  </a:ext>
                </a:extLst>
              </p:cNvPr>
              <p:cNvSpPr/>
              <p:nvPr/>
            </p:nvSpPr>
            <p:spPr>
              <a:xfrm>
                <a:off x="9924209" y="3668192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DE29BC9F-2257-4E9D-B7E1-99C55FF1C9A6}"/>
                  </a:ext>
                </a:extLst>
              </p:cNvPr>
              <p:cNvSpPr/>
              <p:nvPr/>
            </p:nvSpPr>
            <p:spPr>
              <a:xfrm>
                <a:off x="9786421" y="427687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109B7B5B-834C-4DC5-81AE-1A4FC68375AE}"/>
                  </a:ext>
                </a:extLst>
              </p:cNvPr>
              <p:cNvSpPr/>
              <p:nvPr/>
            </p:nvSpPr>
            <p:spPr>
              <a:xfrm>
                <a:off x="9711169" y="4221638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1DB6618-7CA2-445D-8310-86C4FEAB6915}"/>
                  </a:ext>
                </a:extLst>
              </p:cNvPr>
              <p:cNvSpPr/>
              <p:nvPr/>
            </p:nvSpPr>
            <p:spPr>
              <a:xfrm>
                <a:off x="9809351" y="419266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208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48AEA4FA-8C16-45EB-BD48-78A87CD12C2E}"/>
                  </a:ext>
                </a:extLst>
              </p:cNvPr>
              <p:cNvSpPr/>
              <p:nvPr/>
            </p:nvSpPr>
            <p:spPr>
              <a:xfrm>
                <a:off x="9351378" y="360273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4D369714-2481-4EE0-A644-B27AC925A2B0}"/>
                  </a:ext>
                </a:extLst>
              </p:cNvPr>
              <p:cNvSpPr/>
              <p:nvPr/>
            </p:nvSpPr>
            <p:spPr>
              <a:xfrm>
                <a:off x="9397863" y="3559796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B546AEC4-90D1-4B1C-859C-84A7010EC009}"/>
                  </a:ext>
                </a:extLst>
              </p:cNvPr>
              <p:cNvSpPr/>
              <p:nvPr/>
            </p:nvSpPr>
            <p:spPr>
              <a:xfrm>
                <a:off x="10271911" y="3846003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09BD19F2-7D36-46BA-9BB4-2D80A0A0680B}"/>
                  </a:ext>
                </a:extLst>
              </p:cNvPr>
              <p:cNvSpPr/>
              <p:nvPr/>
            </p:nvSpPr>
            <p:spPr>
              <a:xfrm>
                <a:off x="10209583" y="3794307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29E07EA-4ECE-402C-859D-E24E9CE75DF2}"/>
                  </a:ext>
                </a:extLst>
              </p:cNvPr>
              <p:cNvSpPr/>
              <p:nvPr/>
            </p:nvSpPr>
            <p:spPr>
              <a:xfrm>
                <a:off x="10067209" y="4547660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923C66A3-1941-4A8A-AA8E-9063CDEA4640}"/>
                  </a:ext>
                </a:extLst>
              </p:cNvPr>
              <p:cNvSpPr/>
              <p:nvPr/>
            </p:nvSpPr>
            <p:spPr>
              <a:xfrm>
                <a:off x="9991332" y="4520144"/>
                <a:ext cx="55344" cy="57116"/>
              </a:xfrm>
              <a:custGeom>
                <a:avLst/>
                <a:gdLst>
                  <a:gd name="connsiteX0" fmla="*/ 27672 w 55344"/>
                  <a:gd name="connsiteY0" fmla="*/ 57116 h 57116"/>
                  <a:gd name="connsiteX1" fmla="*/ 27672 w 55344"/>
                  <a:gd name="connsiteY1" fmla="*/ 0 h 57116"/>
                  <a:gd name="connsiteX2" fmla="*/ 27672 w 55344"/>
                  <a:gd name="connsiteY2" fmla="*/ 57116 h 57116"/>
                  <a:gd name="connsiteX3" fmla="*/ 27672 w 55344"/>
                  <a:gd name="connsiteY3" fmla="*/ 57116 h 57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344" h="57116">
                    <a:moveTo>
                      <a:pt x="27672" y="57116"/>
                    </a:moveTo>
                    <a:cubicBezTo>
                      <a:pt x="64569" y="57116"/>
                      <a:pt x="64569" y="0"/>
                      <a:pt x="27672" y="0"/>
                    </a:cubicBezTo>
                    <a:cubicBezTo>
                      <a:pt x="-9224" y="0"/>
                      <a:pt x="-9224" y="57116"/>
                      <a:pt x="27672" y="57116"/>
                    </a:cubicBezTo>
                    <a:lnTo>
                      <a:pt x="27672" y="57116"/>
                    </a:lnTo>
                    <a:close/>
                  </a:path>
                </a:pathLst>
              </a:custGeom>
              <a:solidFill>
                <a:srgbClr val="46AA9E"/>
              </a:solidFill>
              <a:ln w="2077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xmlns="" id="{74D828CA-177E-4BEC-A66D-8F8F0D7E2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0746101" y="2605828"/>
              <a:ext cx="1433328" cy="961600"/>
            </a:xfrm>
            <a:prstGeom prst="rect">
              <a:avLst/>
            </a:prstGeom>
          </p:spPr>
        </p:pic>
      </p:grpSp>
      <p:grpSp>
        <p:nvGrpSpPr>
          <p:cNvPr id="63" name="Graphic 153">
            <a:extLst>
              <a:ext uri="{FF2B5EF4-FFF2-40B4-BE49-F238E27FC236}">
                <a16:creationId xmlns:a16="http://schemas.microsoft.com/office/drawing/2014/main" xmlns="" id="{38F980C4-5C41-4BBA-8D12-4260A82B6A0B}"/>
              </a:ext>
            </a:extLst>
          </p:cNvPr>
          <p:cNvGrpSpPr/>
          <p:nvPr/>
        </p:nvGrpSpPr>
        <p:grpSpPr>
          <a:xfrm rot="5043306">
            <a:off x="737597" y="5559159"/>
            <a:ext cx="1068908" cy="1281259"/>
            <a:chOff x="11161825" y="3187825"/>
            <a:chExt cx="1068908" cy="1281259"/>
          </a:xfrm>
        </p:grpSpPr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4A8DA20-A388-4911-8497-8802BD5D1C4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A1BC016B-7AEE-48D5-A1CF-CF7FC753C1EF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3F8AC50-D61A-479B-BFB9-C72789496E94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CD9E58BB-38B0-4F75-B619-55E6E84E4776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D626AF97-BDF4-42CA-BC12-83F447F7D952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ECB53AF2-23DF-4ABC-A899-1C0A07794D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-14190" y="4586771"/>
            <a:ext cx="1376593" cy="2413507"/>
          </a:xfrm>
          <a:prstGeom prst="rect">
            <a:avLst/>
          </a:prstGeom>
        </p:spPr>
      </p:pic>
      <p:grpSp>
        <p:nvGrpSpPr>
          <p:cNvPr id="70" name="Graphic 7">
            <a:extLst>
              <a:ext uri="{FF2B5EF4-FFF2-40B4-BE49-F238E27FC236}">
                <a16:creationId xmlns:a16="http://schemas.microsoft.com/office/drawing/2014/main" xmlns="" id="{23C3AD56-0171-46AA-A72C-486D7AADC391}"/>
              </a:ext>
            </a:extLst>
          </p:cNvPr>
          <p:cNvGrpSpPr/>
          <p:nvPr/>
        </p:nvGrpSpPr>
        <p:grpSpPr>
          <a:xfrm rot="1213838">
            <a:off x="-176942" y="-115834"/>
            <a:ext cx="3446538" cy="6075942"/>
            <a:chOff x="0" y="2213069"/>
            <a:chExt cx="2613113" cy="4606687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0E09668D-5C8B-41B0-A44C-4CEBBE5DB117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72" name="Graphic 7">
              <a:extLst>
                <a:ext uri="{FF2B5EF4-FFF2-40B4-BE49-F238E27FC236}">
                  <a16:creationId xmlns:a16="http://schemas.microsoft.com/office/drawing/2014/main" xmlns="" id="{B32DCF59-74A1-4B49-AB40-7F1867D23C7F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xmlns="" id="{0253AD42-E9EC-4270-8E5D-813A737261E4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xmlns="" id="{12DA503E-886B-4487-A1B1-315BA9176787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xmlns="" id="{359EAF16-378B-4742-A8A3-BC48AFA83C53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xmlns="" id="{9BDEF95F-6BD1-4564-80D1-78DF2327DF4B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285197C5-65C5-4140-8311-C16CC8182D28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4F80C07C-E794-4AAB-8F85-5D9138FEB10C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xmlns="" id="{47143675-D089-4A0D-9E2E-AB6B162BF343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xmlns="" id="{D40F508C-F06E-4B68-9429-1F332874397A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xmlns="" id="{9FC89061-5493-48DF-BDD9-575E51C019B3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xmlns="" id="{E31869F1-EC97-4425-98F8-BA2304B0168F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5EAC43B8-E67B-41F6-8DEA-A9ABA68D4AC6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593E78D7-9898-4C9D-8182-B1C721F32AFC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3" name="Graphic 7">
              <a:extLst>
                <a:ext uri="{FF2B5EF4-FFF2-40B4-BE49-F238E27FC236}">
                  <a16:creationId xmlns:a16="http://schemas.microsoft.com/office/drawing/2014/main" xmlns="" id="{F4DEE5C5-0E5E-4799-B407-D607F001E427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xmlns="" id="{88941E3C-D603-4AAE-A043-2F1E25E7A55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A31E00C8-0CB4-4321-964A-CD1F924D5134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BB77BDDC-693D-4C1C-ADFE-B1730A9E1B35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xmlns="" id="{B8CAB9CC-3AC6-4CBC-859A-DE66D1B7912B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xmlns="" id="{508AD830-6B94-4E6B-94FB-720AAEF82CC3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xmlns="" id="{E2770A9B-4C98-4CA8-A5B8-95E188D59EE3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xmlns="" id="{9AB70F10-7337-4F4D-A49C-6D1F9A8A49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xmlns="" id="{1F957FE3-3354-4BC1-8E45-8183CF22BA56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9E486A82-A415-4852-807F-AD059E277E94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EC8ED032-6283-4897-8205-4FF6A24CE753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xmlns="" id="{64003624-F6CB-4B35-B9A9-F1E29DB870D9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xmlns="" id="{B5375DE4-326F-4119-A057-848685C6E71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178" name="Graphic 233">
            <a:extLst>
              <a:ext uri="{FF2B5EF4-FFF2-40B4-BE49-F238E27FC236}">
                <a16:creationId xmlns:a16="http://schemas.microsoft.com/office/drawing/2014/main" xmlns="" id="{8C51C12E-10C7-4374-87D5-FDEFF0D40419}"/>
              </a:ext>
            </a:extLst>
          </p:cNvPr>
          <p:cNvGrpSpPr/>
          <p:nvPr/>
        </p:nvGrpSpPr>
        <p:grpSpPr>
          <a:xfrm>
            <a:off x="1392577" y="5382937"/>
            <a:ext cx="1484013" cy="1429614"/>
            <a:chOff x="2651548" y="5448024"/>
            <a:chExt cx="1484013" cy="1429614"/>
          </a:xfrm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AEB72E08-3878-44DA-B9AC-4956964D370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93433354-1BCB-42F7-8D98-B681FD6609E8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B60E2632-31C6-40AB-BD3A-425C341249C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BC64DC47-5EF0-470F-997E-A12567567D2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73ED4CD-9D2F-411B-BE4F-12317401CE9F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A547EB37-B5C2-4872-9812-0C4E9F00CBFA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F40D4FCA-26E2-4263-A2CB-24AC7DE55C20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30A7C073-BED8-40E2-B99F-C7CF70AE5727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7A4959A7-6931-444F-903D-0F56DA5F86CB}"/>
              </a:ext>
            </a:extLst>
          </p:cNvPr>
          <p:cNvGrpSpPr/>
          <p:nvPr/>
        </p:nvGrpSpPr>
        <p:grpSpPr>
          <a:xfrm>
            <a:off x="9806836" y="5549127"/>
            <a:ext cx="1630724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F798A43F-60C1-4010-AA26-F2939ED1990F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01FE8C2E-8AE7-4C0B-B3AB-3DE73D0D6C71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C07602E3-D6D9-4819-BE96-6C4F9AA3E9DA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2B75C081-6C34-43AD-A200-1892CD8A9BBF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75B8032C-EA11-429C-BB15-9EC3DECBF43C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94" name="Graphic 193">
            <a:extLst>
              <a:ext uri="{FF2B5EF4-FFF2-40B4-BE49-F238E27FC236}">
                <a16:creationId xmlns:a16="http://schemas.microsoft.com/office/drawing/2014/main" xmlns="" id="{80EE7C79-5AA3-453F-B27C-E854B0D19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-37062" y="-66997"/>
            <a:ext cx="1000125" cy="1085850"/>
          </a:xfrm>
          <a:prstGeom prst="rect">
            <a:avLst/>
          </a:prstGeom>
        </p:spPr>
      </p:pic>
      <p:grpSp>
        <p:nvGrpSpPr>
          <p:cNvPr id="202" name="Group 201">
            <a:extLst>
              <a:ext uri="{FF2B5EF4-FFF2-40B4-BE49-F238E27FC236}">
                <a16:creationId xmlns:a16="http://schemas.microsoft.com/office/drawing/2014/main" xmlns="" id="{B4B81E58-4B00-43E5-AE5D-8C72EF6B07B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xmlns="" id="{55F8876A-F00E-429F-B33F-3B0608D55FED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xmlns="" id="{FC80CE40-5BC1-472B-9931-0F7A5F6C8BE8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xmlns="" id="{2DCC80BF-0AC5-4130-8941-CD031430C9B0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xmlns="" id="{32819DE8-C929-4072-B29C-2456A2C88CBA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xmlns="" id="{68A63086-C6DC-4371-863D-FABD6608C3A6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334" name="Graphic 333">
              <a:extLst>
                <a:ext uri="{FF2B5EF4-FFF2-40B4-BE49-F238E27FC236}">
                  <a16:creationId xmlns:a16="http://schemas.microsoft.com/office/drawing/2014/main" xmlns="" id="{B58D9352-C8BB-4151-A086-9BC61A290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xmlns="" id="{CD077F7D-82FA-4E2D-B8E3-0389AB3FB1BE}"/>
              </a:ext>
            </a:extLst>
          </p:cNvPr>
          <p:cNvGrpSpPr/>
          <p:nvPr/>
        </p:nvGrpSpPr>
        <p:grpSpPr>
          <a:xfrm>
            <a:off x="3032206" y="2908913"/>
            <a:ext cx="1593531" cy="2125024"/>
            <a:chOff x="-3133932" y="-781651"/>
            <a:chExt cx="2856443" cy="302734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E8CD6BB0-623A-43A4-91C7-0326FBB4437A}"/>
                </a:ext>
              </a:extLst>
            </p:cNvPr>
            <p:cNvSpPr/>
            <p:nvPr/>
          </p:nvSpPr>
          <p:spPr>
            <a:xfrm rot="4565549">
              <a:off x="-3219385" y="-696198"/>
              <a:ext cx="3027349" cy="2856443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338" name="Graphic 7">
              <a:extLst>
                <a:ext uri="{FF2B5EF4-FFF2-40B4-BE49-F238E27FC236}">
                  <a16:creationId xmlns:a16="http://schemas.microsoft.com/office/drawing/2014/main" xmlns="" id="{364C77B5-5F84-4DC2-919D-6C7DC2D52740}"/>
                </a:ext>
              </a:extLst>
            </p:cNvPr>
            <p:cNvGrpSpPr/>
            <p:nvPr/>
          </p:nvGrpSpPr>
          <p:grpSpPr>
            <a:xfrm rot="1862317">
              <a:off x="-2990368" y="-421759"/>
              <a:ext cx="2526247" cy="2305587"/>
              <a:chOff x="199901" y="2459662"/>
              <a:chExt cx="2180577" cy="1990110"/>
            </a:xfrm>
          </p:grpSpPr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xmlns="" id="{03398628-70D2-4898-B007-64B342E4C06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xmlns="" id="{09ABA486-7406-47F4-AC74-7BACF0BAE398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xmlns="" id="{89EE7BC2-7987-419A-8532-5E08B92964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xmlns="" id="{878F1571-29C3-4EDE-8909-B8C2B0152A94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xmlns="" id="{1C6DF872-627C-43E4-8B44-59133D96D788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xmlns="" id="{C3A178AD-B622-470A-AD19-26B5949684BB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xmlns="" id="{3F9A39D6-21DC-4243-9712-58D7CC2256E0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xmlns="" id="{0D13FA7F-052C-4EC2-80D1-BD034396327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xmlns="" id="{61C0C009-6329-47E7-881E-CA151B97AE4E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xmlns="" id="{1DDC8D1F-FE76-4754-BDC5-9071CF3E5CCB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xmlns="" id="{611C090D-4D0D-42DE-A4CA-3CE7BB8BD1E2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xmlns="" id="{2E4489E9-E0FB-4BFB-8CF2-A4C80CC834BE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991FDBEF-BC4F-45E3-B160-41ECFB735C4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42" y="608424"/>
            <a:ext cx="3123651" cy="3522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E52D82D-4ED9-43E8-86DE-89FCD063B1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69992" y="406586"/>
            <a:ext cx="6175783" cy="2072820"/>
          </a:xfrm>
          <a:prstGeom prst="rect">
            <a:avLst/>
          </a:prstGeom>
        </p:spPr>
      </p:pic>
      <p:grpSp>
        <p:nvGrpSpPr>
          <p:cNvPr id="138" name="Graphic 243">
            <a:extLst>
              <a:ext uri="{FF2B5EF4-FFF2-40B4-BE49-F238E27FC236}">
                <a16:creationId xmlns:a16="http://schemas.microsoft.com/office/drawing/2014/main" xmlns="" id="{D91CEAC1-60AB-4D12-82F6-347AEB0FAE4E}"/>
              </a:ext>
            </a:extLst>
          </p:cNvPr>
          <p:cNvGrpSpPr/>
          <p:nvPr/>
        </p:nvGrpSpPr>
        <p:grpSpPr>
          <a:xfrm>
            <a:off x="2760224" y="5445962"/>
            <a:ext cx="1630724" cy="1255170"/>
            <a:chOff x="7982733" y="5589867"/>
            <a:chExt cx="1630724" cy="1255170"/>
          </a:xfrm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7C4593C1-F55A-4E5D-A293-0520624688A6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E042B107-D862-4086-A40A-E6AAD9054D48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49AF1BAE-F274-4D7C-97F4-22A54E3426B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BCAFCBAA-4F59-41CA-8C44-9454F2768C2A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66DF6A55-8F7C-4099-8261-B76F4DCB705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44" name="Graphic 243">
            <a:extLst>
              <a:ext uri="{FF2B5EF4-FFF2-40B4-BE49-F238E27FC236}">
                <a16:creationId xmlns:a16="http://schemas.microsoft.com/office/drawing/2014/main" xmlns="" id="{F7943B2D-39C9-4983-BDED-DC248CCB829A}"/>
              </a:ext>
            </a:extLst>
          </p:cNvPr>
          <p:cNvGrpSpPr/>
          <p:nvPr/>
        </p:nvGrpSpPr>
        <p:grpSpPr>
          <a:xfrm>
            <a:off x="4228430" y="5398833"/>
            <a:ext cx="1630724" cy="1255170"/>
            <a:chOff x="7982733" y="5589867"/>
            <a:chExt cx="1630724" cy="1255170"/>
          </a:xfrm>
        </p:grpSpPr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8486E339-FD6A-406D-AA3F-F1DEF9D2BB5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2C8E9204-2DC4-480E-BCB9-D5E8D884B586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6F94BC4-668D-447D-9682-BC1F89613886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903B6D5E-54FA-48BD-8B90-9FE75BF5F5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121B3B30-C82B-4D01-8E7A-B51DB03FBC96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0" name="Graphic 243">
            <a:extLst>
              <a:ext uri="{FF2B5EF4-FFF2-40B4-BE49-F238E27FC236}">
                <a16:creationId xmlns:a16="http://schemas.microsoft.com/office/drawing/2014/main" xmlns="" id="{02B52C9B-D53F-4A74-87B5-871F7FC083C4}"/>
              </a:ext>
            </a:extLst>
          </p:cNvPr>
          <p:cNvGrpSpPr/>
          <p:nvPr/>
        </p:nvGrpSpPr>
        <p:grpSpPr>
          <a:xfrm>
            <a:off x="5941592" y="5398833"/>
            <a:ext cx="1630724" cy="1255170"/>
            <a:chOff x="7982733" y="5589867"/>
            <a:chExt cx="1630724" cy="1255170"/>
          </a:xfrm>
        </p:grpSpPr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A7A8C93D-5784-4E7E-B7DE-513FB23ED5C1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0328D48A-B24D-405C-BC91-C2571F641E70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FE2CC134-357F-4E51-B410-379567D471EB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169D7000-8ABD-4770-8DBC-943769FAF417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B54E1842-83A4-451B-9429-47F6A3C7840A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1BCAA7E-18D9-4C03-9525-871617F26CF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6043" y="2532575"/>
            <a:ext cx="6803726" cy="307874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07B1516-B8ED-459F-BFF0-B8C97C71BC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23607" y="5822231"/>
            <a:ext cx="2688569" cy="1286367"/>
          </a:xfrm>
          <a:prstGeom prst="rect">
            <a:avLst/>
          </a:prstGeom>
        </p:spPr>
      </p:pic>
      <p:pic>
        <p:nvPicPr>
          <p:cNvPr id="157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75CA24FE-9B06-48C0-B2D2-D63F03643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58420" y="6596600"/>
            <a:ext cx="487363" cy="487363"/>
          </a:xfrm>
          <a:prstGeom prst="rect">
            <a:avLst/>
          </a:prstGeom>
        </p:spPr>
      </p:pic>
      <p:pic>
        <p:nvPicPr>
          <p:cNvPr id="3" name="9convert.com - Gang of Instrumentals  Say Hello To Zambezia Zambezia Soundtrack">
            <a:hlinkClick r:id="" action="ppaction://media"/>
            <a:extLst>
              <a:ext uri="{FF2B5EF4-FFF2-40B4-BE49-F238E27FC236}">
                <a16:creationId xmlns:a16="http://schemas.microsoft.com/office/drawing/2014/main" xmlns="" id="{560917C8-C52F-4D65-AA2D-4B45EB4CD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19892" y="6306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numSld="2">
                <p:cTn id="62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20836057-3865-4CCD-BD67-1C1987C3A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9BE9343-71ED-45AE-BB95-4CD40B8CC4D7}"/>
              </a:ext>
            </a:extLst>
          </p:cNvPr>
          <p:cNvSpPr txBox="1"/>
          <p:nvPr/>
        </p:nvSpPr>
        <p:spPr>
          <a:xfrm>
            <a:off x="2950334" y="5537697"/>
            <a:ext cx="6199072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3" name="Picture 12" descr="Vùng xanh” an toàn là điều kiện nâng cao ý thức, trách nhiệm của mỗi công  dân, mỗi gia đình đối với xã hội">
            <a:extLst>
              <a:ext uri="{FF2B5EF4-FFF2-40B4-BE49-F238E27FC236}">
                <a16:creationId xmlns:a16="http://schemas.microsoft.com/office/drawing/2014/main" xmlns="" id="{9DA65890-FE06-4F29-9FDB-74DCD0DBE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85" y="89732"/>
            <a:ext cx="7961236" cy="542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29E8E00C-5D2B-469C-B717-6F0F61412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5D2FB99E-F878-4B03-95BC-5C87AD007D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5786E658-FE71-475A-A261-9FDF0B6B9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63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8" name="Graphic 67">
            <a:extLst>
              <a:ext uri="{FF2B5EF4-FFF2-40B4-BE49-F238E27FC236}">
                <a16:creationId xmlns:a16="http://schemas.microsoft.com/office/drawing/2014/main" xmlns="" id="{248CD547-B95A-4731-9F1C-082C1F37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xmlns="" id="{E5127403-31A1-47B2-8008-A49FDD1D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E91BEEDF-FCA2-4B70-9A88-656936CCA5BA}"/>
              </a:ext>
            </a:extLst>
          </p:cNvPr>
          <p:cNvSpPr txBox="1"/>
          <p:nvPr/>
        </p:nvSpPr>
        <p:spPr>
          <a:xfrm>
            <a:off x="2496295" y="5446635"/>
            <a:ext cx="6890897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51C32B6-B561-454E-AEE5-95BE02C3B6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2903" y="325376"/>
            <a:ext cx="7820025" cy="525780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xmlns="" id="{CA1DF246-FAFF-4DA1-980C-07539FC163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725D64FB-2690-48D2-8DA2-3082782E3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23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1562745" y="5789174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68692" y="1816547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336014" y="5352141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4"/>
            <a:ext cx="1986419" cy="930699"/>
          </a:xfrm>
          <a:prstGeom prst="rect">
            <a:avLst/>
          </a:prstGeom>
        </p:spPr>
      </p:pic>
      <p:pic>
        <p:nvPicPr>
          <p:cNvPr id="463" name="Graphic 462">
            <a:extLst>
              <a:ext uri="{FF2B5EF4-FFF2-40B4-BE49-F238E27FC236}">
                <a16:creationId xmlns:a16="http://schemas.microsoft.com/office/drawing/2014/main" xmlns="" id="{E1694C42-FB8A-4591-95ED-F25012DB4B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365683" y="179867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6030" y="3473264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3004924" y="325376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BFEC0B-D1C6-479E-968B-93FFF89F00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508" y="641389"/>
            <a:ext cx="7691890" cy="5768918"/>
          </a:xfrm>
          <a:prstGeom prst="rect">
            <a:avLst/>
          </a:prstGeom>
        </p:spPr>
      </p:pic>
      <p:pic>
        <p:nvPicPr>
          <p:cNvPr id="1026" name="Picture 2" descr="Về thăm Đền Hùng - Cội nguồn linh thiêng của dân tộc">
            <a:extLst>
              <a:ext uri="{FF2B5EF4-FFF2-40B4-BE49-F238E27FC236}">
                <a16:creationId xmlns:a16="http://schemas.microsoft.com/office/drawing/2014/main" xmlns="" id="{197470D9-8C78-4750-9BE6-C56E758DA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683" y="631116"/>
            <a:ext cx="4349682" cy="59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Bác Hồ vẹn nguyên trong trái tim người trẻ - Đài Phát thanh và  Truyền hình Ninh Bình">
            <a:extLst>
              <a:ext uri="{FF2B5EF4-FFF2-40B4-BE49-F238E27FC236}">
                <a16:creationId xmlns:a16="http://schemas.microsoft.com/office/drawing/2014/main" xmlns="" id="{A82BDC8F-740A-4A46-A988-83309D0B5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101" y="1132170"/>
            <a:ext cx="7772702" cy="477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ác Hồ với Đại đoàn quân Tiên phong tại Đền Hùng (Phú Thọ)">
            <a:extLst>
              <a:ext uri="{FF2B5EF4-FFF2-40B4-BE49-F238E27FC236}">
                <a16:creationId xmlns:a16="http://schemas.microsoft.com/office/drawing/2014/main" xmlns="" id="{4D9B9E1D-E6E0-4726-A8DB-570CE628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83" y="673979"/>
            <a:ext cx="7836320" cy="57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71FB92E8-0034-48E0-A0CE-48176F41A8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25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圆角矩形 15">
            <a:extLst>
              <a:ext uri="{FF2B5EF4-FFF2-40B4-BE49-F238E27FC236}">
                <a16:creationId xmlns:a16="http://schemas.microsoft.com/office/drawing/2014/main" xmlns="" id="{8D7136D4-240A-4711-8281-E85C8229B315}"/>
              </a:ext>
            </a:extLst>
          </p:cNvPr>
          <p:cNvSpPr/>
          <p:nvPr/>
        </p:nvSpPr>
        <p:spPr>
          <a:xfrm>
            <a:off x="4313736" y="202514"/>
            <a:ext cx="7700752" cy="5807544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662899CF-6636-4264-9A3F-23BEF747F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3795" y="611247"/>
            <a:ext cx="2132870" cy="99931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D5AA739E-46DF-4D62-99E2-18ACA21133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85623" y="5947342"/>
            <a:ext cx="3164529" cy="41703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5D0DAAB-D760-4989-B591-A63F29533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382055" y="192811"/>
            <a:ext cx="1460633" cy="68435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AC2A1547-9AC4-4D29-94D4-2EFD377DA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512211" y="5553534"/>
            <a:ext cx="2444487" cy="114531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FABDD268-0967-4503-AA99-C41AEC5EB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21436" y="5110517"/>
            <a:ext cx="1090936" cy="5111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B0D9FB-CACA-427E-A7DA-275BD8482FEA}"/>
              </a:ext>
            </a:extLst>
          </p:cNvPr>
          <p:cNvSpPr txBox="1"/>
          <p:nvPr/>
        </p:nvSpPr>
        <p:spPr>
          <a:xfrm>
            <a:off x="4822048" y="507302"/>
            <a:ext cx="689099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solidFill>
                  <a:srgbClr val="002060"/>
                </a:solidFill>
                <a:latin typeface="Nunito" pitchFamily="2" charset="0"/>
              </a:rPr>
              <a:t>3. 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Dựa vào nội dung câu nói của Bác Hồ </a:t>
            </a:r>
            <a:r>
              <a:rPr lang="vi-VN" sz="4000" b="1" i="1" dirty="0">
                <a:solidFill>
                  <a:srgbClr val="002060"/>
                </a:solidFill>
                <a:latin typeface="Nunito" pitchFamily="2" charset="0"/>
              </a:rPr>
              <a:t>"Các vua Hùng đã có công dựng nước, Bác cháu ta phải cùng nhau giữ lấy nước."</a:t>
            </a:r>
            <a:r>
              <a:rPr lang="vi-VN" sz="4000" i="1" dirty="0">
                <a:solidFill>
                  <a:srgbClr val="002060"/>
                </a:solidFill>
                <a:latin typeface="Nunito" pitchFamily="2" charset="0"/>
              </a:rPr>
              <a:t>, em hãy viết một đoạn văn khoảng 5 câu về nghĩa vụ bảo vệ Tổ quốc của mỗi công dân.</a:t>
            </a:r>
            <a:endParaRPr lang="en-US" sz="4000" i="1" dirty="0">
              <a:solidFill>
                <a:srgbClr val="002060"/>
              </a:solidFill>
              <a:latin typeface="Nunito" pitchFamily="2" charset="0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xmlns="" id="{C1D2E917-2A95-49AE-A857-52D12BAE59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26A1531-C42D-405D-969D-501F40A30C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82" b="98409" l="7440" r="89716">
                        <a14:foregroundMark x1="33042" y1="8636" x2="42013" y2="10000"/>
                        <a14:foregroundMark x1="13129" y1="49091" x2="7440" y2="78864"/>
                        <a14:foregroundMark x1="7440" y1="78864" x2="10503" y2="85682"/>
                        <a14:foregroundMark x1="12691" y1="98409" x2="74617" y2="94091"/>
                        <a14:foregroundMark x1="85558" y1="62045" x2="88621" y2="69545"/>
                        <a14:foregroundMark x1="52516" y1="9773" x2="45077" y2="17500"/>
                        <a14:foregroundMark x1="45733" y1="13636" x2="44420" y2="16364"/>
                        <a14:foregroundMark x1="57768" y1="14091" x2="60394" y2="27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7142" y="1947133"/>
            <a:ext cx="5019312" cy="483259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827093F0-C787-4F20-8919-4A4B3910F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673619">
            <a:off x="10491896" y="5424743"/>
            <a:ext cx="800173" cy="1402900"/>
          </a:xfrm>
          <a:prstGeom prst="rect">
            <a:avLst/>
          </a:prstGeom>
        </p:spPr>
      </p:pic>
      <p:grpSp>
        <p:nvGrpSpPr>
          <p:cNvPr id="33" name="Graphic 153">
            <a:extLst>
              <a:ext uri="{FF2B5EF4-FFF2-40B4-BE49-F238E27FC236}">
                <a16:creationId xmlns:a16="http://schemas.microsoft.com/office/drawing/2014/main" xmlns="" id="{79C3B038-459B-47BB-BC87-355CFFB0C4BA}"/>
              </a:ext>
            </a:extLst>
          </p:cNvPr>
          <p:cNvGrpSpPr/>
          <p:nvPr/>
        </p:nvGrpSpPr>
        <p:grpSpPr>
          <a:xfrm rot="1161433" flipH="1">
            <a:off x="11070898" y="5767950"/>
            <a:ext cx="1068908" cy="1281259"/>
            <a:chOff x="11161825" y="3187825"/>
            <a:chExt cx="1068908" cy="1281259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E505BF0-09FA-4ED4-B4B1-92DDCA639C07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369EA15F-1C09-45B4-BF45-C2FB6F4B3A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C62B6E99-A351-4843-839C-B89D8E652E0C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687FC175-1A9D-49A1-BFB4-B2AE6ABBC27B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DDF078CC-C731-478B-8FF2-9E4779259035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32859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圆角矩形 15">
            <a:extLst>
              <a:ext uri="{FF2B5EF4-FFF2-40B4-BE49-F238E27FC236}">
                <a16:creationId xmlns:a16="http://schemas.microsoft.com/office/drawing/2014/main" xmlns="" id="{25740983-90FB-42A6-A111-A659C0EA81BE}"/>
              </a:ext>
            </a:extLst>
          </p:cNvPr>
          <p:cNvSpPr/>
          <p:nvPr/>
        </p:nvSpPr>
        <p:spPr>
          <a:xfrm>
            <a:off x="173104" y="2447852"/>
            <a:ext cx="6839241" cy="3775722"/>
          </a:xfrm>
          <a:prstGeom prst="roundRect">
            <a:avLst>
              <a:gd name="adj" fmla="val 16797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20" name="Graphic 200">
            <a:extLst>
              <a:ext uri="{FF2B5EF4-FFF2-40B4-BE49-F238E27FC236}">
                <a16:creationId xmlns:a16="http://schemas.microsoft.com/office/drawing/2014/main" xmlns="" id="{E9FD9B3B-4183-486B-A5C1-D6AC912655C5}"/>
              </a:ext>
            </a:extLst>
          </p:cNvPr>
          <p:cNvSpPr/>
          <p:nvPr/>
        </p:nvSpPr>
        <p:spPr>
          <a:xfrm rot="-2299724">
            <a:off x="3606563" y="2173795"/>
            <a:ext cx="5274291" cy="5274291"/>
          </a:xfrm>
          <a:custGeom>
            <a:avLst/>
            <a:gdLst>
              <a:gd name="connsiteX0" fmla="*/ 725649 w 725649"/>
              <a:gd name="connsiteY0" fmla="*/ 362825 h 725649"/>
              <a:gd name="connsiteX1" fmla="*/ 362825 w 725649"/>
              <a:gd name="connsiteY1" fmla="*/ 725649 h 725649"/>
              <a:gd name="connsiteX2" fmla="*/ 0 w 725649"/>
              <a:gd name="connsiteY2" fmla="*/ 362825 h 725649"/>
              <a:gd name="connsiteX3" fmla="*/ 362825 w 725649"/>
              <a:gd name="connsiteY3" fmla="*/ 0 h 725649"/>
              <a:gd name="connsiteX4" fmla="*/ 725649 w 725649"/>
              <a:gd name="connsiteY4" fmla="*/ 362825 h 72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5649" h="725649">
                <a:moveTo>
                  <a:pt x="725649" y="362825"/>
                </a:moveTo>
                <a:cubicBezTo>
                  <a:pt x="725649" y="563207"/>
                  <a:pt x="563207" y="725649"/>
                  <a:pt x="362825" y="725649"/>
                </a:cubicBezTo>
                <a:cubicBezTo>
                  <a:pt x="162442" y="725649"/>
                  <a:pt x="0" y="563207"/>
                  <a:pt x="0" y="362825"/>
                </a:cubicBezTo>
                <a:cubicBezTo>
                  <a:pt x="0" y="162442"/>
                  <a:pt x="162442" y="0"/>
                  <a:pt x="362825" y="0"/>
                </a:cubicBezTo>
                <a:cubicBezTo>
                  <a:pt x="563207" y="0"/>
                  <a:pt x="725649" y="162442"/>
                  <a:pt x="725649" y="362825"/>
                </a:cubicBezTo>
                <a:close/>
              </a:path>
            </a:pathLst>
          </a:custGeom>
          <a:noFill/>
          <a:ln w="38102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th-TH" dirty="0"/>
          </a:p>
        </p:txBody>
      </p:sp>
      <p:grpSp>
        <p:nvGrpSpPr>
          <p:cNvPr id="3" name="Group 2"/>
          <p:cNvGrpSpPr/>
          <p:nvPr/>
        </p:nvGrpSpPr>
        <p:grpSpPr>
          <a:xfrm>
            <a:off x="8216264" y="408123"/>
            <a:ext cx="3777606" cy="1695440"/>
            <a:chOff x="197914" y="232846"/>
            <a:chExt cx="3777606" cy="1695440"/>
          </a:xfrm>
        </p:grpSpPr>
        <p:pic>
          <p:nvPicPr>
            <p:cNvPr id="628" name="Graphic 627">
              <a:extLst>
                <a:ext uri="{FF2B5EF4-FFF2-40B4-BE49-F238E27FC236}">
                  <a16:creationId xmlns:a16="http://schemas.microsoft.com/office/drawing/2014/main" xmlns="" id="{1DCDCE6E-B771-4438-8390-404856DCE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1180152" y="1175965"/>
              <a:ext cx="1460633" cy="684352"/>
            </a:xfrm>
            <a:prstGeom prst="rect">
              <a:avLst/>
            </a:prstGeom>
          </p:spPr>
        </p:pic>
        <p:sp>
          <p:nvSpPr>
            <p:cNvPr id="109" name="圆角矩形 15">
              <a:extLst>
                <a:ext uri="{FF2B5EF4-FFF2-40B4-BE49-F238E27FC236}">
                  <a16:creationId xmlns:a16="http://schemas.microsoft.com/office/drawing/2014/main" xmlns="" id="{602CF4D4-DD6C-4D52-A69B-47A85649438E}"/>
                </a:ext>
              </a:extLst>
            </p:cNvPr>
            <p:cNvSpPr/>
            <p:nvPr/>
          </p:nvSpPr>
          <p:spPr>
            <a:xfrm>
              <a:off x="197914" y="232846"/>
              <a:ext cx="3777606" cy="1695440"/>
            </a:xfrm>
            <a:prstGeom prst="roundRect">
              <a:avLst>
                <a:gd name="adj" fmla="val 1679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A6155F25-0405-4414-B3C2-65410230F07F}"/>
                </a:ext>
              </a:extLst>
            </p:cNvPr>
            <p:cNvSpPr txBox="1"/>
            <p:nvPr/>
          </p:nvSpPr>
          <p:spPr>
            <a:xfrm>
              <a:off x="261841" y="288520"/>
              <a:ext cx="371367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i="1" u="sng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Gợi</a:t>
              </a:r>
              <a:r>
                <a:rPr lang="en-US" sz="2400" b="1" i="1" u="sng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ý</a:t>
              </a:r>
              <a:r>
                <a:rPr lang="en-US" sz="2400" b="1" i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</a:t>
              </a: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chiến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tranh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Khi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đất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nước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hòa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bình</a:t>
              </a:r>
              <a:endParaRPr lang="en-US" sz="2400" i="1" dirty="0">
                <a:solidFill>
                  <a:srgbClr val="002060"/>
                </a:solidFill>
                <a:latin typeface="Nunito" pitchFamily="2" charset="0"/>
              </a:endParaRPr>
            </a:p>
            <a:p>
              <a:pPr marL="266700" indent="-211138" algn="just">
                <a:buFontTx/>
                <a:buChar char="-"/>
              </a:pP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Trong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đại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2400" i="1" dirty="0" err="1">
                  <a:solidFill>
                    <a:srgbClr val="002060"/>
                  </a:solidFill>
                  <a:latin typeface="Nunito" pitchFamily="2" charset="0"/>
                </a:rPr>
                <a:t>dịch</a:t>
              </a:r>
              <a:r>
                <a:rPr lang="en-US" sz="2400" i="1" dirty="0">
                  <a:solidFill>
                    <a:srgbClr val="002060"/>
                  </a:solidFill>
                  <a:latin typeface="Nunito" pitchFamily="2" charset="0"/>
                </a:rPr>
                <a:t>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F43F2EF-1DEE-481B-8A10-958CD0F4C969}"/>
              </a:ext>
            </a:extLst>
          </p:cNvPr>
          <p:cNvGrpSpPr/>
          <p:nvPr/>
        </p:nvGrpSpPr>
        <p:grpSpPr>
          <a:xfrm>
            <a:off x="570413" y="3134178"/>
            <a:ext cx="6068727" cy="2991882"/>
            <a:chOff x="0" y="1"/>
            <a:chExt cx="12397211" cy="6953060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xmlns="" id="{8005362D-A072-40A0-B919-B4A861F0D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"/>
              <a:ext cx="12397211" cy="6953060"/>
            </a:xfrm>
            <a:prstGeom prst="rect">
              <a:avLst/>
            </a:prstGeom>
          </p:spPr>
        </p:pic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xmlns="" id="{50C57386-396A-4A9D-9B1D-A6CAB0F33519}"/>
                </a:ext>
              </a:extLst>
            </p:cNvPr>
            <p:cNvSpPr/>
            <p:nvPr/>
          </p:nvSpPr>
          <p:spPr>
            <a:xfrm>
              <a:off x="519067" y="339504"/>
              <a:ext cx="4913013" cy="6518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100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80A637AE-9353-44E9-B072-EA033078C504}"/>
                </a:ext>
              </a:extLst>
            </p:cNvPr>
            <p:cNvSpPr txBox="1"/>
            <p:nvPr/>
          </p:nvSpPr>
          <p:spPr>
            <a:xfrm>
              <a:off x="1074346" y="105020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Mở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xmlns="" id="{139B6B87-48CC-4A11-81B2-7DF8519D6572}"/>
                </a:ext>
              </a:extLst>
            </p:cNvPr>
            <p:cNvSpPr txBox="1"/>
            <p:nvPr/>
          </p:nvSpPr>
          <p:spPr>
            <a:xfrm>
              <a:off x="1074346" y="2100406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EB5105F1-4C06-4F7C-B259-F244B3486D3E}"/>
                </a:ext>
              </a:extLst>
            </p:cNvPr>
            <p:cNvSpPr txBox="1"/>
            <p:nvPr/>
          </p:nvSpPr>
          <p:spPr>
            <a:xfrm>
              <a:off x="1074346" y="3249940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2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F27583AB-4DE2-4F3E-8841-169B0F9D0A3B}"/>
                </a:ext>
              </a:extLst>
            </p:cNvPr>
            <p:cNvSpPr txBox="1"/>
            <p:nvPr/>
          </p:nvSpPr>
          <p:spPr>
            <a:xfrm>
              <a:off x="1074346" y="4399472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Thân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- ý 3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xmlns="" id="{8C68273B-3EB4-42B7-88AA-934B9D509D66}"/>
                </a:ext>
              </a:extLst>
            </p:cNvPr>
            <p:cNvSpPr txBox="1"/>
            <p:nvPr/>
          </p:nvSpPr>
          <p:spPr>
            <a:xfrm>
              <a:off x="1074346" y="5458983"/>
              <a:ext cx="4261164" cy="8029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Kết</a:t>
              </a:r>
              <a:r>
                <a:rPr lang="en-US" sz="2000" kern="0" dirty="0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 </a:t>
              </a:r>
              <a:r>
                <a:rPr lang="en-US" sz="2000" kern="0" dirty="0" err="1">
                  <a:solidFill>
                    <a:srgbClr val="000000"/>
                  </a:solidFill>
                  <a:latin typeface="Nunito" pitchFamily="2" charset="0"/>
                  <a:cs typeface="Arial"/>
                  <a:sym typeface="Arial"/>
                </a:rPr>
                <a:t>đoạn</a:t>
              </a:r>
              <a:endParaRPr lang="en-US" sz="2000" kern="0" dirty="0">
                <a:solidFill>
                  <a:srgbClr val="000000"/>
                </a:solidFill>
                <a:latin typeface="Nunito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25391" y="119182"/>
            <a:ext cx="8199381" cy="1890207"/>
            <a:chOff x="5967942" y="19596"/>
            <a:chExt cx="5484102" cy="1890207"/>
          </a:xfrm>
        </p:grpSpPr>
        <p:pic>
          <p:nvPicPr>
            <p:cNvPr id="655" name="Graphic 654">
              <a:extLst>
                <a:ext uri="{FF2B5EF4-FFF2-40B4-BE49-F238E27FC236}">
                  <a16:creationId xmlns:a16="http://schemas.microsoft.com/office/drawing/2014/main" xmlns="" id="{C2BCCF60-5FD7-4E8D-960F-ABC58C4D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967942" y="19596"/>
              <a:ext cx="719512" cy="781185"/>
            </a:xfrm>
            <a:prstGeom prst="rect">
              <a:avLst/>
            </a:prstGeom>
          </p:spPr>
        </p:pic>
        <p:sp>
          <p:nvSpPr>
            <p:cNvPr id="119" name="圆角矩形 15">
              <a:extLst>
                <a:ext uri="{FF2B5EF4-FFF2-40B4-BE49-F238E27FC236}">
                  <a16:creationId xmlns:a16="http://schemas.microsoft.com/office/drawing/2014/main" xmlns="" id="{33C29CF4-3794-4A77-8C37-CE0AFE0FB163}"/>
                </a:ext>
              </a:extLst>
            </p:cNvPr>
            <p:cNvSpPr/>
            <p:nvPr/>
          </p:nvSpPr>
          <p:spPr>
            <a:xfrm>
              <a:off x="6265719" y="420457"/>
              <a:ext cx="5121956" cy="1489346"/>
            </a:xfrm>
            <a:prstGeom prst="roundRect">
              <a:avLst>
                <a:gd name="adj" fmla="val 16797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28575" cap="flat" cmpd="sng" algn="ctr">
              <a:solidFill>
                <a:srgbClr val="3C7895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xmlns="" id="{CEF9293E-9A25-4EC9-8048-3AFF8FC9CCE6}"/>
                </a:ext>
              </a:extLst>
            </p:cNvPr>
            <p:cNvSpPr txBox="1"/>
            <p:nvPr/>
          </p:nvSpPr>
          <p:spPr>
            <a:xfrm>
              <a:off x="6243709" y="556093"/>
              <a:ext cx="5208335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Yêu</a:t>
              </a:r>
              <a:r>
                <a:rPr lang="en-US" sz="3600" b="1" i="1" u="sng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 </a:t>
              </a:r>
              <a:r>
                <a:rPr lang="en-US" sz="3600" b="1" i="1" u="sng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cầu</a:t>
              </a:r>
              <a:r>
                <a:rPr lang="en-US" sz="3600" b="1" i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unito" pitchFamily="2" charset="0"/>
                </a:rPr>
                <a:t>: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Nêu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được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 smtClean="0">
                  <a:solidFill>
                    <a:srgbClr val="002060"/>
                  </a:solidFill>
                  <a:latin typeface="Nunito" pitchFamily="2" charset="0"/>
                </a:rPr>
                <a:t>nghĩa</a:t>
              </a:r>
              <a:r>
                <a:rPr lang="en-US" sz="3600" i="1" dirty="0" smtClean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vụ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bảo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vệ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Tổ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quốc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của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mỗi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công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 </a:t>
              </a:r>
              <a:r>
                <a:rPr lang="en-US" sz="3600" i="1" dirty="0" err="1">
                  <a:solidFill>
                    <a:srgbClr val="002060"/>
                  </a:solidFill>
                  <a:latin typeface="Nunito" pitchFamily="2" charset="0"/>
                </a:rPr>
                <a:t>dân</a:t>
              </a:r>
              <a:r>
                <a:rPr lang="en-US" sz="3600" i="1" dirty="0">
                  <a:solidFill>
                    <a:srgbClr val="002060"/>
                  </a:solidFill>
                  <a:latin typeface="Nunito" pitchFamily="2" charset="0"/>
                </a:rPr>
                <a:t>.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50A721E4-B0BE-4638-8114-4D29D8C9D8B0}"/>
              </a:ext>
            </a:extLst>
          </p:cNvPr>
          <p:cNvSpPr txBox="1"/>
          <p:nvPr/>
        </p:nvSpPr>
        <p:spPr>
          <a:xfrm>
            <a:off x="-924151" y="2520388"/>
            <a:ext cx="4390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Bố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cục</a:t>
            </a:r>
            <a:r>
              <a:rPr lang="en-US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i="1" dirty="0">
              <a:solidFill>
                <a:srgbClr val="002060"/>
              </a:solidFill>
              <a:latin typeface="Nunito" pitchFamily="2" charset="0"/>
            </a:endParaRPr>
          </a:p>
        </p:txBody>
      </p:sp>
      <p:sp>
        <p:nvSpPr>
          <p:cNvPr id="125" name="圆角矩形 15">
            <a:extLst>
              <a:ext uri="{FF2B5EF4-FFF2-40B4-BE49-F238E27FC236}">
                <a16:creationId xmlns:a16="http://schemas.microsoft.com/office/drawing/2014/main" xmlns="" id="{2C969DC2-F6B8-4426-AFBE-93C98C6013DB}"/>
              </a:ext>
            </a:extLst>
          </p:cNvPr>
          <p:cNvSpPr/>
          <p:nvPr/>
        </p:nvSpPr>
        <p:spPr>
          <a:xfrm>
            <a:off x="7192555" y="2527325"/>
            <a:ext cx="4771262" cy="3658626"/>
          </a:xfrm>
          <a:prstGeom prst="roundRect">
            <a:avLst>
              <a:gd name="adj" fmla="val 1679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98CF64B2-6790-4A43-B7D2-99A1DDEA8A17}"/>
              </a:ext>
            </a:extLst>
          </p:cNvPr>
          <p:cNvSpPr txBox="1"/>
          <p:nvPr/>
        </p:nvSpPr>
        <p:spPr>
          <a:xfrm>
            <a:off x="7166814" y="2790035"/>
            <a:ext cx="479700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Tiêu</a:t>
            </a:r>
            <a:r>
              <a:rPr lang="en-US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  <a:r>
              <a:rPr lang="en-US" sz="36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chí</a:t>
            </a:r>
            <a:r>
              <a:rPr lang="en-US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:</a:t>
            </a:r>
            <a:endParaRPr lang="en-US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itchFamily="2" charset="0"/>
            </a:endParaRPr>
          </a:p>
          <a:p>
            <a:pPr algn="ctr"/>
            <a:r>
              <a:rPr lang="en-US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yêu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cầu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đề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bài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Diễn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đạt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mạch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lạc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 smtClean="0">
                <a:solidFill>
                  <a:srgbClr val="002060"/>
                </a:solidFill>
                <a:latin typeface="Nunito" pitchFamily="2" charset="0"/>
              </a:rPr>
              <a:t>trôi</a:t>
            </a:r>
            <a:r>
              <a:rPr lang="en-US" sz="3200" i="1" dirty="0" smtClean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chảy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  <a:p>
            <a:pPr marL="457200" indent="-457200">
              <a:buFontTx/>
              <a:buChar char="-"/>
            </a:pP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Đúng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chính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tả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sạch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Nunito" pitchFamily="2" charset="0"/>
              </a:rPr>
              <a:t>sẽ</a:t>
            </a:r>
            <a:r>
              <a:rPr lang="en-US" sz="3200" i="1" dirty="0">
                <a:solidFill>
                  <a:srgbClr val="002060"/>
                </a:solidFill>
                <a:latin typeface="Nunito" pitchFamily="2" charset="0"/>
              </a:rPr>
              <a:t> </a:t>
            </a:r>
          </a:p>
        </p:txBody>
      </p:sp>
      <p:grpSp>
        <p:nvGrpSpPr>
          <p:cNvPr id="703" name="Group 702">
            <a:extLst>
              <a:ext uri="{FF2B5EF4-FFF2-40B4-BE49-F238E27FC236}">
                <a16:creationId xmlns:a16="http://schemas.microsoft.com/office/drawing/2014/main" xmlns="" id="{99A4AA29-DA8E-4ED1-963C-CA7EE67A58AC}"/>
              </a:ext>
            </a:extLst>
          </p:cNvPr>
          <p:cNvGrpSpPr/>
          <p:nvPr/>
        </p:nvGrpSpPr>
        <p:grpSpPr>
          <a:xfrm>
            <a:off x="7103537" y="6192338"/>
            <a:ext cx="1121974" cy="574398"/>
            <a:chOff x="6803638" y="4315000"/>
            <a:chExt cx="4477890" cy="2292469"/>
          </a:xfrm>
        </p:grpSpPr>
        <p:grpSp>
          <p:nvGrpSpPr>
            <p:cNvPr id="704" name="Graphic 143">
              <a:extLst>
                <a:ext uri="{FF2B5EF4-FFF2-40B4-BE49-F238E27FC236}">
                  <a16:creationId xmlns:a16="http://schemas.microsoft.com/office/drawing/2014/main" xmlns="" id="{7B5776EF-3A01-47C1-9291-97DA27ED258C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xmlns="" id="{775C1767-2676-4597-9E6A-307A5D98BE54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xmlns="" id="{45F362AC-91F4-4325-877C-DF1706560762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xmlns="" id="{1721567E-AF53-4D94-992A-C67EC33C8592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xmlns="" id="{12989DE8-A2CC-4AB8-98A1-4C969E80B92F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xmlns="" id="{92D893F3-6328-42B2-B5AB-2298F644BD55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xmlns="" id="{EDA87AEB-AAC7-4006-AE91-28166632CEC4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xmlns="" id="{9118378E-4917-4620-92A1-53391C92DC0D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xmlns="" id="{0FE96F07-6143-4D9B-A15A-3B0CFB51DCE3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05" name="Graphic 153">
              <a:extLst>
                <a:ext uri="{FF2B5EF4-FFF2-40B4-BE49-F238E27FC236}">
                  <a16:creationId xmlns:a16="http://schemas.microsoft.com/office/drawing/2014/main" xmlns="" id="{80077CDC-83A9-47E4-9685-27EF491F3864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xmlns="" id="{2B277381-DB2A-4E9D-B599-F7FB12245C22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xmlns="" id="{E37AF43F-A1FC-48C9-9AFA-BB85CB060D14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xmlns="" id="{E8F5DF08-5E5D-4E3F-8292-F3A6BF26D794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xmlns="" id="{861C5C9A-B779-418B-9A4F-5604883F0F9B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xmlns="" id="{443D6D0E-66D2-4EBD-B7E4-D898A22436A7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06" name="Graphic 705">
              <a:extLst>
                <a:ext uri="{FF2B5EF4-FFF2-40B4-BE49-F238E27FC236}">
                  <a16:creationId xmlns:a16="http://schemas.microsoft.com/office/drawing/2014/main" xmlns="" id="{BE8FCD88-816C-47D2-81DD-A570E38EF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07" name="Graphic 243">
              <a:extLst>
                <a:ext uri="{FF2B5EF4-FFF2-40B4-BE49-F238E27FC236}">
                  <a16:creationId xmlns:a16="http://schemas.microsoft.com/office/drawing/2014/main" xmlns="" id="{D65637D4-92D6-4456-9C90-0D0C14B9A913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xmlns="" id="{CD443EFB-425B-4493-B21A-653A7CA7A31C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xmlns="" id="{51437342-515D-4777-B53F-BF4ACF3D7ACB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xmlns="" id="{F001E08C-A2EE-4DDC-9FC7-B84806A9B298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xmlns="" id="{C8E3F1FA-798C-4EC5-B5D2-F5D898B5E998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xmlns="" id="{D621B828-C8A0-4B96-8345-CC1EDFF38C96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xmlns="" id="{36ED32D1-28B0-4DFA-B71A-73A7165E5A5C}"/>
              </a:ext>
            </a:extLst>
          </p:cNvPr>
          <p:cNvGrpSpPr/>
          <p:nvPr/>
        </p:nvGrpSpPr>
        <p:grpSpPr>
          <a:xfrm>
            <a:off x="-169273" y="6339981"/>
            <a:ext cx="1121974" cy="574398"/>
            <a:chOff x="6803638" y="4315000"/>
            <a:chExt cx="4477890" cy="2292469"/>
          </a:xfrm>
        </p:grpSpPr>
        <p:grpSp>
          <p:nvGrpSpPr>
            <p:cNvPr id="727" name="Graphic 143">
              <a:extLst>
                <a:ext uri="{FF2B5EF4-FFF2-40B4-BE49-F238E27FC236}">
                  <a16:creationId xmlns:a16="http://schemas.microsoft.com/office/drawing/2014/main" xmlns="" id="{63D47DCB-B32C-4D41-A2EE-315FE2906981}"/>
                </a:ext>
              </a:extLst>
            </p:cNvPr>
            <p:cNvGrpSpPr/>
            <p:nvPr/>
          </p:nvGrpSpPr>
          <p:grpSpPr>
            <a:xfrm rot="17668063" flipH="1">
              <a:off x="7697731" y="3547295"/>
              <a:ext cx="1876002" cy="3664187"/>
              <a:chOff x="10445531" y="3270549"/>
              <a:chExt cx="1876002" cy="3664187"/>
            </a:xfrm>
          </p:grpSpPr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xmlns="" id="{CB18F289-F8D8-49A0-8AFC-FEC4E007B6C0}"/>
                  </a:ext>
                </a:extLst>
              </p:cNvPr>
              <p:cNvSpPr/>
              <p:nvPr/>
            </p:nvSpPr>
            <p:spPr>
              <a:xfrm>
                <a:off x="10445531" y="3270549"/>
                <a:ext cx="1876002" cy="3650892"/>
              </a:xfrm>
              <a:custGeom>
                <a:avLst/>
                <a:gdLst>
                  <a:gd name="connsiteX0" fmla="*/ 1562850 w 1876002"/>
                  <a:gd name="connsiteY0" fmla="*/ 3650892 h 3650892"/>
                  <a:gd name="connsiteX1" fmla="*/ 6436 w 1876002"/>
                  <a:gd name="connsiteY1" fmla="*/ 1834145 h 3650892"/>
                  <a:gd name="connsiteX2" fmla="*/ 47444 w 1876002"/>
                  <a:gd name="connsiteY2" fmla="*/ 9941 h 3650892"/>
                  <a:gd name="connsiteX3" fmla="*/ 49100 w 1876002"/>
                  <a:gd name="connsiteY3" fmla="*/ 0 h 3650892"/>
                  <a:gd name="connsiteX4" fmla="*/ 1624361 w 1876002"/>
                  <a:gd name="connsiteY4" fmla="*/ 1400462 h 3650892"/>
                  <a:gd name="connsiteX5" fmla="*/ 1674481 w 1876002"/>
                  <a:gd name="connsiteY5" fmla="*/ 3352658 h 3650892"/>
                  <a:gd name="connsiteX6" fmla="*/ 1562850 w 1876002"/>
                  <a:gd name="connsiteY6" fmla="*/ 3650892 h 365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6002" h="3650892">
                    <a:moveTo>
                      <a:pt x="1562850" y="3650892"/>
                    </a:moveTo>
                    <a:cubicBezTo>
                      <a:pt x="514885" y="3556451"/>
                      <a:pt x="37088" y="2504345"/>
                      <a:pt x="6436" y="1834145"/>
                    </a:cubicBezTo>
                    <a:cubicBezTo>
                      <a:pt x="-2884" y="1525761"/>
                      <a:pt x="-10547" y="51363"/>
                      <a:pt x="47444" y="9941"/>
                    </a:cubicBezTo>
                    <a:cubicBezTo>
                      <a:pt x="49100" y="0"/>
                      <a:pt x="49100" y="0"/>
                      <a:pt x="49100" y="0"/>
                    </a:cubicBezTo>
                    <a:cubicBezTo>
                      <a:pt x="680572" y="259713"/>
                      <a:pt x="1247011" y="846034"/>
                      <a:pt x="1624361" y="1400462"/>
                    </a:cubicBezTo>
                    <a:cubicBezTo>
                      <a:pt x="2023043" y="2009772"/>
                      <a:pt x="1876204" y="2701097"/>
                      <a:pt x="1674481" y="3352658"/>
                    </a:cubicBezTo>
                    <a:cubicBezTo>
                      <a:pt x="1647764" y="3450412"/>
                      <a:pt x="1612763" y="3536569"/>
                      <a:pt x="1562850" y="3650892"/>
                    </a:cubicBezTo>
                  </a:path>
                </a:pathLst>
              </a:custGeom>
              <a:solidFill>
                <a:srgbClr val="459B97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xmlns="" id="{0C3D28F6-9553-4A4B-A1A3-E2A90D8997E7}"/>
                  </a:ext>
                </a:extLst>
              </p:cNvPr>
              <p:cNvSpPr/>
              <p:nvPr/>
            </p:nvSpPr>
            <p:spPr>
              <a:xfrm>
                <a:off x="10625392" y="3521682"/>
                <a:ext cx="1371735" cy="3413054"/>
              </a:xfrm>
              <a:custGeom>
                <a:avLst/>
                <a:gdLst>
                  <a:gd name="connsiteX0" fmla="*/ 1788 w 1371735"/>
                  <a:gd name="connsiteY0" fmla="*/ 28876 h 3413054"/>
                  <a:gd name="connsiteX1" fmla="*/ 431743 w 1371735"/>
                  <a:gd name="connsiteY1" fmla="*/ 788961 h 3413054"/>
                  <a:gd name="connsiteX2" fmla="*/ 772228 w 1371735"/>
                  <a:gd name="connsiteY2" fmla="*/ 1701063 h 3413054"/>
                  <a:gd name="connsiteX3" fmla="*/ 1052652 w 1371735"/>
                  <a:gd name="connsiteY3" fmla="*/ 2576713 h 3413054"/>
                  <a:gd name="connsiteX4" fmla="*/ 1337011 w 1371735"/>
                  <a:gd name="connsiteY4" fmla="*/ 3404108 h 3413054"/>
                  <a:gd name="connsiteX5" fmla="*/ 1369734 w 1371735"/>
                  <a:gd name="connsiteY5" fmla="*/ 3385055 h 3413054"/>
                  <a:gd name="connsiteX6" fmla="*/ 1361449 w 1371735"/>
                  <a:gd name="connsiteY6" fmla="*/ 3373456 h 3413054"/>
                  <a:gd name="connsiteX7" fmla="*/ 1328726 w 1371735"/>
                  <a:gd name="connsiteY7" fmla="*/ 3392510 h 3413054"/>
                  <a:gd name="connsiteX8" fmla="*/ 1337011 w 1371735"/>
                  <a:gd name="connsiteY8" fmla="*/ 3404108 h 3413054"/>
                  <a:gd name="connsiteX9" fmla="*/ 1369734 w 1371735"/>
                  <a:gd name="connsiteY9" fmla="*/ 3385055 h 3413054"/>
                  <a:gd name="connsiteX10" fmla="*/ 1073570 w 1371735"/>
                  <a:gd name="connsiteY10" fmla="*/ 2513546 h 3413054"/>
                  <a:gd name="connsiteX11" fmla="*/ 790247 w 1371735"/>
                  <a:gd name="connsiteY11" fmla="*/ 1635617 h 3413054"/>
                  <a:gd name="connsiteX12" fmla="*/ 464673 w 1371735"/>
                  <a:gd name="connsiteY12" fmla="*/ 769907 h 3413054"/>
                  <a:gd name="connsiteX13" fmla="*/ 34718 w 1371735"/>
                  <a:gd name="connsiteY13" fmla="*/ 9822 h 3413054"/>
                  <a:gd name="connsiteX14" fmla="*/ 1788 w 1371735"/>
                  <a:gd name="connsiteY14" fmla="*/ 28876 h 3413054"/>
                  <a:gd name="connsiteX15" fmla="*/ 1788 w 1371735"/>
                  <a:gd name="connsiteY15" fmla="*/ 28876 h 3413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1735" h="3413054">
                    <a:moveTo>
                      <a:pt x="1788" y="28876"/>
                    </a:moveTo>
                    <a:cubicBezTo>
                      <a:pt x="119011" y="296666"/>
                      <a:pt x="297330" y="530284"/>
                      <a:pt x="431743" y="788961"/>
                    </a:cubicBezTo>
                    <a:cubicBezTo>
                      <a:pt x="580861" y="1075805"/>
                      <a:pt x="669296" y="1395786"/>
                      <a:pt x="772228" y="1701063"/>
                    </a:cubicBezTo>
                    <a:cubicBezTo>
                      <a:pt x="870190" y="1992049"/>
                      <a:pt x="966288" y="2281999"/>
                      <a:pt x="1052652" y="2576713"/>
                    </a:cubicBezTo>
                    <a:cubicBezTo>
                      <a:pt x="1134666" y="2856723"/>
                      <a:pt x="1219995" y="3136318"/>
                      <a:pt x="1337011" y="3404108"/>
                    </a:cubicBezTo>
                    <a:cubicBezTo>
                      <a:pt x="1347987" y="3397688"/>
                      <a:pt x="1358757" y="3391475"/>
                      <a:pt x="1369734" y="3385055"/>
                    </a:cubicBezTo>
                    <a:cubicBezTo>
                      <a:pt x="1367041" y="3381120"/>
                      <a:pt x="1364142" y="3377391"/>
                      <a:pt x="1361449" y="3373456"/>
                    </a:cubicBezTo>
                    <a:cubicBezTo>
                      <a:pt x="1347366" y="3353781"/>
                      <a:pt x="1314643" y="3372628"/>
                      <a:pt x="1328726" y="3392510"/>
                    </a:cubicBezTo>
                    <a:cubicBezTo>
                      <a:pt x="1331419" y="3396445"/>
                      <a:pt x="1334318" y="3400173"/>
                      <a:pt x="1337011" y="3404108"/>
                    </a:cubicBezTo>
                    <a:cubicBezTo>
                      <a:pt x="1351301" y="3424198"/>
                      <a:pt x="1379468" y="3407215"/>
                      <a:pt x="1369734" y="3385055"/>
                    </a:cubicBezTo>
                    <a:cubicBezTo>
                      <a:pt x="1246505" y="3103388"/>
                      <a:pt x="1159726" y="2808053"/>
                      <a:pt x="1073570" y="2513546"/>
                    </a:cubicBezTo>
                    <a:cubicBezTo>
                      <a:pt x="986999" y="2217796"/>
                      <a:pt x="888208" y="1927638"/>
                      <a:pt x="790247" y="1635617"/>
                    </a:cubicBezTo>
                    <a:cubicBezTo>
                      <a:pt x="692492" y="1344216"/>
                      <a:pt x="603435" y="1044946"/>
                      <a:pt x="464673" y="769907"/>
                    </a:cubicBezTo>
                    <a:cubicBezTo>
                      <a:pt x="333160" y="509573"/>
                      <a:pt x="152148" y="277819"/>
                      <a:pt x="34718" y="9822"/>
                    </a:cubicBezTo>
                    <a:cubicBezTo>
                      <a:pt x="24777" y="-12338"/>
                      <a:pt x="-7946" y="6923"/>
                      <a:pt x="1788" y="28876"/>
                    </a:cubicBezTo>
                    <a:lnTo>
                      <a:pt x="1788" y="2887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xmlns="" id="{40C45ECD-4DE6-4817-A42E-26AD5C475C33}"/>
                  </a:ext>
                </a:extLst>
              </p:cNvPr>
              <p:cNvSpPr/>
              <p:nvPr/>
            </p:nvSpPr>
            <p:spPr>
              <a:xfrm>
                <a:off x="10568388" y="3758960"/>
                <a:ext cx="463768" cy="390574"/>
              </a:xfrm>
              <a:custGeom>
                <a:avLst/>
                <a:gdLst>
                  <a:gd name="connsiteX0" fmla="*/ 8672 w 463768"/>
                  <a:gd name="connsiteY0" fmla="*/ 198150 h 390574"/>
                  <a:gd name="connsiteX1" fmla="*/ 410874 w 463768"/>
                  <a:gd name="connsiteY1" fmla="*/ 389725 h 390574"/>
                  <a:gd name="connsiteX2" fmla="*/ 434899 w 463768"/>
                  <a:gd name="connsiteY2" fmla="*/ 371499 h 390574"/>
                  <a:gd name="connsiteX3" fmla="*/ 463687 w 463768"/>
                  <a:gd name="connsiteY3" fmla="*/ 18174 h 390574"/>
                  <a:gd name="connsiteX4" fmla="*/ 425786 w 463768"/>
                  <a:gd name="connsiteY4" fmla="*/ 18174 h 390574"/>
                  <a:gd name="connsiteX5" fmla="*/ 396998 w 463768"/>
                  <a:gd name="connsiteY5" fmla="*/ 371499 h 390574"/>
                  <a:gd name="connsiteX6" fmla="*/ 421023 w 463768"/>
                  <a:gd name="connsiteY6" fmla="*/ 353274 h 390574"/>
                  <a:gd name="connsiteX7" fmla="*/ 27725 w 463768"/>
                  <a:gd name="connsiteY7" fmla="*/ 165634 h 390574"/>
                  <a:gd name="connsiteX8" fmla="*/ 8672 w 463768"/>
                  <a:gd name="connsiteY8" fmla="*/ 198150 h 390574"/>
                  <a:gd name="connsiteX9" fmla="*/ 8672 w 463768"/>
                  <a:gd name="connsiteY9" fmla="*/ 198150 h 390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63768" h="390574">
                    <a:moveTo>
                      <a:pt x="8672" y="198150"/>
                    </a:moveTo>
                    <a:cubicBezTo>
                      <a:pt x="132936" y="280786"/>
                      <a:pt x="269834" y="342090"/>
                      <a:pt x="410874" y="389725"/>
                    </a:cubicBezTo>
                    <a:cubicBezTo>
                      <a:pt x="422680" y="393660"/>
                      <a:pt x="434692" y="383304"/>
                      <a:pt x="434899" y="371499"/>
                    </a:cubicBezTo>
                    <a:cubicBezTo>
                      <a:pt x="435106" y="253034"/>
                      <a:pt x="453746" y="136018"/>
                      <a:pt x="463687" y="18174"/>
                    </a:cubicBezTo>
                    <a:cubicBezTo>
                      <a:pt x="465758" y="-6058"/>
                      <a:pt x="427857" y="-6058"/>
                      <a:pt x="425786" y="18174"/>
                    </a:cubicBezTo>
                    <a:cubicBezTo>
                      <a:pt x="415845" y="136018"/>
                      <a:pt x="397205" y="253034"/>
                      <a:pt x="396998" y="371499"/>
                    </a:cubicBezTo>
                    <a:cubicBezTo>
                      <a:pt x="404868" y="365493"/>
                      <a:pt x="412946" y="359280"/>
                      <a:pt x="421023" y="353274"/>
                    </a:cubicBezTo>
                    <a:cubicBezTo>
                      <a:pt x="282882" y="306675"/>
                      <a:pt x="149505" y="246406"/>
                      <a:pt x="27725" y="165634"/>
                    </a:cubicBezTo>
                    <a:cubicBezTo>
                      <a:pt x="7429" y="151965"/>
                      <a:pt x="-11625" y="184688"/>
                      <a:pt x="8672" y="198150"/>
                    </a:cubicBezTo>
                    <a:lnTo>
                      <a:pt x="8672" y="198150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xmlns="" id="{2BD6FFAD-9339-4C65-860F-40ABD6A03766}"/>
                  </a:ext>
                </a:extLst>
              </p:cNvPr>
              <p:cNvSpPr/>
              <p:nvPr/>
            </p:nvSpPr>
            <p:spPr>
              <a:xfrm>
                <a:off x="10574138" y="4118909"/>
                <a:ext cx="713804" cy="433172"/>
              </a:xfrm>
              <a:custGeom>
                <a:avLst/>
                <a:gdLst>
                  <a:gd name="connsiteX0" fmla="*/ 8928 w 713804"/>
                  <a:gd name="connsiteY0" fmla="*/ 166467 h 433172"/>
                  <a:gd name="connsiteX1" fmla="*/ 608919 w 713804"/>
                  <a:gd name="connsiteY1" fmla="*/ 431150 h 433172"/>
                  <a:gd name="connsiteX2" fmla="*/ 636672 w 713804"/>
                  <a:gd name="connsiteY2" fmla="*/ 419966 h 433172"/>
                  <a:gd name="connsiteX3" fmla="*/ 713508 w 713804"/>
                  <a:gd name="connsiteY3" fmla="*/ 23769 h 433172"/>
                  <a:gd name="connsiteX4" fmla="*/ 677058 w 713804"/>
                  <a:gd name="connsiteY4" fmla="*/ 13828 h 433172"/>
                  <a:gd name="connsiteX5" fmla="*/ 600221 w 713804"/>
                  <a:gd name="connsiteY5" fmla="*/ 410025 h 433172"/>
                  <a:gd name="connsiteX6" fmla="*/ 627973 w 713804"/>
                  <a:gd name="connsiteY6" fmla="*/ 398634 h 433172"/>
                  <a:gd name="connsiteX7" fmla="*/ 28189 w 713804"/>
                  <a:gd name="connsiteY7" fmla="*/ 133951 h 433172"/>
                  <a:gd name="connsiteX8" fmla="*/ 8928 w 713804"/>
                  <a:gd name="connsiteY8" fmla="*/ 166467 h 433172"/>
                  <a:gd name="connsiteX9" fmla="*/ 8928 w 713804"/>
                  <a:gd name="connsiteY9" fmla="*/ 166467 h 43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3804" h="433172">
                    <a:moveTo>
                      <a:pt x="8928" y="166467"/>
                    </a:moveTo>
                    <a:cubicBezTo>
                      <a:pt x="195947" y="282033"/>
                      <a:pt x="408232" y="344579"/>
                      <a:pt x="608919" y="431150"/>
                    </a:cubicBezTo>
                    <a:cubicBezTo>
                      <a:pt x="619689" y="435706"/>
                      <a:pt x="633565" y="432807"/>
                      <a:pt x="636672" y="419966"/>
                    </a:cubicBezTo>
                    <a:cubicBezTo>
                      <a:pt x="668359" y="289074"/>
                      <a:pt x="691141" y="156525"/>
                      <a:pt x="713508" y="23769"/>
                    </a:cubicBezTo>
                    <a:cubicBezTo>
                      <a:pt x="717443" y="-48"/>
                      <a:pt x="680993" y="-10403"/>
                      <a:pt x="677058" y="13828"/>
                    </a:cubicBezTo>
                    <a:cubicBezTo>
                      <a:pt x="654690" y="146584"/>
                      <a:pt x="631908" y="279133"/>
                      <a:pt x="600221" y="410025"/>
                    </a:cubicBezTo>
                    <a:cubicBezTo>
                      <a:pt x="609540" y="406297"/>
                      <a:pt x="618860" y="402569"/>
                      <a:pt x="627973" y="398634"/>
                    </a:cubicBezTo>
                    <a:cubicBezTo>
                      <a:pt x="427493" y="312063"/>
                      <a:pt x="215000" y="249310"/>
                      <a:pt x="28189" y="133951"/>
                    </a:cubicBezTo>
                    <a:cubicBezTo>
                      <a:pt x="7272" y="120903"/>
                      <a:pt x="-11782" y="153626"/>
                      <a:pt x="8928" y="166467"/>
                    </a:cubicBezTo>
                    <a:lnTo>
                      <a:pt x="8928" y="16646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xmlns="" id="{47E8474D-95C7-4C74-9A5B-CE06824AFC23}"/>
                  </a:ext>
                </a:extLst>
              </p:cNvPr>
              <p:cNvSpPr/>
              <p:nvPr/>
            </p:nvSpPr>
            <p:spPr>
              <a:xfrm>
                <a:off x="10548869" y="4399170"/>
                <a:ext cx="1008997" cy="611440"/>
              </a:xfrm>
              <a:custGeom>
                <a:avLst/>
                <a:gdLst>
                  <a:gd name="connsiteX0" fmla="*/ 13279 w 1008997"/>
                  <a:gd name="connsiteY0" fmla="*/ 282817 h 611440"/>
                  <a:gd name="connsiteX1" fmla="*/ 807123 w 1008997"/>
                  <a:gd name="connsiteY1" fmla="*/ 610668 h 611440"/>
                  <a:gd name="connsiteX2" fmla="*/ 830319 w 1008997"/>
                  <a:gd name="connsiteY2" fmla="*/ 597413 h 611440"/>
                  <a:gd name="connsiteX3" fmla="*/ 1008638 w 1008997"/>
                  <a:gd name="connsiteY3" fmla="*/ 23725 h 611440"/>
                  <a:gd name="connsiteX4" fmla="*/ 972187 w 1008997"/>
                  <a:gd name="connsiteY4" fmla="*/ 13577 h 611440"/>
                  <a:gd name="connsiteX5" fmla="*/ 793868 w 1008997"/>
                  <a:gd name="connsiteY5" fmla="*/ 587265 h 611440"/>
                  <a:gd name="connsiteX6" fmla="*/ 817064 w 1008997"/>
                  <a:gd name="connsiteY6" fmla="*/ 574010 h 611440"/>
                  <a:gd name="connsiteX7" fmla="*/ 23427 w 1008997"/>
                  <a:gd name="connsiteY7" fmla="*/ 246366 h 611440"/>
                  <a:gd name="connsiteX8" fmla="*/ 13279 w 1008997"/>
                  <a:gd name="connsiteY8" fmla="*/ 282817 h 611440"/>
                  <a:gd name="connsiteX9" fmla="*/ 13279 w 1008997"/>
                  <a:gd name="connsiteY9" fmla="*/ 282817 h 61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08997" h="611440">
                    <a:moveTo>
                      <a:pt x="13279" y="282817"/>
                    </a:moveTo>
                    <a:cubicBezTo>
                      <a:pt x="289561" y="363381"/>
                      <a:pt x="530841" y="530103"/>
                      <a:pt x="807123" y="610668"/>
                    </a:cubicBezTo>
                    <a:cubicBezTo>
                      <a:pt x="817478" y="613774"/>
                      <a:pt x="827212" y="607147"/>
                      <a:pt x="830319" y="597413"/>
                    </a:cubicBezTo>
                    <a:cubicBezTo>
                      <a:pt x="894729" y="407495"/>
                      <a:pt x="973016" y="222134"/>
                      <a:pt x="1008638" y="23725"/>
                    </a:cubicBezTo>
                    <a:cubicBezTo>
                      <a:pt x="1012988" y="-92"/>
                      <a:pt x="976537" y="-10241"/>
                      <a:pt x="972187" y="13577"/>
                    </a:cubicBezTo>
                    <a:cubicBezTo>
                      <a:pt x="936565" y="211986"/>
                      <a:pt x="858278" y="397347"/>
                      <a:pt x="793868" y="587265"/>
                    </a:cubicBezTo>
                    <a:cubicBezTo>
                      <a:pt x="801531" y="582915"/>
                      <a:pt x="809401" y="578359"/>
                      <a:pt x="817064" y="574010"/>
                    </a:cubicBezTo>
                    <a:cubicBezTo>
                      <a:pt x="540989" y="493652"/>
                      <a:pt x="299709" y="327138"/>
                      <a:pt x="23427" y="246366"/>
                    </a:cubicBezTo>
                    <a:cubicBezTo>
                      <a:pt x="24" y="239531"/>
                      <a:pt x="-10124" y="275982"/>
                      <a:pt x="13279" y="282817"/>
                    </a:cubicBezTo>
                    <a:lnTo>
                      <a:pt x="13279" y="282817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xmlns="" id="{56A53526-F790-43A0-91D6-5306B64F88EE}"/>
                  </a:ext>
                </a:extLst>
              </p:cNvPr>
              <p:cNvSpPr/>
              <p:nvPr/>
            </p:nvSpPr>
            <p:spPr>
              <a:xfrm>
                <a:off x="10645958" y="4782571"/>
                <a:ext cx="1185080" cy="627779"/>
              </a:xfrm>
              <a:custGeom>
                <a:avLst/>
                <a:gdLst>
                  <a:gd name="connsiteX0" fmla="*/ 8975 w 1185080"/>
                  <a:gd name="connsiteY0" fmla="*/ 292506 h 627779"/>
                  <a:gd name="connsiteX1" fmla="*/ 438309 w 1185080"/>
                  <a:gd name="connsiteY1" fmla="*/ 490294 h 627779"/>
                  <a:gd name="connsiteX2" fmla="*/ 780243 w 1185080"/>
                  <a:gd name="connsiteY2" fmla="*/ 626778 h 627779"/>
                  <a:gd name="connsiteX3" fmla="*/ 968297 w 1185080"/>
                  <a:gd name="connsiteY3" fmla="*/ 462334 h 627779"/>
                  <a:gd name="connsiteX4" fmla="*/ 1182860 w 1185080"/>
                  <a:gd name="connsiteY4" fmla="*/ 28651 h 627779"/>
                  <a:gd name="connsiteX5" fmla="*/ 1150137 w 1185080"/>
                  <a:gd name="connsiteY5" fmla="*/ 9597 h 627779"/>
                  <a:gd name="connsiteX6" fmla="*/ 964155 w 1185080"/>
                  <a:gd name="connsiteY6" fmla="*/ 372657 h 627779"/>
                  <a:gd name="connsiteX7" fmla="*/ 729916 w 1185080"/>
                  <a:gd name="connsiteY7" fmla="*/ 579143 h 627779"/>
                  <a:gd name="connsiteX8" fmla="*/ 418633 w 1185080"/>
                  <a:gd name="connsiteY8" fmla="*/ 440588 h 627779"/>
                  <a:gd name="connsiteX9" fmla="*/ 28028 w 1185080"/>
                  <a:gd name="connsiteY9" fmla="*/ 259783 h 627779"/>
                  <a:gd name="connsiteX10" fmla="*/ 8975 w 1185080"/>
                  <a:gd name="connsiteY10" fmla="*/ 292506 h 627779"/>
                  <a:gd name="connsiteX11" fmla="*/ 8975 w 1185080"/>
                  <a:gd name="connsiteY11" fmla="*/ 292506 h 62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85080" h="627779">
                    <a:moveTo>
                      <a:pt x="8975" y="292506"/>
                    </a:moveTo>
                    <a:cubicBezTo>
                      <a:pt x="144630" y="375349"/>
                      <a:pt x="294369" y="424641"/>
                      <a:pt x="438309" y="490294"/>
                    </a:cubicBezTo>
                    <a:cubicBezTo>
                      <a:pt x="548904" y="540621"/>
                      <a:pt x="657221" y="612280"/>
                      <a:pt x="780243" y="626778"/>
                    </a:cubicBezTo>
                    <a:cubicBezTo>
                      <a:pt x="881519" y="638790"/>
                      <a:pt x="934745" y="540414"/>
                      <a:pt x="968297" y="462334"/>
                    </a:cubicBezTo>
                    <a:cubicBezTo>
                      <a:pt x="1032500" y="313010"/>
                      <a:pt x="1109959" y="173626"/>
                      <a:pt x="1182860" y="28651"/>
                    </a:cubicBezTo>
                    <a:cubicBezTo>
                      <a:pt x="1193837" y="6905"/>
                      <a:pt x="1161114" y="-12149"/>
                      <a:pt x="1150137" y="9597"/>
                    </a:cubicBezTo>
                    <a:cubicBezTo>
                      <a:pt x="1089041" y="131169"/>
                      <a:pt x="1016346" y="246942"/>
                      <a:pt x="964155" y="372657"/>
                    </a:cubicBezTo>
                    <a:cubicBezTo>
                      <a:pt x="917348" y="485323"/>
                      <a:pt x="879862" y="617872"/>
                      <a:pt x="729916" y="579143"/>
                    </a:cubicBezTo>
                    <a:cubicBezTo>
                      <a:pt x="619735" y="550562"/>
                      <a:pt x="523637" y="482631"/>
                      <a:pt x="418633" y="440588"/>
                    </a:cubicBezTo>
                    <a:cubicBezTo>
                      <a:pt x="285670" y="387361"/>
                      <a:pt x="150636" y="334549"/>
                      <a:pt x="28028" y="259783"/>
                    </a:cubicBezTo>
                    <a:cubicBezTo>
                      <a:pt x="7111" y="246942"/>
                      <a:pt x="-11736" y="279665"/>
                      <a:pt x="8975" y="292506"/>
                    </a:cubicBezTo>
                    <a:lnTo>
                      <a:pt x="8975" y="292506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xmlns="" id="{3DF71B4E-C5EF-45BA-AD37-82C938A47737}"/>
                  </a:ext>
                </a:extLst>
              </p:cNvPr>
              <p:cNvSpPr/>
              <p:nvPr/>
            </p:nvSpPr>
            <p:spPr>
              <a:xfrm>
                <a:off x="10705272" y="5222868"/>
                <a:ext cx="1308052" cy="693850"/>
              </a:xfrm>
              <a:custGeom>
                <a:avLst/>
                <a:gdLst>
                  <a:gd name="connsiteX0" fmla="*/ 6408 w 1308052"/>
                  <a:gd name="connsiteY0" fmla="*/ 340154 h 693850"/>
                  <a:gd name="connsiteX1" fmla="*/ 390385 w 1308052"/>
                  <a:gd name="connsiteY1" fmla="*/ 497556 h 693850"/>
                  <a:gd name="connsiteX2" fmla="*/ 928037 w 1308052"/>
                  <a:gd name="connsiteY2" fmla="*/ 693065 h 693850"/>
                  <a:gd name="connsiteX3" fmla="*/ 949369 w 1308052"/>
                  <a:gd name="connsiteY3" fmla="*/ 684367 h 693850"/>
                  <a:gd name="connsiteX4" fmla="*/ 1307251 w 1308052"/>
                  <a:gd name="connsiteY4" fmla="*/ 23486 h 693850"/>
                  <a:gd name="connsiteX5" fmla="*/ 1270800 w 1308052"/>
                  <a:gd name="connsiteY5" fmla="*/ 13338 h 693850"/>
                  <a:gd name="connsiteX6" fmla="*/ 1101178 w 1308052"/>
                  <a:gd name="connsiteY6" fmla="*/ 380540 h 693850"/>
                  <a:gd name="connsiteX7" fmla="*/ 987684 w 1308052"/>
                  <a:gd name="connsiteY7" fmla="*/ 561138 h 693850"/>
                  <a:gd name="connsiteX8" fmla="*/ 939427 w 1308052"/>
                  <a:gd name="connsiteY8" fmla="*/ 632383 h 693850"/>
                  <a:gd name="connsiteX9" fmla="*/ 834838 w 1308052"/>
                  <a:gd name="connsiteY9" fmla="*/ 621406 h 693850"/>
                  <a:gd name="connsiteX10" fmla="*/ 420002 w 1308052"/>
                  <a:gd name="connsiteY10" fmla="*/ 466904 h 693850"/>
                  <a:gd name="connsiteX11" fmla="*/ 33125 w 1308052"/>
                  <a:gd name="connsiteY11" fmla="*/ 313230 h 693850"/>
                  <a:gd name="connsiteX12" fmla="*/ 6408 w 1308052"/>
                  <a:gd name="connsiteY12" fmla="*/ 340154 h 693850"/>
                  <a:gd name="connsiteX13" fmla="*/ 6408 w 1308052"/>
                  <a:gd name="connsiteY13" fmla="*/ 340154 h 693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08052" h="693850">
                    <a:moveTo>
                      <a:pt x="6408" y="340154"/>
                    </a:moveTo>
                    <a:cubicBezTo>
                      <a:pt x="116175" y="430039"/>
                      <a:pt x="257422" y="458205"/>
                      <a:pt x="390385" y="497556"/>
                    </a:cubicBezTo>
                    <a:cubicBezTo>
                      <a:pt x="573468" y="551818"/>
                      <a:pt x="745782" y="636525"/>
                      <a:pt x="928037" y="693065"/>
                    </a:cubicBezTo>
                    <a:cubicBezTo>
                      <a:pt x="936528" y="695758"/>
                      <a:pt x="944605" y="691201"/>
                      <a:pt x="949369" y="684367"/>
                    </a:cubicBezTo>
                    <a:cubicBezTo>
                      <a:pt x="1090409" y="481401"/>
                      <a:pt x="1239112" y="263938"/>
                      <a:pt x="1307251" y="23486"/>
                    </a:cubicBezTo>
                    <a:cubicBezTo>
                      <a:pt x="1313878" y="-124"/>
                      <a:pt x="1277427" y="-10065"/>
                      <a:pt x="1270800" y="13338"/>
                    </a:cubicBezTo>
                    <a:cubicBezTo>
                      <a:pt x="1233935" y="143609"/>
                      <a:pt x="1169317" y="264145"/>
                      <a:pt x="1101178" y="380540"/>
                    </a:cubicBezTo>
                    <a:cubicBezTo>
                      <a:pt x="1065349" y="441844"/>
                      <a:pt x="1026827" y="501698"/>
                      <a:pt x="987684" y="561138"/>
                    </a:cubicBezTo>
                    <a:cubicBezTo>
                      <a:pt x="971943" y="585162"/>
                      <a:pt x="955789" y="608773"/>
                      <a:pt x="939427" y="632383"/>
                    </a:cubicBezTo>
                    <a:cubicBezTo>
                      <a:pt x="915817" y="666763"/>
                      <a:pt x="867768" y="633418"/>
                      <a:pt x="834838" y="621406"/>
                    </a:cubicBezTo>
                    <a:cubicBezTo>
                      <a:pt x="695869" y="570872"/>
                      <a:pt x="560628" y="512882"/>
                      <a:pt x="420002" y="466904"/>
                    </a:cubicBezTo>
                    <a:cubicBezTo>
                      <a:pt x="288488" y="423825"/>
                      <a:pt x="143099" y="403529"/>
                      <a:pt x="33125" y="313230"/>
                    </a:cubicBezTo>
                    <a:cubicBezTo>
                      <a:pt x="14485" y="298111"/>
                      <a:pt x="-12439" y="324621"/>
                      <a:pt x="6408" y="340154"/>
                    </a:cubicBezTo>
                    <a:lnTo>
                      <a:pt x="6408" y="340154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xmlns="" id="{74082678-9F53-4D41-875C-AD06CBC43A44}"/>
                  </a:ext>
                </a:extLst>
              </p:cNvPr>
              <p:cNvSpPr/>
              <p:nvPr/>
            </p:nvSpPr>
            <p:spPr>
              <a:xfrm>
                <a:off x="10850062" y="5765432"/>
                <a:ext cx="1225541" cy="680327"/>
              </a:xfrm>
              <a:custGeom>
                <a:avLst/>
                <a:gdLst>
                  <a:gd name="connsiteX0" fmla="*/ 13428 w 1225541"/>
                  <a:gd name="connsiteY0" fmla="*/ 348289 h 680327"/>
                  <a:gd name="connsiteX1" fmla="*/ 949968 w 1225541"/>
                  <a:gd name="connsiteY1" fmla="*/ 679662 h 680327"/>
                  <a:gd name="connsiteX2" fmla="*/ 971300 w 1225541"/>
                  <a:gd name="connsiteY2" fmla="*/ 670963 h 680327"/>
                  <a:gd name="connsiteX3" fmla="*/ 1224593 w 1225541"/>
                  <a:gd name="connsiteY3" fmla="*/ 23338 h 680327"/>
                  <a:gd name="connsiteX4" fmla="*/ 1188142 w 1225541"/>
                  <a:gd name="connsiteY4" fmla="*/ 13189 h 680327"/>
                  <a:gd name="connsiteX5" fmla="*/ 1057250 w 1225541"/>
                  <a:gd name="connsiteY5" fmla="*/ 391368 h 680327"/>
                  <a:gd name="connsiteX6" fmla="*/ 973993 w 1225541"/>
                  <a:gd name="connsiteY6" fmla="*/ 582321 h 680327"/>
                  <a:gd name="connsiteX7" fmla="*/ 908133 w 1225541"/>
                  <a:gd name="connsiteY7" fmla="*/ 627056 h 680327"/>
                  <a:gd name="connsiteX8" fmla="*/ 804372 w 1225541"/>
                  <a:gd name="connsiteY8" fmla="*/ 591434 h 680327"/>
                  <a:gd name="connsiteX9" fmla="*/ 23576 w 1225541"/>
                  <a:gd name="connsiteY9" fmla="*/ 311839 h 680327"/>
                  <a:gd name="connsiteX10" fmla="*/ 13428 w 1225541"/>
                  <a:gd name="connsiteY10" fmla="*/ 348289 h 680327"/>
                  <a:gd name="connsiteX11" fmla="*/ 13428 w 1225541"/>
                  <a:gd name="connsiteY11" fmla="*/ 348289 h 68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41" h="680327">
                    <a:moveTo>
                      <a:pt x="13428" y="348289"/>
                    </a:moveTo>
                    <a:cubicBezTo>
                      <a:pt x="336516" y="426162"/>
                      <a:pt x="632887" y="582735"/>
                      <a:pt x="949968" y="679662"/>
                    </a:cubicBezTo>
                    <a:cubicBezTo>
                      <a:pt x="957838" y="681940"/>
                      <a:pt x="967572" y="678212"/>
                      <a:pt x="971300" y="670963"/>
                    </a:cubicBezTo>
                    <a:cubicBezTo>
                      <a:pt x="1078996" y="464891"/>
                      <a:pt x="1155212" y="244736"/>
                      <a:pt x="1224593" y="23338"/>
                    </a:cubicBezTo>
                    <a:cubicBezTo>
                      <a:pt x="1231842" y="-65"/>
                      <a:pt x="1195391" y="-10007"/>
                      <a:pt x="1188142" y="13189"/>
                    </a:cubicBezTo>
                    <a:cubicBezTo>
                      <a:pt x="1148170" y="140561"/>
                      <a:pt x="1105920" y="266896"/>
                      <a:pt x="1057250" y="391368"/>
                    </a:cubicBezTo>
                    <a:cubicBezTo>
                      <a:pt x="1031983" y="455985"/>
                      <a:pt x="1003816" y="519568"/>
                      <a:pt x="973993" y="582321"/>
                    </a:cubicBezTo>
                    <a:cubicBezTo>
                      <a:pt x="955560" y="620843"/>
                      <a:pt x="953489" y="641347"/>
                      <a:pt x="908133" y="627056"/>
                    </a:cubicBezTo>
                    <a:cubicBezTo>
                      <a:pt x="873339" y="615872"/>
                      <a:pt x="838752" y="603653"/>
                      <a:pt x="804372" y="591434"/>
                    </a:cubicBezTo>
                    <a:cubicBezTo>
                      <a:pt x="543830" y="498235"/>
                      <a:pt x="293644" y="376870"/>
                      <a:pt x="23576" y="311839"/>
                    </a:cubicBezTo>
                    <a:cubicBezTo>
                      <a:pt x="-34" y="306040"/>
                      <a:pt x="-10182" y="342697"/>
                      <a:pt x="13428" y="348289"/>
                    </a:cubicBezTo>
                    <a:lnTo>
                      <a:pt x="13428" y="348289"/>
                    </a:lnTo>
                    <a:close/>
                  </a:path>
                </a:pathLst>
              </a:custGeom>
              <a:solidFill>
                <a:srgbClr val="11564F"/>
              </a:solidFill>
              <a:ln w="206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728" name="Graphic 153">
              <a:extLst>
                <a:ext uri="{FF2B5EF4-FFF2-40B4-BE49-F238E27FC236}">
                  <a16:creationId xmlns:a16="http://schemas.microsoft.com/office/drawing/2014/main" xmlns="" id="{61616BE0-2EC1-4767-9A25-38C16479DB53}"/>
                </a:ext>
              </a:extLst>
            </p:cNvPr>
            <p:cNvGrpSpPr/>
            <p:nvPr/>
          </p:nvGrpSpPr>
          <p:grpSpPr>
            <a:xfrm rot="16370446" flipH="1">
              <a:off x="8139892" y="4836513"/>
              <a:ext cx="1488064" cy="1783685"/>
              <a:chOff x="11161825" y="3187825"/>
              <a:chExt cx="1068908" cy="1281259"/>
            </a:xfrm>
          </p:grpSpPr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xmlns="" id="{433EF7F0-AD13-4302-8898-052FFCBDF1DD}"/>
                  </a:ext>
                </a:extLst>
              </p:cNvPr>
              <p:cNvSpPr/>
              <p:nvPr/>
            </p:nvSpPr>
            <p:spPr>
              <a:xfrm>
                <a:off x="11161825" y="3187825"/>
                <a:ext cx="1065500" cy="1267823"/>
              </a:xfrm>
              <a:custGeom>
                <a:avLst/>
                <a:gdLst>
                  <a:gd name="connsiteX0" fmla="*/ 996210 w 1065500"/>
                  <a:gd name="connsiteY0" fmla="*/ 1267823 h 1267823"/>
                  <a:gd name="connsiteX1" fmla="*/ 199371 w 1065500"/>
                  <a:gd name="connsiteY1" fmla="*/ 961111 h 1267823"/>
                  <a:gd name="connsiteX2" fmla="*/ 59 w 1065500"/>
                  <a:gd name="connsiteY2" fmla="*/ 814786 h 1267823"/>
                  <a:gd name="connsiteX3" fmla="*/ 163096 w 1065500"/>
                  <a:gd name="connsiteY3" fmla="*/ 788701 h 1267823"/>
                  <a:gd name="connsiteX4" fmla="*/ 576188 w 1065500"/>
                  <a:gd name="connsiteY4" fmla="*/ 936656 h 1267823"/>
                  <a:gd name="connsiteX5" fmla="*/ 95232 w 1065500"/>
                  <a:gd name="connsiteY5" fmla="*/ 448566 h 1267823"/>
                  <a:gd name="connsiteX6" fmla="*/ 362407 w 1065500"/>
                  <a:gd name="connsiteY6" fmla="*/ 547407 h 1267823"/>
                  <a:gd name="connsiteX7" fmla="*/ 674010 w 1065500"/>
                  <a:gd name="connsiteY7" fmla="*/ 768729 h 1267823"/>
                  <a:gd name="connsiteX8" fmla="*/ 451466 w 1065500"/>
                  <a:gd name="connsiteY8" fmla="*/ 409845 h 1267823"/>
                  <a:gd name="connsiteX9" fmla="*/ 346511 w 1065500"/>
                  <a:gd name="connsiteY9" fmla="*/ 135741 h 1267823"/>
                  <a:gd name="connsiteX10" fmla="*/ 574966 w 1065500"/>
                  <a:gd name="connsiteY10" fmla="*/ 260871 h 1267823"/>
                  <a:gd name="connsiteX11" fmla="*/ 808311 w 1065500"/>
                  <a:gd name="connsiteY11" fmla="*/ 639319 h 1267823"/>
                  <a:gd name="connsiteX12" fmla="*/ 705598 w 1065500"/>
                  <a:gd name="connsiteY12" fmla="*/ 166514 h 1267823"/>
                  <a:gd name="connsiteX13" fmla="*/ 912451 w 1065500"/>
                  <a:gd name="connsiteY13" fmla="*/ 133703 h 1267823"/>
                  <a:gd name="connsiteX14" fmla="*/ 1050827 w 1065500"/>
                  <a:gd name="connsiteY14" fmla="*/ 883262 h 1267823"/>
                  <a:gd name="connsiteX15" fmla="*/ 1065501 w 1065500"/>
                  <a:gd name="connsiteY15" fmla="*/ 1260283 h 126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65500" h="1267823">
                    <a:moveTo>
                      <a:pt x="996210" y="1267823"/>
                    </a:moveTo>
                    <a:cubicBezTo>
                      <a:pt x="733518" y="1153902"/>
                      <a:pt x="462063" y="1069938"/>
                      <a:pt x="199371" y="961111"/>
                    </a:cubicBezTo>
                    <a:cubicBezTo>
                      <a:pt x="149034" y="938286"/>
                      <a:pt x="2913" y="889172"/>
                      <a:pt x="59" y="814786"/>
                    </a:cubicBezTo>
                    <a:cubicBezTo>
                      <a:pt x="-2998" y="735510"/>
                      <a:pt x="112758" y="775658"/>
                      <a:pt x="163096" y="788701"/>
                    </a:cubicBezTo>
                    <a:cubicBezTo>
                      <a:pt x="293932" y="833332"/>
                      <a:pt x="429456" y="867773"/>
                      <a:pt x="576188" y="936656"/>
                    </a:cubicBezTo>
                    <a:cubicBezTo>
                      <a:pt x="481627" y="806227"/>
                      <a:pt x="16159" y="585924"/>
                      <a:pt x="95232" y="448566"/>
                    </a:cubicBezTo>
                    <a:cubicBezTo>
                      <a:pt x="156574" y="342185"/>
                      <a:pt x="305956" y="505018"/>
                      <a:pt x="362407" y="547407"/>
                    </a:cubicBezTo>
                    <a:cubicBezTo>
                      <a:pt x="464712" y="623015"/>
                      <a:pt x="576392" y="688230"/>
                      <a:pt x="674010" y="768729"/>
                    </a:cubicBezTo>
                    <a:cubicBezTo>
                      <a:pt x="630194" y="661125"/>
                      <a:pt x="510159" y="516838"/>
                      <a:pt x="451466" y="409845"/>
                    </a:cubicBezTo>
                    <a:cubicBezTo>
                      <a:pt x="403574" y="327308"/>
                      <a:pt x="320425" y="231117"/>
                      <a:pt x="346511" y="135741"/>
                    </a:cubicBezTo>
                    <a:cubicBezTo>
                      <a:pt x="384825" y="-29741"/>
                      <a:pt x="532984" y="202993"/>
                      <a:pt x="574966" y="260871"/>
                    </a:cubicBezTo>
                    <a:cubicBezTo>
                      <a:pt x="638346" y="357674"/>
                      <a:pt x="743301" y="502776"/>
                      <a:pt x="808311" y="639319"/>
                    </a:cubicBezTo>
                    <a:cubicBezTo>
                      <a:pt x="823188" y="509501"/>
                      <a:pt x="715788" y="300203"/>
                      <a:pt x="705598" y="166514"/>
                    </a:cubicBezTo>
                    <a:cubicBezTo>
                      <a:pt x="692148" y="-41561"/>
                      <a:pt x="835620" y="-57050"/>
                      <a:pt x="912451" y="133703"/>
                    </a:cubicBezTo>
                    <a:cubicBezTo>
                      <a:pt x="1011087" y="373162"/>
                      <a:pt x="1030652" y="620977"/>
                      <a:pt x="1050827" y="883262"/>
                    </a:cubicBezTo>
                    <a:cubicBezTo>
                      <a:pt x="1060202" y="997183"/>
                      <a:pt x="1061017" y="1146158"/>
                      <a:pt x="1065501" y="1260283"/>
                    </a:cubicBezTo>
                  </a:path>
                </a:pathLst>
              </a:custGeom>
              <a:solidFill>
                <a:srgbClr val="FFDB69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xmlns="" id="{EE2CBDEE-B995-4223-B0CD-376647DF1A8A}"/>
                  </a:ext>
                </a:extLst>
              </p:cNvPr>
              <p:cNvSpPr/>
              <p:nvPr/>
            </p:nvSpPr>
            <p:spPr>
              <a:xfrm>
                <a:off x="11581671" y="3386307"/>
                <a:ext cx="649062" cy="1076344"/>
              </a:xfrm>
              <a:custGeom>
                <a:avLst/>
                <a:gdLst>
                  <a:gd name="connsiteX0" fmla="*/ 2885 w 649062"/>
                  <a:gd name="connsiteY0" fmla="*/ 27541 h 1076344"/>
                  <a:gd name="connsiteX1" fmla="*/ 362583 w 649062"/>
                  <a:gd name="connsiteY1" fmla="*/ 612433 h 1076344"/>
                  <a:gd name="connsiteX2" fmla="*/ 517264 w 649062"/>
                  <a:gd name="connsiteY2" fmla="*/ 884907 h 1076344"/>
                  <a:gd name="connsiteX3" fmla="*/ 617531 w 649062"/>
                  <a:gd name="connsiteY3" fmla="*/ 1070565 h 1076344"/>
                  <a:gd name="connsiteX4" fmla="*/ 643821 w 649062"/>
                  <a:gd name="connsiteY4" fmla="*/ 1044275 h 1076344"/>
                  <a:gd name="connsiteX5" fmla="*/ 541719 w 649062"/>
                  <a:gd name="connsiteY5" fmla="*/ 849243 h 1076344"/>
                  <a:gd name="connsiteX6" fmla="*/ 379702 w 649062"/>
                  <a:gd name="connsiteY6" fmla="*/ 570451 h 1076344"/>
                  <a:gd name="connsiteX7" fmla="*/ 35288 w 649062"/>
                  <a:gd name="connsiteY7" fmla="*/ 8791 h 1076344"/>
                  <a:gd name="connsiteX8" fmla="*/ 2885 w 649062"/>
                  <a:gd name="connsiteY8" fmla="*/ 27541 h 1076344"/>
                  <a:gd name="connsiteX9" fmla="*/ 2885 w 649062"/>
                  <a:gd name="connsiteY9" fmla="*/ 27541 h 107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062" h="1076344">
                    <a:moveTo>
                      <a:pt x="2885" y="27541"/>
                    </a:moveTo>
                    <a:cubicBezTo>
                      <a:pt x="123124" y="222573"/>
                      <a:pt x="237249" y="420662"/>
                      <a:pt x="362583" y="612433"/>
                    </a:cubicBezTo>
                    <a:cubicBezTo>
                      <a:pt x="419238" y="699046"/>
                      <a:pt x="473855" y="790957"/>
                      <a:pt x="517264" y="884907"/>
                    </a:cubicBezTo>
                    <a:cubicBezTo>
                      <a:pt x="546406" y="948084"/>
                      <a:pt x="569028" y="1019004"/>
                      <a:pt x="617531" y="1070565"/>
                    </a:cubicBezTo>
                    <a:cubicBezTo>
                      <a:pt x="634038" y="1088091"/>
                      <a:pt x="660328" y="1061801"/>
                      <a:pt x="643821" y="1044275"/>
                    </a:cubicBezTo>
                    <a:cubicBezTo>
                      <a:pt x="594298" y="991696"/>
                      <a:pt x="571473" y="913846"/>
                      <a:pt x="541719" y="849243"/>
                    </a:cubicBezTo>
                    <a:cubicBezTo>
                      <a:pt x="497088" y="752644"/>
                      <a:pt x="437784" y="659306"/>
                      <a:pt x="379702" y="570451"/>
                    </a:cubicBezTo>
                    <a:cubicBezTo>
                      <a:pt x="259463" y="386424"/>
                      <a:pt x="150636" y="195875"/>
                      <a:pt x="35288" y="8791"/>
                    </a:cubicBezTo>
                    <a:cubicBezTo>
                      <a:pt x="22449" y="-11588"/>
                      <a:pt x="-9751" y="7161"/>
                      <a:pt x="2885" y="27541"/>
                    </a:cubicBezTo>
                    <a:lnTo>
                      <a:pt x="2885" y="27541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xmlns="" id="{7178BB9A-408F-48D4-A758-7EF0233DA68E}"/>
                  </a:ext>
                </a:extLst>
              </p:cNvPr>
              <p:cNvSpPr/>
              <p:nvPr/>
            </p:nvSpPr>
            <p:spPr>
              <a:xfrm>
                <a:off x="11345328" y="3703811"/>
                <a:ext cx="879995" cy="764358"/>
              </a:xfrm>
              <a:custGeom>
                <a:avLst/>
                <a:gdLst>
                  <a:gd name="connsiteX0" fmla="*/ 6086 w 879995"/>
                  <a:gd name="connsiteY0" fmla="*/ 31014 h 764358"/>
                  <a:gd name="connsiteX1" fmla="*/ 445469 w 879995"/>
                  <a:gd name="connsiteY1" fmla="*/ 375428 h 764358"/>
                  <a:gd name="connsiteX2" fmla="*/ 848779 w 879995"/>
                  <a:gd name="connsiteY2" fmla="*/ 758359 h 764358"/>
                  <a:gd name="connsiteX3" fmla="*/ 875069 w 879995"/>
                  <a:gd name="connsiteY3" fmla="*/ 732070 h 764358"/>
                  <a:gd name="connsiteX4" fmla="*/ 531266 w 879995"/>
                  <a:gd name="connsiteY4" fmla="*/ 390509 h 764358"/>
                  <a:gd name="connsiteX5" fmla="*/ 32172 w 879995"/>
                  <a:gd name="connsiteY5" fmla="*/ 4928 h 764358"/>
                  <a:gd name="connsiteX6" fmla="*/ 6086 w 879995"/>
                  <a:gd name="connsiteY6" fmla="*/ 31014 h 764358"/>
                  <a:gd name="connsiteX7" fmla="*/ 6086 w 879995"/>
                  <a:gd name="connsiteY7" fmla="*/ 31014 h 764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79995" h="764358">
                    <a:moveTo>
                      <a:pt x="6086" y="31014"/>
                    </a:moveTo>
                    <a:cubicBezTo>
                      <a:pt x="147316" y="152476"/>
                      <a:pt x="294049" y="267009"/>
                      <a:pt x="445469" y="375428"/>
                    </a:cubicBezTo>
                    <a:cubicBezTo>
                      <a:pt x="601576" y="487108"/>
                      <a:pt x="722426" y="615295"/>
                      <a:pt x="848779" y="758359"/>
                    </a:cubicBezTo>
                    <a:cubicBezTo>
                      <a:pt x="864675" y="776293"/>
                      <a:pt x="890965" y="750004"/>
                      <a:pt x="875069" y="732070"/>
                    </a:cubicBezTo>
                    <a:cubicBezTo>
                      <a:pt x="767261" y="609996"/>
                      <a:pt x="663733" y="486904"/>
                      <a:pt x="531266" y="390509"/>
                    </a:cubicBezTo>
                    <a:cubicBezTo>
                      <a:pt x="360894" y="266398"/>
                      <a:pt x="192355" y="142490"/>
                      <a:pt x="32172" y="4928"/>
                    </a:cubicBezTo>
                    <a:cubicBezTo>
                      <a:pt x="14442" y="-10968"/>
                      <a:pt x="-12052" y="15322"/>
                      <a:pt x="6086" y="31014"/>
                    </a:cubicBezTo>
                    <a:lnTo>
                      <a:pt x="6086" y="31014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xmlns="" id="{786F23B5-20AC-48BB-A5B9-5C4D50D618ED}"/>
                  </a:ext>
                </a:extLst>
              </p:cNvPr>
              <p:cNvSpPr/>
              <p:nvPr/>
            </p:nvSpPr>
            <p:spPr>
              <a:xfrm>
                <a:off x="11239302" y="4015204"/>
                <a:ext cx="970593" cy="453881"/>
              </a:xfrm>
              <a:custGeom>
                <a:avLst/>
                <a:gdLst>
                  <a:gd name="connsiteX0" fmla="*/ 13271 w 970593"/>
                  <a:gd name="connsiteY0" fmla="*/ 36523 h 453881"/>
                  <a:gd name="connsiteX1" fmla="*/ 478332 w 970593"/>
                  <a:gd name="connsiteY1" fmla="*/ 217086 h 453881"/>
                  <a:gd name="connsiteX2" fmla="*/ 944004 w 970593"/>
                  <a:gd name="connsiteY2" fmla="*/ 450227 h 453881"/>
                  <a:gd name="connsiteX3" fmla="*/ 962753 w 970593"/>
                  <a:gd name="connsiteY3" fmla="*/ 418028 h 453881"/>
                  <a:gd name="connsiteX4" fmla="*/ 536414 w 970593"/>
                  <a:gd name="connsiteY4" fmla="*/ 198744 h 453881"/>
                  <a:gd name="connsiteX5" fmla="*/ 23257 w 970593"/>
                  <a:gd name="connsiteY5" fmla="*/ 655 h 453881"/>
                  <a:gd name="connsiteX6" fmla="*/ 13271 w 970593"/>
                  <a:gd name="connsiteY6" fmla="*/ 36523 h 453881"/>
                  <a:gd name="connsiteX7" fmla="*/ 13271 w 970593"/>
                  <a:gd name="connsiteY7" fmla="*/ 36523 h 45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0593" h="453881">
                    <a:moveTo>
                      <a:pt x="13271" y="36523"/>
                    </a:moveTo>
                    <a:cubicBezTo>
                      <a:pt x="175492" y="76671"/>
                      <a:pt x="323244" y="156762"/>
                      <a:pt x="478332" y="217086"/>
                    </a:cubicBezTo>
                    <a:cubicBezTo>
                      <a:pt x="642591" y="281281"/>
                      <a:pt x="802366" y="342420"/>
                      <a:pt x="944004" y="450227"/>
                    </a:cubicBezTo>
                    <a:cubicBezTo>
                      <a:pt x="963161" y="464697"/>
                      <a:pt x="981502" y="432497"/>
                      <a:pt x="962753" y="418028"/>
                    </a:cubicBezTo>
                    <a:cubicBezTo>
                      <a:pt x="833751" y="319798"/>
                      <a:pt x="687630" y="254992"/>
                      <a:pt x="536414" y="198744"/>
                    </a:cubicBezTo>
                    <a:cubicBezTo>
                      <a:pt x="364818" y="135160"/>
                      <a:pt x="201782" y="44879"/>
                      <a:pt x="23257" y="655"/>
                    </a:cubicBezTo>
                    <a:cubicBezTo>
                      <a:pt x="-179" y="-5255"/>
                      <a:pt x="-9961" y="30613"/>
                      <a:pt x="13271" y="36523"/>
                    </a:cubicBezTo>
                    <a:lnTo>
                      <a:pt x="13271" y="36523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xmlns="" id="{2475F52B-F267-49D3-87FD-B107859D0FF2}"/>
                  </a:ext>
                </a:extLst>
              </p:cNvPr>
              <p:cNvSpPr/>
              <p:nvPr/>
            </p:nvSpPr>
            <p:spPr>
              <a:xfrm>
                <a:off x="11926029" y="3314013"/>
                <a:ext cx="284246" cy="1128593"/>
              </a:xfrm>
              <a:custGeom>
                <a:avLst/>
                <a:gdLst>
                  <a:gd name="connsiteX0" fmla="*/ 284178 w 284246"/>
                  <a:gd name="connsiteY0" fmla="*/ 1110659 h 1128593"/>
                  <a:gd name="connsiteX1" fmla="*/ 234452 w 284246"/>
                  <a:gd name="connsiteY1" fmla="*/ 872626 h 1128593"/>
                  <a:gd name="connsiteX2" fmla="*/ 173517 w 284246"/>
                  <a:gd name="connsiteY2" fmla="*/ 585479 h 1128593"/>
                  <a:gd name="connsiteX3" fmla="*/ 110340 w 284246"/>
                  <a:gd name="connsiteY3" fmla="*/ 299758 h 1128593"/>
                  <a:gd name="connsiteX4" fmla="*/ 37178 w 284246"/>
                  <a:gd name="connsiteY4" fmla="*/ 12610 h 1128593"/>
                  <a:gd name="connsiteX5" fmla="*/ 1310 w 284246"/>
                  <a:gd name="connsiteY5" fmla="*/ 22392 h 1128593"/>
                  <a:gd name="connsiteX6" fmla="*/ 126032 w 284246"/>
                  <a:gd name="connsiteY6" fmla="*/ 540440 h 1128593"/>
                  <a:gd name="connsiteX7" fmla="*/ 185948 w 284246"/>
                  <a:gd name="connsiteY7" fmla="*/ 836962 h 1128593"/>
                  <a:gd name="connsiteX8" fmla="*/ 246679 w 284246"/>
                  <a:gd name="connsiteY8" fmla="*/ 1110455 h 1128593"/>
                  <a:gd name="connsiteX9" fmla="*/ 284178 w 284246"/>
                  <a:gd name="connsiteY9" fmla="*/ 1110659 h 1128593"/>
                  <a:gd name="connsiteX10" fmla="*/ 284178 w 284246"/>
                  <a:gd name="connsiteY10" fmla="*/ 1110659 h 1128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4246" h="1128593">
                    <a:moveTo>
                      <a:pt x="284178" y="1110659"/>
                    </a:moveTo>
                    <a:cubicBezTo>
                      <a:pt x="285808" y="1027918"/>
                      <a:pt x="258296" y="950680"/>
                      <a:pt x="234452" y="872626"/>
                    </a:cubicBezTo>
                    <a:cubicBezTo>
                      <a:pt x="206124" y="779492"/>
                      <a:pt x="193081" y="680855"/>
                      <a:pt x="173517" y="585479"/>
                    </a:cubicBezTo>
                    <a:cubicBezTo>
                      <a:pt x="153952" y="489899"/>
                      <a:pt x="129905" y="395338"/>
                      <a:pt x="110340" y="299758"/>
                    </a:cubicBezTo>
                    <a:cubicBezTo>
                      <a:pt x="90572" y="202547"/>
                      <a:pt x="72842" y="105337"/>
                      <a:pt x="37178" y="12610"/>
                    </a:cubicBezTo>
                    <a:cubicBezTo>
                      <a:pt x="28618" y="-9603"/>
                      <a:pt x="-7250" y="-25"/>
                      <a:pt x="1310" y="22392"/>
                    </a:cubicBezTo>
                    <a:cubicBezTo>
                      <a:pt x="64079" y="186244"/>
                      <a:pt x="89146" y="369252"/>
                      <a:pt x="126032" y="540440"/>
                    </a:cubicBezTo>
                    <a:cubicBezTo>
                      <a:pt x="147227" y="639077"/>
                      <a:pt x="164142" y="738529"/>
                      <a:pt x="185948" y="836962"/>
                    </a:cubicBezTo>
                    <a:cubicBezTo>
                      <a:pt x="206328" y="929078"/>
                      <a:pt x="248513" y="1014264"/>
                      <a:pt x="246679" y="1110455"/>
                    </a:cubicBezTo>
                    <a:cubicBezTo>
                      <a:pt x="246475" y="1134707"/>
                      <a:pt x="283770" y="1134503"/>
                      <a:pt x="284178" y="1110659"/>
                    </a:cubicBezTo>
                    <a:lnTo>
                      <a:pt x="284178" y="1110659"/>
                    </a:lnTo>
                    <a:close/>
                  </a:path>
                </a:pathLst>
              </a:custGeom>
              <a:solidFill>
                <a:srgbClr val="FFA522"/>
              </a:solidFill>
              <a:ln w="203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729" name="Graphic 728">
              <a:extLst>
                <a:ext uri="{FF2B5EF4-FFF2-40B4-BE49-F238E27FC236}">
                  <a16:creationId xmlns:a16="http://schemas.microsoft.com/office/drawing/2014/main" xmlns="" id="{16FDDDF4-A3C6-4980-A20F-FD793A66B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rot="18617883" flipH="1">
              <a:off x="9292893" y="4618835"/>
              <a:ext cx="2292469" cy="1684800"/>
            </a:xfrm>
            <a:prstGeom prst="rect">
              <a:avLst/>
            </a:prstGeom>
          </p:spPr>
        </p:pic>
        <p:grpSp>
          <p:nvGrpSpPr>
            <p:cNvPr id="730" name="Graphic 243">
              <a:extLst>
                <a:ext uri="{FF2B5EF4-FFF2-40B4-BE49-F238E27FC236}">
                  <a16:creationId xmlns:a16="http://schemas.microsoft.com/office/drawing/2014/main" xmlns="" id="{960FE639-E19D-4C6B-B0A9-F2967E3B2B18}"/>
                </a:ext>
              </a:extLst>
            </p:cNvPr>
            <p:cNvGrpSpPr/>
            <p:nvPr/>
          </p:nvGrpSpPr>
          <p:grpSpPr>
            <a:xfrm rot="20559226" flipH="1">
              <a:off x="9304117" y="5138542"/>
              <a:ext cx="1630724" cy="1255170"/>
              <a:chOff x="7982733" y="5589867"/>
              <a:chExt cx="1630724" cy="1255170"/>
            </a:xfrm>
          </p:grpSpPr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xmlns="" id="{360B37E0-7B25-4B4F-B176-B65785479B53}"/>
                  </a:ext>
                </a:extLst>
              </p:cNvPr>
              <p:cNvSpPr/>
              <p:nvPr/>
            </p:nvSpPr>
            <p:spPr>
              <a:xfrm>
                <a:off x="7982733" y="5589867"/>
                <a:ext cx="1598486" cy="1219662"/>
              </a:xfrm>
              <a:custGeom>
                <a:avLst/>
                <a:gdLst>
                  <a:gd name="connsiteX0" fmla="*/ 1598487 w 1598486"/>
                  <a:gd name="connsiteY0" fmla="*/ 1219663 h 1219662"/>
                  <a:gd name="connsiteX1" fmla="*/ 768595 w 1598486"/>
                  <a:gd name="connsiteY1" fmla="*/ 1212352 h 1219662"/>
                  <a:gd name="connsiteX2" fmla="*/ 449515 w 1598486"/>
                  <a:gd name="connsiteY2" fmla="*/ 1085711 h 1219662"/>
                  <a:gd name="connsiteX3" fmla="*/ 709165 w 1598486"/>
                  <a:gd name="connsiteY3" fmla="*/ 993029 h 1219662"/>
                  <a:gd name="connsiteX4" fmla="*/ 197175 w 1598486"/>
                  <a:gd name="connsiteY4" fmla="*/ 831248 h 1219662"/>
                  <a:gd name="connsiteX5" fmla="*/ 471683 w 1598486"/>
                  <a:gd name="connsiteY5" fmla="*/ 662628 h 1219662"/>
                  <a:gd name="connsiteX6" fmla="*/ 5679 w 1598486"/>
                  <a:gd name="connsiteY6" fmla="*/ 216671 h 1219662"/>
                  <a:gd name="connsiteX7" fmla="*/ 519557 w 1598486"/>
                  <a:gd name="connsiteY7" fmla="*/ 386234 h 1219662"/>
                  <a:gd name="connsiteX8" fmla="*/ 470504 w 1598486"/>
                  <a:gd name="connsiteY8" fmla="*/ 3715 h 1219662"/>
                  <a:gd name="connsiteX9" fmla="*/ 854909 w 1598486"/>
                  <a:gd name="connsiteY9" fmla="*/ 444720 h 1219662"/>
                  <a:gd name="connsiteX10" fmla="*/ 1007493 w 1598486"/>
                  <a:gd name="connsiteY10" fmla="*/ 167854 h 1219662"/>
                  <a:gd name="connsiteX11" fmla="*/ 1185781 w 1598486"/>
                  <a:gd name="connsiteY11" fmla="*/ 552259 h 1219662"/>
                  <a:gd name="connsiteX12" fmla="*/ 1389540 w 1598486"/>
                  <a:gd name="connsiteY12" fmla="*/ 392129 h 1219662"/>
                  <a:gd name="connsiteX13" fmla="*/ 1482694 w 1598486"/>
                  <a:gd name="connsiteY13" fmla="*/ 756254 h 1219662"/>
                  <a:gd name="connsiteX14" fmla="*/ 1598487 w 1598486"/>
                  <a:gd name="connsiteY14" fmla="*/ 1219663 h 1219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98486" h="1219662">
                    <a:moveTo>
                      <a:pt x="1598487" y="1219663"/>
                    </a:moveTo>
                    <a:cubicBezTo>
                      <a:pt x="1346147" y="1206221"/>
                      <a:pt x="981079" y="1226974"/>
                      <a:pt x="768595" y="1212352"/>
                    </a:cubicBezTo>
                    <a:cubicBezTo>
                      <a:pt x="703977" y="1211409"/>
                      <a:pt x="425224" y="1188062"/>
                      <a:pt x="449515" y="1085711"/>
                    </a:cubicBezTo>
                    <a:cubicBezTo>
                      <a:pt x="459891" y="1026988"/>
                      <a:pt x="663414" y="1003641"/>
                      <a:pt x="709165" y="993029"/>
                    </a:cubicBezTo>
                    <a:cubicBezTo>
                      <a:pt x="598560" y="898224"/>
                      <a:pt x="316977" y="931712"/>
                      <a:pt x="197175" y="831248"/>
                    </a:cubicBezTo>
                    <a:cubicBezTo>
                      <a:pt x="8038" y="674420"/>
                      <a:pt x="366738" y="695173"/>
                      <a:pt x="471683" y="662628"/>
                    </a:cubicBezTo>
                    <a:cubicBezTo>
                      <a:pt x="321694" y="536930"/>
                      <a:pt x="54261" y="390243"/>
                      <a:pt x="5679" y="216671"/>
                    </a:cubicBezTo>
                    <a:cubicBezTo>
                      <a:pt x="-53514" y="-2653"/>
                      <a:pt x="366030" y="245206"/>
                      <a:pt x="519557" y="386234"/>
                    </a:cubicBezTo>
                    <a:cubicBezTo>
                      <a:pt x="499983" y="302278"/>
                      <a:pt x="275471" y="-39207"/>
                      <a:pt x="470504" y="3715"/>
                    </a:cubicBezTo>
                    <a:cubicBezTo>
                      <a:pt x="629690" y="30835"/>
                      <a:pt x="743597" y="277751"/>
                      <a:pt x="854909" y="444720"/>
                    </a:cubicBezTo>
                    <a:cubicBezTo>
                      <a:pt x="874012" y="319729"/>
                      <a:pt x="842410" y="-91090"/>
                      <a:pt x="1007493" y="167854"/>
                    </a:cubicBezTo>
                    <a:cubicBezTo>
                      <a:pt x="1091213" y="285062"/>
                      <a:pt x="1121871" y="382460"/>
                      <a:pt x="1185781" y="552259"/>
                    </a:cubicBezTo>
                    <a:cubicBezTo>
                      <a:pt x="1251343" y="488820"/>
                      <a:pt x="1273747" y="274449"/>
                      <a:pt x="1389540" y="392129"/>
                    </a:cubicBezTo>
                    <a:cubicBezTo>
                      <a:pt x="1443781" y="451795"/>
                      <a:pt x="1472317" y="678193"/>
                      <a:pt x="1482694" y="756254"/>
                    </a:cubicBezTo>
                    <a:cubicBezTo>
                      <a:pt x="1508635" y="902941"/>
                      <a:pt x="1543538" y="1087833"/>
                      <a:pt x="1598487" y="1219663"/>
                    </a:cubicBezTo>
                  </a:path>
                </a:pathLst>
              </a:custGeom>
              <a:solidFill>
                <a:srgbClr val="CFD690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xmlns="" id="{9CDADA91-FA80-44CE-AB97-EED74DA71891}"/>
                  </a:ext>
                </a:extLst>
              </p:cNvPr>
              <p:cNvSpPr/>
              <p:nvPr/>
            </p:nvSpPr>
            <p:spPr>
              <a:xfrm>
                <a:off x="8178631" y="5864164"/>
                <a:ext cx="1434826" cy="980872"/>
              </a:xfrm>
              <a:custGeom>
                <a:avLst/>
                <a:gdLst>
                  <a:gd name="connsiteX0" fmla="*/ 1424757 w 1434826"/>
                  <a:gd name="connsiteY0" fmla="*/ 940177 h 980872"/>
                  <a:gd name="connsiteX1" fmla="*/ 32171 w 1434826"/>
                  <a:gd name="connsiteY1" fmla="*/ 2982 h 980872"/>
                  <a:gd name="connsiteX2" fmla="*/ 10474 w 1434826"/>
                  <a:gd name="connsiteY2" fmla="*/ 40244 h 980872"/>
                  <a:gd name="connsiteX3" fmla="*/ 1403061 w 1434826"/>
                  <a:gd name="connsiteY3" fmla="*/ 977439 h 980872"/>
                  <a:gd name="connsiteX4" fmla="*/ 1424757 w 1434826"/>
                  <a:gd name="connsiteY4" fmla="*/ 940177 h 980872"/>
                  <a:gd name="connsiteX5" fmla="*/ 1424757 w 1434826"/>
                  <a:gd name="connsiteY5" fmla="*/ 940177 h 9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4826" h="980872">
                    <a:moveTo>
                      <a:pt x="1424757" y="940177"/>
                    </a:moveTo>
                    <a:cubicBezTo>
                      <a:pt x="950028" y="643501"/>
                      <a:pt x="518691" y="281499"/>
                      <a:pt x="32171" y="2982"/>
                    </a:cubicBezTo>
                    <a:cubicBezTo>
                      <a:pt x="8116" y="-10696"/>
                      <a:pt x="-13581" y="26329"/>
                      <a:pt x="10474" y="40244"/>
                    </a:cubicBezTo>
                    <a:cubicBezTo>
                      <a:pt x="496995" y="318761"/>
                      <a:pt x="928331" y="680762"/>
                      <a:pt x="1403061" y="977439"/>
                    </a:cubicBezTo>
                    <a:cubicBezTo>
                      <a:pt x="1426644" y="992296"/>
                      <a:pt x="1448104" y="955035"/>
                      <a:pt x="1424757" y="940177"/>
                    </a:cubicBezTo>
                    <a:lnTo>
                      <a:pt x="1424757" y="94017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xmlns="" id="{037D1E69-AE86-49FA-A948-7AB581978D4A}"/>
                  </a:ext>
                </a:extLst>
              </p:cNvPr>
              <p:cNvSpPr/>
              <p:nvPr/>
            </p:nvSpPr>
            <p:spPr>
              <a:xfrm>
                <a:off x="8349663" y="5784809"/>
                <a:ext cx="528127" cy="613347"/>
              </a:xfrm>
              <a:custGeom>
                <a:avLst/>
                <a:gdLst>
                  <a:gd name="connsiteX0" fmla="*/ 26692 w 528127"/>
                  <a:gd name="connsiteY0" fmla="*/ 612488 h 613347"/>
                  <a:gd name="connsiteX1" fmla="*/ 506138 w 528127"/>
                  <a:gd name="connsiteY1" fmla="*/ 556360 h 613347"/>
                  <a:gd name="connsiteX2" fmla="*/ 526892 w 528127"/>
                  <a:gd name="connsiteY2" fmla="*/ 529003 h 613347"/>
                  <a:gd name="connsiteX3" fmla="*/ 211820 w 528127"/>
                  <a:gd name="connsiteY3" fmla="*/ 10173 h 613347"/>
                  <a:gd name="connsiteX4" fmla="*/ 174559 w 528127"/>
                  <a:gd name="connsiteY4" fmla="*/ 31870 h 613347"/>
                  <a:gd name="connsiteX5" fmla="*/ 485385 w 528127"/>
                  <a:gd name="connsiteY5" fmla="*/ 540559 h 613347"/>
                  <a:gd name="connsiteX6" fmla="*/ 506138 w 528127"/>
                  <a:gd name="connsiteY6" fmla="*/ 513202 h 613347"/>
                  <a:gd name="connsiteX7" fmla="*/ 15373 w 528127"/>
                  <a:gd name="connsiteY7" fmla="*/ 570981 h 613347"/>
                  <a:gd name="connsiteX8" fmla="*/ 26692 w 528127"/>
                  <a:gd name="connsiteY8" fmla="*/ 612488 h 613347"/>
                  <a:gd name="connsiteX9" fmla="*/ 26692 w 528127"/>
                  <a:gd name="connsiteY9" fmla="*/ 612488 h 61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28127" h="613347">
                    <a:moveTo>
                      <a:pt x="26692" y="612488"/>
                    </a:moveTo>
                    <a:cubicBezTo>
                      <a:pt x="183049" y="570038"/>
                      <a:pt x="344830" y="560133"/>
                      <a:pt x="506138" y="556360"/>
                    </a:cubicBezTo>
                    <a:cubicBezTo>
                      <a:pt x="518873" y="556124"/>
                      <a:pt x="532316" y="542681"/>
                      <a:pt x="526892" y="529003"/>
                    </a:cubicBezTo>
                    <a:cubicBezTo>
                      <a:pt x="451897" y="343168"/>
                      <a:pt x="317001" y="179736"/>
                      <a:pt x="211820" y="10173"/>
                    </a:cubicBezTo>
                    <a:cubicBezTo>
                      <a:pt x="197199" y="-13410"/>
                      <a:pt x="159937" y="8287"/>
                      <a:pt x="174559" y="31870"/>
                    </a:cubicBezTo>
                    <a:cubicBezTo>
                      <a:pt x="277382" y="197895"/>
                      <a:pt x="411806" y="358497"/>
                      <a:pt x="485385" y="540559"/>
                    </a:cubicBezTo>
                    <a:cubicBezTo>
                      <a:pt x="492224" y="531361"/>
                      <a:pt x="499299" y="522400"/>
                      <a:pt x="506138" y="513202"/>
                    </a:cubicBezTo>
                    <a:cubicBezTo>
                      <a:pt x="341056" y="517212"/>
                      <a:pt x="175266" y="527588"/>
                      <a:pt x="15373" y="570981"/>
                    </a:cubicBezTo>
                    <a:cubicBezTo>
                      <a:pt x="-11512" y="578292"/>
                      <a:pt x="-192" y="619798"/>
                      <a:pt x="26692" y="612488"/>
                    </a:cubicBezTo>
                    <a:lnTo>
                      <a:pt x="26692" y="612488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xmlns="" id="{48AABD18-A0E3-4C42-A956-EF8F16CD2AB5}"/>
                  </a:ext>
                </a:extLst>
              </p:cNvPr>
              <p:cNvSpPr/>
              <p:nvPr/>
            </p:nvSpPr>
            <p:spPr>
              <a:xfrm>
                <a:off x="8710163" y="5950838"/>
                <a:ext cx="396569" cy="579954"/>
              </a:xfrm>
              <a:custGeom>
                <a:avLst/>
                <a:gdLst>
                  <a:gd name="connsiteX0" fmla="*/ 27015 w 396569"/>
                  <a:gd name="connsiteY0" fmla="*/ 579467 h 579954"/>
                  <a:gd name="connsiteX1" fmla="*/ 380763 w 396569"/>
                  <a:gd name="connsiteY1" fmla="*/ 545036 h 579954"/>
                  <a:gd name="connsiteX2" fmla="*/ 396564 w 396569"/>
                  <a:gd name="connsiteY2" fmla="*/ 524282 h 579954"/>
                  <a:gd name="connsiteX3" fmla="*/ 278412 w 396569"/>
                  <a:gd name="connsiteY3" fmla="*/ 15358 h 579954"/>
                  <a:gd name="connsiteX4" fmla="*/ 236906 w 396569"/>
                  <a:gd name="connsiteY4" fmla="*/ 26913 h 579954"/>
                  <a:gd name="connsiteX5" fmla="*/ 339021 w 396569"/>
                  <a:gd name="connsiteY5" fmla="*/ 405187 h 579954"/>
                  <a:gd name="connsiteX6" fmla="*/ 352935 w 396569"/>
                  <a:gd name="connsiteY6" fmla="*/ 501171 h 579954"/>
                  <a:gd name="connsiteX7" fmla="*/ 213794 w 396569"/>
                  <a:gd name="connsiteY7" fmla="*/ 516500 h 579954"/>
                  <a:gd name="connsiteX8" fmla="*/ 15460 w 396569"/>
                  <a:gd name="connsiteY8" fmla="*/ 538197 h 579954"/>
                  <a:gd name="connsiteX9" fmla="*/ 27015 w 396569"/>
                  <a:gd name="connsiteY9" fmla="*/ 579467 h 579954"/>
                  <a:gd name="connsiteX10" fmla="*/ 27015 w 396569"/>
                  <a:gd name="connsiteY10" fmla="*/ 579467 h 579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96569" h="579954">
                    <a:moveTo>
                      <a:pt x="27015" y="579467"/>
                    </a:moveTo>
                    <a:cubicBezTo>
                      <a:pt x="143752" y="555884"/>
                      <a:pt x="263319" y="561780"/>
                      <a:pt x="380763" y="545036"/>
                    </a:cubicBezTo>
                    <a:cubicBezTo>
                      <a:pt x="389960" y="543856"/>
                      <a:pt x="396800" y="533008"/>
                      <a:pt x="396564" y="524282"/>
                    </a:cubicBezTo>
                    <a:cubicBezTo>
                      <a:pt x="391611" y="350003"/>
                      <a:pt x="318975" y="183034"/>
                      <a:pt x="278412" y="15358"/>
                    </a:cubicBezTo>
                    <a:cubicBezTo>
                      <a:pt x="271809" y="-11527"/>
                      <a:pt x="230302" y="-207"/>
                      <a:pt x="236906" y="26913"/>
                    </a:cubicBezTo>
                    <a:cubicBezTo>
                      <a:pt x="267800" y="153791"/>
                      <a:pt x="310721" y="277602"/>
                      <a:pt x="339021" y="405187"/>
                    </a:cubicBezTo>
                    <a:cubicBezTo>
                      <a:pt x="346096" y="436789"/>
                      <a:pt x="350105" y="468862"/>
                      <a:pt x="352935" y="501171"/>
                    </a:cubicBezTo>
                    <a:cubicBezTo>
                      <a:pt x="353878" y="512255"/>
                      <a:pt x="225821" y="516028"/>
                      <a:pt x="213794" y="516500"/>
                    </a:cubicBezTo>
                    <a:cubicBezTo>
                      <a:pt x="146818" y="519566"/>
                      <a:pt x="81257" y="524754"/>
                      <a:pt x="15460" y="538197"/>
                    </a:cubicBezTo>
                    <a:cubicBezTo>
                      <a:pt x="-11661" y="543385"/>
                      <a:pt x="-105" y="584891"/>
                      <a:pt x="27015" y="579467"/>
                    </a:cubicBezTo>
                    <a:lnTo>
                      <a:pt x="27015" y="579467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xmlns="" id="{F1DFF864-75AF-4783-BD61-077FD4D4DED9}"/>
                  </a:ext>
                </a:extLst>
              </p:cNvPr>
              <p:cNvSpPr/>
              <p:nvPr/>
            </p:nvSpPr>
            <p:spPr>
              <a:xfrm>
                <a:off x="8916292" y="6173899"/>
                <a:ext cx="458094" cy="550259"/>
              </a:xfrm>
              <a:custGeom>
                <a:avLst/>
                <a:gdLst>
                  <a:gd name="connsiteX0" fmla="*/ 20871 w 458094"/>
                  <a:gd name="connsiteY0" fmla="*/ 550260 h 550259"/>
                  <a:gd name="connsiteX1" fmla="*/ 436878 w 458094"/>
                  <a:gd name="connsiteY1" fmla="*/ 541534 h 550259"/>
                  <a:gd name="connsiteX2" fmla="*/ 457632 w 458094"/>
                  <a:gd name="connsiteY2" fmla="*/ 514177 h 550259"/>
                  <a:gd name="connsiteX3" fmla="*/ 389476 w 458094"/>
                  <a:gd name="connsiteY3" fmla="*/ 15629 h 550259"/>
                  <a:gd name="connsiteX4" fmla="*/ 347970 w 458094"/>
                  <a:gd name="connsiteY4" fmla="*/ 27185 h 550259"/>
                  <a:gd name="connsiteX5" fmla="*/ 416125 w 458094"/>
                  <a:gd name="connsiteY5" fmla="*/ 525733 h 550259"/>
                  <a:gd name="connsiteX6" fmla="*/ 436878 w 458094"/>
                  <a:gd name="connsiteY6" fmla="*/ 498377 h 550259"/>
                  <a:gd name="connsiteX7" fmla="*/ 20871 w 458094"/>
                  <a:gd name="connsiteY7" fmla="*/ 507102 h 550259"/>
                  <a:gd name="connsiteX8" fmla="*/ 20871 w 458094"/>
                  <a:gd name="connsiteY8" fmla="*/ 550260 h 550259"/>
                  <a:gd name="connsiteX9" fmla="*/ 20871 w 458094"/>
                  <a:gd name="connsiteY9" fmla="*/ 550260 h 55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8094" h="550259">
                    <a:moveTo>
                      <a:pt x="20871" y="550260"/>
                    </a:moveTo>
                    <a:cubicBezTo>
                      <a:pt x="159540" y="550260"/>
                      <a:pt x="298209" y="548609"/>
                      <a:pt x="436878" y="541534"/>
                    </a:cubicBezTo>
                    <a:cubicBezTo>
                      <a:pt x="451736" y="540826"/>
                      <a:pt x="460226" y="528327"/>
                      <a:pt x="457632" y="514177"/>
                    </a:cubicBezTo>
                    <a:cubicBezTo>
                      <a:pt x="427209" y="349095"/>
                      <a:pt x="412116" y="181891"/>
                      <a:pt x="389476" y="15629"/>
                    </a:cubicBezTo>
                    <a:cubicBezTo>
                      <a:pt x="385703" y="-11727"/>
                      <a:pt x="344196" y="-172"/>
                      <a:pt x="347970" y="27185"/>
                    </a:cubicBezTo>
                    <a:cubicBezTo>
                      <a:pt x="370610" y="193446"/>
                      <a:pt x="385703" y="360651"/>
                      <a:pt x="416125" y="525733"/>
                    </a:cubicBezTo>
                    <a:cubicBezTo>
                      <a:pt x="422964" y="516536"/>
                      <a:pt x="430039" y="507574"/>
                      <a:pt x="436878" y="498377"/>
                    </a:cubicBezTo>
                    <a:cubicBezTo>
                      <a:pt x="298209" y="505452"/>
                      <a:pt x="159540" y="507102"/>
                      <a:pt x="20871" y="507102"/>
                    </a:cubicBezTo>
                    <a:cubicBezTo>
                      <a:pt x="-6957" y="507102"/>
                      <a:pt x="-6957" y="550260"/>
                      <a:pt x="20871" y="550260"/>
                    </a:cubicBezTo>
                    <a:lnTo>
                      <a:pt x="20871" y="550260"/>
                    </a:lnTo>
                    <a:close/>
                  </a:path>
                </a:pathLst>
              </a:custGeom>
              <a:solidFill>
                <a:srgbClr val="0E514A"/>
              </a:solidFill>
              <a:ln w="234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21425F7A-96EF-4964-8EAA-D6A481A0B0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5611" y="4668552"/>
            <a:ext cx="2215356" cy="243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700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/>
      <p:bldP spid="125" grpId="0" animBg="1"/>
      <p:bldP spid="1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3619053"/>
            <a:ext cx="3026592" cy="3328297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72237" y="515566"/>
            <a:ext cx="9831696" cy="6261749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B12E625-8A0C-4695-A402-54072E537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357" y="774058"/>
            <a:ext cx="3001862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6AC0F3AF-03F1-4FD1-979A-F155EC09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167" y="678861"/>
            <a:ext cx="4166598" cy="277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Trong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chiến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 </a:t>
            </a:r>
            <a:r>
              <a:rPr lang="en-US" sz="4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tranh</a:t>
            </a:r>
            <a:endParaRPr lang="en-US" sz="4000" dirty="0">
              <a:highlight>
                <a:srgbClr val="FFFF00"/>
              </a:highlight>
            </a:endParaRPr>
          </a:p>
        </p:txBody>
      </p:sp>
      <p:pic>
        <p:nvPicPr>
          <p:cNvPr id="2054" name="Picture 6" descr="Nghệ thuật quân sự Việt Nam trong kháng chiến chống Mỹ và bài học kinh  nghiệm | Tạp chí Tuyên giáo">
            <a:extLst>
              <a:ext uri="{FF2B5EF4-FFF2-40B4-BE49-F238E27FC236}">
                <a16:creationId xmlns:a16="http://schemas.microsoft.com/office/drawing/2014/main" xmlns="" id="{2EBC0CA2-EAD8-4757-BB17-0EE512735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78" y="3717391"/>
            <a:ext cx="3993076" cy="2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ải m&amp;amp;amp;atilde; cặp b&amp;amp;amp;agrave;i tr&amp;amp;amp;ugrave;ng RPD v&amp;amp;amp;agrave;  AK-47 trong Chiến tranh Việt Nam">
            <a:extLst>
              <a:ext uri="{FF2B5EF4-FFF2-40B4-BE49-F238E27FC236}">
                <a16:creationId xmlns:a16="http://schemas.microsoft.com/office/drawing/2014/main" xmlns="" id="{D6EAEBF8-A97C-461C-91FD-3BBF0702C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28" y="3634001"/>
            <a:ext cx="4302387" cy="2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716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Dịch vụ sửa chữa, phục hồi đồng thân xe ô tô tại Đà Nẵng - Ô tô đà nẵng">
            <a:extLst>
              <a:ext uri="{FF2B5EF4-FFF2-40B4-BE49-F238E27FC236}">
                <a16:creationId xmlns:a16="http://schemas.microsoft.com/office/drawing/2014/main" xmlns="" id="{3E5B5594-94AF-43E1-B952-06FDEAF0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004" y="855835"/>
            <a:ext cx="2989634" cy="23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57651" y="1988022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557114" y="700623"/>
            <a:ext cx="10441979" cy="5991832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Khi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nước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hòa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bình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Người anh hùng “lập lá chắn sống” canh giữ Trường Sa">
            <a:extLst>
              <a:ext uri="{FF2B5EF4-FFF2-40B4-BE49-F238E27FC236}">
                <a16:creationId xmlns:a16="http://schemas.microsoft.com/office/drawing/2014/main" xmlns="" id="{BAE995A9-25C3-4B02-9F76-903FED75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652" y="813033"/>
            <a:ext cx="3079380" cy="239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ùng với giáo dục - đào tạo, khoa học và công nghệ là quốc sách hàng đầu">
            <a:extLst>
              <a:ext uri="{FF2B5EF4-FFF2-40B4-BE49-F238E27FC236}">
                <a16:creationId xmlns:a16="http://schemas.microsoft.com/office/drawing/2014/main" xmlns="" id="{25740A5A-D66D-482E-904B-F992C38E2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55" y="3571959"/>
            <a:ext cx="4502730" cy="293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ây dựng thương hiệu bằng Uy tín và Chất lượng trên mỗi công trình">
            <a:extLst>
              <a:ext uri="{FF2B5EF4-FFF2-40B4-BE49-F238E27FC236}">
                <a16:creationId xmlns:a16="http://schemas.microsoft.com/office/drawing/2014/main" xmlns="" id="{2C692CF3-F26B-4965-9FC0-554797ADD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610" y="1585181"/>
            <a:ext cx="3324107" cy="199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ghề giáo viên tiểu học và những kiến thức quan trọng cần biết">
            <a:extLst>
              <a:ext uri="{FF2B5EF4-FFF2-40B4-BE49-F238E27FC236}">
                <a16:creationId xmlns:a16="http://schemas.microsoft.com/office/drawing/2014/main" xmlns="" id="{0D56B1B3-0AA8-4416-8AA3-185070B81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442" y="3896988"/>
            <a:ext cx="3604305" cy="23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25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aphic 153">
            <a:extLst>
              <a:ext uri="{FF2B5EF4-FFF2-40B4-BE49-F238E27FC236}">
                <a16:creationId xmlns:a16="http://schemas.microsoft.com/office/drawing/2014/main" xmlns="" id="{4DEEDB91-8DF5-4EE0-8257-3114A4B18598}"/>
              </a:ext>
            </a:extLst>
          </p:cNvPr>
          <p:cNvGrpSpPr/>
          <p:nvPr/>
        </p:nvGrpSpPr>
        <p:grpSpPr>
          <a:xfrm rot="5043306">
            <a:off x="931663" y="5909448"/>
            <a:ext cx="796145" cy="954309"/>
            <a:chOff x="11161825" y="3187825"/>
            <a:chExt cx="1068908" cy="1281259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5B732E56-8EAB-4EB6-ADC4-C55A9B58697A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4A4816E0-EA86-422A-A1A5-D013BE0AFF87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DD3DA5F-9A7D-4D4B-817F-518BC5F56E11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AF9C151-AA19-4DC8-889C-11645790AF87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65C7EEA8-72DC-4CC0-AD58-EA81FEEADD50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51" name="Graphic 7">
            <a:extLst>
              <a:ext uri="{FF2B5EF4-FFF2-40B4-BE49-F238E27FC236}">
                <a16:creationId xmlns:a16="http://schemas.microsoft.com/office/drawing/2014/main" xmlns="" id="{81772FF2-C514-4775-85BF-A3FFFFE80AA6}"/>
              </a:ext>
            </a:extLst>
          </p:cNvPr>
          <p:cNvGrpSpPr/>
          <p:nvPr/>
        </p:nvGrpSpPr>
        <p:grpSpPr>
          <a:xfrm rot="180845">
            <a:off x="73971" y="1826095"/>
            <a:ext cx="2707025" cy="4772244"/>
            <a:chOff x="0" y="2213069"/>
            <a:chExt cx="2613113" cy="4606687"/>
          </a:xfrm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9EEEEFFC-2864-49FB-8514-C100F5289B40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153" name="Graphic 7">
              <a:extLst>
                <a:ext uri="{FF2B5EF4-FFF2-40B4-BE49-F238E27FC236}">
                  <a16:creationId xmlns:a16="http://schemas.microsoft.com/office/drawing/2014/main" xmlns="" id="{FFAF42CF-4565-44AA-BD8A-90EC2291259D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xmlns="" id="{7FF4592B-BD50-4BB3-904C-8422B9E3636F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xmlns="" id="{50C5B737-6BFB-4CAC-8C1C-084813B352A3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xmlns="" id="{60BA4E20-E206-466C-AEA8-8C0D5FE0E3F2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xmlns="" id="{2A24E685-83D4-43A2-8943-8126BBBB1FE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xmlns="" id="{C462FF23-62EE-41F7-9D2F-FF87ACDF245D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xmlns="" id="{8D14D807-0484-4CB4-92F8-2A148EBCF189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xmlns="" id="{078E1B70-CF8D-4389-9658-614C5D12F000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xmlns="" id="{00D177DE-F512-4EEF-93CC-202535B184FD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xmlns="" id="{39A091C4-596B-453D-92F3-E411EE2C6DC2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CBAC3A34-3DD8-405A-8B58-DD5AE0E1224A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xmlns="" id="{C87714E3-3A85-46C7-A1A6-495866922A14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91BF847D-4A33-435F-8CD8-23E49E7003B3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154" name="Graphic 7">
              <a:extLst>
                <a:ext uri="{FF2B5EF4-FFF2-40B4-BE49-F238E27FC236}">
                  <a16:creationId xmlns:a16="http://schemas.microsoft.com/office/drawing/2014/main" xmlns="" id="{7323F1A3-EA0A-4693-AE80-E3868A4CC98D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xmlns="" id="{932309E4-7EAF-4FAA-8BCC-6623F39912B6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xmlns="" id="{D8B0F814-DC51-470E-A5C6-A4742B61E2AE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xmlns="" id="{D0476371-1950-4755-BD7F-035E206B319C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xmlns="" id="{729E800E-636E-45FC-8F95-AD8B0A0ABFAD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xmlns="" id="{4681D383-2226-421D-96D4-36328E9BED8D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xmlns="" id="{EA77FC30-3A44-4112-A16D-8D8B65827E75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xmlns="" id="{9A17DDFA-1C08-4D1F-9900-DDECAAB94AF7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xmlns="" id="{1910FEE6-93CC-4AA4-9482-524B7508A544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xmlns="" id="{EA883ECB-2420-4EB3-8255-CC2A649745B1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xmlns="" id="{76DA23D2-2830-436C-BCC7-EE065EDA4DD6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xmlns="" id="{55F7228E-C7C7-4C3D-B84F-91252612EDFF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xmlns="" id="{149F5593-48AC-498B-8093-3EA27B0D9971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pic>
        <p:nvPicPr>
          <p:cNvPr id="457" name="Graphic 456">
            <a:extLst>
              <a:ext uri="{FF2B5EF4-FFF2-40B4-BE49-F238E27FC236}">
                <a16:creationId xmlns:a16="http://schemas.microsoft.com/office/drawing/2014/main" xmlns="" id="{9B45A95E-F062-4BA0-8D46-D5983395E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4806904">
            <a:off x="-295068" y="5472415"/>
            <a:ext cx="1735472" cy="1164304"/>
          </a:xfrm>
          <a:prstGeom prst="rect">
            <a:avLst/>
          </a:prstGeom>
        </p:spPr>
      </p:pic>
      <p:pic>
        <p:nvPicPr>
          <p:cNvPr id="461" name="Graphic 460">
            <a:extLst>
              <a:ext uri="{FF2B5EF4-FFF2-40B4-BE49-F238E27FC236}">
                <a16:creationId xmlns:a16="http://schemas.microsoft.com/office/drawing/2014/main" xmlns="" id="{F459AF53-5E94-4724-B64C-C37D77E9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98847" y="646785"/>
            <a:ext cx="1460633" cy="6843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AEAB45CC-B840-416C-BCD5-0833AF78FB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4009" y="4019656"/>
            <a:ext cx="2662303" cy="2927694"/>
          </a:xfrm>
          <a:prstGeom prst="rect">
            <a:avLst/>
          </a:prstGeom>
        </p:spPr>
      </p:pic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2145664" y="633492"/>
            <a:ext cx="9867996" cy="6164004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D26E4DDE-2BEB-47D3-B906-335A028BB7C4}"/>
              </a:ext>
            </a:extLst>
          </p:cNvPr>
          <p:cNvSpPr txBox="1"/>
          <p:nvPr/>
        </p:nvSpPr>
        <p:spPr>
          <a:xfrm>
            <a:off x="71319" y="80685"/>
            <a:ext cx="5826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Trong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đại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dịch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Nunito" pitchFamily="2" charset="0"/>
                <a:ea typeface="+mn-ea"/>
                <a:cs typeface="+mn-cs"/>
              </a:rPr>
              <a:t> Covid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67171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ộ Y tế hướng dẫn người dân về thuốc điều trị COVID-19 | baotintuc.vn">
            <a:extLst>
              <a:ext uri="{FF2B5EF4-FFF2-40B4-BE49-F238E27FC236}">
                <a16:creationId xmlns:a16="http://schemas.microsoft.com/office/drawing/2014/main" xmlns="" id="{D9604331-AED6-45F5-8CF9-04A4E54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65" y="791514"/>
            <a:ext cx="3893395" cy="23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hấm đẫm tinh thần yêu thương, chia sẻ của những “chuyến xe nghĩa tình -  đẩy lùi dịch bệnh Covid-19”">
            <a:extLst>
              <a:ext uri="{FF2B5EF4-FFF2-40B4-BE49-F238E27FC236}">
                <a16:creationId xmlns:a16="http://schemas.microsoft.com/office/drawing/2014/main" xmlns="" id="{BF6A52A4-BDD9-4E71-B901-DFAF6B49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856" y="3217761"/>
            <a:ext cx="5183627" cy="345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huyến cáo của Bộ Y tế về phòng, chống bệnh viêm đường hô hấp cấp do chủng  mới của virus Corona">
            <a:extLst>
              <a:ext uri="{FF2B5EF4-FFF2-40B4-BE49-F238E27FC236}">
                <a16:creationId xmlns:a16="http://schemas.microsoft.com/office/drawing/2014/main" xmlns="" id="{F5B5CCA9-8B21-4478-8BBF-1D198A63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006" y="679063"/>
            <a:ext cx="4106209" cy="607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0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DB9A18A-6275-4859-B824-25732623F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11469" y="1681163"/>
            <a:ext cx="5183188" cy="82391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F27AE79-6274-470D-ABD2-E760DA3E5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911469" y="2505075"/>
            <a:ext cx="5183188" cy="3684588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F9AD837-3DB4-4C92-82BF-031EBBC69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8744" l="4263" r="98401">
                        <a14:foregroundMark x1="13468" y1="14699" x2="9321" y2="13277"/>
                        <a14:foregroundMark x1="11818" y1="23590" x2="11901" y2="23869"/>
                        <a14:foregroundMark x1="8897" y1="13721" x2="10496" y2="19122"/>
                        <a14:foregroundMark x1="8703" y1="15578" x2="8348" y2="18593"/>
                        <a14:foregroundMark x1="13708" y1="36367" x2="13402" y2="36305"/>
                        <a14:foregroundMark x1="17762" y1="37186" x2="16681" y2="36968"/>
                        <a14:foregroundMark x1="2885" y1="27387" x2="1421" y2="27136"/>
                        <a14:foregroundMark x1="7282" y1="28141" x2="2885" y2="27387"/>
                        <a14:foregroundMark x1="1554" y1="27387" x2="2107" y2="28431"/>
                        <a14:foregroundMark x1="1421" y1="27136" x2="1554" y2="27387"/>
                        <a14:foregroundMark x1="5791" y1="70068" x2="4816" y2="73901"/>
                        <a14:foregroundMark x1="3370" y1="86513" x2="3908" y2="91457"/>
                        <a14:foregroundMark x1="3908" y1="91457" x2="4217" y2="91365"/>
                        <a14:foregroundMark x1="10657" y1="89447" x2="9591" y2="98492"/>
                        <a14:foregroundMark x1="9591" y1="98492" x2="9769" y2="98744"/>
                        <a14:foregroundMark x1="11517" y1="40892" x2="13499" y2="43970"/>
                        <a14:foregroundMark x1="10993" y1="40078" x2="11476" y2="40828"/>
                        <a14:foregroundMark x1="4595" y1="30139" x2="5017" y2="30795"/>
                        <a14:foregroundMark x1="4263" y1="50000" x2="4263" y2="51005"/>
                        <a14:foregroundMark x1="23268" y1="41457" x2="44938" y2="77889"/>
                        <a14:foregroundMark x1="44938" y1="77889" x2="52043" y2="87437"/>
                        <a14:foregroundMark x1="22380" y1="39196" x2="17052" y2="77136"/>
                        <a14:foregroundMark x1="17052" y1="77136" x2="23623" y2="93216"/>
                        <a14:foregroundMark x1="23623" y1="93216" x2="31439" y2="95980"/>
                        <a14:foregroundMark x1="56189" y1="89549" x2="57549" y2="89196"/>
                        <a14:foregroundMark x1="46995" y1="91938" x2="48029" y2="91669"/>
                        <a14:foregroundMark x1="31439" y1="95980" x2="45753" y2="92261"/>
                        <a14:foregroundMark x1="57549" y1="89196" x2="53464" y2="61307"/>
                        <a14:foregroundMark x1="53464" y1="61307" x2="31616" y2="43970"/>
                        <a14:foregroundMark x1="31616" y1="43970" x2="18295" y2="46734"/>
                        <a14:foregroundMark x1="26998" y1="66332" x2="26465" y2="75628"/>
                        <a14:foregroundMark x1="26465" y1="75628" x2="33393" y2="76884"/>
                        <a14:foregroundMark x1="33393" y1="76884" x2="21847" y2="63065"/>
                        <a14:foregroundMark x1="21847" y1="63065" x2="20426" y2="68090"/>
                        <a14:foregroundMark x1="44583" y1="37688" x2="56661" y2="66080"/>
                        <a14:foregroundMark x1="56661" y1="66080" x2="66607" y2="53266"/>
                        <a14:foregroundMark x1="66607" y1="53266" x2="50089" y2="50251"/>
                        <a14:foregroundMark x1="50089" y1="50251" x2="48845" y2="51256"/>
                        <a14:foregroundMark x1="67496" y1="41457" x2="64121" y2="53769"/>
                        <a14:foregroundMark x1="64121" y1="53769" x2="62167" y2="86181"/>
                        <a14:foregroundMark x1="62167" y1="86181" x2="69449" y2="73367"/>
                        <a14:foregroundMark x1="69449" y1="73367" x2="66252" y2="56533"/>
                        <a14:foregroundMark x1="66252" y1="56533" x2="65542" y2="55779"/>
                        <a14:foregroundMark x1="71226" y1="42462" x2="73179" y2="61055"/>
                        <a14:foregroundMark x1="73179" y1="61055" x2="68028" y2="83668"/>
                        <a14:foregroundMark x1="68028" y1="83668" x2="63410" y2="87940"/>
                        <a14:foregroundMark x1="63410" y1="87940" x2="65445" y2="89695"/>
                        <a14:foregroundMark x1="72544" y1="90011" x2="79751" y2="73618"/>
                        <a14:foregroundMark x1="79751" y1="73618" x2="82416" y2="52010"/>
                        <a14:foregroundMark x1="34991" y1="17085" x2="37833" y2="18593"/>
                        <a14:foregroundMark x1="42274" y1="37688" x2="46181" y2="37186"/>
                        <a14:foregroundMark x1="89698" y1="20603" x2="96448" y2="18342"/>
                        <a14:foregroundMark x1="95760" y1="25879" x2="95737" y2="26131"/>
                        <a14:foregroundMark x1="96448" y1="18342" x2="95920" y2="24121"/>
                        <a14:foregroundMark x1="94215" y1="29899" x2="93174" y2="32477"/>
                        <a14:foregroundMark x1="95737" y1="26131" x2="95027" y2="27889"/>
                        <a14:foregroundMark x1="91531" y1="35418" x2="87155" y2="38719"/>
                        <a14:foregroundMark x1="90190" y1="45789" x2="95915" y2="57538"/>
                        <a14:foregroundMark x1="95915" y1="57538" x2="94494" y2="65578"/>
                        <a14:foregroundMark x1="94494" y1="65578" x2="88988" y2="70854"/>
                        <a14:foregroundMark x1="88988" y1="70854" x2="87211" y2="71608"/>
                        <a14:foregroundMark x1="97691" y1="27136" x2="98401" y2="29397"/>
                        <a14:foregroundMark x1="23446" y1="75377" x2="86679" y2="92211"/>
                        <a14:foregroundMark x1="86679" y1="92211" x2="86856" y2="92714"/>
                        <a14:foregroundMark x1="48845" y1="93467" x2="78863" y2="95226"/>
                        <a14:foregroundMark x1="47069" y1="95477" x2="63766" y2="98744"/>
                        <a14:foregroundMark x1="48313" y1="92965" x2="42629" y2="95477"/>
                        <a14:foregroundMark x1="42629" y1="95477" x2="43694" y2="97739"/>
                        <a14:foregroundMark x1="78330" y1="96985" x2="87922" y2="97990"/>
                        <a14:foregroundMark x1="87922" y1="97990" x2="89520" y2="95980"/>
                        <a14:foregroundMark x1="89343" y1="96985" x2="88988" y2="98744"/>
                        <a14:foregroundMark x1="78330" y1="95729" x2="78153" y2="97236"/>
                        <a14:foregroundMark x1="89698" y1="97236" x2="89520" y2="98744"/>
                        <a14:foregroundMark x1="77442" y1="97990" x2="78863" y2="98744"/>
                        <a14:foregroundMark x1="89698" y1="97236" x2="89698" y2="97739"/>
                        <a14:foregroundMark x1="89165" y1="96482" x2="89876" y2="98241"/>
                        <a14:backgroundMark x1="9059" y1="12814" x2="8526" y2="13065"/>
                        <a14:backgroundMark x1="13677" y1="14322" x2="15453" y2="15075"/>
                        <a14:backgroundMark x1="12433" y1="20603" x2="11368" y2="23116"/>
                        <a14:backgroundMark x1="12078" y1="22613" x2="11901" y2="23618"/>
                        <a14:backgroundMark x1="11723" y1="24121" x2="11545" y2="24121"/>
                        <a14:backgroundMark x1="7815" y1="28141" x2="11901" y2="35427"/>
                        <a14:backgroundMark x1="11901" y1="35427" x2="13321" y2="36432"/>
                        <a14:backgroundMark x1="11190" y1="35930" x2="11368" y2="36683"/>
                        <a14:backgroundMark x1="13677" y1="36432" x2="15275" y2="36683"/>
                        <a14:backgroundMark x1="15275" y1="36683" x2="16696" y2="36935"/>
                        <a14:backgroundMark x1="7282" y1="28141" x2="7460" y2="29146"/>
                        <a14:backgroundMark x1="5684" y1="32412" x2="7638" y2="40201"/>
                        <a14:backgroundMark x1="7638" y1="40201" x2="7638" y2="40201"/>
                        <a14:backgroundMark x1="4618" y1="33166" x2="3375" y2="32915"/>
                        <a14:backgroundMark x1="4618" y1="42462" x2="3908" y2="45226"/>
                        <a14:backgroundMark x1="4440" y1="41709" x2="3197" y2="48744"/>
                        <a14:backgroundMark x1="4796" y1="41206" x2="4618" y2="43467"/>
                        <a14:backgroundMark x1="1599" y1="27387" x2="1599" y2="27387"/>
                        <a14:backgroundMark x1="1243" y1="27387" x2="1243" y2="27387"/>
                        <a14:backgroundMark x1="2997" y1="51005" x2="6217" y2="58291"/>
                        <a14:backgroundMark x1="3552" y1="48744" x2="3197" y2="50000"/>
                        <a14:backgroundMark x1="6750" y1="59548" x2="7105" y2="67839"/>
                        <a14:backgroundMark x1="7105" y1="67839" x2="6750" y2="68593"/>
                        <a14:backgroundMark x1="5861" y1="59045" x2="5684" y2="61809"/>
                        <a14:backgroundMark x1="5329" y1="58291" x2="6039" y2="61055"/>
                        <a14:backgroundMark x1="5861" y1="66834" x2="6217" y2="69598"/>
                        <a14:backgroundMark x1="6039" y1="69347" x2="5861" y2="70101"/>
                        <a14:backgroundMark x1="4440" y1="74121" x2="3020" y2="86432"/>
                        <a14:backgroundMark x1="5151" y1="74121" x2="4973" y2="74623"/>
                        <a14:backgroundMark x1="4085" y1="91709" x2="10480" y2="89196"/>
                        <a14:backgroundMark x1="10480" y1="89196" x2="10835" y2="88693"/>
                        <a14:backgroundMark x1="88632" y1="41206" x2="86856" y2="42211"/>
                        <a14:backgroundMark x1="93073" y1="33920" x2="92540" y2="35930"/>
                        <a14:backgroundMark x1="91474" y1="27889" x2="91474" y2="29899"/>
                        <a14:backgroundMark x1="97158" y1="24121" x2="97158" y2="25879"/>
                        <a14:backgroundMark x1="96803" y1="17839" x2="96803" y2="17839"/>
                        <a14:backgroundMark x1="93428" y1="32663" x2="92718" y2="34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0" y="-195549"/>
            <a:ext cx="10831781" cy="765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8DFDD4-E7CF-4A57-881E-8B175BC0B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360" y="3064531"/>
            <a:ext cx="6053853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77495A-BC89-4363-946B-65D7A04A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53" y="213125"/>
            <a:ext cx="11154383" cy="6329362"/>
          </a:xfrm>
          <a:prstGeom prst="rect">
            <a:avLst/>
          </a:prstGeom>
        </p:spPr>
      </p:pic>
      <p:sp>
        <p:nvSpPr>
          <p:cNvPr id="10" name="圆角矩形 15">
            <a:extLst>
              <a:ext uri="{FF2B5EF4-FFF2-40B4-BE49-F238E27FC236}">
                <a16:creationId xmlns:a16="http://schemas.microsoft.com/office/drawing/2014/main" xmlns="" id="{5DD5875A-A468-4515-B1A1-16C230DF788A}"/>
              </a:ext>
            </a:extLst>
          </p:cNvPr>
          <p:cNvSpPr/>
          <p:nvPr/>
        </p:nvSpPr>
        <p:spPr>
          <a:xfrm>
            <a:off x="145915" y="105237"/>
            <a:ext cx="11799651" cy="6545138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5C15D77-E445-4D5B-907C-BA00A768C0A4}"/>
              </a:ext>
            </a:extLst>
          </p:cNvPr>
          <p:cNvSpPr txBox="1"/>
          <p:nvPr/>
        </p:nvSpPr>
        <p:spPr>
          <a:xfrm>
            <a:off x="4322306" y="6027003"/>
            <a:ext cx="5826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CÔNG DÂN</a:t>
            </a:r>
            <a:endParaRPr lang="en-US" sz="4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63872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5619850">
            <a:off x="2597293" y="489115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rộng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thống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vốn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quốc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Bác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782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: </a:t>
            </a:r>
            <a:r>
              <a:rPr lang="en-US" sz="3200" b="1" dirty="0" smtClean="0">
                <a:solidFill>
                  <a:srgbClr val="002060"/>
                </a:solidFill>
                <a:latin typeface="Nunito" pitchFamily="2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quyền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vụ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DE07D-1D4B-4931-A4E7-D29B3965D1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9442" y="1177573"/>
            <a:ext cx="1111898" cy="92697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97C964DB-098D-4D7A-AFC1-A17DB5E8EDD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00782" y="2401174"/>
            <a:ext cx="1111898" cy="92697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A7535E4C-8E88-4947-9DF1-347D491EC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0851" y="3974749"/>
            <a:ext cx="1111898" cy="9269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0500" y="857741"/>
            <a:ext cx="463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YÊU CẦU CẦN ĐẠT</a:t>
            </a:r>
            <a:endParaRPr lang="en-US" sz="4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58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D1F4FFA4-5B8D-4270-BF2F-1BFFB1566E20}"/>
              </a:ext>
            </a:extLst>
          </p:cNvPr>
          <p:cNvSpPr/>
          <p:nvPr/>
        </p:nvSpPr>
        <p:spPr>
          <a:xfrm rot="5400000">
            <a:off x="6901010" y="2053760"/>
            <a:ext cx="5175610" cy="3561228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AFE2D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1041630" y="5351691"/>
            <a:ext cx="838729" cy="1698258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1364470" y="5434941"/>
            <a:ext cx="1121715" cy="1141459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55938" y="1596025"/>
            <a:ext cx="7215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E863D1D-4FED-4838-A18B-40A1FC0DCEC3}"/>
              </a:ext>
            </a:extLst>
          </p:cNvPr>
          <p:cNvSpPr txBox="1"/>
          <p:nvPr/>
        </p:nvSpPr>
        <p:spPr>
          <a:xfrm>
            <a:off x="3464460" y="4402875"/>
            <a:ext cx="7599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ngắn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dựa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452037" y="2804054"/>
            <a:ext cx="760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dân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lợi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vụ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Nunito" pitchFamily="2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Nunito" pitchFamily="2" charset="0"/>
              </a:rPr>
              <a:t>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178E50E-23B4-45BA-82D9-0E3D5AE5EC0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54974" y="1624489"/>
            <a:ext cx="642997" cy="64299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0F5E9FF3-309C-4B61-BB78-D4D7094A2B2F}"/>
              </a:ext>
            </a:extLst>
          </p:cNvPr>
          <p:cNvGrpSpPr/>
          <p:nvPr/>
        </p:nvGrpSpPr>
        <p:grpSpPr>
          <a:xfrm>
            <a:off x="2625743" y="122142"/>
            <a:ext cx="9397332" cy="1480073"/>
            <a:chOff x="1858098" y="27642"/>
            <a:chExt cx="16346082" cy="2150249"/>
          </a:xfrm>
        </p:grpSpPr>
        <p:pic>
          <p:nvPicPr>
            <p:cNvPr id="51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6493544A-BE1D-40B7-B4A1-4BCE75A11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098" y="27642"/>
              <a:ext cx="13541887" cy="203667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CED74F1B-132D-4AE7-A598-4169E278D804}"/>
                </a:ext>
              </a:extLst>
            </p:cNvPr>
            <p:cNvSpPr txBox="1"/>
            <p:nvPr/>
          </p:nvSpPr>
          <p:spPr>
            <a:xfrm>
              <a:off x="2933485" y="612911"/>
              <a:ext cx="15270695" cy="1564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Sau bài học hôm nay, các bạn đã: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FEA8C068-CBEA-40A9-8EC1-E2AEF376D6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0826" y="2804054"/>
            <a:ext cx="642997" cy="6429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13ECE5B4-C41F-4D28-9E8A-3F2A1DB0FB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40608" y="4370147"/>
            <a:ext cx="642997" cy="64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7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08255248-DD14-4AF7-B247-9AEDCECA6E82}"/>
              </a:ext>
            </a:extLst>
          </p:cNvPr>
          <p:cNvGrpSpPr/>
          <p:nvPr/>
        </p:nvGrpSpPr>
        <p:grpSpPr>
          <a:xfrm flipH="1">
            <a:off x="-415528" y="3733518"/>
            <a:ext cx="3477958" cy="3140739"/>
            <a:chOff x="-1456591" y="1094944"/>
            <a:chExt cx="2912095" cy="296187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4F2C4F26-3C28-4A16-B42D-969127D62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-615077" y="1094944"/>
              <a:ext cx="1376593" cy="2413507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xmlns="" id="{BF111CC1-FD84-446D-AEE3-C34D9FA7A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3448843">
              <a:off x="38563" y="2035561"/>
              <a:ext cx="962251" cy="1871630"/>
            </a:xfrm>
            <a:prstGeom prst="rect">
              <a:avLst/>
            </a:prstGeom>
          </p:spPr>
        </p:pic>
        <p:grpSp>
          <p:nvGrpSpPr>
            <p:cNvPr id="8" name="Graphic 233">
              <a:extLst>
                <a:ext uri="{FF2B5EF4-FFF2-40B4-BE49-F238E27FC236}">
                  <a16:creationId xmlns:a16="http://schemas.microsoft.com/office/drawing/2014/main" xmlns="" id="{70E42136-CDE0-457F-A71C-198180B5B087}"/>
                </a:ext>
              </a:extLst>
            </p:cNvPr>
            <p:cNvGrpSpPr/>
            <p:nvPr/>
          </p:nvGrpSpPr>
          <p:grpSpPr>
            <a:xfrm rot="18810904">
              <a:off x="-1446719" y="2571529"/>
              <a:ext cx="1121715" cy="1141459"/>
              <a:chOff x="2651548" y="5448024"/>
              <a:chExt cx="1484014" cy="1429613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F9C84B30-1BAB-4DAE-86A1-5715F89B099A}"/>
                  </a:ext>
                </a:extLst>
              </p:cNvPr>
              <p:cNvSpPr/>
              <p:nvPr/>
            </p:nvSpPr>
            <p:spPr>
              <a:xfrm>
                <a:off x="3734725" y="5448024"/>
                <a:ext cx="400837" cy="596339"/>
              </a:xfrm>
              <a:custGeom>
                <a:avLst/>
                <a:gdLst>
                  <a:gd name="connsiteX0" fmla="*/ 22109 w 400837"/>
                  <a:gd name="connsiteY0" fmla="*/ 564557 h 596339"/>
                  <a:gd name="connsiteX1" fmla="*/ 97650 w 400837"/>
                  <a:gd name="connsiteY1" fmla="*/ 167510 h 596339"/>
                  <a:gd name="connsiteX2" fmla="*/ 343386 w 400837"/>
                  <a:gd name="connsiteY2" fmla="*/ 38309 h 596339"/>
                  <a:gd name="connsiteX3" fmla="*/ 378162 w 400837"/>
                  <a:gd name="connsiteY3" fmla="*/ 303161 h 596339"/>
                  <a:gd name="connsiteX4" fmla="*/ 160753 w 400837"/>
                  <a:gd name="connsiteY4" fmla="*/ 545903 h 596339"/>
                  <a:gd name="connsiteX5" fmla="*/ 0 w 400837"/>
                  <a:gd name="connsiteY5" fmla="*/ 596340 h 5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0837" h="596339">
                    <a:moveTo>
                      <a:pt x="22109" y="564557"/>
                    </a:moveTo>
                    <a:cubicBezTo>
                      <a:pt x="63104" y="435356"/>
                      <a:pt x="40994" y="296712"/>
                      <a:pt x="97650" y="167510"/>
                    </a:cubicBezTo>
                    <a:cubicBezTo>
                      <a:pt x="138644" y="72855"/>
                      <a:pt x="239518" y="-68783"/>
                      <a:pt x="343386" y="38309"/>
                    </a:cubicBezTo>
                    <a:cubicBezTo>
                      <a:pt x="412708" y="107631"/>
                      <a:pt x="412708" y="221172"/>
                      <a:pt x="378162" y="303161"/>
                    </a:cubicBezTo>
                    <a:cubicBezTo>
                      <a:pt x="340392" y="394592"/>
                      <a:pt x="245736" y="495466"/>
                      <a:pt x="160753" y="545903"/>
                    </a:cubicBezTo>
                    <a:cubicBezTo>
                      <a:pt x="110316" y="577455"/>
                      <a:pt x="44219" y="574230"/>
                      <a:pt x="0" y="596340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A8871E6C-1633-495B-A0C0-EB01B829A9FF}"/>
                  </a:ext>
                </a:extLst>
              </p:cNvPr>
              <p:cNvSpPr/>
              <p:nvPr/>
            </p:nvSpPr>
            <p:spPr>
              <a:xfrm>
                <a:off x="3484903" y="5645912"/>
                <a:ext cx="216606" cy="448427"/>
              </a:xfrm>
              <a:custGeom>
                <a:avLst/>
                <a:gdLst>
                  <a:gd name="connsiteX0" fmla="*/ 16753 w 216606"/>
                  <a:gd name="connsiteY0" fmla="*/ 442209 h 448427"/>
                  <a:gd name="connsiteX1" fmla="*/ 130293 w 216606"/>
                  <a:gd name="connsiteY1" fmla="*/ 943 h 448427"/>
                  <a:gd name="connsiteX2" fmla="*/ 177506 w 216606"/>
                  <a:gd name="connsiteY2" fmla="*/ 237237 h 448427"/>
                  <a:gd name="connsiteX3" fmla="*/ 101735 w 216606"/>
                  <a:gd name="connsiteY3" fmla="*/ 369663 h 448427"/>
                  <a:gd name="connsiteX4" fmla="*/ 19747 w 216606"/>
                  <a:gd name="connsiteY4" fmla="*/ 448427 h 448427"/>
                  <a:gd name="connsiteX5" fmla="*/ 19747 w 216606"/>
                  <a:gd name="connsiteY5" fmla="*/ 448427 h 448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606" h="448427">
                    <a:moveTo>
                      <a:pt x="16753" y="442209"/>
                    </a:moveTo>
                    <a:cubicBezTo>
                      <a:pt x="1092" y="325674"/>
                      <a:pt x="-43127" y="23053"/>
                      <a:pt x="130293" y="943"/>
                    </a:cubicBezTo>
                    <a:cubicBezTo>
                      <a:pt x="262719" y="-14948"/>
                      <a:pt x="212282" y="174363"/>
                      <a:pt x="177506" y="237237"/>
                    </a:cubicBezTo>
                    <a:cubicBezTo>
                      <a:pt x="155397" y="281455"/>
                      <a:pt x="130293" y="331892"/>
                      <a:pt x="101735" y="369663"/>
                    </a:cubicBezTo>
                    <a:cubicBezTo>
                      <a:pt x="76632" y="401214"/>
                      <a:pt x="41856" y="420099"/>
                      <a:pt x="19747" y="448427"/>
                    </a:cubicBezTo>
                    <a:lnTo>
                      <a:pt x="19747" y="448427"/>
                    </a:ln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E189EF97-56EA-434E-8ABF-E0DE6771FF11}"/>
                  </a:ext>
                </a:extLst>
              </p:cNvPr>
              <p:cNvSpPr/>
              <p:nvPr/>
            </p:nvSpPr>
            <p:spPr>
              <a:xfrm>
                <a:off x="3473328" y="6120338"/>
                <a:ext cx="560208" cy="314958"/>
              </a:xfrm>
              <a:custGeom>
                <a:avLst/>
                <a:gdLst>
                  <a:gd name="connsiteX0" fmla="*/ 0 w 560208"/>
                  <a:gd name="connsiteY0" fmla="*/ 163313 h 314958"/>
                  <a:gd name="connsiteX1" fmla="*/ 497921 w 560208"/>
                  <a:gd name="connsiteY1" fmla="*/ 242077 h 314958"/>
                  <a:gd name="connsiteX2" fmla="*/ 475811 w 560208"/>
                  <a:gd name="connsiteY2" fmla="*/ 5784 h 314958"/>
                  <a:gd name="connsiteX3" fmla="*/ 207966 w 560208"/>
                  <a:gd name="connsiteY3" fmla="*/ 93991 h 314958"/>
                  <a:gd name="connsiteX4" fmla="*/ 9443 w 560208"/>
                  <a:gd name="connsiteY4" fmla="*/ 163313 h 31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208" h="314958">
                    <a:moveTo>
                      <a:pt x="0" y="163313"/>
                    </a:moveTo>
                    <a:cubicBezTo>
                      <a:pt x="129201" y="286296"/>
                      <a:pt x="346840" y="390164"/>
                      <a:pt x="497921" y="242077"/>
                    </a:cubicBezTo>
                    <a:cubicBezTo>
                      <a:pt x="570467" y="172755"/>
                      <a:pt x="598795" y="37336"/>
                      <a:pt x="475811" y="5784"/>
                    </a:cubicBezTo>
                    <a:cubicBezTo>
                      <a:pt x="378162" y="-19550"/>
                      <a:pt x="286731" y="43554"/>
                      <a:pt x="207966" y="93991"/>
                    </a:cubicBezTo>
                    <a:cubicBezTo>
                      <a:pt x="144862" y="131761"/>
                      <a:pt x="84983" y="169531"/>
                      <a:pt x="9443" y="163313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BB447B19-921C-47A7-A92C-AC70EED860E2}"/>
                  </a:ext>
                </a:extLst>
              </p:cNvPr>
              <p:cNvSpPr/>
              <p:nvPr/>
            </p:nvSpPr>
            <p:spPr>
              <a:xfrm>
                <a:off x="2842432" y="5942815"/>
                <a:ext cx="287500" cy="381829"/>
              </a:xfrm>
              <a:custGeom>
                <a:avLst/>
                <a:gdLst>
                  <a:gd name="connsiteX0" fmla="*/ 12986 w 287500"/>
                  <a:gd name="connsiteY0" fmla="*/ 381830 h 381829"/>
                  <a:gd name="connsiteX1" fmla="*/ 208285 w 287500"/>
                  <a:gd name="connsiteY1" fmla="*/ 444 h 381829"/>
                  <a:gd name="connsiteX2" fmla="*/ 192625 w 287500"/>
                  <a:gd name="connsiteY2" fmla="*/ 255853 h 381829"/>
                  <a:gd name="connsiteX3" fmla="*/ 16211 w 287500"/>
                  <a:gd name="connsiteY3" fmla="*/ 378836 h 381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00" h="381829">
                    <a:moveTo>
                      <a:pt x="12986" y="381830"/>
                    </a:moveTo>
                    <a:cubicBezTo>
                      <a:pt x="-28008" y="249404"/>
                      <a:pt x="25653" y="-12223"/>
                      <a:pt x="208285" y="444"/>
                    </a:cubicBezTo>
                    <a:cubicBezTo>
                      <a:pt x="365815" y="13111"/>
                      <a:pt x="249280" y="202192"/>
                      <a:pt x="192625" y="255853"/>
                    </a:cubicBezTo>
                    <a:cubicBezTo>
                      <a:pt x="145412" y="300071"/>
                      <a:pt x="47532" y="325175"/>
                      <a:pt x="16211" y="378836"/>
                    </a:cubicBezTo>
                  </a:path>
                </a:pathLst>
              </a:custGeom>
              <a:solidFill>
                <a:srgbClr val="EDF4C3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A4C89CBB-C157-4FD4-BB51-C88E8849C15C}"/>
                  </a:ext>
                </a:extLst>
              </p:cNvPr>
              <p:cNvSpPr/>
              <p:nvPr/>
            </p:nvSpPr>
            <p:spPr>
              <a:xfrm>
                <a:off x="2651548" y="5595325"/>
                <a:ext cx="1347585" cy="1282312"/>
              </a:xfrm>
              <a:custGeom>
                <a:avLst/>
                <a:gdLst>
                  <a:gd name="connsiteX0" fmla="*/ 42195 w 1347585"/>
                  <a:gd name="connsiteY0" fmla="*/ 1262017 h 1282312"/>
                  <a:gd name="connsiteX1" fmla="*/ 338598 w 1347585"/>
                  <a:gd name="connsiteY1" fmla="*/ 761102 h 1282312"/>
                  <a:gd name="connsiteX2" fmla="*/ 832604 w 1347585"/>
                  <a:gd name="connsiteY2" fmla="*/ 596664 h 1282312"/>
                  <a:gd name="connsiteX3" fmla="*/ 1158486 w 1347585"/>
                  <a:gd name="connsiteY3" fmla="*/ 393764 h 1282312"/>
                  <a:gd name="connsiteX4" fmla="*/ 1346416 w 1347585"/>
                  <a:gd name="connsiteY4" fmla="*/ 25736 h 1282312"/>
                  <a:gd name="connsiteX5" fmla="*/ 1305882 w 1347585"/>
                  <a:gd name="connsiteY5" fmla="*/ 14681 h 1282312"/>
                  <a:gd name="connsiteX6" fmla="*/ 1072813 w 1347585"/>
                  <a:gd name="connsiteY6" fmla="*/ 416795 h 1282312"/>
                  <a:gd name="connsiteX7" fmla="*/ 649971 w 1347585"/>
                  <a:gd name="connsiteY7" fmla="*/ 611403 h 1282312"/>
                  <a:gd name="connsiteX8" fmla="*/ 213082 w 1347585"/>
                  <a:gd name="connsiteY8" fmla="*/ 794726 h 1282312"/>
                  <a:gd name="connsiteX9" fmla="*/ 49 w 1347585"/>
                  <a:gd name="connsiteY9" fmla="*/ 1262017 h 1282312"/>
                  <a:gd name="connsiteX10" fmla="*/ 42195 w 1347585"/>
                  <a:gd name="connsiteY10" fmla="*/ 1262017 h 1282312"/>
                  <a:gd name="connsiteX11" fmla="*/ 42195 w 1347585"/>
                  <a:gd name="connsiteY11" fmla="*/ 1262017 h 128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7585" h="1282312">
                    <a:moveTo>
                      <a:pt x="42195" y="1262017"/>
                    </a:moveTo>
                    <a:cubicBezTo>
                      <a:pt x="39201" y="1054742"/>
                      <a:pt x="157117" y="859673"/>
                      <a:pt x="338598" y="761102"/>
                    </a:cubicBezTo>
                    <a:cubicBezTo>
                      <a:pt x="489679" y="678883"/>
                      <a:pt x="671851" y="656082"/>
                      <a:pt x="832604" y="596664"/>
                    </a:cubicBezTo>
                    <a:cubicBezTo>
                      <a:pt x="954436" y="551754"/>
                      <a:pt x="1067746" y="487499"/>
                      <a:pt x="1158486" y="393764"/>
                    </a:cubicBezTo>
                    <a:cubicBezTo>
                      <a:pt x="1258669" y="290127"/>
                      <a:pt x="1301967" y="159083"/>
                      <a:pt x="1346416" y="25736"/>
                    </a:cubicBezTo>
                    <a:cubicBezTo>
                      <a:pt x="1354937" y="-58"/>
                      <a:pt x="1314403" y="-11113"/>
                      <a:pt x="1305882" y="14681"/>
                    </a:cubicBezTo>
                    <a:cubicBezTo>
                      <a:pt x="1254063" y="170138"/>
                      <a:pt x="1200172" y="307169"/>
                      <a:pt x="1072813" y="416795"/>
                    </a:cubicBezTo>
                    <a:cubicBezTo>
                      <a:pt x="954436" y="518820"/>
                      <a:pt x="797597" y="569257"/>
                      <a:pt x="649971" y="611403"/>
                    </a:cubicBezTo>
                    <a:cubicBezTo>
                      <a:pt x="496818" y="654931"/>
                      <a:pt x="339059" y="692701"/>
                      <a:pt x="213082" y="794726"/>
                    </a:cubicBezTo>
                    <a:cubicBezTo>
                      <a:pt x="76741" y="905503"/>
                      <a:pt x="-2254" y="1088366"/>
                      <a:pt x="49" y="1262017"/>
                    </a:cubicBezTo>
                    <a:cubicBezTo>
                      <a:pt x="510" y="1288962"/>
                      <a:pt x="42656" y="1289193"/>
                      <a:pt x="42195" y="1262017"/>
                    </a:cubicBezTo>
                    <a:lnTo>
                      <a:pt x="42195" y="1262017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547369A2-B638-4A54-9411-BE1A72008EBA}"/>
                  </a:ext>
                </a:extLst>
              </p:cNvPr>
              <p:cNvSpPr/>
              <p:nvPr/>
            </p:nvSpPr>
            <p:spPr>
              <a:xfrm>
                <a:off x="3477800" y="5796462"/>
                <a:ext cx="129996" cy="375553"/>
              </a:xfrm>
              <a:custGeom>
                <a:avLst/>
                <a:gdLst>
                  <a:gd name="connsiteX0" fmla="*/ 40898 w 129996"/>
                  <a:gd name="connsiteY0" fmla="*/ 360291 h 375553"/>
                  <a:gd name="connsiteX1" fmla="*/ 129105 w 129996"/>
                  <a:gd name="connsiteY1" fmla="*/ 26117 h 375553"/>
                  <a:gd name="connsiteX2" fmla="*/ 88571 w 129996"/>
                  <a:gd name="connsiteY2" fmla="*/ 14832 h 375553"/>
                  <a:gd name="connsiteX3" fmla="*/ 364 w 129996"/>
                  <a:gd name="connsiteY3" fmla="*/ 349006 h 375553"/>
                  <a:gd name="connsiteX4" fmla="*/ 40898 w 129996"/>
                  <a:gd name="connsiteY4" fmla="*/ 360291 h 375553"/>
                  <a:gd name="connsiteX5" fmla="*/ 40898 w 129996"/>
                  <a:gd name="connsiteY5" fmla="*/ 360291 h 37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996" h="375553">
                    <a:moveTo>
                      <a:pt x="40898" y="360291"/>
                    </a:moveTo>
                    <a:cubicBezTo>
                      <a:pt x="61165" y="246520"/>
                      <a:pt x="97783" y="137125"/>
                      <a:pt x="129105" y="26117"/>
                    </a:cubicBezTo>
                    <a:cubicBezTo>
                      <a:pt x="136475" y="-138"/>
                      <a:pt x="95941" y="-11192"/>
                      <a:pt x="88571" y="14832"/>
                    </a:cubicBezTo>
                    <a:cubicBezTo>
                      <a:pt x="57250" y="125840"/>
                      <a:pt x="20631" y="235235"/>
                      <a:pt x="364" y="349006"/>
                    </a:cubicBezTo>
                    <a:cubicBezTo>
                      <a:pt x="-4242" y="375721"/>
                      <a:pt x="36292" y="387006"/>
                      <a:pt x="40898" y="360291"/>
                    </a:cubicBezTo>
                    <a:lnTo>
                      <a:pt x="40898" y="360291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CBA72673-56EF-4AC1-978C-03FAA21D1014}"/>
                  </a:ext>
                </a:extLst>
              </p:cNvPr>
              <p:cNvSpPr/>
              <p:nvPr/>
            </p:nvSpPr>
            <p:spPr>
              <a:xfrm>
                <a:off x="3340380" y="6185575"/>
                <a:ext cx="607160" cy="145197"/>
              </a:xfrm>
              <a:custGeom>
                <a:avLst/>
                <a:gdLst>
                  <a:gd name="connsiteX0" fmla="*/ 8813 w 607160"/>
                  <a:gd name="connsiteY0" fmla="*/ 40500 h 145197"/>
                  <a:gd name="connsiteX1" fmla="*/ 597474 w 607160"/>
                  <a:gd name="connsiteY1" fmla="*/ 72052 h 145197"/>
                  <a:gd name="connsiteX2" fmla="*/ 576286 w 607160"/>
                  <a:gd name="connsiteY2" fmla="*/ 35664 h 145197"/>
                  <a:gd name="connsiteX3" fmla="*/ 30231 w 607160"/>
                  <a:gd name="connsiteY3" fmla="*/ 4112 h 145197"/>
                  <a:gd name="connsiteX4" fmla="*/ 8813 w 607160"/>
                  <a:gd name="connsiteY4" fmla="*/ 40500 h 145197"/>
                  <a:gd name="connsiteX5" fmla="*/ 8813 w 607160"/>
                  <a:gd name="connsiteY5" fmla="*/ 40500 h 14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160" h="145197">
                    <a:moveTo>
                      <a:pt x="8813" y="40500"/>
                    </a:moveTo>
                    <a:cubicBezTo>
                      <a:pt x="168414" y="163023"/>
                      <a:pt x="427048" y="183750"/>
                      <a:pt x="597474" y="72052"/>
                    </a:cubicBezTo>
                    <a:cubicBezTo>
                      <a:pt x="620044" y="57312"/>
                      <a:pt x="599086" y="20694"/>
                      <a:pt x="576286" y="35664"/>
                    </a:cubicBezTo>
                    <a:cubicBezTo>
                      <a:pt x="417144" y="139992"/>
                      <a:pt x="178778" y="118113"/>
                      <a:pt x="30231" y="4112"/>
                    </a:cubicBezTo>
                    <a:cubicBezTo>
                      <a:pt x="8582" y="-12240"/>
                      <a:pt x="-12376" y="24379"/>
                      <a:pt x="8813" y="40500"/>
                    </a:cubicBezTo>
                    <a:lnTo>
                      <a:pt x="8813" y="40500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225D8813-AAD0-48C3-B12A-18E00BAA93F1}"/>
                  </a:ext>
                </a:extLst>
              </p:cNvPr>
              <p:cNvSpPr/>
              <p:nvPr/>
            </p:nvSpPr>
            <p:spPr>
              <a:xfrm>
                <a:off x="2846810" y="6074267"/>
                <a:ext cx="169221" cy="349438"/>
              </a:xfrm>
              <a:custGeom>
                <a:avLst/>
                <a:gdLst>
                  <a:gd name="connsiteX0" fmla="*/ 42233 w 169221"/>
                  <a:gd name="connsiteY0" fmla="*/ 329143 h 349438"/>
                  <a:gd name="connsiteX1" fmla="*/ 162222 w 169221"/>
                  <a:gd name="connsiteY1" fmla="*/ 35042 h 349438"/>
                  <a:gd name="connsiteX2" fmla="*/ 132512 w 169221"/>
                  <a:gd name="connsiteY2" fmla="*/ 5333 h 349438"/>
                  <a:gd name="connsiteX3" fmla="*/ 317 w 169221"/>
                  <a:gd name="connsiteY3" fmla="*/ 329143 h 349438"/>
                  <a:gd name="connsiteX4" fmla="*/ 42233 w 169221"/>
                  <a:gd name="connsiteY4" fmla="*/ 329143 h 349438"/>
                  <a:gd name="connsiteX5" fmla="*/ 42233 w 169221"/>
                  <a:gd name="connsiteY5" fmla="*/ 329143 h 349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221" h="349438">
                    <a:moveTo>
                      <a:pt x="42233" y="329143"/>
                    </a:moveTo>
                    <a:cubicBezTo>
                      <a:pt x="38317" y="215372"/>
                      <a:pt x="74015" y="110122"/>
                      <a:pt x="162222" y="35042"/>
                    </a:cubicBezTo>
                    <a:cubicBezTo>
                      <a:pt x="182949" y="17539"/>
                      <a:pt x="153010" y="-12170"/>
                      <a:pt x="132512" y="5333"/>
                    </a:cubicBezTo>
                    <a:cubicBezTo>
                      <a:pt x="36705" y="86861"/>
                      <a:pt x="-4059" y="205238"/>
                      <a:pt x="317" y="329143"/>
                    </a:cubicBezTo>
                    <a:cubicBezTo>
                      <a:pt x="1238" y="356088"/>
                      <a:pt x="43154" y="356319"/>
                      <a:pt x="42233" y="329143"/>
                    </a:cubicBezTo>
                    <a:lnTo>
                      <a:pt x="42233" y="329143"/>
                    </a:lnTo>
                    <a:close/>
                  </a:path>
                </a:pathLst>
              </a:custGeom>
              <a:solidFill>
                <a:srgbClr val="0E514A"/>
              </a:solidFill>
              <a:ln w="229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46DE923F-0583-43F7-B4A9-54443486F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3955023">
              <a:off x="-829426" y="2703139"/>
              <a:ext cx="1009110" cy="1698258"/>
            </a:xfrm>
            <a:prstGeom prst="rect">
              <a:avLst/>
            </a:prstGeom>
          </p:spPr>
        </p:pic>
      </p:grpSp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C66EC1B6-B59C-4103-B1EE-ED63FD7664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8325346" flipH="1">
            <a:off x="10513524" y="4634416"/>
            <a:ext cx="1231896" cy="2494342"/>
          </a:xfrm>
          <a:prstGeom prst="rect">
            <a:avLst/>
          </a:prstGeom>
        </p:spPr>
      </p:pic>
      <p:grpSp>
        <p:nvGrpSpPr>
          <p:cNvPr id="155" name="Graphic 233">
            <a:extLst>
              <a:ext uri="{FF2B5EF4-FFF2-40B4-BE49-F238E27FC236}">
                <a16:creationId xmlns:a16="http://schemas.microsoft.com/office/drawing/2014/main" xmlns="" id="{0D776E57-2BA7-429A-A192-7252989A4754}"/>
              </a:ext>
            </a:extLst>
          </p:cNvPr>
          <p:cNvGrpSpPr/>
          <p:nvPr/>
        </p:nvGrpSpPr>
        <p:grpSpPr>
          <a:xfrm rot="18269505">
            <a:off x="10913251" y="4577463"/>
            <a:ext cx="1876995" cy="1838935"/>
            <a:chOff x="2651548" y="5448024"/>
            <a:chExt cx="1484014" cy="1429613"/>
          </a:xfrm>
        </p:grpSpPr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6950F08-EF69-475A-9F91-3D23FF62ED54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222111BB-2040-4B43-8D6B-D50956DB119F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5B818C21-3C37-43F2-85C2-F1B36E6FA781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ACD235F9-3FFB-4CD1-82E2-339CF5F755A2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E78871BE-09F0-415D-B5AC-E8D5A06AB00E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C06CCC9E-A7E4-4BE3-81C9-5BBC32E2382F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7D65131B-37B9-416F-BD43-0B03197B0CFA}"/>
                </a:ext>
              </a:extLst>
            </p:cNvPr>
            <p:cNvSpPr/>
            <p:nvPr/>
          </p:nvSpPr>
          <p:spPr>
            <a:xfrm>
              <a:off x="3340380" y="6185575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FD51ACB4-60A7-4B4F-99B7-56A28360C856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168" name="Graphic 167">
            <a:extLst>
              <a:ext uri="{FF2B5EF4-FFF2-40B4-BE49-F238E27FC236}">
                <a16:creationId xmlns:a16="http://schemas.microsoft.com/office/drawing/2014/main" xmlns="" id="{B8C7CFB5-4289-4093-A86A-293F0DBEA4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9394" y="1073382"/>
            <a:ext cx="1460633" cy="68435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45E3E66-9DE7-49C5-952E-642705E561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189" y="3885586"/>
            <a:ext cx="2705420" cy="3050932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6ADE692-0BE1-4582-9A41-15F749E244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5619850">
            <a:off x="1105443" y="420102"/>
            <a:ext cx="1338905" cy="102843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9F95704-FEB7-426A-872D-9C8BD0EEF940}"/>
              </a:ext>
            </a:extLst>
          </p:cNvPr>
          <p:cNvSpPr txBox="1"/>
          <p:nvPr/>
        </p:nvSpPr>
        <p:spPr>
          <a:xfrm>
            <a:off x="3415609" y="2266861"/>
            <a:ext cx="576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FEB7F26-8721-42F3-A04D-CB410EC7FA5B}"/>
              </a:ext>
            </a:extLst>
          </p:cNvPr>
          <p:cNvSpPr txBox="1"/>
          <p:nvPr/>
        </p:nvSpPr>
        <p:spPr>
          <a:xfrm>
            <a:off x="3382385" y="3326183"/>
            <a:ext cx="5645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: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Nối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vế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hệ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+mn-cs"/>
              </a:rPr>
              <a:t>từ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979862-239C-4088-BD3F-ED140D963C9B}"/>
              </a:ext>
            </a:extLst>
          </p:cNvPr>
          <p:cNvGrpSpPr/>
          <p:nvPr/>
        </p:nvGrpSpPr>
        <p:grpSpPr>
          <a:xfrm flipH="1">
            <a:off x="10130634" y="445"/>
            <a:ext cx="2110039" cy="1246123"/>
            <a:chOff x="1910854" y="856083"/>
            <a:chExt cx="2428670" cy="143429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2C47E5AB-ECD3-4FA6-BE79-6AC9653F3816}"/>
                </a:ext>
              </a:extLst>
            </p:cNvPr>
            <p:cNvGrpSpPr/>
            <p:nvPr/>
          </p:nvGrpSpPr>
          <p:grpSpPr>
            <a:xfrm>
              <a:off x="2714422" y="856083"/>
              <a:ext cx="1625102" cy="888291"/>
              <a:chOff x="-2757327" y="585888"/>
              <a:chExt cx="1625102" cy="888291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F0CFB6F-A26E-4FCC-B4A4-433871FDA9C7}"/>
                  </a:ext>
                </a:extLst>
              </p:cNvPr>
              <p:cNvSpPr/>
              <p:nvPr/>
            </p:nvSpPr>
            <p:spPr>
              <a:xfrm>
                <a:off x="-2746889" y="592219"/>
                <a:ext cx="1609688" cy="881960"/>
              </a:xfrm>
              <a:custGeom>
                <a:avLst/>
                <a:gdLst>
                  <a:gd name="connsiteX0" fmla="*/ 818901 w 1609688"/>
                  <a:gd name="connsiteY0" fmla="*/ 135 h 881960"/>
                  <a:gd name="connsiteX1" fmla="*/ 1590522 w 1609688"/>
                  <a:gd name="connsiteY1" fmla="*/ 423760 h 881960"/>
                  <a:gd name="connsiteX2" fmla="*/ 1609688 w 1609688"/>
                  <a:gd name="connsiteY2" fmla="*/ 474206 h 881960"/>
                  <a:gd name="connsiteX3" fmla="*/ 1118407 w 1609688"/>
                  <a:gd name="connsiteY3" fmla="*/ 474206 h 881960"/>
                  <a:gd name="connsiteX4" fmla="*/ 1086795 w 1609688"/>
                  <a:gd name="connsiteY4" fmla="*/ 430876 h 881960"/>
                  <a:gd name="connsiteX5" fmla="*/ 877194 w 1609688"/>
                  <a:gd name="connsiteY5" fmla="*/ 348274 h 881960"/>
                  <a:gd name="connsiteX6" fmla="*/ 491051 w 1609688"/>
                  <a:gd name="connsiteY6" fmla="*/ 881960 h 881960"/>
                  <a:gd name="connsiteX7" fmla="*/ 4514 w 1609688"/>
                  <a:gd name="connsiteY7" fmla="*/ 869387 h 881960"/>
                  <a:gd name="connsiteX8" fmla="*/ 818901 w 1609688"/>
                  <a:gd name="connsiteY8" fmla="*/ 135 h 88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9688" h="881960">
                    <a:moveTo>
                      <a:pt x="818901" y="135"/>
                    </a:moveTo>
                    <a:cubicBezTo>
                      <a:pt x="1283531" y="-6152"/>
                      <a:pt x="1495105" y="208018"/>
                      <a:pt x="1590522" y="423760"/>
                    </a:cubicBezTo>
                    <a:lnTo>
                      <a:pt x="1609688" y="474206"/>
                    </a:lnTo>
                    <a:lnTo>
                      <a:pt x="1118407" y="474206"/>
                    </a:lnTo>
                    <a:lnTo>
                      <a:pt x="1086795" y="430876"/>
                    </a:lnTo>
                    <a:cubicBezTo>
                      <a:pt x="1038083" y="382611"/>
                      <a:pt x="970587" y="349846"/>
                      <a:pt x="877194" y="348274"/>
                    </a:cubicBezTo>
                    <a:cubicBezTo>
                      <a:pt x="393800" y="340178"/>
                      <a:pt x="494194" y="875673"/>
                      <a:pt x="491051" y="881960"/>
                    </a:cubicBezTo>
                    <a:lnTo>
                      <a:pt x="4514" y="869387"/>
                    </a:lnTo>
                    <a:cubicBezTo>
                      <a:pt x="4514" y="869387"/>
                      <a:pt x="-110358" y="12708"/>
                      <a:pt x="818901" y="135"/>
                    </a:cubicBezTo>
                    <a:close/>
                  </a:path>
                </a:pathLst>
              </a:custGeom>
              <a:solidFill>
                <a:srgbClr val="FFDB69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92CFDCFB-CF2F-411D-BB1A-FCC9768A42D7}"/>
                  </a:ext>
                </a:extLst>
              </p:cNvPr>
              <p:cNvSpPr/>
              <p:nvPr/>
            </p:nvSpPr>
            <p:spPr>
              <a:xfrm>
                <a:off x="-2746889" y="592128"/>
                <a:ext cx="1614664" cy="877195"/>
              </a:xfrm>
              <a:custGeom>
                <a:avLst/>
                <a:gdLst>
                  <a:gd name="connsiteX0" fmla="*/ 818900 w 1614664"/>
                  <a:gd name="connsiteY0" fmla="*/ 133 h 877195"/>
                  <a:gd name="connsiteX1" fmla="*/ 1590533 w 1614664"/>
                  <a:gd name="connsiteY1" fmla="*/ 423841 h 877195"/>
                  <a:gd name="connsiteX2" fmla="*/ 1614664 w 1614664"/>
                  <a:gd name="connsiteY2" fmla="*/ 487349 h 877195"/>
                  <a:gd name="connsiteX3" fmla="*/ 1250947 w 1614664"/>
                  <a:gd name="connsiteY3" fmla="*/ 487349 h 877195"/>
                  <a:gd name="connsiteX4" fmla="*/ 1248918 w 1614664"/>
                  <a:gd name="connsiteY4" fmla="*/ 483122 h 877195"/>
                  <a:gd name="connsiteX5" fmla="*/ 1142560 w 1614664"/>
                  <a:gd name="connsiteY5" fmla="*/ 360464 h 877195"/>
                  <a:gd name="connsiteX6" fmla="*/ 803470 w 1614664"/>
                  <a:gd name="connsiteY6" fmla="*/ 255594 h 877195"/>
                  <a:gd name="connsiteX7" fmla="*/ 473333 w 1614664"/>
                  <a:gd name="connsiteY7" fmla="*/ 385229 h 877195"/>
                  <a:gd name="connsiteX8" fmla="*/ 347984 w 1614664"/>
                  <a:gd name="connsiteY8" fmla="*/ 877195 h 877195"/>
                  <a:gd name="connsiteX9" fmla="*/ 4513 w 1614664"/>
                  <a:gd name="connsiteY9" fmla="*/ 869385 h 877195"/>
                  <a:gd name="connsiteX10" fmla="*/ 818900 w 1614664"/>
                  <a:gd name="connsiteY10" fmla="*/ 133 h 877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4664" h="877195">
                    <a:moveTo>
                      <a:pt x="818900" y="133"/>
                    </a:moveTo>
                    <a:cubicBezTo>
                      <a:pt x="1283530" y="-6106"/>
                      <a:pt x="1495104" y="208087"/>
                      <a:pt x="1590533" y="423841"/>
                    </a:cubicBezTo>
                    <a:lnTo>
                      <a:pt x="1614664" y="487349"/>
                    </a:lnTo>
                    <a:lnTo>
                      <a:pt x="1250947" y="487349"/>
                    </a:lnTo>
                    <a:lnTo>
                      <a:pt x="1248918" y="483122"/>
                    </a:lnTo>
                    <a:cubicBezTo>
                      <a:pt x="1227023" y="445689"/>
                      <a:pt x="1195567" y="407517"/>
                      <a:pt x="1142560" y="360464"/>
                    </a:cubicBezTo>
                    <a:cubicBezTo>
                      <a:pt x="1028545" y="259308"/>
                      <a:pt x="885766" y="249212"/>
                      <a:pt x="803470" y="255594"/>
                    </a:cubicBezTo>
                    <a:cubicBezTo>
                      <a:pt x="688027" y="264547"/>
                      <a:pt x="556677" y="306933"/>
                      <a:pt x="473333" y="385229"/>
                    </a:cubicBezTo>
                    <a:cubicBezTo>
                      <a:pt x="344269" y="506387"/>
                      <a:pt x="334459" y="700506"/>
                      <a:pt x="347984" y="877195"/>
                    </a:cubicBezTo>
                    <a:lnTo>
                      <a:pt x="4513" y="869385"/>
                    </a:lnTo>
                    <a:cubicBezTo>
                      <a:pt x="4513" y="869385"/>
                      <a:pt x="-110359" y="12706"/>
                      <a:pt x="818900" y="133"/>
                    </a:cubicBezTo>
                    <a:close/>
                  </a:path>
                </a:pathLst>
              </a:custGeom>
              <a:solidFill>
                <a:srgbClr val="BFC4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FE2D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BBCA554B-9483-437C-AB5B-756B74EFC303}"/>
                  </a:ext>
                </a:extLst>
              </p:cNvPr>
              <p:cNvSpPr/>
              <p:nvPr/>
            </p:nvSpPr>
            <p:spPr>
              <a:xfrm>
                <a:off x="-2746889" y="592127"/>
                <a:ext cx="1614649" cy="874433"/>
              </a:xfrm>
              <a:custGeom>
                <a:avLst/>
                <a:gdLst>
                  <a:gd name="connsiteX0" fmla="*/ 818901 w 1614649"/>
                  <a:gd name="connsiteY0" fmla="*/ 133 h 874433"/>
                  <a:gd name="connsiteX1" fmla="*/ 1590522 w 1614649"/>
                  <a:gd name="connsiteY1" fmla="*/ 423841 h 874433"/>
                  <a:gd name="connsiteX2" fmla="*/ 1614649 w 1614649"/>
                  <a:gd name="connsiteY2" fmla="*/ 487349 h 874433"/>
                  <a:gd name="connsiteX3" fmla="*/ 1377954 w 1614649"/>
                  <a:gd name="connsiteY3" fmla="*/ 487349 h 874433"/>
                  <a:gd name="connsiteX4" fmla="*/ 1309344 w 1614649"/>
                  <a:gd name="connsiteY4" fmla="*/ 393992 h 874433"/>
                  <a:gd name="connsiteX5" fmla="*/ 634402 w 1614649"/>
                  <a:gd name="connsiteY5" fmla="*/ 178822 h 874433"/>
                  <a:gd name="connsiteX6" fmla="*/ 296836 w 1614649"/>
                  <a:gd name="connsiteY6" fmla="*/ 434187 h 874433"/>
                  <a:gd name="connsiteX7" fmla="*/ 198347 w 1614649"/>
                  <a:gd name="connsiteY7" fmla="*/ 874433 h 874433"/>
                  <a:gd name="connsiteX8" fmla="*/ 4514 w 1614649"/>
                  <a:gd name="connsiteY8" fmla="*/ 869385 h 874433"/>
                  <a:gd name="connsiteX9" fmla="*/ 818901 w 1614649"/>
                  <a:gd name="connsiteY9" fmla="*/ 133 h 874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4649" h="874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41"/>
                    </a:cubicBezTo>
                    <a:lnTo>
                      <a:pt x="1614649" y="487349"/>
                    </a:lnTo>
                    <a:lnTo>
                      <a:pt x="1377954" y="487349"/>
                    </a:lnTo>
                    <a:lnTo>
                      <a:pt x="1309344" y="393992"/>
                    </a:lnTo>
                    <a:cubicBezTo>
                      <a:pt x="1143418" y="203587"/>
                      <a:pt x="879480" y="122434"/>
                      <a:pt x="634402" y="178822"/>
                    </a:cubicBezTo>
                    <a:cubicBezTo>
                      <a:pt x="487336" y="212636"/>
                      <a:pt x="371607" y="304171"/>
                      <a:pt x="296836" y="434187"/>
                    </a:cubicBezTo>
                    <a:cubicBezTo>
                      <a:pt x="220445" y="567156"/>
                      <a:pt x="201014" y="723176"/>
                      <a:pt x="198347" y="874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67BAB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FD8B31F0-0C99-4AFA-BC48-C43436D894DD}"/>
                  </a:ext>
                </a:extLst>
              </p:cNvPr>
              <p:cNvSpPr/>
              <p:nvPr/>
            </p:nvSpPr>
            <p:spPr>
              <a:xfrm>
                <a:off x="-2757327" y="585888"/>
                <a:ext cx="1620126" cy="872433"/>
              </a:xfrm>
              <a:custGeom>
                <a:avLst/>
                <a:gdLst>
                  <a:gd name="connsiteX0" fmla="*/ 818901 w 1620126"/>
                  <a:gd name="connsiteY0" fmla="*/ 133 h 872433"/>
                  <a:gd name="connsiteX1" fmla="*/ 1590522 w 1620126"/>
                  <a:gd name="connsiteY1" fmla="*/ 423853 h 872433"/>
                  <a:gd name="connsiteX2" fmla="*/ 1620126 w 1620126"/>
                  <a:gd name="connsiteY2" fmla="*/ 501781 h 872433"/>
                  <a:gd name="connsiteX3" fmla="*/ 1501006 w 1620126"/>
                  <a:gd name="connsiteY3" fmla="*/ 501781 h 872433"/>
                  <a:gd name="connsiteX4" fmla="*/ 1497571 w 1620126"/>
                  <a:gd name="connsiteY4" fmla="*/ 493281 h 872433"/>
                  <a:gd name="connsiteX5" fmla="*/ 1433454 w 1620126"/>
                  <a:gd name="connsiteY5" fmla="*/ 384467 h 872433"/>
                  <a:gd name="connsiteX6" fmla="*/ 830807 w 1620126"/>
                  <a:gd name="connsiteY6" fmla="*/ 81667 h 872433"/>
                  <a:gd name="connsiteX7" fmla="*/ 308552 w 1620126"/>
                  <a:gd name="connsiteY7" fmla="*/ 259594 h 872433"/>
                  <a:gd name="connsiteX8" fmla="*/ 124052 w 1620126"/>
                  <a:gd name="connsiteY8" fmla="*/ 872433 h 872433"/>
                  <a:gd name="connsiteX9" fmla="*/ 4514 w 1620126"/>
                  <a:gd name="connsiteY9" fmla="*/ 869385 h 872433"/>
                  <a:gd name="connsiteX10" fmla="*/ 818901 w 1620126"/>
                  <a:gd name="connsiteY10" fmla="*/ 133 h 87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20126" h="872433">
                    <a:moveTo>
                      <a:pt x="818901" y="133"/>
                    </a:moveTo>
                    <a:cubicBezTo>
                      <a:pt x="1283531" y="-6106"/>
                      <a:pt x="1495105" y="208088"/>
                      <a:pt x="1590522" y="423853"/>
                    </a:cubicBezTo>
                    <a:lnTo>
                      <a:pt x="1620126" y="501781"/>
                    </a:lnTo>
                    <a:lnTo>
                      <a:pt x="1501006" y="501781"/>
                    </a:lnTo>
                    <a:lnTo>
                      <a:pt x="1497571" y="493281"/>
                    </a:lnTo>
                    <a:cubicBezTo>
                      <a:pt x="1479121" y="455583"/>
                      <a:pt x="1457838" y="419186"/>
                      <a:pt x="1433454" y="384467"/>
                    </a:cubicBezTo>
                    <a:cubicBezTo>
                      <a:pt x="1295056" y="187490"/>
                      <a:pt x="1067885" y="85477"/>
                      <a:pt x="830807" y="81667"/>
                    </a:cubicBezTo>
                    <a:cubicBezTo>
                      <a:pt x="647070" y="78619"/>
                      <a:pt x="442949" y="127387"/>
                      <a:pt x="308552" y="259594"/>
                    </a:cubicBezTo>
                    <a:cubicBezTo>
                      <a:pt x="145007" y="420757"/>
                      <a:pt x="134339" y="656691"/>
                      <a:pt x="124052" y="872433"/>
                    </a:cubicBezTo>
                    <a:lnTo>
                      <a:pt x="4514" y="869385"/>
                    </a:lnTo>
                    <a:cubicBezTo>
                      <a:pt x="4514" y="869385"/>
                      <a:pt x="-110358" y="12706"/>
                      <a:pt x="818901" y="133"/>
                    </a:cubicBezTo>
                    <a:close/>
                  </a:path>
                </a:pathLst>
              </a:custGeom>
              <a:solidFill>
                <a:srgbClr val="FF88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6717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D309EBF1-E360-4316-BF36-42C417FB5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910854" y="1395295"/>
              <a:ext cx="1910403" cy="895084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2008562-5869-4445-A134-1C8F66E163B8}"/>
              </a:ext>
            </a:extLst>
          </p:cNvPr>
          <p:cNvGrpSpPr/>
          <p:nvPr/>
        </p:nvGrpSpPr>
        <p:grpSpPr>
          <a:xfrm>
            <a:off x="3540788" y="339104"/>
            <a:ext cx="4758267" cy="1994611"/>
            <a:chOff x="5820861" y="-99242"/>
            <a:chExt cx="6286180" cy="2384861"/>
          </a:xfrm>
        </p:grpSpPr>
        <p:pic>
          <p:nvPicPr>
            <p:cNvPr id="50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xmlns="" id="{DD401967-EB2E-49FD-86D3-9A357EE63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861" y="-99242"/>
              <a:ext cx="6286180" cy="162716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11A880E8-A6CA-407E-9766-55BE296496F9}"/>
                </a:ext>
              </a:extLst>
            </p:cNvPr>
            <p:cNvSpPr txBox="1"/>
            <p:nvPr/>
          </p:nvSpPr>
          <p:spPr>
            <a:xfrm>
              <a:off x="6654523" y="188055"/>
              <a:ext cx="4584165" cy="2097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" pitchFamily="2" charset="0"/>
                  <a:ea typeface="+mn-ea"/>
                  <a:cs typeface="Segoe UI" panose="020B0502040204020203" pitchFamily="34" charset="0"/>
                </a:rPr>
                <a:t>dò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" pitchFamily="2" charset="0"/>
                <a:ea typeface="+mn-ea"/>
                <a:cs typeface="Segoe UI" panose="020B0502040204020203" pitchFamily="34" charset="0"/>
              </a:endParaRP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72B4E13-0EFB-4DD2-B811-496679B837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8269" y="1915817"/>
            <a:ext cx="1111898" cy="92697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749E5059-9CB5-4273-B3B0-B6CDD32805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544" b="90000" l="9786" r="98932">
                        <a14:foregroundMark x1="90036" y1="11228" x2="95018" y2="8772"/>
                        <a14:foregroundMark x1="98932" y1="7544" x2="98221" y2="11754"/>
                        <a14:foregroundMark x1="95196" y1="8070" x2="95730" y2="11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07285" y="2969389"/>
            <a:ext cx="1111898" cy="92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6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aphic 154">
            <a:extLst>
              <a:ext uri="{FF2B5EF4-FFF2-40B4-BE49-F238E27FC236}">
                <a16:creationId xmlns:a16="http://schemas.microsoft.com/office/drawing/2014/main" xmlns="" id="{6404DC78-D301-4845-ABC4-77A0A4668B7F}"/>
              </a:ext>
            </a:extLst>
          </p:cNvPr>
          <p:cNvGrpSpPr/>
          <p:nvPr/>
        </p:nvGrpSpPr>
        <p:grpSpPr>
          <a:xfrm flipH="1">
            <a:off x="2247813" y="5406489"/>
            <a:ext cx="1514007" cy="1380521"/>
            <a:chOff x="9167261" y="3475651"/>
            <a:chExt cx="1734184" cy="1380521"/>
          </a:xfrm>
        </p:grpSpPr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2144BD83-0507-4C0D-819B-00C325F49A80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62C2DB81-BBA0-4F8E-902E-D675C12EC469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15211A0D-31B1-4CC1-8837-89BC9E1E103D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3A210A81-B0E6-460C-9E05-4CB55D321B6D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4E500F1F-82E8-4667-A336-5889618AB120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9E9E8605-F7EC-434D-9537-3F3B2556B291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4FDA9B69-A507-4C61-9799-53F34D7209A4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B1EEC75D-6DD3-4CFF-879B-E62A44E07F0D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6EF9541C-82B5-46F2-93A6-615B84994665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5AD09B85-B0BF-4F2D-B87F-821322E1116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A0911FF0-2DB1-4C22-94C3-1A8FCFCB21E4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E5861A20-E835-4607-AE28-61F1628EB60E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3A028960-2AD6-4ABE-A29F-71C2CE7E4022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145DE103-3BE6-42F1-BA16-631A7A876D5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557DE09B-2487-43A6-A72D-2D8FE466B49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46D9184A-A9F6-4F49-803B-AFDFCA8CE8C8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2B6B9B05-5C1D-486B-A467-6EBA01D0BACD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5D245EF1-66E7-41C1-9FC5-21D4CF98E79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0CED7187-7FE8-46AB-8F31-6C951D5498B2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6294450" y="-2528085"/>
            <a:ext cx="2969105" cy="8647846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812688" y="3806400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506570" y="5363514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484079" y="553080"/>
            <a:ext cx="2467894" cy="6230224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10515508" y="160599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089548" y="2147276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1554308" y="4558966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4044437" y="518767"/>
            <a:ext cx="7056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1.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Ghép từ </a:t>
            </a:r>
            <a:r>
              <a:rPr lang="vi-VN" sz="4000" b="1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công dân </a:t>
            </a:r>
            <a:r>
              <a:rPr lang="vi-VN" sz="40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vào trước hoặc sau từng từ dưới đây để tạo thành những cụm từ có nghĩa :</a:t>
            </a:r>
            <a:endParaRPr lang="en-US" sz="4000" i="1" dirty="0">
              <a:solidFill>
                <a:schemeClr val="tx2">
                  <a:lumMod val="10000"/>
                </a:schemeClr>
              </a:solidFill>
              <a:latin typeface="Nunito" pitchFamily="2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3332701" y="3456234"/>
            <a:ext cx="8770225" cy="132343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i="0" dirty="0">
                <a:solidFill>
                  <a:srgbClr val="000000"/>
                </a:solidFill>
                <a:effectLst/>
                <a:latin typeface="Nunito" pitchFamily="2" charset="0"/>
              </a:rPr>
              <a:t>ghĩa vụ, quyền, ý thức, bổn phận, trách nhiệm, gương mẫu, danh dự.</a:t>
            </a:r>
            <a:endParaRPr lang="en-US" sz="40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/>
          <p:nvPr/>
        </p:nvCxnSpPr>
        <p:spPr>
          <a:xfrm>
            <a:off x="4168746" y="1749396"/>
            <a:ext cx="353994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5010712" y="1105478"/>
            <a:ext cx="4671423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xmlns="" id="{15604033-A434-4C2C-8B31-FCCE3AD55940}"/>
              </a:ext>
            </a:extLst>
          </p:cNvPr>
          <p:cNvCxnSpPr>
            <a:cxnSpLocks/>
          </p:cNvCxnSpPr>
          <p:nvPr/>
        </p:nvCxnSpPr>
        <p:spPr>
          <a:xfrm>
            <a:off x="5236931" y="2352569"/>
            <a:ext cx="5697207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xmlns="" id="{788E1B41-58DC-4CBE-9F55-A26E0288FBE8}"/>
              </a:ext>
            </a:extLst>
          </p:cNvPr>
          <p:cNvCxnSpPr>
            <a:cxnSpLocks/>
          </p:cNvCxnSpPr>
          <p:nvPr/>
        </p:nvCxnSpPr>
        <p:spPr>
          <a:xfrm>
            <a:off x="4168746" y="2946480"/>
            <a:ext cx="2517270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793633" y="4726012"/>
            <a:ext cx="1914170" cy="2208810"/>
          </a:xfrm>
          <a:prstGeom prst="rect">
            <a:avLst/>
          </a:prstGeom>
        </p:spPr>
      </p:pic>
      <p:grpSp>
        <p:nvGrpSpPr>
          <p:cNvPr id="187" name="Graphic 243">
            <a:extLst>
              <a:ext uri="{FF2B5EF4-FFF2-40B4-BE49-F238E27FC236}">
                <a16:creationId xmlns:a16="http://schemas.microsoft.com/office/drawing/2014/main" xmlns="" id="{2A391AD6-CE57-4A11-B1EC-42C789627C76}"/>
              </a:ext>
            </a:extLst>
          </p:cNvPr>
          <p:cNvGrpSpPr/>
          <p:nvPr/>
        </p:nvGrpSpPr>
        <p:grpSpPr>
          <a:xfrm flipH="1">
            <a:off x="3827834" y="5512524"/>
            <a:ext cx="1423683" cy="1255170"/>
            <a:chOff x="7982733" y="5589867"/>
            <a:chExt cx="1630724" cy="1255170"/>
          </a:xfrm>
        </p:grpSpPr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7A5E3FD6-C6F3-4CEB-92EA-1D67614E1C43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2A78245F-C43C-4CD9-9A19-B96C14B8E184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D6420AB2-1408-48AE-9625-A36AC3626D02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CC6FD99F-330E-4E34-BF9A-F565D294C5C3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F2885CC9-A778-44A0-9C2C-F32478186CFF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3" name="Graphic 243">
            <a:extLst>
              <a:ext uri="{FF2B5EF4-FFF2-40B4-BE49-F238E27FC236}">
                <a16:creationId xmlns:a16="http://schemas.microsoft.com/office/drawing/2014/main" xmlns="" id="{7E148E67-8EA2-43B6-B4A5-53634BCDC855}"/>
              </a:ext>
            </a:extLst>
          </p:cNvPr>
          <p:cNvGrpSpPr/>
          <p:nvPr/>
        </p:nvGrpSpPr>
        <p:grpSpPr>
          <a:xfrm flipH="1">
            <a:off x="5549468" y="5524474"/>
            <a:ext cx="1423683" cy="1255170"/>
            <a:chOff x="7982733" y="5589867"/>
            <a:chExt cx="1630724" cy="1255170"/>
          </a:xfrm>
        </p:grpSpPr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2CFBFA69-32BB-4216-A2A8-5B7928C8B95E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0EBB165E-59FE-46DB-8A02-15BD87CD1075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AE91827E-BFC2-4785-AE8A-AAC5AB740803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CEF5DDC2-3BA0-410A-84DE-90AAD347BDD5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A5A7F50C-1E66-405E-99D5-B10F9D1076F3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99" name="Graphic 243">
            <a:extLst>
              <a:ext uri="{FF2B5EF4-FFF2-40B4-BE49-F238E27FC236}">
                <a16:creationId xmlns:a16="http://schemas.microsoft.com/office/drawing/2014/main" xmlns="" id="{85B40A43-BAC9-44AC-9E0F-CE416963CD75}"/>
              </a:ext>
            </a:extLst>
          </p:cNvPr>
          <p:cNvGrpSpPr/>
          <p:nvPr/>
        </p:nvGrpSpPr>
        <p:grpSpPr>
          <a:xfrm flipH="1">
            <a:off x="7277226" y="5476444"/>
            <a:ext cx="1423683" cy="1255170"/>
            <a:chOff x="7982733" y="5589867"/>
            <a:chExt cx="1630724" cy="1255170"/>
          </a:xfrm>
        </p:grpSpPr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DC62823D-962C-4542-BF43-37F4D29AA024}"/>
                </a:ext>
              </a:extLst>
            </p:cNvPr>
            <p:cNvSpPr/>
            <p:nvPr/>
          </p:nvSpPr>
          <p:spPr>
            <a:xfrm>
              <a:off x="7982733" y="5589867"/>
              <a:ext cx="1598486" cy="1219662"/>
            </a:xfrm>
            <a:custGeom>
              <a:avLst/>
              <a:gdLst>
                <a:gd name="connsiteX0" fmla="*/ 1598487 w 1598486"/>
                <a:gd name="connsiteY0" fmla="*/ 1219663 h 1219662"/>
                <a:gd name="connsiteX1" fmla="*/ 768595 w 1598486"/>
                <a:gd name="connsiteY1" fmla="*/ 1212352 h 1219662"/>
                <a:gd name="connsiteX2" fmla="*/ 449515 w 1598486"/>
                <a:gd name="connsiteY2" fmla="*/ 1085711 h 1219662"/>
                <a:gd name="connsiteX3" fmla="*/ 709165 w 1598486"/>
                <a:gd name="connsiteY3" fmla="*/ 993029 h 1219662"/>
                <a:gd name="connsiteX4" fmla="*/ 197175 w 1598486"/>
                <a:gd name="connsiteY4" fmla="*/ 831248 h 1219662"/>
                <a:gd name="connsiteX5" fmla="*/ 471683 w 1598486"/>
                <a:gd name="connsiteY5" fmla="*/ 662628 h 1219662"/>
                <a:gd name="connsiteX6" fmla="*/ 5679 w 1598486"/>
                <a:gd name="connsiteY6" fmla="*/ 216671 h 1219662"/>
                <a:gd name="connsiteX7" fmla="*/ 519557 w 1598486"/>
                <a:gd name="connsiteY7" fmla="*/ 386234 h 1219662"/>
                <a:gd name="connsiteX8" fmla="*/ 470504 w 1598486"/>
                <a:gd name="connsiteY8" fmla="*/ 3715 h 1219662"/>
                <a:gd name="connsiteX9" fmla="*/ 854909 w 1598486"/>
                <a:gd name="connsiteY9" fmla="*/ 444720 h 1219662"/>
                <a:gd name="connsiteX10" fmla="*/ 1007493 w 1598486"/>
                <a:gd name="connsiteY10" fmla="*/ 167854 h 1219662"/>
                <a:gd name="connsiteX11" fmla="*/ 1185781 w 1598486"/>
                <a:gd name="connsiteY11" fmla="*/ 552259 h 1219662"/>
                <a:gd name="connsiteX12" fmla="*/ 1389540 w 1598486"/>
                <a:gd name="connsiteY12" fmla="*/ 392129 h 1219662"/>
                <a:gd name="connsiteX13" fmla="*/ 1482694 w 1598486"/>
                <a:gd name="connsiteY13" fmla="*/ 756254 h 1219662"/>
                <a:gd name="connsiteX14" fmla="*/ 1598487 w 1598486"/>
                <a:gd name="connsiteY14" fmla="*/ 1219663 h 1219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98486" h="1219662">
                  <a:moveTo>
                    <a:pt x="1598487" y="1219663"/>
                  </a:moveTo>
                  <a:cubicBezTo>
                    <a:pt x="1346147" y="1206221"/>
                    <a:pt x="981079" y="1226974"/>
                    <a:pt x="768595" y="1212352"/>
                  </a:cubicBezTo>
                  <a:cubicBezTo>
                    <a:pt x="703977" y="1211409"/>
                    <a:pt x="425224" y="1188062"/>
                    <a:pt x="449515" y="1085711"/>
                  </a:cubicBezTo>
                  <a:cubicBezTo>
                    <a:pt x="459891" y="1026988"/>
                    <a:pt x="663414" y="1003641"/>
                    <a:pt x="709165" y="993029"/>
                  </a:cubicBezTo>
                  <a:cubicBezTo>
                    <a:pt x="598560" y="898224"/>
                    <a:pt x="316977" y="931712"/>
                    <a:pt x="197175" y="831248"/>
                  </a:cubicBezTo>
                  <a:cubicBezTo>
                    <a:pt x="8038" y="674420"/>
                    <a:pt x="366738" y="695173"/>
                    <a:pt x="471683" y="662628"/>
                  </a:cubicBezTo>
                  <a:cubicBezTo>
                    <a:pt x="321694" y="536930"/>
                    <a:pt x="54261" y="390243"/>
                    <a:pt x="5679" y="216671"/>
                  </a:cubicBezTo>
                  <a:cubicBezTo>
                    <a:pt x="-53514" y="-2653"/>
                    <a:pt x="366030" y="245206"/>
                    <a:pt x="519557" y="386234"/>
                  </a:cubicBezTo>
                  <a:cubicBezTo>
                    <a:pt x="499983" y="302278"/>
                    <a:pt x="275471" y="-39207"/>
                    <a:pt x="470504" y="3715"/>
                  </a:cubicBezTo>
                  <a:cubicBezTo>
                    <a:pt x="629690" y="30835"/>
                    <a:pt x="743597" y="277751"/>
                    <a:pt x="854909" y="444720"/>
                  </a:cubicBezTo>
                  <a:cubicBezTo>
                    <a:pt x="874012" y="319729"/>
                    <a:pt x="842410" y="-91090"/>
                    <a:pt x="1007493" y="167854"/>
                  </a:cubicBezTo>
                  <a:cubicBezTo>
                    <a:pt x="1091213" y="285062"/>
                    <a:pt x="1121871" y="382460"/>
                    <a:pt x="1185781" y="552259"/>
                  </a:cubicBezTo>
                  <a:cubicBezTo>
                    <a:pt x="1251343" y="488820"/>
                    <a:pt x="1273747" y="274449"/>
                    <a:pt x="1389540" y="392129"/>
                  </a:cubicBezTo>
                  <a:cubicBezTo>
                    <a:pt x="1443781" y="451795"/>
                    <a:pt x="1472317" y="678193"/>
                    <a:pt x="1482694" y="756254"/>
                  </a:cubicBezTo>
                  <a:cubicBezTo>
                    <a:pt x="1508635" y="902941"/>
                    <a:pt x="1543538" y="1087833"/>
                    <a:pt x="1598487" y="1219663"/>
                  </a:cubicBezTo>
                </a:path>
              </a:pathLst>
            </a:custGeom>
            <a:solidFill>
              <a:srgbClr val="CFD690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C85D2FC0-4D85-4C8D-9759-9B81A75C934D}"/>
                </a:ext>
              </a:extLst>
            </p:cNvPr>
            <p:cNvSpPr/>
            <p:nvPr/>
          </p:nvSpPr>
          <p:spPr>
            <a:xfrm>
              <a:off x="8178631" y="5864164"/>
              <a:ext cx="1434826" cy="980872"/>
            </a:xfrm>
            <a:custGeom>
              <a:avLst/>
              <a:gdLst>
                <a:gd name="connsiteX0" fmla="*/ 1424757 w 1434826"/>
                <a:gd name="connsiteY0" fmla="*/ 940177 h 980872"/>
                <a:gd name="connsiteX1" fmla="*/ 32171 w 1434826"/>
                <a:gd name="connsiteY1" fmla="*/ 2982 h 980872"/>
                <a:gd name="connsiteX2" fmla="*/ 10474 w 1434826"/>
                <a:gd name="connsiteY2" fmla="*/ 40244 h 980872"/>
                <a:gd name="connsiteX3" fmla="*/ 1403061 w 1434826"/>
                <a:gd name="connsiteY3" fmla="*/ 977439 h 980872"/>
                <a:gd name="connsiteX4" fmla="*/ 1424757 w 1434826"/>
                <a:gd name="connsiteY4" fmla="*/ 940177 h 980872"/>
                <a:gd name="connsiteX5" fmla="*/ 1424757 w 1434826"/>
                <a:gd name="connsiteY5" fmla="*/ 940177 h 980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4826" h="980872">
                  <a:moveTo>
                    <a:pt x="1424757" y="940177"/>
                  </a:moveTo>
                  <a:cubicBezTo>
                    <a:pt x="950028" y="643501"/>
                    <a:pt x="518691" y="281499"/>
                    <a:pt x="32171" y="2982"/>
                  </a:cubicBezTo>
                  <a:cubicBezTo>
                    <a:pt x="8116" y="-10696"/>
                    <a:pt x="-13581" y="26329"/>
                    <a:pt x="10474" y="40244"/>
                  </a:cubicBezTo>
                  <a:cubicBezTo>
                    <a:pt x="496995" y="318761"/>
                    <a:pt x="928331" y="680762"/>
                    <a:pt x="1403061" y="977439"/>
                  </a:cubicBezTo>
                  <a:cubicBezTo>
                    <a:pt x="1426644" y="992296"/>
                    <a:pt x="1448104" y="955035"/>
                    <a:pt x="1424757" y="940177"/>
                  </a:cubicBezTo>
                  <a:lnTo>
                    <a:pt x="1424757" y="94017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B387AB7C-FED7-411A-8507-714A260E509F}"/>
                </a:ext>
              </a:extLst>
            </p:cNvPr>
            <p:cNvSpPr/>
            <p:nvPr/>
          </p:nvSpPr>
          <p:spPr>
            <a:xfrm>
              <a:off x="8349663" y="5784809"/>
              <a:ext cx="528127" cy="613347"/>
            </a:xfrm>
            <a:custGeom>
              <a:avLst/>
              <a:gdLst>
                <a:gd name="connsiteX0" fmla="*/ 26692 w 528127"/>
                <a:gd name="connsiteY0" fmla="*/ 612488 h 613347"/>
                <a:gd name="connsiteX1" fmla="*/ 506138 w 528127"/>
                <a:gd name="connsiteY1" fmla="*/ 556360 h 613347"/>
                <a:gd name="connsiteX2" fmla="*/ 526892 w 528127"/>
                <a:gd name="connsiteY2" fmla="*/ 529003 h 613347"/>
                <a:gd name="connsiteX3" fmla="*/ 211820 w 528127"/>
                <a:gd name="connsiteY3" fmla="*/ 10173 h 613347"/>
                <a:gd name="connsiteX4" fmla="*/ 174559 w 528127"/>
                <a:gd name="connsiteY4" fmla="*/ 31870 h 613347"/>
                <a:gd name="connsiteX5" fmla="*/ 485385 w 528127"/>
                <a:gd name="connsiteY5" fmla="*/ 540559 h 613347"/>
                <a:gd name="connsiteX6" fmla="*/ 506138 w 528127"/>
                <a:gd name="connsiteY6" fmla="*/ 513202 h 613347"/>
                <a:gd name="connsiteX7" fmla="*/ 15373 w 528127"/>
                <a:gd name="connsiteY7" fmla="*/ 570981 h 613347"/>
                <a:gd name="connsiteX8" fmla="*/ 26692 w 528127"/>
                <a:gd name="connsiteY8" fmla="*/ 612488 h 613347"/>
                <a:gd name="connsiteX9" fmla="*/ 26692 w 528127"/>
                <a:gd name="connsiteY9" fmla="*/ 612488 h 61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8127" h="613347">
                  <a:moveTo>
                    <a:pt x="26692" y="612488"/>
                  </a:moveTo>
                  <a:cubicBezTo>
                    <a:pt x="183049" y="570038"/>
                    <a:pt x="344830" y="560133"/>
                    <a:pt x="506138" y="556360"/>
                  </a:cubicBezTo>
                  <a:cubicBezTo>
                    <a:pt x="518873" y="556124"/>
                    <a:pt x="532316" y="542681"/>
                    <a:pt x="526892" y="529003"/>
                  </a:cubicBezTo>
                  <a:cubicBezTo>
                    <a:pt x="451897" y="343168"/>
                    <a:pt x="317001" y="179736"/>
                    <a:pt x="211820" y="10173"/>
                  </a:cubicBezTo>
                  <a:cubicBezTo>
                    <a:pt x="197199" y="-13410"/>
                    <a:pt x="159937" y="8287"/>
                    <a:pt x="174559" y="31870"/>
                  </a:cubicBezTo>
                  <a:cubicBezTo>
                    <a:pt x="277382" y="197895"/>
                    <a:pt x="411806" y="358497"/>
                    <a:pt x="485385" y="540559"/>
                  </a:cubicBezTo>
                  <a:cubicBezTo>
                    <a:pt x="492224" y="531361"/>
                    <a:pt x="499299" y="522400"/>
                    <a:pt x="506138" y="513202"/>
                  </a:cubicBezTo>
                  <a:cubicBezTo>
                    <a:pt x="341056" y="517212"/>
                    <a:pt x="175266" y="527588"/>
                    <a:pt x="15373" y="570981"/>
                  </a:cubicBezTo>
                  <a:cubicBezTo>
                    <a:pt x="-11512" y="578292"/>
                    <a:pt x="-192" y="619798"/>
                    <a:pt x="26692" y="612488"/>
                  </a:cubicBezTo>
                  <a:lnTo>
                    <a:pt x="26692" y="612488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776DFE12-50A6-4ECD-A126-4C62B0D717BB}"/>
                </a:ext>
              </a:extLst>
            </p:cNvPr>
            <p:cNvSpPr/>
            <p:nvPr/>
          </p:nvSpPr>
          <p:spPr>
            <a:xfrm>
              <a:off x="8710163" y="5950838"/>
              <a:ext cx="396569" cy="579954"/>
            </a:xfrm>
            <a:custGeom>
              <a:avLst/>
              <a:gdLst>
                <a:gd name="connsiteX0" fmla="*/ 27015 w 396569"/>
                <a:gd name="connsiteY0" fmla="*/ 579467 h 579954"/>
                <a:gd name="connsiteX1" fmla="*/ 380763 w 396569"/>
                <a:gd name="connsiteY1" fmla="*/ 545036 h 579954"/>
                <a:gd name="connsiteX2" fmla="*/ 396564 w 396569"/>
                <a:gd name="connsiteY2" fmla="*/ 524282 h 579954"/>
                <a:gd name="connsiteX3" fmla="*/ 278412 w 396569"/>
                <a:gd name="connsiteY3" fmla="*/ 15358 h 579954"/>
                <a:gd name="connsiteX4" fmla="*/ 236906 w 396569"/>
                <a:gd name="connsiteY4" fmla="*/ 26913 h 579954"/>
                <a:gd name="connsiteX5" fmla="*/ 339021 w 396569"/>
                <a:gd name="connsiteY5" fmla="*/ 405187 h 579954"/>
                <a:gd name="connsiteX6" fmla="*/ 352935 w 396569"/>
                <a:gd name="connsiteY6" fmla="*/ 501171 h 579954"/>
                <a:gd name="connsiteX7" fmla="*/ 213794 w 396569"/>
                <a:gd name="connsiteY7" fmla="*/ 516500 h 579954"/>
                <a:gd name="connsiteX8" fmla="*/ 15460 w 396569"/>
                <a:gd name="connsiteY8" fmla="*/ 538197 h 579954"/>
                <a:gd name="connsiteX9" fmla="*/ 27015 w 396569"/>
                <a:gd name="connsiteY9" fmla="*/ 579467 h 579954"/>
                <a:gd name="connsiteX10" fmla="*/ 27015 w 396569"/>
                <a:gd name="connsiteY10" fmla="*/ 579467 h 579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6569" h="579954">
                  <a:moveTo>
                    <a:pt x="27015" y="579467"/>
                  </a:moveTo>
                  <a:cubicBezTo>
                    <a:pt x="143752" y="555884"/>
                    <a:pt x="263319" y="561780"/>
                    <a:pt x="380763" y="545036"/>
                  </a:cubicBezTo>
                  <a:cubicBezTo>
                    <a:pt x="389960" y="543856"/>
                    <a:pt x="396800" y="533008"/>
                    <a:pt x="396564" y="524282"/>
                  </a:cubicBezTo>
                  <a:cubicBezTo>
                    <a:pt x="391611" y="350003"/>
                    <a:pt x="318975" y="183034"/>
                    <a:pt x="278412" y="15358"/>
                  </a:cubicBezTo>
                  <a:cubicBezTo>
                    <a:pt x="271809" y="-11527"/>
                    <a:pt x="230302" y="-207"/>
                    <a:pt x="236906" y="26913"/>
                  </a:cubicBezTo>
                  <a:cubicBezTo>
                    <a:pt x="267800" y="153791"/>
                    <a:pt x="310721" y="277602"/>
                    <a:pt x="339021" y="405187"/>
                  </a:cubicBezTo>
                  <a:cubicBezTo>
                    <a:pt x="346096" y="436789"/>
                    <a:pt x="350105" y="468862"/>
                    <a:pt x="352935" y="501171"/>
                  </a:cubicBezTo>
                  <a:cubicBezTo>
                    <a:pt x="353878" y="512255"/>
                    <a:pt x="225821" y="516028"/>
                    <a:pt x="213794" y="516500"/>
                  </a:cubicBezTo>
                  <a:cubicBezTo>
                    <a:pt x="146818" y="519566"/>
                    <a:pt x="81257" y="524754"/>
                    <a:pt x="15460" y="538197"/>
                  </a:cubicBezTo>
                  <a:cubicBezTo>
                    <a:pt x="-11661" y="543385"/>
                    <a:pt x="-105" y="584891"/>
                    <a:pt x="27015" y="579467"/>
                  </a:cubicBezTo>
                  <a:lnTo>
                    <a:pt x="27015" y="579467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12E83176-7F23-4139-866F-DDC7E6516A4B}"/>
                </a:ext>
              </a:extLst>
            </p:cNvPr>
            <p:cNvSpPr/>
            <p:nvPr/>
          </p:nvSpPr>
          <p:spPr>
            <a:xfrm>
              <a:off x="8916292" y="6173899"/>
              <a:ext cx="458094" cy="550259"/>
            </a:xfrm>
            <a:custGeom>
              <a:avLst/>
              <a:gdLst>
                <a:gd name="connsiteX0" fmla="*/ 20871 w 458094"/>
                <a:gd name="connsiteY0" fmla="*/ 550260 h 550259"/>
                <a:gd name="connsiteX1" fmla="*/ 436878 w 458094"/>
                <a:gd name="connsiteY1" fmla="*/ 541534 h 550259"/>
                <a:gd name="connsiteX2" fmla="*/ 457632 w 458094"/>
                <a:gd name="connsiteY2" fmla="*/ 514177 h 550259"/>
                <a:gd name="connsiteX3" fmla="*/ 389476 w 458094"/>
                <a:gd name="connsiteY3" fmla="*/ 15629 h 550259"/>
                <a:gd name="connsiteX4" fmla="*/ 347970 w 458094"/>
                <a:gd name="connsiteY4" fmla="*/ 27185 h 550259"/>
                <a:gd name="connsiteX5" fmla="*/ 416125 w 458094"/>
                <a:gd name="connsiteY5" fmla="*/ 525733 h 550259"/>
                <a:gd name="connsiteX6" fmla="*/ 436878 w 458094"/>
                <a:gd name="connsiteY6" fmla="*/ 498377 h 550259"/>
                <a:gd name="connsiteX7" fmla="*/ 20871 w 458094"/>
                <a:gd name="connsiteY7" fmla="*/ 507102 h 550259"/>
                <a:gd name="connsiteX8" fmla="*/ 20871 w 458094"/>
                <a:gd name="connsiteY8" fmla="*/ 550260 h 550259"/>
                <a:gd name="connsiteX9" fmla="*/ 20871 w 458094"/>
                <a:gd name="connsiteY9" fmla="*/ 550260 h 550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94" h="550259">
                  <a:moveTo>
                    <a:pt x="20871" y="550260"/>
                  </a:moveTo>
                  <a:cubicBezTo>
                    <a:pt x="159540" y="550260"/>
                    <a:pt x="298209" y="548609"/>
                    <a:pt x="436878" y="541534"/>
                  </a:cubicBezTo>
                  <a:cubicBezTo>
                    <a:pt x="451736" y="540826"/>
                    <a:pt x="460226" y="528327"/>
                    <a:pt x="457632" y="514177"/>
                  </a:cubicBezTo>
                  <a:cubicBezTo>
                    <a:pt x="427209" y="349095"/>
                    <a:pt x="412116" y="181891"/>
                    <a:pt x="389476" y="15629"/>
                  </a:cubicBezTo>
                  <a:cubicBezTo>
                    <a:pt x="385703" y="-11727"/>
                    <a:pt x="344196" y="-172"/>
                    <a:pt x="347970" y="27185"/>
                  </a:cubicBezTo>
                  <a:cubicBezTo>
                    <a:pt x="370610" y="193446"/>
                    <a:pt x="385703" y="360651"/>
                    <a:pt x="416125" y="525733"/>
                  </a:cubicBezTo>
                  <a:cubicBezTo>
                    <a:pt x="422964" y="516536"/>
                    <a:pt x="430039" y="507574"/>
                    <a:pt x="436878" y="498377"/>
                  </a:cubicBezTo>
                  <a:cubicBezTo>
                    <a:pt x="298209" y="505452"/>
                    <a:pt x="159540" y="507102"/>
                    <a:pt x="20871" y="507102"/>
                  </a:cubicBezTo>
                  <a:cubicBezTo>
                    <a:pt x="-6957" y="507102"/>
                    <a:pt x="-6957" y="550260"/>
                    <a:pt x="20871" y="550260"/>
                  </a:cubicBezTo>
                  <a:lnTo>
                    <a:pt x="20871" y="550260"/>
                  </a:lnTo>
                  <a:close/>
                </a:path>
              </a:pathLst>
            </a:custGeom>
            <a:solidFill>
              <a:srgbClr val="0E514A"/>
            </a:solidFill>
            <a:ln w="234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445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xmlns="" id="{D1584359-BEAD-4931-B393-58BEF7030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30331" y="36542"/>
            <a:ext cx="1677047" cy="785749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xmlns="" id="{83C89E49-EBE2-44C8-9197-236B5DA54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30514" y="141508"/>
            <a:ext cx="1677047" cy="78574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xmlns="" id="{3636FD7C-3E9F-43DD-B91F-A228E5A2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52489" y="5212774"/>
            <a:ext cx="1677047" cy="785749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xmlns="" id="{7E64245E-C278-46FB-A20B-1D05963E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143785" y="2176537"/>
            <a:ext cx="1677047" cy="785749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8A15DA1C-C282-4BA8-861F-AF3C85F19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244074" y="3746425"/>
            <a:ext cx="1677047" cy="785749"/>
          </a:xfrm>
          <a:prstGeom prst="rect">
            <a:avLst/>
          </a:prstGeom>
        </p:spPr>
      </p:pic>
      <p:grpSp>
        <p:nvGrpSpPr>
          <p:cNvPr id="13" name="Graphic 7">
            <a:extLst>
              <a:ext uri="{FF2B5EF4-FFF2-40B4-BE49-F238E27FC236}">
                <a16:creationId xmlns:a16="http://schemas.microsoft.com/office/drawing/2014/main" xmlns="" id="{F5EFC035-4C9F-46B3-9BCA-AB6A201215C8}"/>
              </a:ext>
            </a:extLst>
          </p:cNvPr>
          <p:cNvGrpSpPr/>
          <p:nvPr/>
        </p:nvGrpSpPr>
        <p:grpSpPr>
          <a:xfrm>
            <a:off x="484079" y="553080"/>
            <a:ext cx="3534054" cy="6230224"/>
            <a:chOff x="0" y="2213069"/>
            <a:chExt cx="2613113" cy="460668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D4FBDE6-4C56-4A08-AD47-9F5935726A55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5" name="Graphic 7">
              <a:extLst>
                <a:ext uri="{FF2B5EF4-FFF2-40B4-BE49-F238E27FC236}">
                  <a16:creationId xmlns:a16="http://schemas.microsoft.com/office/drawing/2014/main" xmlns="" id="{A76DED47-F17E-447E-B6AB-9E4B696FA134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204848C-08C1-4FEA-980B-F8860F9D83CA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xmlns="" id="{56046AD9-6C88-457E-AF44-C448666F1B79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CC7124AB-8AD2-4C47-BBA4-CB058D1A1996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709D2B6A-281F-4B2A-B8A2-626B1AD3565D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937E637D-EB9E-499C-B4B1-894012170DC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6072DDC6-D853-48B1-9C2B-3F6F9184D3E8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A8BA84CE-C87B-4827-8970-D08063CED12E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5A3D5029-7F0D-4621-8E42-2FF71F2E7AB0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405A9AF1-1DFB-4132-A90C-06CB0B92C215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7735F73B-0E32-4112-9574-6928B5093456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4CE65D5A-8EF4-4BBE-8B5D-8CC2F636AC78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614CD858-A7E1-484F-8819-B858B6A131F0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6" name="Graphic 7">
              <a:extLst>
                <a:ext uri="{FF2B5EF4-FFF2-40B4-BE49-F238E27FC236}">
                  <a16:creationId xmlns:a16="http://schemas.microsoft.com/office/drawing/2014/main" xmlns="" id="{48986F20-EC4A-4A3B-A496-2EE24CDFCD20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7D94D7BC-9CF1-4458-84A0-0A0DF80BC4C7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0FEA544C-1A14-4D24-A104-021DB991AD23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54DB3204-955E-47C1-8BA7-E778668BB126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BF23FC3A-CC11-4497-A328-5AC01DC89DDF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597F9CE3-B3B2-45C5-BCD5-2032EE5D5496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AB82B4D1-AB4B-4292-938C-329AEF63DD6F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72563B18-B8BD-4611-BA29-93A250D7075F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2374DA09-19DE-4BB2-BA0A-94B7BD85979D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F1D27335-6028-4981-8CF2-9195EB59D208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122C9AE6-1073-4774-8120-E46BC90B9138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D0AC36FB-5754-48E3-B4AB-752508979531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6C8B205C-67B4-457F-B1B2-E3C395BBAA8C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06520" y="127422"/>
            <a:ext cx="1677047" cy="78574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AAC0EAF2-5ED8-4317-987A-ED3F92C0E281}"/>
              </a:ext>
            </a:extLst>
          </p:cNvPr>
          <p:cNvSpPr/>
          <p:nvPr/>
        </p:nvSpPr>
        <p:spPr>
          <a:xfrm>
            <a:off x="4788625" y="3145343"/>
            <a:ext cx="2648276" cy="1674652"/>
          </a:xfrm>
          <a:custGeom>
            <a:avLst/>
            <a:gdLst>
              <a:gd name="connsiteX0" fmla="*/ 0 w 1914170"/>
              <a:gd name="connsiteY0" fmla="*/ 0 h 1211749"/>
              <a:gd name="connsiteX1" fmla="*/ 1914170 w 1914170"/>
              <a:gd name="connsiteY1" fmla="*/ 0 h 1211749"/>
              <a:gd name="connsiteX2" fmla="*/ 1914170 w 1914170"/>
              <a:gd name="connsiteY2" fmla="*/ 294415 h 1211749"/>
              <a:gd name="connsiteX3" fmla="*/ 1855178 w 1914170"/>
              <a:gd name="connsiteY3" fmla="*/ 300362 h 1211749"/>
              <a:gd name="connsiteX4" fmla="*/ 1602039 w 1914170"/>
              <a:gd name="connsiteY4" fmla="*/ 610953 h 1211749"/>
              <a:gd name="connsiteX5" fmla="*/ 1855178 w 1914170"/>
              <a:gd name="connsiteY5" fmla="*/ 921544 h 1211749"/>
              <a:gd name="connsiteX6" fmla="*/ 1914170 w 1914170"/>
              <a:gd name="connsiteY6" fmla="*/ 927491 h 1211749"/>
              <a:gd name="connsiteX7" fmla="*/ 1914170 w 1914170"/>
              <a:gd name="connsiteY7" fmla="*/ 1211749 h 1211749"/>
              <a:gd name="connsiteX8" fmla="*/ 0 w 1914170"/>
              <a:gd name="connsiteY8" fmla="*/ 1211749 h 1211749"/>
              <a:gd name="connsiteX9" fmla="*/ 0 w 1914170"/>
              <a:gd name="connsiteY9" fmla="*/ 915479 h 1211749"/>
              <a:gd name="connsiteX10" fmla="*/ 48898 w 1914170"/>
              <a:gd name="connsiteY10" fmla="*/ 910549 h 1211749"/>
              <a:gd name="connsiteX11" fmla="*/ 302037 w 1914170"/>
              <a:gd name="connsiteY11" fmla="*/ 599958 h 1211749"/>
              <a:gd name="connsiteX12" fmla="*/ 48898 w 1914170"/>
              <a:gd name="connsiteY12" fmla="*/ 289367 h 1211749"/>
              <a:gd name="connsiteX13" fmla="*/ 0 w 1914170"/>
              <a:gd name="connsiteY13" fmla="*/ 284438 h 1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4170" h="1211749">
                <a:moveTo>
                  <a:pt x="0" y="0"/>
                </a:moveTo>
                <a:lnTo>
                  <a:pt x="1914170" y="0"/>
                </a:lnTo>
                <a:lnTo>
                  <a:pt x="1914170" y="294415"/>
                </a:lnTo>
                <a:lnTo>
                  <a:pt x="1855178" y="300362"/>
                </a:lnTo>
                <a:cubicBezTo>
                  <a:pt x="1710712" y="329924"/>
                  <a:pt x="1602039" y="457748"/>
                  <a:pt x="1602039" y="610953"/>
                </a:cubicBezTo>
                <a:cubicBezTo>
                  <a:pt x="1602039" y="764159"/>
                  <a:pt x="1710712" y="891982"/>
                  <a:pt x="1855178" y="921544"/>
                </a:cubicBezTo>
                <a:lnTo>
                  <a:pt x="1914170" y="927491"/>
                </a:lnTo>
                <a:lnTo>
                  <a:pt x="1914170" y="1211749"/>
                </a:lnTo>
                <a:lnTo>
                  <a:pt x="0" y="1211749"/>
                </a:lnTo>
                <a:lnTo>
                  <a:pt x="0" y="915479"/>
                </a:lnTo>
                <a:lnTo>
                  <a:pt x="48898" y="910549"/>
                </a:lnTo>
                <a:cubicBezTo>
                  <a:pt x="193364" y="880987"/>
                  <a:pt x="302037" y="753164"/>
                  <a:pt x="302037" y="599958"/>
                </a:cubicBezTo>
                <a:cubicBezTo>
                  <a:pt x="302037" y="446753"/>
                  <a:pt x="193364" y="318929"/>
                  <a:pt x="48898" y="289367"/>
                </a:cubicBezTo>
                <a:lnTo>
                  <a:pt x="0" y="284438"/>
                </a:ln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301CBDE9-3E65-4511-B057-24A8095B2D42}"/>
              </a:ext>
            </a:extLst>
          </p:cNvPr>
          <p:cNvSpPr/>
          <p:nvPr/>
        </p:nvSpPr>
        <p:spPr>
          <a:xfrm>
            <a:off x="0" y="976096"/>
            <a:ext cx="3352782" cy="1655728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vụ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91F86D84-6FD1-478F-BCA6-0B580548D987}"/>
              </a:ext>
            </a:extLst>
          </p:cNvPr>
          <p:cNvSpPr/>
          <p:nvPr/>
        </p:nvSpPr>
        <p:spPr>
          <a:xfrm>
            <a:off x="2969782" y="59676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uyền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xmlns="" id="{7A819B13-697C-40E4-AE4B-45C37C956274}"/>
              </a:ext>
            </a:extLst>
          </p:cNvPr>
          <p:cNvSpPr/>
          <p:nvPr/>
        </p:nvSpPr>
        <p:spPr>
          <a:xfrm>
            <a:off x="5939564" y="1183847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2D5396AF-267A-43CE-8FDA-65B79E81A43F}"/>
              </a:ext>
            </a:extLst>
          </p:cNvPr>
          <p:cNvSpPr/>
          <p:nvPr/>
        </p:nvSpPr>
        <p:spPr>
          <a:xfrm>
            <a:off x="8839218" y="59677"/>
            <a:ext cx="3352782" cy="1674651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93E5B5B1-512F-441D-AFA8-36A397B6EA67}"/>
              </a:ext>
            </a:extLst>
          </p:cNvPr>
          <p:cNvSpPr/>
          <p:nvPr/>
        </p:nvSpPr>
        <p:spPr>
          <a:xfrm>
            <a:off x="0" y="5132265"/>
            <a:ext cx="3352782" cy="1674652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xmlns="" id="{A5395EAD-801E-49E2-845C-7D1C02D8959E}"/>
              </a:ext>
            </a:extLst>
          </p:cNvPr>
          <p:cNvSpPr/>
          <p:nvPr/>
        </p:nvSpPr>
        <p:spPr>
          <a:xfrm>
            <a:off x="4365064" y="5106488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BA991939-EC0D-4D90-AC10-E98153B91BB5}"/>
              </a:ext>
            </a:extLst>
          </p:cNvPr>
          <p:cNvSpPr/>
          <p:nvPr/>
        </p:nvSpPr>
        <p:spPr>
          <a:xfrm>
            <a:off x="8730129" y="5142597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E500E730-20A5-453A-86E9-7B4236E03B9A}"/>
              </a:ext>
            </a:extLst>
          </p:cNvPr>
          <p:cNvSpPr/>
          <p:nvPr/>
        </p:nvSpPr>
        <p:spPr>
          <a:xfrm>
            <a:off x="8730128" y="5166164"/>
            <a:ext cx="3352782" cy="1691836"/>
          </a:xfrm>
          <a:custGeom>
            <a:avLst/>
            <a:gdLst>
              <a:gd name="connsiteX0" fmla="*/ 320902 w 2648276"/>
              <a:gd name="connsiteY0" fmla="*/ 0 h 1200329"/>
              <a:gd name="connsiteX1" fmla="*/ 2320697 w 2648276"/>
              <a:gd name="connsiteY1" fmla="*/ 0 h 1200329"/>
              <a:gd name="connsiteX2" fmla="*/ 2320697 w 2648276"/>
              <a:gd name="connsiteY2" fmla="*/ 289588 h 1200329"/>
              <a:gd name="connsiteX3" fmla="*/ 2331244 w 2648276"/>
              <a:gd name="connsiteY3" fmla="*/ 288524 h 1200329"/>
              <a:gd name="connsiteX4" fmla="*/ 2648276 w 2648276"/>
              <a:gd name="connsiteY4" fmla="*/ 605556 h 1200329"/>
              <a:gd name="connsiteX5" fmla="*/ 2331244 w 2648276"/>
              <a:gd name="connsiteY5" fmla="*/ 922588 h 1200329"/>
              <a:gd name="connsiteX6" fmla="*/ 2320697 w 2648276"/>
              <a:gd name="connsiteY6" fmla="*/ 921525 h 1200329"/>
              <a:gd name="connsiteX7" fmla="*/ 2320697 w 2648276"/>
              <a:gd name="connsiteY7" fmla="*/ 1200329 h 1200329"/>
              <a:gd name="connsiteX8" fmla="*/ 320902 w 2648276"/>
              <a:gd name="connsiteY8" fmla="*/ 1200329 h 1200329"/>
              <a:gd name="connsiteX9" fmla="*/ 320902 w 2648276"/>
              <a:gd name="connsiteY9" fmla="*/ 937915 h 1200329"/>
              <a:gd name="connsiteX10" fmla="*/ 317032 w 2648276"/>
              <a:gd name="connsiteY10" fmla="*/ 938305 h 1200329"/>
              <a:gd name="connsiteX11" fmla="*/ 0 w 2648276"/>
              <a:gd name="connsiteY11" fmla="*/ 621273 h 1200329"/>
              <a:gd name="connsiteX12" fmla="*/ 317032 w 2648276"/>
              <a:gd name="connsiteY12" fmla="*/ 304241 h 1200329"/>
              <a:gd name="connsiteX13" fmla="*/ 320902 w 2648276"/>
              <a:gd name="connsiteY13" fmla="*/ 304631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48276" h="1200329">
                <a:moveTo>
                  <a:pt x="320902" y="0"/>
                </a:moveTo>
                <a:lnTo>
                  <a:pt x="2320697" y="0"/>
                </a:lnTo>
                <a:lnTo>
                  <a:pt x="2320697" y="289588"/>
                </a:lnTo>
                <a:lnTo>
                  <a:pt x="2331244" y="288524"/>
                </a:lnTo>
                <a:cubicBezTo>
                  <a:pt x="2506336" y="288524"/>
                  <a:pt x="2648276" y="430464"/>
                  <a:pt x="2648276" y="605556"/>
                </a:cubicBezTo>
                <a:cubicBezTo>
                  <a:pt x="2648276" y="780648"/>
                  <a:pt x="2506336" y="922588"/>
                  <a:pt x="2331244" y="922588"/>
                </a:cubicBezTo>
                <a:lnTo>
                  <a:pt x="2320697" y="921525"/>
                </a:lnTo>
                <a:lnTo>
                  <a:pt x="2320697" y="1200329"/>
                </a:lnTo>
                <a:lnTo>
                  <a:pt x="320902" y="1200329"/>
                </a:lnTo>
                <a:lnTo>
                  <a:pt x="320902" y="937915"/>
                </a:lnTo>
                <a:lnTo>
                  <a:pt x="317032" y="938305"/>
                </a:lnTo>
                <a:cubicBezTo>
                  <a:pt x="141940" y="938305"/>
                  <a:pt x="0" y="796365"/>
                  <a:pt x="0" y="621273"/>
                </a:cubicBezTo>
                <a:cubicBezTo>
                  <a:pt x="0" y="446181"/>
                  <a:pt x="141940" y="304241"/>
                  <a:pt x="317032" y="304241"/>
                </a:cubicBezTo>
                <a:lnTo>
                  <a:pt x="320902" y="30463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132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556 L 0.15286 0.314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833 L -0.09076 0.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4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417 L 0.15221 -0.290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78 L 0.21654 -0.2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33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555 L -0.57292 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2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416 L -0.33425 0.284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41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417 L -0.1418 -0.2923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0972 L -0.56329 -0.29699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38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2" animBg="1"/>
      <p:bldP spid="30" grpId="3" animBg="1"/>
      <p:bldP spid="31" grpId="2" animBg="1"/>
      <p:bldP spid="31" grpId="3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F80BC58-7FBA-402B-884E-DD1F81808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25691" y="320121"/>
            <a:ext cx="1677047" cy="7857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6B4A1E1-8105-4FCB-9689-F2B5E619031F}"/>
              </a:ext>
            </a:extLst>
          </p:cNvPr>
          <p:cNvGrpSpPr/>
          <p:nvPr/>
        </p:nvGrpSpPr>
        <p:grpSpPr>
          <a:xfrm>
            <a:off x="1521831" y="3637861"/>
            <a:ext cx="3350840" cy="971609"/>
            <a:chOff x="1887934" y="2629383"/>
            <a:chExt cx="5777648" cy="170011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AAC0EAF2-5ED8-4317-987A-ED3F92C0E281}"/>
                </a:ext>
              </a:extLst>
            </p:cNvPr>
            <p:cNvSpPr/>
            <p:nvPr/>
          </p:nvSpPr>
          <p:spPr>
            <a:xfrm>
              <a:off x="4691484" y="2654848"/>
              <a:ext cx="2974098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93E5B5B1-512F-441D-AFA8-36A397B6EA67}"/>
                </a:ext>
              </a:extLst>
            </p:cNvPr>
            <p:cNvSpPr/>
            <p:nvPr/>
          </p:nvSpPr>
          <p:spPr>
            <a:xfrm>
              <a:off x="1887934" y="2629383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7DC8C15-B5F1-4B62-B882-8B99E1B09030}"/>
              </a:ext>
            </a:extLst>
          </p:cNvPr>
          <p:cNvGrpSpPr/>
          <p:nvPr/>
        </p:nvGrpSpPr>
        <p:grpSpPr>
          <a:xfrm>
            <a:off x="1591274" y="304510"/>
            <a:ext cx="3208696" cy="1058421"/>
            <a:chOff x="118569" y="1158070"/>
            <a:chExt cx="5756745" cy="1690819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301CBDE9-3E65-4511-B057-24A8095B2D42}"/>
                </a:ext>
              </a:extLst>
            </p:cNvPr>
            <p:cNvSpPr/>
            <p:nvPr/>
          </p:nvSpPr>
          <p:spPr>
            <a:xfrm>
              <a:off x="118569" y="1158070"/>
              <a:ext cx="3352782" cy="1655728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ghĩa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9DA6FA0-B537-4407-A837-36E8DA64EFE6}"/>
                </a:ext>
              </a:extLst>
            </p:cNvPr>
            <p:cNvSpPr/>
            <p:nvPr/>
          </p:nvSpPr>
          <p:spPr>
            <a:xfrm>
              <a:off x="3054267" y="1174237"/>
              <a:ext cx="282104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87C812-22B0-44DF-AF41-C8C71B569766}"/>
              </a:ext>
            </a:extLst>
          </p:cNvPr>
          <p:cNvGrpSpPr/>
          <p:nvPr/>
        </p:nvGrpSpPr>
        <p:grpSpPr>
          <a:xfrm>
            <a:off x="1563741" y="1379932"/>
            <a:ext cx="3290519" cy="1063347"/>
            <a:chOff x="4561054" y="111518"/>
            <a:chExt cx="5903806" cy="170310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91F86D84-6FD1-478F-BCA6-0B580548D987}"/>
                </a:ext>
              </a:extLst>
            </p:cNvPr>
            <p:cNvSpPr/>
            <p:nvPr/>
          </p:nvSpPr>
          <p:spPr>
            <a:xfrm>
              <a:off x="4561054" y="139974"/>
              <a:ext cx="3352782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uyền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53AC0BC2-B55A-47DA-AFA8-5A1D20AC9B67}"/>
                </a:ext>
              </a:extLst>
            </p:cNvPr>
            <p:cNvSpPr/>
            <p:nvPr/>
          </p:nvSpPr>
          <p:spPr>
            <a:xfrm>
              <a:off x="7446284" y="111518"/>
              <a:ext cx="30185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2606987-6FA8-4B55-97DF-8D62D899261F}"/>
              </a:ext>
            </a:extLst>
          </p:cNvPr>
          <p:cNvGrpSpPr/>
          <p:nvPr/>
        </p:nvGrpSpPr>
        <p:grpSpPr>
          <a:xfrm>
            <a:off x="1574313" y="4663482"/>
            <a:ext cx="3298358" cy="957056"/>
            <a:chOff x="2106523" y="2784224"/>
            <a:chExt cx="5664304" cy="167465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7A819B13-697C-40E4-AE4B-45C37C956274}"/>
                </a:ext>
              </a:extLst>
            </p:cNvPr>
            <p:cNvSpPr/>
            <p:nvPr/>
          </p:nvSpPr>
          <p:spPr>
            <a:xfrm>
              <a:off x="2106523" y="2784226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ý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ECCFAFCB-824D-443B-8DF8-9B9A8D3FFB15}"/>
                </a:ext>
              </a:extLst>
            </p:cNvPr>
            <p:cNvSpPr/>
            <p:nvPr/>
          </p:nvSpPr>
          <p:spPr>
            <a:xfrm>
              <a:off x="4945687" y="2784224"/>
              <a:ext cx="2825140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BCA6686-12F9-43E5-BCA3-B5D146983144}"/>
              </a:ext>
            </a:extLst>
          </p:cNvPr>
          <p:cNvGrpSpPr/>
          <p:nvPr/>
        </p:nvGrpSpPr>
        <p:grpSpPr>
          <a:xfrm>
            <a:off x="5667843" y="64092"/>
            <a:ext cx="1625102" cy="888291"/>
            <a:chOff x="-2757327" y="585888"/>
            <a:chExt cx="1625102" cy="888291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F7BD5E11-EA0C-4BC7-9960-E8DE9DD36331}"/>
                </a:ext>
              </a:extLst>
            </p:cNvPr>
            <p:cNvSpPr/>
            <p:nvPr/>
          </p:nvSpPr>
          <p:spPr>
            <a:xfrm>
              <a:off x="-2746889" y="592219"/>
              <a:ext cx="1609688" cy="881960"/>
            </a:xfrm>
            <a:custGeom>
              <a:avLst/>
              <a:gdLst>
                <a:gd name="connsiteX0" fmla="*/ 818901 w 1609688"/>
                <a:gd name="connsiteY0" fmla="*/ 135 h 881960"/>
                <a:gd name="connsiteX1" fmla="*/ 1590522 w 1609688"/>
                <a:gd name="connsiteY1" fmla="*/ 423760 h 881960"/>
                <a:gd name="connsiteX2" fmla="*/ 1609688 w 1609688"/>
                <a:gd name="connsiteY2" fmla="*/ 474206 h 881960"/>
                <a:gd name="connsiteX3" fmla="*/ 1118407 w 1609688"/>
                <a:gd name="connsiteY3" fmla="*/ 474206 h 881960"/>
                <a:gd name="connsiteX4" fmla="*/ 1086795 w 1609688"/>
                <a:gd name="connsiteY4" fmla="*/ 430876 h 881960"/>
                <a:gd name="connsiteX5" fmla="*/ 877194 w 1609688"/>
                <a:gd name="connsiteY5" fmla="*/ 348274 h 881960"/>
                <a:gd name="connsiteX6" fmla="*/ 491051 w 1609688"/>
                <a:gd name="connsiteY6" fmla="*/ 881960 h 881960"/>
                <a:gd name="connsiteX7" fmla="*/ 4514 w 1609688"/>
                <a:gd name="connsiteY7" fmla="*/ 869387 h 881960"/>
                <a:gd name="connsiteX8" fmla="*/ 818901 w 1609688"/>
                <a:gd name="connsiteY8" fmla="*/ 135 h 881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688" h="881960">
                  <a:moveTo>
                    <a:pt x="818901" y="135"/>
                  </a:moveTo>
                  <a:cubicBezTo>
                    <a:pt x="1283531" y="-6152"/>
                    <a:pt x="1495105" y="208018"/>
                    <a:pt x="1590522" y="423760"/>
                  </a:cubicBezTo>
                  <a:lnTo>
                    <a:pt x="1609688" y="474206"/>
                  </a:lnTo>
                  <a:lnTo>
                    <a:pt x="1118407" y="474206"/>
                  </a:lnTo>
                  <a:lnTo>
                    <a:pt x="1086795" y="430876"/>
                  </a:lnTo>
                  <a:cubicBezTo>
                    <a:pt x="1038083" y="382611"/>
                    <a:pt x="970587" y="349846"/>
                    <a:pt x="877194" y="348274"/>
                  </a:cubicBezTo>
                  <a:cubicBezTo>
                    <a:pt x="393800" y="340178"/>
                    <a:pt x="494194" y="875673"/>
                    <a:pt x="491051" y="881960"/>
                  </a:cubicBezTo>
                  <a:lnTo>
                    <a:pt x="4514" y="869387"/>
                  </a:lnTo>
                  <a:cubicBezTo>
                    <a:pt x="4514" y="869387"/>
                    <a:pt x="-110358" y="12708"/>
                    <a:pt x="818901" y="135"/>
                  </a:cubicBezTo>
                  <a:close/>
                </a:path>
              </a:pathLst>
            </a:custGeom>
            <a:solidFill>
              <a:srgbClr val="FFDB6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506A9E03-EFB5-4E13-BBB9-EBF2ECB32CCE}"/>
                </a:ext>
              </a:extLst>
            </p:cNvPr>
            <p:cNvSpPr/>
            <p:nvPr/>
          </p:nvSpPr>
          <p:spPr>
            <a:xfrm>
              <a:off x="-2746889" y="592128"/>
              <a:ext cx="1614664" cy="877195"/>
            </a:xfrm>
            <a:custGeom>
              <a:avLst/>
              <a:gdLst>
                <a:gd name="connsiteX0" fmla="*/ 818900 w 1614664"/>
                <a:gd name="connsiteY0" fmla="*/ 133 h 877195"/>
                <a:gd name="connsiteX1" fmla="*/ 1590533 w 1614664"/>
                <a:gd name="connsiteY1" fmla="*/ 423841 h 877195"/>
                <a:gd name="connsiteX2" fmla="*/ 1614664 w 1614664"/>
                <a:gd name="connsiteY2" fmla="*/ 487349 h 877195"/>
                <a:gd name="connsiteX3" fmla="*/ 1250947 w 1614664"/>
                <a:gd name="connsiteY3" fmla="*/ 487349 h 877195"/>
                <a:gd name="connsiteX4" fmla="*/ 1248918 w 1614664"/>
                <a:gd name="connsiteY4" fmla="*/ 483122 h 877195"/>
                <a:gd name="connsiteX5" fmla="*/ 1142560 w 1614664"/>
                <a:gd name="connsiteY5" fmla="*/ 360464 h 877195"/>
                <a:gd name="connsiteX6" fmla="*/ 803470 w 1614664"/>
                <a:gd name="connsiteY6" fmla="*/ 255594 h 877195"/>
                <a:gd name="connsiteX7" fmla="*/ 473333 w 1614664"/>
                <a:gd name="connsiteY7" fmla="*/ 385229 h 877195"/>
                <a:gd name="connsiteX8" fmla="*/ 347984 w 1614664"/>
                <a:gd name="connsiteY8" fmla="*/ 877195 h 877195"/>
                <a:gd name="connsiteX9" fmla="*/ 4513 w 1614664"/>
                <a:gd name="connsiteY9" fmla="*/ 869385 h 877195"/>
                <a:gd name="connsiteX10" fmla="*/ 818900 w 1614664"/>
                <a:gd name="connsiteY10" fmla="*/ 133 h 877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14664" h="877195">
                  <a:moveTo>
                    <a:pt x="818900" y="133"/>
                  </a:moveTo>
                  <a:cubicBezTo>
                    <a:pt x="1283530" y="-6106"/>
                    <a:pt x="1495104" y="208087"/>
                    <a:pt x="1590533" y="423841"/>
                  </a:cubicBezTo>
                  <a:lnTo>
                    <a:pt x="1614664" y="487349"/>
                  </a:lnTo>
                  <a:lnTo>
                    <a:pt x="1250947" y="487349"/>
                  </a:lnTo>
                  <a:lnTo>
                    <a:pt x="1248918" y="483122"/>
                  </a:lnTo>
                  <a:cubicBezTo>
                    <a:pt x="1227023" y="445689"/>
                    <a:pt x="1195567" y="407517"/>
                    <a:pt x="1142560" y="360464"/>
                  </a:cubicBezTo>
                  <a:cubicBezTo>
                    <a:pt x="1028545" y="259308"/>
                    <a:pt x="885766" y="249212"/>
                    <a:pt x="803470" y="255594"/>
                  </a:cubicBezTo>
                  <a:cubicBezTo>
                    <a:pt x="688027" y="264547"/>
                    <a:pt x="556677" y="306933"/>
                    <a:pt x="473333" y="385229"/>
                  </a:cubicBezTo>
                  <a:cubicBezTo>
                    <a:pt x="344269" y="506387"/>
                    <a:pt x="334459" y="700506"/>
                    <a:pt x="347984" y="877195"/>
                  </a:cubicBezTo>
                  <a:lnTo>
                    <a:pt x="4513" y="869385"/>
                  </a:lnTo>
                  <a:cubicBezTo>
                    <a:pt x="4513" y="869385"/>
                    <a:pt x="-110359" y="12706"/>
                    <a:pt x="818900" y="133"/>
                  </a:cubicBezTo>
                  <a:close/>
                </a:path>
              </a:pathLst>
            </a:custGeom>
            <a:solidFill>
              <a:srgbClr val="BFC4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FE2D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BE264233-5336-4888-9AA3-2FB91E704D14}"/>
                </a:ext>
              </a:extLst>
            </p:cNvPr>
            <p:cNvSpPr/>
            <p:nvPr/>
          </p:nvSpPr>
          <p:spPr>
            <a:xfrm>
              <a:off x="-2746889" y="592127"/>
              <a:ext cx="1614649" cy="874433"/>
            </a:xfrm>
            <a:custGeom>
              <a:avLst/>
              <a:gdLst>
                <a:gd name="connsiteX0" fmla="*/ 818901 w 1614649"/>
                <a:gd name="connsiteY0" fmla="*/ 133 h 874433"/>
                <a:gd name="connsiteX1" fmla="*/ 1590522 w 1614649"/>
                <a:gd name="connsiteY1" fmla="*/ 423841 h 874433"/>
                <a:gd name="connsiteX2" fmla="*/ 1614649 w 1614649"/>
                <a:gd name="connsiteY2" fmla="*/ 487349 h 874433"/>
                <a:gd name="connsiteX3" fmla="*/ 1377954 w 1614649"/>
                <a:gd name="connsiteY3" fmla="*/ 487349 h 874433"/>
                <a:gd name="connsiteX4" fmla="*/ 1309344 w 1614649"/>
                <a:gd name="connsiteY4" fmla="*/ 393992 h 874433"/>
                <a:gd name="connsiteX5" fmla="*/ 634402 w 1614649"/>
                <a:gd name="connsiteY5" fmla="*/ 178822 h 874433"/>
                <a:gd name="connsiteX6" fmla="*/ 296836 w 1614649"/>
                <a:gd name="connsiteY6" fmla="*/ 434187 h 874433"/>
                <a:gd name="connsiteX7" fmla="*/ 198347 w 1614649"/>
                <a:gd name="connsiteY7" fmla="*/ 874433 h 874433"/>
                <a:gd name="connsiteX8" fmla="*/ 4514 w 1614649"/>
                <a:gd name="connsiteY8" fmla="*/ 869385 h 874433"/>
                <a:gd name="connsiteX9" fmla="*/ 818901 w 1614649"/>
                <a:gd name="connsiteY9" fmla="*/ 133 h 87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4649" h="874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41"/>
                  </a:cubicBezTo>
                  <a:lnTo>
                    <a:pt x="1614649" y="487349"/>
                  </a:lnTo>
                  <a:lnTo>
                    <a:pt x="1377954" y="487349"/>
                  </a:lnTo>
                  <a:lnTo>
                    <a:pt x="1309344" y="393992"/>
                  </a:lnTo>
                  <a:cubicBezTo>
                    <a:pt x="1143418" y="203587"/>
                    <a:pt x="879480" y="122434"/>
                    <a:pt x="634402" y="178822"/>
                  </a:cubicBezTo>
                  <a:cubicBezTo>
                    <a:pt x="487336" y="212636"/>
                    <a:pt x="371607" y="304171"/>
                    <a:pt x="296836" y="434187"/>
                  </a:cubicBezTo>
                  <a:cubicBezTo>
                    <a:pt x="220445" y="567156"/>
                    <a:pt x="201014" y="723176"/>
                    <a:pt x="198347" y="874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67BAB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267A8E20-8545-4A3E-8350-C59D7D2E4219}"/>
                </a:ext>
              </a:extLst>
            </p:cNvPr>
            <p:cNvSpPr/>
            <p:nvPr/>
          </p:nvSpPr>
          <p:spPr>
            <a:xfrm>
              <a:off x="-2757327" y="585888"/>
              <a:ext cx="1620126" cy="872433"/>
            </a:xfrm>
            <a:custGeom>
              <a:avLst/>
              <a:gdLst>
                <a:gd name="connsiteX0" fmla="*/ 818901 w 1620126"/>
                <a:gd name="connsiteY0" fmla="*/ 133 h 872433"/>
                <a:gd name="connsiteX1" fmla="*/ 1590522 w 1620126"/>
                <a:gd name="connsiteY1" fmla="*/ 423853 h 872433"/>
                <a:gd name="connsiteX2" fmla="*/ 1620126 w 1620126"/>
                <a:gd name="connsiteY2" fmla="*/ 501781 h 872433"/>
                <a:gd name="connsiteX3" fmla="*/ 1501006 w 1620126"/>
                <a:gd name="connsiteY3" fmla="*/ 501781 h 872433"/>
                <a:gd name="connsiteX4" fmla="*/ 1497571 w 1620126"/>
                <a:gd name="connsiteY4" fmla="*/ 493281 h 872433"/>
                <a:gd name="connsiteX5" fmla="*/ 1433454 w 1620126"/>
                <a:gd name="connsiteY5" fmla="*/ 384467 h 872433"/>
                <a:gd name="connsiteX6" fmla="*/ 830807 w 1620126"/>
                <a:gd name="connsiteY6" fmla="*/ 81667 h 872433"/>
                <a:gd name="connsiteX7" fmla="*/ 308552 w 1620126"/>
                <a:gd name="connsiteY7" fmla="*/ 259594 h 872433"/>
                <a:gd name="connsiteX8" fmla="*/ 124052 w 1620126"/>
                <a:gd name="connsiteY8" fmla="*/ 872433 h 872433"/>
                <a:gd name="connsiteX9" fmla="*/ 4514 w 1620126"/>
                <a:gd name="connsiteY9" fmla="*/ 869385 h 872433"/>
                <a:gd name="connsiteX10" fmla="*/ 818901 w 1620126"/>
                <a:gd name="connsiteY10" fmla="*/ 133 h 87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20126" h="872433">
                  <a:moveTo>
                    <a:pt x="818901" y="133"/>
                  </a:moveTo>
                  <a:cubicBezTo>
                    <a:pt x="1283531" y="-6106"/>
                    <a:pt x="1495105" y="208088"/>
                    <a:pt x="1590522" y="423853"/>
                  </a:cubicBezTo>
                  <a:lnTo>
                    <a:pt x="1620126" y="501781"/>
                  </a:lnTo>
                  <a:lnTo>
                    <a:pt x="1501006" y="501781"/>
                  </a:lnTo>
                  <a:lnTo>
                    <a:pt x="1497571" y="493281"/>
                  </a:lnTo>
                  <a:cubicBezTo>
                    <a:pt x="1479121" y="455583"/>
                    <a:pt x="1457838" y="419186"/>
                    <a:pt x="1433454" y="384467"/>
                  </a:cubicBezTo>
                  <a:cubicBezTo>
                    <a:pt x="1295056" y="187490"/>
                    <a:pt x="1067885" y="85477"/>
                    <a:pt x="830807" y="81667"/>
                  </a:cubicBezTo>
                  <a:cubicBezTo>
                    <a:pt x="647070" y="78619"/>
                    <a:pt x="442949" y="127387"/>
                    <a:pt x="308552" y="259594"/>
                  </a:cubicBezTo>
                  <a:cubicBezTo>
                    <a:pt x="145007" y="420757"/>
                    <a:pt x="134339" y="656691"/>
                    <a:pt x="124052" y="872433"/>
                  </a:cubicBezTo>
                  <a:lnTo>
                    <a:pt x="4514" y="869385"/>
                  </a:lnTo>
                  <a:cubicBezTo>
                    <a:pt x="4514" y="869385"/>
                    <a:pt x="-110358" y="12706"/>
                    <a:pt x="818901" y="133"/>
                  </a:cubicBezTo>
                  <a:close/>
                </a:path>
              </a:pathLst>
            </a:custGeom>
            <a:solidFill>
              <a:srgbClr val="FF888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14EA27D-8F17-450E-901D-6ED6FE0BB183}"/>
              </a:ext>
            </a:extLst>
          </p:cNvPr>
          <p:cNvGrpSpPr/>
          <p:nvPr/>
        </p:nvGrpSpPr>
        <p:grpSpPr>
          <a:xfrm>
            <a:off x="1614128" y="2500014"/>
            <a:ext cx="3258542" cy="1095669"/>
            <a:chOff x="223452" y="3273558"/>
            <a:chExt cx="5947984" cy="1692932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D5396AF-267A-43CE-8FDA-65B79E81A43F}"/>
                </a:ext>
              </a:extLst>
            </p:cNvPr>
            <p:cNvSpPr/>
            <p:nvPr/>
          </p:nvSpPr>
          <p:spPr>
            <a:xfrm>
              <a:off x="223452" y="3273558"/>
              <a:ext cx="3352781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ổn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99BFF3F-251C-4346-87C8-1D86F76C4F4E}"/>
                </a:ext>
              </a:extLst>
            </p:cNvPr>
            <p:cNvSpPr/>
            <p:nvPr/>
          </p:nvSpPr>
          <p:spPr>
            <a:xfrm>
              <a:off x="3073090" y="3291838"/>
              <a:ext cx="309834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61E0201-BCD1-48AD-9899-C7D9941D7BD5}"/>
              </a:ext>
            </a:extLst>
          </p:cNvPr>
          <p:cNvGrpSpPr/>
          <p:nvPr/>
        </p:nvGrpSpPr>
        <p:grpSpPr>
          <a:xfrm>
            <a:off x="1578082" y="5697611"/>
            <a:ext cx="3274951" cy="1067149"/>
            <a:chOff x="6237445" y="5106875"/>
            <a:chExt cx="5969667" cy="173541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A991939-EC0D-4D90-AC10-E98153B91BB5}"/>
                </a:ext>
              </a:extLst>
            </p:cNvPr>
            <p:cNvSpPr/>
            <p:nvPr/>
          </p:nvSpPr>
          <p:spPr>
            <a:xfrm>
              <a:off x="6237445" y="5142597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24A4C2CE-6986-4FDA-972D-CE1E5125CBA5}"/>
                </a:ext>
              </a:extLst>
            </p:cNvPr>
            <p:cNvSpPr/>
            <p:nvPr/>
          </p:nvSpPr>
          <p:spPr>
            <a:xfrm>
              <a:off x="9098759" y="5106875"/>
              <a:ext cx="3108353" cy="173541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D8C652-3C0E-4048-8D9F-0C0A4DF899DE}"/>
              </a:ext>
            </a:extLst>
          </p:cNvPr>
          <p:cNvGrpSpPr/>
          <p:nvPr/>
        </p:nvGrpSpPr>
        <p:grpSpPr>
          <a:xfrm>
            <a:off x="7621645" y="2129391"/>
            <a:ext cx="3469421" cy="1087954"/>
            <a:chOff x="-1229660" y="3540290"/>
            <a:chExt cx="5589582" cy="1674652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F847619-7F37-492C-A8AF-3EE486219378}"/>
                </a:ext>
              </a:extLst>
            </p:cNvPr>
            <p:cNvSpPr/>
            <p:nvPr/>
          </p:nvSpPr>
          <p:spPr>
            <a:xfrm>
              <a:off x="1007140" y="3540290"/>
              <a:ext cx="3352782" cy="1674650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dự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0861996-92E4-4971-AC4E-6F0AC024254C}"/>
                </a:ext>
              </a:extLst>
            </p:cNvPr>
            <p:cNvSpPr/>
            <p:nvPr/>
          </p:nvSpPr>
          <p:spPr>
            <a:xfrm>
              <a:off x="-1229660" y="3540290"/>
              <a:ext cx="2687267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0FF55D-2FB0-47D3-ADDD-7E21751085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3517" y="-151956"/>
            <a:ext cx="2008585" cy="2208810"/>
          </a:xfrm>
          <a:prstGeom prst="rect">
            <a:avLst/>
          </a:prstGeom>
        </p:spPr>
      </p:pic>
      <p:grpSp>
        <p:nvGrpSpPr>
          <p:cNvPr id="41" name="Graphic 143">
            <a:extLst>
              <a:ext uri="{FF2B5EF4-FFF2-40B4-BE49-F238E27FC236}">
                <a16:creationId xmlns:a16="http://schemas.microsoft.com/office/drawing/2014/main" xmlns="" id="{FD511460-1D52-4341-9244-EEDD742B6146}"/>
              </a:ext>
            </a:extLst>
          </p:cNvPr>
          <p:cNvGrpSpPr/>
          <p:nvPr/>
        </p:nvGrpSpPr>
        <p:grpSpPr>
          <a:xfrm>
            <a:off x="11047811" y="4164682"/>
            <a:ext cx="1273721" cy="2770054"/>
            <a:chOff x="10445531" y="3270549"/>
            <a:chExt cx="1876002" cy="3664187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9CD5367C-EBAC-4D12-8026-ED0F45F634C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CCE346E2-5AB9-412E-ABF9-9E62AF518EE9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3C6C34D-9512-4338-84F6-DAB6480C5B72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28240A4B-2B24-414F-8C8A-60A187461347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FF60C52-0948-478D-B966-B2BE6F3A2CCC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A10FBD97-989A-492B-9967-2F5312A7F149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D96DCA49-F693-4D25-A5D0-2646B44319FC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2989E281-F97F-4280-B733-9079164629C2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0" name="Graphic 153">
            <a:extLst>
              <a:ext uri="{FF2B5EF4-FFF2-40B4-BE49-F238E27FC236}">
                <a16:creationId xmlns:a16="http://schemas.microsoft.com/office/drawing/2014/main" xmlns="" id="{22036A5C-A64A-4596-BB57-1D8A966A9BE2}"/>
              </a:ext>
            </a:extLst>
          </p:cNvPr>
          <p:cNvGrpSpPr/>
          <p:nvPr/>
        </p:nvGrpSpPr>
        <p:grpSpPr>
          <a:xfrm>
            <a:off x="11504993" y="3500477"/>
            <a:ext cx="725740" cy="968607"/>
            <a:chOff x="11161825" y="3187825"/>
            <a:chExt cx="1068908" cy="1281259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C38F2400-92D1-428B-AC9A-0A6842BB8BB3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E49EDBD0-74C2-485A-8130-C57501BFBDFA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E9A28E77-07FE-429B-AA8D-D847E5B6515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7FD484FE-F90A-497F-B2B3-3A96A2B414E8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C61C9EBA-CEDB-4DD3-A665-9F44232B4DCB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56" name="Graphic 154">
            <a:extLst>
              <a:ext uri="{FF2B5EF4-FFF2-40B4-BE49-F238E27FC236}">
                <a16:creationId xmlns:a16="http://schemas.microsoft.com/office/drawing/2014/main" xmlns="" id="{82FC032E-B0BD-45CA-BB52-17ED367B4FB1}"/>
              </a:ext>
            </a:extLst>
          </p:cNvPr>
          <p:cNvGrpSpPr/>
          <p:nvPr/>
        </p:nvGrpSpPr>
        <p:grpSpPr>
          <a:xfrm>
            <a:off x="10641357" y="5757791"/>
            <a:ext cx="1146632" cy="1042929"/>
            <a:chOff x="9167261" y="3475651"/>
            <a:chExt cx="1734184" cy="1380521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4B85ED2B-BBB2-45D6-806B-B09AEC04EF05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2BEDF76-C37E-4691-9EA9-A194BD2DF764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F74F7FCE-0240-4DD6-B513-C69D13A77C91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5AB03BDE-D391-4635-BD6A-26515F1BFF07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65C88D8A-7B6D-4635-B0B9-ED5B7FDDB79D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19D3F377-811A-4F9E-8111-F3752EDB59F3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6B213181-15EF-4B2A-8D45-259DEF4B130C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13E63EC7-422F-4897-A854-D1292698C3CC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72069EB1-B3F7-4F2A-A45C-873CBE2579C6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69790B90-F735-40BE-A968-940366A1F843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704B8D77-9CF4-443F-8367-EA8F80EFE7D3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0E563558-46FD-4CF2-B115-62FD98D4AA54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5561CBCD-3299-47C0-B878-306F8519FE73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FB4976A3-81CE-4CF5-87C0-DD5587381F42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14E99639-0D47-4D51-9A52-651CE552BF21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C97E2C81-C276-402B-AF02-05225348EE53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F4B430FA-8E81-4FFF-AF06-227D26F6029A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3D82098C-EB3E-43F6-AD58-0CF3ABAA79E9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7FF16EA-8B3C-474A-8BEC-8DD6C7464B57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59C1336-EE30-42D1-BC1B-92B0DF05BDFA}"/>
              </a:ext>
            </a:extLst>
          </p:cNvPr>
          <p:cNvGrpSpPr/>
          <p:nvPr/>
        </p:nvGrpSpPr>
        <p:grpSpPr>
          <a:xfrm>
            <a:off x="7621645" y="3502121"/>
            <a:ext cx="3462896" cy="1086370"/>
            <a:chOff x="120053" y="5142594"/>
            <a:chExt cx="5645524" cy="1680166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A5395EAD-801E-49E2-845C-7D1C02D8959E}"/>
                </a:ext>
              </a:extLst>
            </p:cNvPr>
            <p:cNvSpPr/>
            <p:nvPr/>
          </p:nvSpPr>
          <p:spPr>
            <a:xfrm>
              <a:off x="2412796" y="5142594"/>
              <a:ext cx="3352781" cy="1674651"/>
            </a:xfrm>
            <a:custGeom>
              <a:avLst/>
              <a:gdLst>
                <a:gd name="connsiteX0" fmla="*/ 320902 w 2648276"/>
                <a:gd name="connsiteY0" fmla="*/ 0 h 1200329"/>
                <a:gd name="connsiteX1" fmla="*/ 2320697 w 2648276"/>
                <a:gd name="connsiteY1" fmla="*/ 0 h 1200329"/>
                <a:gd name="connsiteX2" fmla="*/ 2320697 w 2648276"/>
                <a:gd name="connsiteY2" fmla="*/ 289588 h 1200329"/>
                <a:gd name="connsiteX3" fmla="*/ 2331244 w 2648276"/>
                <a:gd name="connsiteY3" fmla="*/ 288524 h 1200329"/>
                <a:gd name="connsiteX4" fmla="*/ 2648276 w 2648276"/>
                <a:gd name="connsiteY4" fmla="*/ 605556 h 1200329"/>
                <a:gd name="connsiteX5" fmla="*/ 2331244 w 2648276"/>
                <a:gd name="connsiteY5" fmla="*/ 922588 h 1200329"/>
                <a:gd name="connsiteX6" fmla="*/ 2320697 w 2648276"/>
                <a:gd name="connsiteY6" fmla="*/ 921525 h 1200329"/>
                <a:gd name="connsiteX7" fmla="*/ 2320697 w 2648276"/>
                <a:gd name="connsiteY7" fmla="*/ 1200329 h 1200329"/>
                <a:gd name="connsiteX8" fmla="*/ 320902 w 2648276"/>
                <a:gd name="connsiteY8" fmla="*/ 1200329 h 1200329"/>
                <a:gd name="connsiteX9" fmla="*/ 320902 w 2648276"/>
                <a:gd name="connsiteY9" fmla="*/ 937915 h 1200329"/>
                <a:gd name="connsiteX10" fmla="*/ 317032 w 2648276"/>
                <a:gd name="connsiteY10" fmla="*/ 938305 h 1200329"/>
                <a:gd name="connsiteX11" fmla="*/ 0 w 2648276"/>
                <a:gd name="connsiteY11" fmla="*/ 621273 h 1200329"/>
                <a:gd name="connsiteX12" fmla="*/ 317032 w 2648276"/>
                <a:gd name="connsiteY12" fmla="*/ 304241 h 1200329"/>
                <a:gd name="connsiteX13" fmla="*/ 320902 w 2648276"/>
                <a:gd name="connsiteY13" fmla="*/ 304631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48276" h="1200329">
                  <a:moveTo>
                    <a:pt x="320902" y="0"/>
                  </a:moveTo>
                  <a:lnTo>
                    <a:pt x="2320697" y="0"/>
                  </a:lnTo>
                  <a:lnTo>
                    <a:pt x="2320697" y="289588"/>
                  </a:lnTo>
                  <a:lnTo>
                    <a:pt x="2331244" y="288524"/>
                  </a:lnTo>
                  <a:cubicBezTo>
                    <a:pt x="2506336" y="288524"/>
                    <a:pt x="2648276" y="430464"/>
                    <a:pt x="2648276" y="605556"/>
                  </a:cubicBezTo>
                  <a:cubicBezTo>
                    <a:pt x="2648276" y="780648"/>
                    <a:pt x="2506336" y="922588"/>
                    <a:pt x="2331244" y="922588"/>
                  </a:cubicBezTo>
                  <a:lnTo>
                    <a:pt x="2320697" y="921525"/>
                  </a:lnTo>
                  <a:lnTo>
                    <a:pt x="2320697" y="1200329"/>
                  </a:lnTo>
                  <a:lnTo>
                    <a:pt x="320902" y="1200329"/>
                  </a:lnTo>
                  <a:lnTo>
                    <a:pt x="320902" y="937915"/>
                  </a:lnTo>
                  <a:lnTo>
                    <a:pt x="317032" y="938305"/>
                  </a:lnTo>
                  <a:cubicBezTo>
                    <a:pt x="141940" y="938305"/>
                    <a:pt x="0" y="796365"/>
                    <a:pt x="0" y="621273"/>
                  </a:cubicBezTo>
                  <a:cubicBezTo>
                    <a:pt x="0" y="446181"/>
                    <a:pt x="141940" y="304241"/>
                    <a:pt x="317032" y="304241"/>
                  </a:cubicBezTo>
                  <a:lnTo>
                    <a:pt x="320902" y="304631"/>
                  </a:lnTo>
                  <a:close/>
                </a:path>
              </a:pathLst>
            </a:cu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D87BE265-9102-424C-9D0F-FA89BEC5CBCF}"/>
                </a:ext>
              </a:extLst>
            </p:cNvPr>
            <p:cNvSpPr/>
            <p:nvPr/>
          </p:nvSpPr>
          <p:spPr>
            <a:xfrm>
              <a:off x="120053" y="5148108"/>
              <a:ext cx="2719276" cy="1674652"/>
            </a:xfrm>
            <a:custGeom>
              <a:avLst/>
              <a:gdLst>
                <a:gd name="connsiteX0" fmla="*/ 0 w 1914170"/>
                <a:gd name="connsiteY0" fmla="*/ 0 h 1211749"/>
                <a:gd name="connsiteX1" fmla="*/ 1914170 w 1914170"/>
                <a:gd name="connsiteY1" fmla="*/ 0 h 1211749"/>
                <a:gd name="connsiteX2" fmla="*/ 1914170 w 1914170"/>
                <a:gd name="connsiteY2" fmla="*/ 294415 h 1211749"/>
                <a:gd name="connsiteX3" fmla="*/ 1855178 w 1914170"/>
                <a:gd name="connsiteY3" fmla="*/ 300362 h 1211749"/>
                <a:gd name="connsiteX4" fmla="*/ 1602039 w 1914170"/>
                <a:gd name="connsiteY4" fmla="*/ 610953 h 1211749"/>
                <a:gd name="connsiteX5" fmla="*/ 1855178 w 1914170"/>
                <a:gd name="connsiteY5" fmla="*/ 921544 h 1211749"/>
                <a:gd name="connsiteX6" fmla="*/ 1914170 w 1914170"/>
                <a:gd name="connsiteY6" fmla="*/ 927491 h 1211749"/>
                <a:gd name="connsiteX7" fmla="*/ 1914170 w 1914170"/>
                <a:gd name="connsiteY7" fmla="*/ 1211749 h 1211749"/>
                <a:gd name="connsiteX8" fmla="*/ 0 w 1914170"/>
                <a:gd name="connsiteY8" fmla="*/ 1211749 h 1211749"/>
                <a:gd name="connsiteX9" fmla="*/ 0 w 1914170"/>
                <a:gd name="connsiteY9" fmla="*/ 915479 h 1211749"/>
                <a:gd name="connsiteX10" fmla="*/ 48898 w 1914170"/>
                <a:gd name="connsiteY10" fmla="*/ 910549 h 1211749"/>
                <a:gd name="connsiteX11" fmla="*/ 302037 w 1914170"/>
                <a:gd name="connsiteY11" fmla="*/ 599958 h 1211749"/>
                <a:gd name="connsiteX12" fmla="*/ 48898 w 1914170"/>
                <a:gd name="connsiteY12" fmla="*/ 289367 h 1211749"/>
                <a:gd name="connsiteX13" fmla="*/ 0 w 1914170"/>
                <a:gd name="connsiteY13" fmla="*/ 284438 h 121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14170" h="1211749">
                  <a:moveTo>
                    <a:pt x="0" y="0"/>
                  </a:moveTo>
                  <a:lnTo>
                    <a:pt x="1914170" y="0"/>
                  </a:lnTo>
                  <a:lnTo>
                    <a:pt x="1914170" y="294415"/>
                  </a:lnTo>
                  <a:lnTo>
                    <a:pt x="1855178" y="300362"/>
                  </a:lnTo>
                  <a:cubicBezTo>
                    <a:pt x="1710712" y="329924"/>
                    <a:pt x="1602039" y="457748"/>
                    <a:pt x="1602039" y="610953"/>
                  </a:cubicBezTo>
                  <a:cubicBezTo>
                    <a:pt x="1602039" y="764159"/>
                    <a:pt x="1710712" y="891982"/>
                    <a:pt x="1855178" y="921544"/>
                  </a:cubicBezTo>
                  <a:lnTo>
                    <a:pt x="1914170" y="927491"/>
                  </a:lnTo>
                  <a:lnTo>
                    <a:pt x="1914170" y="1211749"/>
                  </a:lnTo>
                  <a:lnTo>
                    <a:pt x="0" y="1211749"/>
                  </a:lnTo>
                  <a:lnTo>
                    <a:pt x="0" y="915479"/>
                  </a:lnTo>
                  <a:lnTo>
                    <a:pt x="48898" y="910549"/>
                  </a:lnTo>
                  <a:cubicBezTo>
                    <a:pt x="193364" y="880987"/>
                    <a:pt x="302037" y="753164"/>
                    <a:pt x="302037" y="599958"/>
                  </a:cubicBezTo>
                  <a:cubicBezTo>
                    <a:pt x="302037" y="446753"/>
                    <a:pt x="193364" y="318929"/>
                    <a:pt x="48898" y="289367"/>
                  </a:cubicBezTo>
                  <a:lnTo>
                    <a:pt x="0" y="284438"/>
                  </a:lnTo>
                  <a:close/>
                </a:path>
              </a:pathLst>
            </a:cu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3940C56-0FB8-448C-B950-04731113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16169" y="341983"/>
            <a:ext cx="1677047" cy="78574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3F6E4FAE-4D2F-4180-8F33-48155CBE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99728" y="5724164"/>
            <a:ext cx="1677047" cy="785749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F81ABFC6-E18E-4C57-AE34-D0546B46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94313" y="3186805"/>
            <a:ext cx="1677047" cy="78574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41D97077-95A4-4F64-AED8-F5DE038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165688" y="2401056"/>
            <a:ext cx="1677047" cy="785749"/>
          </a:xfrm>
          <a:prstGeom prst="rect">
            <a:avLst/>
          </a:prstGeom>
        </p:spPr>
      </p:pic>
      <p:grpSp>
        <p:nvGrpSpPr>
          <p:cNvPr id="134" name="Graphic 143">
            <a:extLst>
              <a:ext uri="{FF2B5EF4-FFF2-40B4-BE49-F238E27FC236}">
                <a16:creationId xmlns:a16="http://schemas.microsoft.com/office/drawing/2014/main" xmlns="" id="{6ABB478A-604A-420C-B62A-230BE2381169}"/>
              </a:ext>
            </a:extLst>
          </p:cNvPr>
          <p:cNvGrpSpPr/>
          <p:nvPr/>
        </p:nvGrpSpPr>
        <p:grpSpPr>
          <a:xfrm flipH="1">
            <a:off x="-87987" y="4087946"/>
            <a:ext cx="1412792" cy="2770054"/>
            <a:chOff x="10445531" y="3270549"/>
            <a:chExt cx="1876002" cy="3664187"/>
          </a:xfrm>
        </p:grpSpPr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1178E057-2933-4EFB-8F09-48DCAC9C5F3D}"/>
                </a:ext>
              </a:extLst>
            </p:cNvPr>
            <p:cNvSpPr/>
            <p:nvPr/>
          </p:nvSpPr>
          <p:spPr>
            <a:xfrm>
              <a:off x="10445531" y="3270549"/>
              <a:ext cx="1876002" cy="3650892"/>
            </a:xfrm>
            <a:custGeom>
              <a:avLst/>
              <a:gdLst>
                <a:gd name="connsiteX0" fmla="*/ 1562850 w 1876002"/>
                <a:gd name="connsiteY0" fmla="*/ 3650892 h 3650892"/>
                <a:gd name="connsiteX1" fmla="*/ 6436 w 1876002"/>
                <a:gd name="connsiteY1" fmla="*/ 1834145 h 3650892"/>
                <a:gd name="connsiteX2" fmla="*/ 47444 w 1876002"/>
                <a:gd name="connsiteY2" fmla="*/ 9941 h 3650892"/>
                <a:gd name="connsiteX3" fmla="*/ 49100 w 1876002"/>
                <a:gd name="connsiteY3" fmla="*/ 0 h 3650892"/>
                <a:gd name="connsiteX4" fmla="*/ 1624361 w 1876002"/>
                <a:gd name="connsiteY4" fmla="*/ 1400462 h 3650892"/>
                <a:gd name="connsiteX5" fmla="*/ 1674481 w 1876002"/>
                <a:gd name="connsiteY5" fmla="*/ 3352658 h 3650892"/>
                <a:gd name="connsiteX6" fmla="*/ 1562850 w 1876002"/>
                <a:gd name="connsiteY6" fmla="*/ 3650892 h 365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6002" h="3650892">
                  <a:moveTo>
                    <a:pt x="1562850" y="3650892"/>
                  </a:moveTo>
                  <a:cubicBezTo>
                    <a:pt x="514885" y="3556451"/>
                    <a:pt x="37088" y="2504345"/>
                    <a:pt x="6436" y="1834145"/>
                  </a:cubicBezTo>
                  <a:cubicBezTo>
                    <a:pt x="-2884" y="1525761"/>
                    <a:pt x="-10547" y="51363"/>
                    <a:pt x="47444" y="9941"/>
                  </a:cubicBezTo>
                  <a:cubicBezTo>
                    <a:pt x="49100" y="0"/>
                    <a:pt x="49100" y="0"/>
                    <a:pt x="49100" y="0"/>
                  </a:cubicBezTo>
                  <a:cubicBezTo>
                    <a:pt x="680572" y="259713"/>
                    <a:pt x="1247011" y="846034"/>
                    <a:pt x="1624361" y="1400462"/>
                  </a:cubicBezTo>
                  <a:cubicBezTo>
                    <a:pt x="2023043" y="2009772"/>
                    <a:pt x="1876204" y="2701097"/>
                    <a:pt x="1674481" y="3352658"/>
                  </a:cubicBezTo>
                  <a:cubicBezTo>
                    <a:pt x="1647764" y="3450412"/>
                    <a:pt x="1612763" y="3536569"/>
                    <a:pt x="1562850" y="3650892"/>
                  </a:cubicBezTo>
                </a:path>
              </a:pathLst>
            </a:custGeom>
            <a:solidFill>
              <a:srgbClr val="459B97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09410005-4C0B-4056-AEB5-6F57692CFEDC}"/>
                </a:ext>
              </a:extLst>
            </p:cNvPr>
            <p:cNvSpPr/>
            <p:nvPr/>
          </p:nvSpPr>
          <p:spPr>
            <a:xfrm>
              <a:off x="10625392" y="3521682"/>
              <a:ext cx="1371735" cy="3413054"/>
            </a:xfrm>
            <a:custGeom>
              <a:avLst/>
              <a:gdLst>
                <a:gd name="connsiteX0" fmla="*/ 1788 w 1371735"/>
                <a:gd name="connsiteY0" fmla="*/ 28876 h 3413054"/>
                <a:gd name="connsiteX1" fmla="*/ 431743 w 1371735"/>
                <a:gd name="connsiteY1" fmla="*/ 788961 h 3413054"/>
                <a:gd name="connsiteX2" fmla="*/ 772228 w 1371735"/>
                <a:gd name="connsiteY2" fmla="*/ 1701063 h 3413054"/>
                <a:gd name="connsiteX3" fmla="*/ 1052652 w 1371735"/>
                <a:gd name="connsiteY3" fmla="*/ 2576713 h 3413054"/>
                <a:gd name="connsiteX4" fmla="*/ 1337011 w 1371735"/>
                <a:gd name="connsiteY4" fmla="*/ 3404108 h 3413054"/>
                <a:gd name="connsiteX5" fmla="*/ 1369734 w 1371735"/>
                <a:gd name="connsiteY5" fmla="*/ 3385055 h 3413054"/>
                <a:gd name="connsiteX6" fmla="*/ 1361449 w 1371735"/>
                <a:gd name="connsiteY6" fmla="*/ 3373456 h 3413054"/>
                <a:gd name="connsiteX7" fmla="*/ 1328726 w 1371735"/>
                <a:gd name="connsiteY7" fmla="*/ 3392510 h 3413054"/>
                <a:gd name="connsiteX8" fmla="*/ 1337011 w 1371735"/>
                <a:gd name="connsiteY8" fmla="*/ 3404108 h 3413054"/>
                <a:gd name="connsiteX9" fmla="*/ 1369734 w 1371735"/>
                <a:gd name="connsiteY9" fmla="*/ 3385055 h 3413054"/>
                <a:gd name="connsiteX10" fmla="*/ 1073570 w 1371735"/>
                <a:gd name="connsiteY10" fmla="*/ 2513546 h 3413054"/>
                <a:gd name="connsiteX11" fmla="*/ 790247 w 1371735"/>
                <a:gd name="connsiteY11" fmla="*/ 1635617 h 3413054"/>
                <a:gd name="connsiteX12" fmla="*/ 464673 w 1371735"/>
                <a:gd name="connsiteY12" fmla="*/ 769907 h 3413054"/>
                <a:gd name="connsiteX13" fmla="*/ 34718 w 1371735"/>
                <a:gd name="connsiteY13" fmla="*/ 9822 h 3413054"/>
                <a:gd name="connsiteX14" fmla="*/ 1788 w 1371735"/>
                <a:gd name="connsiteY14" fmla="*/ 28876 h 3413054"/>
                <a:gd name="connsiteX15" fmla="*/ 1788 w 1371735"/>
                <a:gd name="connsiteY15" fmla="*/ 28876 h 3413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735" h="3413054">
                  <a:moveTo>
                    <a:pt x="1788" y="28876"/>
                  </a:moveTo>
                  <a:cubicBezTo>
                    <a:pt x="119011" y="296666"/>
                    <a:pt x="297330" y="530284"/>
                    <a:pt x="431743" y="788961"/>
                  </a:cubicBezTo>
                  <a:cubicBezTo>
                    <a:pt x="580861" y="1075805"/>
                    <a:pt x="669296" y="1395786"/>
                    <a:pt x="772228" y="1701063"/>
                  </a:cubicBezTo>
                  <a:cubicBezTo>
                    <a:pt x="870190" y="1992049"/>
                    <a:pt x="966288" y="2281999"/>
                    <a:pt x="1052652" y="2576713"/>
                  </a:cubicBezTo>
                  <a:cubicBezTo>
                    <a:pt x="1134666" y="2856723"/>
                    <a:pt x="1219995" y="3136318"/>
                    <a:pt x="1337011" y="3404108"/>
                  </a:cubicBezTo>
                  <a:cubicBezTo>
                    <a:pt x="1347987" y="3397688"/>
                    <a:pt x="1358757" y="3391475"/>
                    <a:pt x="1369734" y="3385055"/>
                  </a:cubicBezTo>
                  <a:cubicBezTo>
                    <a:pt x="1367041" y="3381120"/>
                    <a:pt x="1364142" y="3377391"/>
                    <a:pt x="1361449" y="3373456"/>
                  </a:cubicBezTo>
                  <a:cubicBezTo>
                    <a:pt x="1347366" y="3353781"/>
                    <a:pt x="1314643" y="3372628"/>
                    <a:pt x="1328726" y="3392510"/>
                  </a:cubicBezTo>
                  <a:cubicBezTo>
                    <a:pt x="1331419" y="3396445"/>
                    <a:pt x="1334318" y="3400173"/>
                    <a:pt x="1337011" y="3404108"/>
                  </a:cubicBezTo>
                  <a:cubicBezTo>
                    <a:pt x="1351301" y="3424198"/>
                    <a:pt x="1379468" y="3407215"/>
                    <a:pt x="1369734" y="3385055"/>
                  </a:cubicBezTo>
                  <a:cubicBezTo>
                    <a:pt x="1246505" y="3103388"/>
                    <a:pt x="1159726" y="2808053"/>
                    <a:pt x="1073570" y="2513546"/>
                  </a:cubicBezTo>
                  <a:cubicBezTo>
                    <a:pt x="986999" y="2217796"/>
                    <a:pt x="888208" y="1927638"/>
                    <a:pt x="790247" y="1635617"/>
                  </a:cubicBezTo>
                  <a:cubicBezTo>
                    <a:pt x="692492" y="1344216"/>
                    <a:pt x="603435" y="1044946"/>
                    <a:pt x="464673" y="769907"/>
                  </a:cubicBezTo>
                  <a:cubicBezTo>
                    <a:pt x="333160" y="509573"/>
                    <a:pt x="152148" y="277819"/>
                    <a:pt x="34718" y="9822"/>
                  </a:cubicBezTo>
                  <a:cubicBezTo>
                    <a:pt x="24777" y="-12338"/>
                    <a:pt x="-7946" y="6923"/>
                    <a:pt x="1788" y="28876"/>
                  </a:cubicBezTo>
                  <a:lnTo>
                    <a:pt x="1788" y="2887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810D29ED-9294-47AE-B607-24721DD18570}"/>
                </a:ext>
              </a:extLst>
            </p:cNvPr>
            <p:cNvSpPr/>
            <p:nvPr/>
          </p:nvSpPr>
          <p:spPr>
            <a:xfrm>
              <a:off x="10568388" y="3758960"/>
              <a:ext cx="463768" cy="390574"/>
            </a:xfrm>
            <a:custGeom>
              <a:avLst/>
              <a:gdLst>
                <a:gd name="connsiteX0" fmla="*/ 8672 w 463768"/>
                <a:gd name="connsiteY0" fmla="*/ 198150 h 390574"/>
                <a:gd name="connsiteX1" fmla="*/ 410874 w 463768"/>
                <a:gd name="connsiteY1" fmla="*/ 389725 h 390574"/>
                <a:gd name="connsiteX2" fmla="*/ 434899 w 463768"/>
                <a:gd name="connsiteY2" fmla="*/ 371499 h 390574"/>
                <a:gd name="connsiteX3" fmla="*/ 463687 w 463768"/>
                <a:gd name="connsiteY3" fmla="*/ 18174 h 390574"/>
                <a:gd name="connsiteX4" fmla="*/ 425786 w 463768"/>
                <a:gd name="connsiteY4" fmla="*/ 18174 h 390574"/>
                <a:gd name="connsiteX5" fmla="*/ 396998 w 463768"/>
                <a:gd name="connsiteY5" fmla="*/ 371499 h 390574"/>
                <a:gd name="connsiteX6" fmla="*/ 421023 w 463768"/>
                <a:gd name="connsiteY6" fmla="*/ 353274 h 390574"/>
                <a:gd name="connsiteX7" fmla="*/ 27725 w 463768"/>
                <a:gd name="connsiteY7" fmla="*/ 165634 h 390574"/>
                <a:gd name="connsiteX8" fmla="*/ 8672 w 463768"/>
                <a:gd name="connsiteY8" fmla="*/ 198150 h 390574"/>
                <a:gd name="connsiteX9" fmla="*/ 8672 w 463768"/>
                <a:gd name="connsiteY9" fmla="*/ 198150 h 39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3768" h="390574">
                  <a:moveTo>
                    <a:pt x="8672" y="198150"/>
                  </a:moveTo>
                  <a:cubicBezTo>
                    <a:pt x="132936" y="280786"/>
                    <a:pt x="269834" y="342090"/>
                    <a:pt x="410874" y="389725"/>
                  </a:cubicBezTo>
                  <a:cubicBezTo>
                    <a:pt x="422680" y="393660"/>
                    <a:pt x="434692" y="383304"/>
                    <a:pt x="434899" y="371499"/>
                  </a:cubicBezTo>
                  <a:cubicBezTo>
                    <a:pt x="435106" y="253034"/>
                    <a:pt x="453746" y="136018"/>
                    <a:pt x="463687" y="18174"/>
                  </a:cubicBezTo>
                  <a:cubicBezTo>
                    <a:pt x="465758" y="-6058"/>
                    <a:pt x="427857" y="-6058"/>
                    <a:pt x="425786" y="18174"/>
                  </a:cubicBezTo>
                  <a:cubicBezTo>
                    <a:pt x="415845" y="136018"/>
                    <a:pt x="397205" y="253034"/>
                    <a:pt x="396998" y="371499"/>
                  </a:cubicBezTo>
                  <a:cubicBezTo>
                    <a:pt x="404868" y="365493"/>
                    <a:pt x="412946" y="359280"/>
                    <a:pt x="421023" y="353274"/>
                  </a:cubicBezTo>
                  <a:cubicBezTo>
                    <a:pt x="282882" y="306675"/>
                    <a:pt x="149505" y="246406"/>
                    <a:pt x="27725" y="165634"/>
                  </a:cubicBezTo>
                  <a:cubicBezTo>
                    <a:pt x="7429" y="151965"/>
                    <a:pt x="-11625" y="184688"/>
                    <a:pt x="8672" y="198150"/>
                  </a:cubicBezTo>
                  <a:lnTo>
                    <a:pt x="8672" y="198150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27FD455F-7B32-4823-8AC4-5956F7E0D1ED}"/>
                </a:ext>
              </a:extLst>
            </p:cNvPr>
            <p:cNvSpPr/>
            <p:nvPr/>
          </p:nvSpPr>
          <p:spPr>
            <a:xfrm>
              <a:off x="10574138" y="4118909"/>
              <a:ext cx="713804" cy="433172"/>
            </a:xfrm>
            <a:custGeom>
              <a:avLst/>
              <a:gdLst>
                <a:gd name="connsiteX0" fmla="*/ 8928 w 713804"/>
                <a:gd name="connsiteY0" fmla="*/ 166467 h 433172"/>
                <a:gd name="connsiteX1" fmla="*/ 608919 w 713804"/>
                <a:gd name="connsiteY1" fmla="*/ 431150 h 433172"/>
                <a:gd name="connsiteX2" fmla="*/ 636672 w 713804"/>
                <a:gd name="connsiteY2" fmla="*/ 419966 h 433172"/>
                <a:gd name="connsiteX3" fmla="*/ 713508 w 713804"/>
                <a:gd name="connsiteY3" fmla="*/ 23769 h 433172"/>
                <a:gd name="connsiteX4" fmla="*/ 677058 w 713804"/>
                <a:gd name="connsiteY4" fmla="*/ 13828 h 433172"/>
                <a:gd name="connsiteX5" fmla="*/ 600221 w 713804"/>
                <a:gd name="connsiteY5" fmla="*/ 410025 h 433172"/>
                <a:gd name="connsiteX6" fmla="*/ 627973 w 713804"/>
                <a:gd name="connsiteY6" fmla="*/ 398634 h 433172"/>
                <a:gd name="connsiteX7" fmla="*/ 28189 w 713804"/>
                <a:gd name="connsiteY7" fmla="*/ 133951 h 433172"/>
                <a:gd name="connsiteX8" fmla="*/ 8928 w 713804"/>
                <a:gd name="connsiteY8" fmla="*/ 166467 h 433172"/>
                <a:gd name="connsiteX9" fmla="*/ 8928 w 713804"/>
                <a:gd name="connsiteY9" fmla="*/ 166467 h 43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804" h="433172">
                  <a:moveTo>
                    <a:pt x="8928" y="166467"/>
                  </a:moveTo>
                  <a:cubicBezTo>
                    <a:pt x="195947" y="282033"/>
                    <a:pt x="408232" y="344579"/>
                    <a:pt x="608919" y="431150"/>
                  </a:cubicBezTo>
                  <a:cubicBezTo>
                    <a:pt x="619689" y="435706"/>
                    <a:pt x="633565" y="432807"/>
                    <a:pt x="636672" y="419966"/>
                  </a:cubicBezTo>
                  <a:cubicBezTo>
                    <a:pt x="668359" y="289074"/>
                    <a:pt x="691141" y="156525"/>
                    <a:pt x="713508" y="23769"/>
                  </a:cubicBezTo>
                  <a:cubicBezTo>
                    <a:pt x="717443" y="-48"/>
                    <a:pt x="680993" y="-10403"/>
                    <a:pt x="677058" y="13828"/>
                  </a:cubicBezTo>
                  <a:cubicBezTo>
                    <a:pt x="654690" y="146584"/>
                    <a:pt x="631908" y="279133"/>
                    <a:pt x="600221" y="410025"/>
                  </a:cubicBezTo>
                  <a:cubicBezTo>
                    <a:pt x="609540" y="406297"/>
                    <a:pt x="618860" y="402569"/>
                    <a:pt x="627973" y="398634"/>
                  </a:cubicBezTo>
                  <a:cubicBezTo>
                    <a:pt x="427493" y="312063"/>
                    <a:pt x="215000" y="249310"/>
                    <a:pt x="28189" y="133951"/>
                  </a:cubicBezTo>
                  <a:cubicBezTo>
                    <a:pt x="7272" y="120903"/>
                    <a:pt x="-11782" y="153626"/>
                    <a:pt x="8928" y="166467"/>
                  </a:cubicBezTo>
                  <a:lnTo>
                    <a:pt x="8928" y="16646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64A6ED2A-52EA-4982-86F9-4C4E2AA395F0}"/>
                </a:ext>
              </a:extLst>
            </p:cNvPr>
            <p:cNvSpPr/>
            <p:nvPr/>
          </p:nvSpPr>
          <p:spPr>
            <a:xfrm>
              <a:off x="10548869" y="4399170"/>
              <a:ext cx="1008997" cy="611440"/>
            </a:xfrm>
            <a:custGeom>
              <a:avLst/>
              <a:gdLst>
                <a:gd name="connsiteX0" fmla="*/ 13279 w 1008997"/>
                <a:gd name="connsiteY0" fmla="*/ 282817 h 611440"/>
                <a:gd name="connsiteX1" fmla="*/ 807123 w 1008997"/>
                <a:gd name="connsiteY1" fmla="*/ 610668 h 611440"/>
                <a:gd name="connsiteX2" fmla="*/ 830319 w 1008997"/>
                <a:gd name="connsiteY2" fmla="*/ 597413 h 611440"/>
                <a:gd name="connsiteX3" fmla="*/ 1008638 w 1008997"/>
                <a:gd name="connsiteY3" fmla="*/ 23725 h 611440"/>
                <a:gd name="connsiteX4" fmla="*/ 972187 w 1008997"/>
                <a:gd name="connsiteY4" fmla="*/ 13577 h 611440"/>
                <a:gd name="connsiteX5" fmla="*/ 793868 w 1008997"/>
                <a:gd name="connsiteY5" fmla="*/ 587265 h 611440"/>
                <a:gd name="connsiteX6" fmla="*/ 817064 w 1008997"/>
                <a:gd name="connsiteY6" fmla="*/ 574010 h 611440"/>
                <a:gd name="connsiteX7" fmla="*/ 23427 w 1008997"/>
                <a:gd name="connsiteY7" fmla="*/ 246366 h 611440"/>
                <a:gd name="connsiteX8" fmla="*/ 13279 w 1008997"/>
                <a:gd name="connsiteY8" fmla="*/ 282817 h 611440"/>
                <a:gd name="connsiteX9" fmla="*/ 13279 w 1008997"/>
                <a:gd name="connsiteY9" fmla="*/ 282817 h 61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08997" h="611440">
                  <a:moveTo>
                    <a:pt x="13279" y="282817"/>
                  </a:moveTo>
                  <a:cubicBezTo>
                    <a:pt x="289561" y="363381"/>
                    <a:pt x="530841" y="530103"/>
                    <a:pt x="807123" y="610668"/>
                  </a:cubicBezTo>
                  <a:cubicBezTo>
                    <a:pt x="817478" y="613774"/>
                    <a:pt x="827212" y="607147"/>
                    <a:pt x="830319" y="597413"/>
                  </a:cubicBezTo>
                  <a:cubicBezTo>
                    <a:pt x="894729" y="407495"/>
                    <a:pt x="973016" y="222134"/>
                    <a:pt x="1008638" y="23725"/>
                  </a:cubicBezTo>
                  <a:cubicBezTo>
                    <a:pt x="1012988" y="-92"/>
                    <a:pt x="976537" y="-10241"/>
                    <a:pt x="972187" y="13577"/>
                  </a:cubicBezTo>
                  <a:cubicBezTo>
                    <a:pt x="936565" y="211986"/>
                    <a:pt x="858278" y="397347"/>
                    <a:pt x="793868" y="587265"/>
                  </a:cubicBezTo>
                  <a:cubicBezTo>
                    <a:pt x="801531" y="582915"/>
                    <a:pt x="809401" y="578359"/>
                    <a:pt x="817064" y="574010"/>
                  </a:cubicBezTo>
                  <a:cubicBezTo>
                    <a:pt x="540989" y="493652"/>
                    <a:pt x="299709" y="327138"/>
                    <a:pt x="23427" y="246366"/>
                  </a:cubicBezTo>
                  <a:cubicBezTo>
                    <a:pt x="24" y="239531"/>
                    <a:pt x="-10124" y="275982"/>
                    <a:pt x="13279" y="282817"/>
                  </a:cubicBezTo>
                  <a:lnTo>
                    <a:pt x="13279" y="282817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7C84BEAA-DD48-4F28-90DE-3B1E86BF6CC8}"/>
                </a:ext>
              </a:extLst>
            </p:cNvPr>
            <p:cNvSpPr/>
            <p:nvPr/>
          </p:nvSpPr>
          <p:spPr>
            <a:xfrm>
              <a:off x="10645958" y="4782571"/>
              <a:ext cx="1185080" cy="627779"/>
            </a:xfrm>
            <a:custGeom>
              <a:avLst/>
              <a:gdLst>
                <a:gd name="connsiteX0" fmla="*/ 8975 w 1185080"/>
                <a:gd name="connsiteY0" fmla="*/ 292506 h 627779"/>
                <a:gd name="connsiteX1" fmla="*/ 438309 w 1185080"/>
                <a:gd name="connsiteY1" fmla="*/ 490294 h 627779"/>
                <a:gd name="connsiteX2" fmla="*/ 780243 w 1185080"/>
                <a:gd name="connsiteY2" fmla="*/ 626778 h 627779"/>
                <a:gd name="connsiteX3" fmla="*/ 968297 w 1185080"/>
                <a:gd name="connsiteY3" fmla="*/ 462334 h 627779"/>
                <a:gd name="connsiteX4" fmla="*/ 1182860 w 1185080"/>
                <a:gd name="connsiteY4" fmla="*/ 28651 h 627779"/>
                <a:gd name="connsiteX5" fmla="*/ 1150137 w 1185080"/>
                <a:gd name="connsiteY5" fmla="*/ 9597 h 627779"/>
                <a:gd name="connsiteX6" fmla="*/ 964155 w 1185080"/>
                <a:gd name="connsiteY6" fmla="*/ 372657 h 627779"/>
                <a:gd name="connsiteX7" fmla="*/ 729916 w 1185080"/>
                <a:gd name="connsiteY7" fmla="*/ 579143 h 627779"/>
                <a:gd name="connsiteX8" fmla="*/ 418633 w 1185080"/>
                <a:gd name="connsiteY8" fmla="*/ 440588 h 627779"/>
                <a:gd name="connsiteX9" fmla="*/ 28028 w 1185080"/>
                <a:gd name="connsiteY9" fmla="*/ 259783 h 627779"/>
                <a:gd name="connsiteX10" fmla="*/ 8975 w 1185080"/>
                <a:gd name="connsiteY10" fmla="*/ 292506 h 627779"/>
                <a:gd name="connsiteX11" fmla="*/ 8975 w 1185080"/>
                <a:gd name="connsiteY11" fmla="*/ 292506 h 62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85080" h="627779">
                  <a:moveTo>
                    <a:pt x="8975" y="292506"/>
                  </a:moveTo>
                  <a:cubicBezTo>
                    <a:pt x="144630" y="375349"/>
                    <a:pt x="294369" y="424641"/>
                    <a:pt x="438309" y="490294"/>
                  </a:cubicBezTo>
                  <a:cubicBezTo>
                    <a:pt x="548904" y="540621"/>
                    <a:pt x="657221" y="612280"/>
                    <a:pt x="780243" y="626778"/>
                  </a:cubicBezTo>
                  <a:cubicBezTo>
                    <a:pt x="881519" y="638790"/>
                    <a:pt x="934745" y="540414"/>
                    <a:pt x="968297" y="462334"/>
                  </a:cubicBezTo>
                  <a:cubicBezTo>
                    <a:pt x="1032500" y="313010"/>
                    <a:pt x="1109959" y="173626"/>
                    <a:pt x="1182860" y="28651"/>
                  </a:cubicBezTo>
                  <a:cubicBezTo>
                    <a:pt x="1193837" y="6905"/>
                    <a:pt x="1161114" y="-12149"/>
                    <a:pt x="1150137" y="9597"/>
                  </a:cubicBezTo>
                  <a:cubicBezTo>
                    <a:pt x="1089041" y="131169"/>
                    <a:pt x="1016346" y="246942"/>
                    <a:pt x="964155" y="372657"/>
                  </a:cubicBezTo>
                  <a:cubicBezTo>
                    <a:pt x="917348" y="485323"/>
                    <a:pt x="879862" y="617872"/>
                    <a:pt x="729916" y="579143"/>
                  </a:cubicBezTo>
                  <a:cubicBezTo>
                    <a:pt x="619735" y="550562"/>
                    <a:pt x="523637" y="482631"/>
                    <a:pt x="418633" y="440588"/>
                  </a:cubicBezTo>
                  <a:cubicBezTo>
                    <a:pt x="285670" y="387361"/>
                    <a:pt x="150636" y="334549"/>
                    <a:pt x="28028" y="259783"/>
                  </a:cubicBezTo>
                  <a:cubicBezTo>
                    <a:pt x="7111" y="246942"/>
                    <a:pt x="-11736" y="279665"/>
                    <a:pt x="8975" y="292506"/>
                  </a:cubicBezTo>
                  <a:lnTo>
                    <a:pt x="8975" y="292506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259FE0F8-4BA0-439E-B8B0-A94341383479}"/>
                </a:ext>
              </a:extLst>
            </p:cNvPr>
            <p:cNvSpPr/>
            <p:nvPr/>
          </p:nvSpPr>
          <p:spPr>
            <a:xfrm>
              <a:off x="10705272" y="5222868"/>
              <a:ext cx="1308052" cy="693850"/>
            </a:xfrm>
            <a:custGeom>
              <a:avLst/>
              <a:gdLst>
                <a:gd name="connsiteX0" fmla="*/ 6408 w 1308052"/>
                <a:gd name="connsiteY0" fmla="*/ 340154 h 693850"/>
                <a:gd name="connsiteX1" fmla="*/ 390385 w 1308052"/>
                <a:gd name="connsiteY1" fmla="*/ 497556 h 693850"/>
                <a:gd name="connsiteX2" fmla="*/ 928037 w 1308052"/>
                <a:gd name="connsiteY2" fmla="*/ 693065 h 693850"/>
                <a:gd name="connsiteX3" fmla="*/ 949369 w 1308052"/>
                <a:gd name="connsiteY3" fmla="*/ 684367 h 693850"/>
                <a:gd name="connsiteX4" fmla="*/ 1307251 w 1308052"/>
                <a:gd name="connsiteY4" fmla="*/ 23486 h 693850"/>
                <a:gd name="connsiteX5" fmla="*/ 1270800 w 1308052"/>
                <a:gd name="connsiteY5" fmla="*/ 13338 h 693850"/>
                <a:gd name="connsiteX6" fmla="*/ 1101178 w 1308052"/>
                <a:gd name="connsiteY6" fmla="*/ 380540 h 693850"/>
                <a:gd name="connsiteX7" fmla="*/ 987684 w 1308052"/>
                <a:gd name="connsiteY7" fmla="*/ 561138 h 693850"/>
                <a:gd name="connsiteX8" fmla="*/ 939427 w 1308052"/>
                <a:gd name="connsiteY8" fmla="*/ 632383 h 693850"/>
                <a:gd name="connsiteX9" fmla="*/ 834838 w 1308052"/>
                <a:gd name="connsiteY9" fmla="*/ 621406 h 693850"/>
                <a:gd name="connsiteX10" fmla="*/ 420002 w 1308052"/>
                <a:gd name="connsiteY10" fmla="*/ 466904 h 693850"/>
                <a:gd name="connsiteX11" fmla="*/ 33125 w 1308052"/>
                <a:gd name="connsiteY11" fmla="*/ 313230 h 693850"/>
                <a:gd name="connsiteX12" fmla="*/ 6408 w 1308052"/>
                <a:gd name="connsiteY12" fmla="*/ 340154 h 693850"/>
                <a:gd name="connsiteX13" fmla="*/ 6408 w 1308052"/>
                <a:gd name="connsiteY13" fmla="*/ 340154 h 69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08052" h="693850">
                  <a:moveTo>
                    <a:pt x="6408" y="340154"/>
                  </a:moveTo>
                  <a:cubicBezTo>
                    <a:pt x="116175" y="430039"/>
                    <a:pt x="257422" y="458205"/>
                    <a:pt x="390385" y="497556"/>
                  </a:cubicBezTo>
                  <a:cubicBezTo>
                    <a:pt x="573468" y="551818"/>
                    <a:pt x="745782" y="636525"/>
                    <a:pt x="928037" y="693065"/>
                  </a:cubicBezTo>
                  <a:cubicBezTo>
                    <a:pt x="936528" y="695758"/>
                    <a:pt x="944605" y="691201"/>
                    <a:pt x="949369" y="684367"/>
                  </a:cubicBezTo>
                  <a:cubicBezTo>
                    <a:pt x="1090409" y="481401"/>
                    <a:pt x="1239112" y="263938"/>
                    <a:pt x="1307251" y="23486"/>
                  </a:cubicBezTo>
                  <a:cubicBezTo>
                    <a:pt x="1313878" y="-124"/>
                    <a:pt x="1277427" y="-10065"/>
                    <a:pt x="1270800" y="13338"/>
                  </a:cubicBezTo>
                  <a:cubicBezTo>
                    <a:pt x="1233935" y="143609"/>
                    <a:pt x="1169317" y="264145"/>
                    <a:pt x="1101178" y="380540"/>
                  </a:cubicBezTo>
                  <a:cubicBezTo>
                    <a:pt x="1065349" y="441844"/>
                    <a:pt x="1026827" y="501698"/>
                    <a:pt x="987684" y="561138"/>
                  </a:cubicBezTo>
                  <a:cubicBezTo>
                    <a:pt x="971943" y="585162"/>
                    <a:pt x="955789" y="608773"/>
                    <a:pt x="939427" y="632383"/>
                  </a:cubicBezTo>
                  <a:cubicBezTo>
                    <a:pt x="915817" y="666763"/>
                    <a:pt x="867768" y="633418"/>
                    <a:pt x="834838" y="621406"/>
                  </a:cubicBezTo>
                  <a:cubicBezTo>
                    <a:pt x="695869" y="570872"/>
                    <a:pt x="560628" y="512882"/>
                    <a:pt x="420002" y="466904"/>
                  </a:cubicBezTo>
                  <a:cubicBezTo>
                    <a:pt x="288488" y="423825"/>
                    <a:pt x="143099" y="403529"/>
                    <a:pt x="33125" y="313230"/>
                  </a:cubicBezTo>
                  <a:cubicBezTo>
                    <a:pt x="14485" y="298111"/>
                    <a:pt x="-12439" y="324621"/>
                    <a:pt x="6408" y="340154"/>
                  </a:cubicBezTo>
                  <a:lnTo>
                    <a:pt x="6408" y="340154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6947D7C3-52F8-4E22-98F3-F709806C5626}"/>
                </a:ext>
              </a:extLst>
            </p:cNvPr>
            <p:cNvSpPr/>
            <p:nvPr/>
          </p:nvSpPr>
          <p:spPr>
            <a:xfrm>
              <a:off x="10850062" y="5765432"/>
              <a:ext cx="1225541" cy="680327"/>
            </a:xfrm>
            <a:custGeom>
              <a:avLst/>
              <a:gdLst>
                <a:gd name="connsiteX0" fmla="*/ 13428 w 1225541"/>
                <a:gd name="connsiteY0" fmla="*/ 348289 h 680327"/>
                <a:gd name="connsiteX1" fmla="*/ 949968 w 1225541"/>
                <a:gd name="connsiteY1" fmla="*/ 679662 h 680327"/>
                <a:gd name="connsiteX2" fmla="*/ 971300 w 1225541"/>
                <a:gd name="connsiteY2" fmla="*/ 670963 h 680327"/>
                <a:gd name="connsiteX3" fmla="*/ 1224593 w 1225541"/>
                <a:gd name="connsiteY3" fmla="*/ 23338 h 680327"/>
                <a:gd name="connsiteX4" fmla="*/ 1188142 w 1225541"/>
                <a:gd name="connsiteY4" fmla="*/ 13189 h 680327"/>
                <a:gd name="connsiteX5" fmla="*/ 1057250 w 1225541"/>
                <a:gd name="connsiteY5" fmla="*/ 391368 h 680327"/>
                <a:gd name="connsiteX6" fmla="*/ 973993 w 1225541"/>
                <a:gd name="connsiteY6" fmla="*/ 582321 h 680327"/>
                <a:gd name="connsiteX7" fmla="*/ 908133 w 1225541"/>
                <a:gd name="connsiteY7" fmla="*/ 627056 h 680327"/>
                <a:gd name="connsiteX8" fmla="*/ 804372 w 1225541"/>
                <a:gd name="connsiteY8" fmla="*/ 591434 h 680327"/>
                <a:gd name="connsiteX9" fmla="*/ 23576 w 1225541"/>
                <a:gd name="connsiteY9" fmla="*/ 311839 h 680327"/>
                <a:gd name="connsiteX10" fmla="*/ 13428 w 1225541"/>
                <a:gd name="connsiteY10" fmla="*/ 348289 h 680327"/>
                <a:gd name="connsiteX11" fmla="*/ 13428 w 1225541"/>
                <a:gd name="connsiteY11" fmla="*/ 348289 h 680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5541" h="680327">
                  <a:moveTo>
                    <a:pt x="13428" y="348289"/>
                  </a:moveTo>
                  <a:cubicBezTo>
                    <a:pt x="336516" y="426162"/>
                    <a:pt x="632887" y="582735"/>
                    <a:pt x="949968" y="679662"/>
                  </a:cubicBezTo>
                  <a:cubicBezTo>
                    <a:pt x="957838" y="681940"/>
                    <a:pt x="967572" y="678212"/>
                    <a:pt x="971300" y="670963"/>
                  </a:cubicBezTo>
                  <a:cubicBezTo>
                    <a:pt x="1078996" y="464891"/>
                    <a:pt x="1155212" y="244736"/>
                    <a:pt x="1224593" y="23338"/>
                  </a:cubicBezTo>
                  <a:cubicBezTo>
                    <a:pt x="1231842" y="-65"/>
                    <a:pt x="1195391" y="-10007"/>
                    <a:pt x="1188142" y="13189"/>
                  </a:cubicBezTo>
                  <a:cubicBezTo>
                    <a:pt x="1148170" y="140561"/>
                    <a:pt x="1105920" y="266896"/>
                    <a:pt x="1057250" y="391368"/>
                  </a:cubicBezTo>
                  <a:cubicBezTo>
                    <a:pt x="1031983" y="455985"/>
                    <a:pt x="1003816" y="519568"/>
                    <a:pt x="973993" y="582321"/>
                  </a:cubicBezTo>
                  <a:cubicBezTo>
                    <a:pt x="955560" y="620843"/>
                    <a:pt x="953489" y="641347"/>
                    <a:pt x="908133" y="627056"/>
                  </a:cubicBezTo>
                  <a:cubicBezTo>
                    <a:pt x="873339" y="615872"/>
                    <a:pt x="838752" y="603653"/>
                    <a:pt x="804372" y="591434"/>
                  </a:cubicBezTo>
                  <a:cubicBezTo>
                    <a:pt x="543830" y="498235"/>
                    <a:pt x="293644" y="376870"/>
                    <a:pt x="23576" y="311839"/>
                  </a:cubicBezTo>
                  <a:cubicBezTo>
                    <a:pt x="-34" y="306040"/>
                    <a:pt x="-10182" y="342697"/>
                    <a:pt x="13428" y="348289"/>
                  </a:cubicBezTo>
                  <a:lnTo>
                    <a:pt x="13428" y="348289"/>
                  </a:lnTo>
                  <a:close/>
                </a:path>
              </a:pathLst>
            </a:custGeom>
            <a:solidFill>
              <a:srgbClr val="11564F"/>
            </a:solidFill>
            <a:ln w="206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grpSp>
        <p:nvGrpSpPr>
          <p:cNvPr id="143" name="Graphic 154">
            <a:extLst>
              <a:ext uri="{FF2B5EF4-FFF2-40B4-BE49-F238E27FC236}">
                <a16:creationId xmlns:a16="http://schemas.microsoft.com/office/drawing/2014/main" xmlns="" id="{9570CD1D-85F0-455F-9FB2-E62225A91DC8}"/>
              </a:ext>
            </a:extLst>
          </p:cNvPr>
          <p:cNvGrpSpPr/>
          <p:nvPr/>
        </p:nvGrpSpPr>
        <p:grpSpPr>
          <a:xfrm flipH="1">
            <a:off x="264426" y="5854733"/>
            <a:ext cx="1271827" cy="1042929"/>
            <a:chOff x="9167261" y="3475651"/>
            <a:chExt cx="1734184" cy="1380521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15EEB57F-3E4C-4B2C-A653-C1356B75679B}"/>
                </a:ext>
              </a:extLst>
            </p:cNvPr>
            <p:cNvSpPr/>
            <p:nvPr/>
          </p:nvSpPr>
          <p:spPr>
            <a:xfrm>
              <a:off x="9167261" y="3475651"/>
              <a:ext cx="1726833" cy="1380521"/>
            </a:xfrm>
            <a:custGeom>
              <a:avLst/>
              <a:gdLst>
                <a:gd name="connsiteX0" fmla="*/ 1726834 w 1726833"/>
                <a:gd name="connsiteY0" fmla="*/ 1380521 h 1380521"/>
                <a:gd name="connsiteX1" fmla="*/ 695820 w 1726833"/>
                <a:gd name="connsiteY1" fmla="*/ 1058460 h 1380521"/>
                <a:gd name="connsiteX2" fmla="*/ 287875 w 1726833"/>
                <a:gd name="connsiteY2" fmla="*/ 488963 h 1380521"/>
                <a:gd name="connsiteX3" fmla="*/ 0 w 1726833"/>
                <a:gd name="connsiteY3" fmla="*/ 14730 h 1380521"/>
                <a:gd name="connsiteX4" fmla="*/ 1726834 w 1726833"/>
                <a:gd name="connsiteY4" fmla="*/ 1380521 h 138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6833" h="1380521">
                  <a:moveTo>
                    <a:pt x="1726834" y="1380521"/>
                  </a:moveTo>
                  <a:cubicBezTo>
                    <a:pt x="1402271" y="1347794"/>
                    <a:pt x="956387" y="1275252"/>
                    <a:pt x="695820" y="1058460"/>
                  </a:cubicBezTo>
                  <a:cubicBezTo>
                    <a:pt x="515090" y="905037"/>
                    <a:pt x="392728" y="691164"/>
                    <a:pt x="287875" y="488963"/>
                  </a:cubicBezTo>
                  <a:cubicBezTo>
                    <a:pt x="200116" y="326160"/>
                    <a:pt x="87759" y="177533"/>
                    <a:pt x="0" y="14730"/>
                  </a:cubicBezTo>
                  <a:cubicBezTo>
                    <a:pt x="796086" y="-102421"/>
                    <a:pt x="1725583" y="490839"/>
                    <a:pt x="1726834" y="1380521"/>
                  </a:cubicBezTo>
                </a:path>
              </a:pathLst>
            </a:custGeom>
            <a:solidFill>
              <a:srgbClr val="11564F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1A53990B-D640-454D-8E56-21DE405B3CAF}"/>
                </a:ext>
              </a:extLst>
            </p:cNvPr>
            <p:cNvSpPr/>
            <p:nvPr/>
          </p:nvSpPr>
          <p:spPr>
            <a:xfrm>
              <a:off x="9470928" y="3641271"/>
              <a:ext cx="1430516" cy="1197398"/>
            </a:xfrm>
            <a:custGeom>
              <a:avLst/>
              <a:gdLst>
                <a:gd name="connsiteX0" fmla="*/ 1426084 w 1430516"/>
                <a:gd name="connsiteY0" fmla="*/ 1163829 h 1197398"/>
                <a:gd name="connsiteX1" fmla="*/ 783629 w 1430516"/>
                <a:gd name="connsiteY1" fmla="*/ 612051 h 1197398"/>
                <a:gd name="connsiteX2" fmla="*/ 27774 w 1430516"/>
                <a:gd name="connsiteY2" fmla="*/ 3365 h 1197398"/>
                <a:gd name="connsiteX3" fmla="*/ 8596 w 1430516"/>
                <a:gd name="connsiteY3" fmla="*/ 36301 h 1197398"/>
                <a:gd name="connsiteX4" fmla="*/ 725887 w 1430516"/>
                <a:gd name="connsiteY4" fmla="*/ 616012 h 1197398"/>
                <a:gd name="connsiteX5" fmla="*/ 1399194 w 1430516"/>
                <a:gd name="connsiteY5" fmla="*/ 1190720 h 1197398"/>
                <a:gd name="connsiteX6" fmla="*/ 1426084 w 1430516"/>
                <a:gd name="connsiteY6" fmla="*/ 1163829 h 1197398"/>
                <a:gd name="connsiteX7" fmla="*/ 1426084 w 1430516"/>
                <a:gd name="connsiteY7" fmla="*/ 1163829 h 119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30516" h="1197398">
                  <a:moveTo>
                    <a:pt x="1426084" y="1163829"/>
                  </a:moveTo>
                  <a:cubicBezTo>
                    <a:pt x="1250149" y="940784"/>
                    <a:pt x="1009384" y="780065"/>
                    <a:pt x="783629" y="612051"/>
                  </a:cubicBezTo>
                  <a:cubicBezTo>
                    <a:pt x="523895" y="418814"/>
                    <a:pt x="295221" y="186805"/>
                    <a:pt x="27774" y="3365"/>
                  </a:cubicBezTo>
                  <a:cubicBezTo>
                    <a:pt x="7554" y="-10601"/>
                    <a:pt x="-11624" y="22543"/>
                    <a:pt x="8596" y="36301"/>
                  </a:cubicBezTo>
                  <a:cubicBezTo>
                    <a:pt x="262910" y="210569"/>
                    <a:pt x="480953" y="429863"/>
                    <a:pt x="725887" y="616012"/>
                  </a:cubicBezTo>
                  <a:cubicBezTo>
                    <a:pt x="960398" y="794240"/>
                    <a:pt x="1214712" y="956834"/>
                    <a:pt x="1399194" y="1190720"/>
                  </a:cubicBezTo>
                  <a:cubicBezTo>
                    <a:pt x="1414411" y="1210106"/>
                    <a:pt x="1441093" y="1183007"/>
                    <a:pt x="1426084" y="1163829"/>
                  </a:cubicBezTo>
                  <a:lnTo>
                    <a:pt x="1426084" y="1163829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A291586F-71DA-4098-97A7-AED5979F0392}"/>
                </a:ext>
              </a:extLst>
            </p:cNvPr>
            <p:cNvSpPr/>
            <p:nvPr/>
          </p:nvSpPr>
          <p:spPr>
            <a:xfrm>
              <a:off x="10419392" y="4372509"/>
              <a:ext cx="354555" cy="325891"/>
            </a:xfrm>
            <a:custGeom>
              <a:avLst/>
              <a:gdLst>
                <a:gd name="connsiteX0" fmla="*/ 18396 w 354555"/>
                <a:gd name="connsiteY0" fmla="*/ 316066 h 325891"/>
                <a:gd name="connsiteX1" fmla="*/ 335455 w 354555"/>
                <a:gd name="connsiteY1" fmla="*/ 325863 h 325891"/>
                <a:gd name="connsiteX2" fmla="*/ 354424 w 354555"/>
                <a:gd name="connsiteY2" fmla="*/ 306894 h 325891"/>
                <a:gd name="connsiteX3" fmla="*/ 312108 w 354555"/>
                <a:gd name="connsiteY3" fmla="*/ 8596 h 325891"/>
                <a:gd name="connsiteX4" fmla="*/ 279172 w 354555"/>
                <a:gd name="connsiteY4" fmla="*/ 27774 h 325891"/>
                <a:gd name="connsiteX5" fmla="*/ 316277 w 354555"/>
                <a:gd name="connsiteY5" fmla="*/ 306894 h 325891"/>
                <a:gd name="connsiteX6" fmla="*/ 335247 w 354555"/>
                <a:gd name="connsiteY6" fmla="*/ 287925 h 325891"/>
                <a:gd name="connsiteX7" fmla="*/ 18188 w 354555"/>
                <a:gd name="connsiteY7" fmla="*/ 278127 h 325891"/>
                <a:gd name="connsiteX8" fmla="*/ 18396 w 354555"/>
                <a:gd name="connsiteY8" fmla="*/ 316066 h 325891"/>
                <a:gd name="connsiteX9" fmla="*/ 18396 w 354555"/>
                <a:gd name="connsiteY9" fmla="*/ 316066 h 32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4555" h="325891">
                  <a:moveTo>
                    <a:pt x="18396" y="316066"/>
                  </a:moveTo>
                  <a:cubicBezTo>
                    <a:pt x="123874" y="323570"/>
                    <a:pt x="229769" y="319610"/>
                    <a:pt x="335455" y="325863"/>
                  </a:cubicBezTo>
                  <a:cubicBezTo>
                    <a:pt x="344836" y="326489"/>
                    <a:pt x="355884" y="316691"/>
                    <a:pt x="354424" y="306894"/>
                  </a:cubicBezTo>
                  <a:cubicBezTo>
                    <a:pt x="340875" y="206211"/>
                    <a:pt x="373394" y="98023"/>
                    <a:pt x="312108" y="8596"/>
                  </a:cubicBezTo>
                  <a:cubicBezTo>
                    <a:pt x="298350" y="-11624"/>
                    <a:pt x="265206" y="7554"/>
                    <a:pt x="279172" y="27774"/>
                  </a:cubicBezTo>
                  <a:cubicBezTo>
                    <a:pt x="335455" y="110113"/>
                    <a:pt x="303770" y="213924"/>
                    <a:pt x="316277" y="306894"/>
                  </a:cubicBezTo>
                  <a:cubicBezTo>
                    <a:pt x="322531" y="300640"/>
                    <a:pt x="328993" y="294178"/>
                    <a:pt x="335247" y="287925"/>
                  </a:cubicBezTo>
                  <a:cubicBezTo>
                    <a:pt x="229560" y="281671"/>
                    <a:pt x="123874" y="285632"/>
                    <a:pt x="18188" y="278127"/>
                  </a:cubicBezTo>
                  <a:cubicBezTo>
                    <a:pt x="-6201" y="276251"/>
                    <a:pt x="-5993" y="314398"/>
                    <a:pt x="18396" y="316066"/>
                  </a:cubicBezTo>
                  <a:lnTo>
                    <a:pt x="18396" y="31606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A65BA367-55C4-4409-8730-4C8EA908B72E}"/>
                </a:ext>
              </a:extLst>
            </p:cNvPr>
            <p:cNvSpPr/>
            <p:nvPr/>
          </p:nvSpPr>
          <p:spPr>
            <a:xfrm>
              <a:off x="10118723" y="4162542"/>
              <a:ext cx="490559" cy="400638"/>
            </a:xfrm>
            <a:custGeom>
              <a:avLst/>
              <a:gdLst>
                <a:gd name="connsiteX0" fmla="*/ 18266 w 490559"/>
                <a:gd name="connsiteY0" fmla="*/ 354058 h 400638"/>
                <a:gd name="connsiteX1" fmla="*/ 466025 w 490559"/>
                <a:gd name="connsiteY1" fmla="*/ 400127 h 400638"/>
                <a:gd name="connsiteX2" fmla="*/ 490206 w 490559"/>
                <a:gd name="connsiteY2" fmla="*/ 381783 h 400638"/>
                <a:gd name="connsiteX3" fmla="*/ 405574 w 490559"/>
                <a:gd name="connsiteY3" fmla="*/ 9484 h 400638"/>
                <a:gd name="connsiteX4" fmla="*/ 372638 w 490559"/>
                <a:gd name="connsiteY4" fmla="*/ 28662 h 400638"/>
                <a:gd name="connsiteX5" fmla="*/ 452059 w 490559"/>
                <a:gd name="connsiteY5" fmla="*/ 381783 h 400638"/>
                <a:gd name="connsiteX6" fmla="*/ 476240 w 490559"/>
                <a:gd name="connsiteY6" fmla="*/ 363439 h 400638"/>
                <a:gd name="connsiteX7" fmla="*/ 18474 w 490559"/>
                <a:gd name="connsiteY7" fmla="*/ 316120 h 400638"/>
                <a:gd name="connsiteX8" fmla="*/ 18266 w 490559"/>
                <a:gd name="connsiteY8" fmla="*/ 354058 h 400638"/>
                <a:gd name="connsiteX9" fmla="*/ 18266 w 490559"/>
                <a:gd name="connsiteY9" fmla="*/ 354058 h 40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0559" h="400638">
                  <a:moveTo>
                    <a:pt x="18266" y="354058"/>
                  </a:moveTo>
                  <a:cubicBezTo>
                    <a:pt x="169187" y="347596"/>
                    <a:pt x="318648" y="368233"/>
                    <a:pt x="466025" y="400127"/>
                  </a:cubicBezTo>
                  <a:cubicBezTo>
                    <a:pt x="478324" y="402837"/>
                    <a:pt x="489789" y="394499"/>
                    <a:pt x="490206" y="381783"/>
                  </a:cubicBezTo>
                  <a:cubicBezTo>
                    <a:pt x="494167" y="256919"/>
                    <a:pt x="464775" y="119548"/>
                    <a:pt x="405574" y="9484"/>
                  </a:cubicBezTo>
                  <a:cubicBezTo>
                    <a:pt x="393900" y="-12195"/>
                    <a:pt x="361173" y="7191"/>
                    <a:pt x="372638" y="28662"/>
                  </a:cubicBezTo>
                  <a:cubicBezTo>
                    <a:pt x="428504" y="132680"/>
                    <a:pt x="455811" y="264215"/>
                    <a:pt x="452059" y="381783"/>
                  </a:cubicBezTo>
                  <a:cubicBezTo>
                    <a:pt x="459980" y="375738"/>
                    <a:pt x="468110" y="369484"/>
                    <a:pt x="476240" y="363439"/>
                  </a:cubicBezTo>
                  <a:cubicBezTo>
                    <a:pt x="325736" y="330920"/>
                    <a:pt x="172730" y="309449"/>
                    <a:pt x="18474" y="316120"/>
                  </a:cubicBezTo>
                  <a:cubicBezTo>
                    <a:pt x="-6123" y="316954"/>
                    <a:pt x="-6123" y="355101"/>
                    <a:pt x="18266" y="354058"/>
                  </a:cubicBezTo>
                  <a:lnTo>
                    <a:pt x="18266" y="354058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20D3880C-9916-47AD-AAD5-1F12F59A3807}"/>
                </a:ext>
              </a:extLst>
            </p:cNvPr>
            <p:cNvSpPr/>
            <p:nvPr/>
          </p:nvSpPr>
          <p:spPr>
            <a:xfrm>
              <a:off x="9921004" y="3898954"/>
              <a:ext cx="376821" cy="424839"/>
            </a:xfrm>
            <a:custGeom>
              <a:avLst/>
              <a:gdLst>
                <a:gd name="connsiteX0" fmla="*/ 18370 w 376821"/>
                <a:gd name="connsiteY0" fmla="*/ 424826 h 424839"/>
                <a:gd name="connsiteX1" fmla="*/ 353564 w 376821"/>
                <a:gd name="connsiteY1" fmla="*/ 418781 h 424839"/>
                <a:gd name="connsiteX2" fmla="*/ 371908 w 376821"/>
                <a:gd name="connsiteY2" fmla="*/ 404814 h 424839"/>
                <a:gd name="connsiteX3" fmla="*/ 299783 w 376821"/>
                <a:gd name="connsiteY3" fmla="*/ 9794 h 424839"/>
                <a:gd name="connsiteX4" fmla="*/ 266847 w 376821"/>
                <a:gd name="connsiteY4" fmla="*/ 28972 h 424839"/>
                <a:gd name="connsiteX5" fmla="*/ 336888 w 376821"/>
                <a:gd name="connsiteY5" fmla="*/ 324351 h 424839"/>
                <a:gd name="connsiteX6" fmla="*/ 337513 w 376821"/>
                <a:gd name="connsiteY6" fmla="*/ 373338 h 424839"/>
                <a:gd name="connsiteX7" fmla="*/ 242458 w 376821"/>
                <a:gd name="connsiteY7" fmla="*/ 380425 h 424839"/>
                <a:gd name="connsiteX8" fmla="*/ 18370 w 376821"/>
                <a:gd name="connsiteY8" fmla="*/ 386887 h 424839"/>
                <a:gd name="connsiteX9" fmla="*/ 18370 w 376821"/>
                <a:gd name="connsiteY9" fmla="*/ 424826 h 424839"/>
                <a:gd name="connsiteX10" fmla="*/ 18370 w 376821"/>
                <a:gd name="connsiteY10" fmla="*/ 424826 h 4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6821" h="424839">
                  <a:moveTo>
                    <a:pt x="18370" y="424826"/>
                  </a:moveTo>
                  <a:cubicBezTo>
                    <a:pt x="130102" y="420657"/>
                    <a:pt x="241833" y="416905"/>
                    <a:pt x="353564" y="418781"/>
                  </a:cubicBezTo>
                  <a:cubicBezTo>
                    <a:pt x="361277" y="418989"/>
                    <a:pt x="370658" y="412944"/>
                    <a:pt x="371908" y="404814"/>
                  </a:cubicBezTo>
                  <a:cubicBezTo>
                    <a:pt x="390669" y="278908"/>
                    <a:pt x="353356" y="123401"/>
                    <a:pt x="299783" y="9794"/>
                  </a:cubicBezTo>
                  <a:cubicBezTo>
                    <a:pt x="289360" y="-12302"/>
                    <a:pt x="256425" y="6875"/>
                    <a:pt x="266847" y="28972"/>
                  </a:cubicBezTo>
                  <a:cubicBezTo>
                    <a:pt x="309372" y="119232"/>
                    <a:pt x="328967" y="225752"/>
                    <a:pt x="336888" y="324351"/>
                  </a:cubicBezTo>
                  <a:cubicBezTo>
                    <a:pt x="338139" y="340610"/>
                    <a:pt x="337930" y="356870"/>
                    <a:pt x="337513" y="373338"/>
                  </a:cubicBezTo>
                  <a:cubicBezTo>
                    <a:pt x="337096" y="386679"/>
                    <a:pt x="252464" y="380217"/>
                    <a:pt x="242458" y="380425"/>
                  </a:cubicBezTo>
                  <a:cubicBezTo>
                    <a:pt x="167623" y="381050"/>
                    <a:pt x="92997" y="384177"/>
                    <a:pt x="18370" y="386887"/>
                  </a:cubicBezTo>
                  <a:cubicBezTo>
                    <a:pt x="-6019" y="387721"/>
                    <a:pt x="-6227" y="425660"/>
                    <a:pt x="18370" y="424826"/>
                  </a:cubicBezTo>
                  <a:lnTo>
                    <a:pt x="18370" y="42482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F5561748-4045-405E-8306-127C4719B112}"/>
                </a:ext>
              </a:extLst>
            </p:cNvPr>
            <p:cNvSpPr/>
            <p:nvPr/>
          </p:nvSpPr>
          <p:spPr>
            <a:xfrm>
              <a:off x="9713697" y="3805537"/>
              <a:ext cx="344546" cy="309163"/>
            </a:xfrm>
            <a:custGeom>
              <a:avLst/>
              <a:gdLst>
                <a:gd name="connsiteX0" fmla="*/ 18474 w 344546"/>
                <a:gd name="connsiteY0" fmla="*/ 309164 h 309163"/>
                <a:gd name="connsiteX1" fmla="*/ 324277 w 344546"/>
                <a:gd name="connsiteY1" fmla="*/ 308955 h 309163"/>
                <a:gd name="connsiteX2" fmla="*/ 343246 w 344546"/>
                <a:gd name="connsiteY2" fmla="*/ 289986 h 309163"/>
                <a:gd name="connsiteX3" fmla="*/ 340744 w 344546"/>
                <a:gd name="connsiteY3" fmla="*/ 18370 h 309163"/>
                <a:gd name="connsiteX4" fmla="*/ 302597 w 344546"/>
                <a:gd name="connsiteY4" fmla="*/ 18370 h 309163"/>
                <a:gd name="connsiteX5" fmla="*/ 305099 w 344546"/>
                <a:gd name="connsiteY5" fmla="*/ 289986 h 309163"/>
                <a:gd name="connsiteX6" fmla="*/ 324068 w 344546"/>
                <a:gd name="connsiteY6" fmla="*/ 271016 h 309163"/>
                <a:gd name="connsiteX7" fmla="*/ 18266 w 344546"/>
                <a:gd name="connsiteY7" fmla="*/ 271225 h 309163"/>
                <a:gd name="connsiteX8" fmla="*/ 18474 w 344546"/>
                <a:gd name="connsiteY8" fmla="*/ 309164 h 309163"/>
                <a:gd name="connsiteX9" fmla="*/ 18474 w 344546"/>
                <a:gd name="connsiteY9" fmla="*/ 309164 h 309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4546" h="309163">
                  <a:moveTo>
                    <a:pt x="18474" y="309164"/>
                  </a:moveTo>
                  <a:cubicBezTo>
                    <a:pt x="120408" y="309164"/>
                    <a:pt x="222342" y="303118"/>
                    <a:pt x="324277" y="308955"/>
                  </a:cubicBezTo>
                  <a:cubicBezTo>
                    <a:pt x="334908" y="309580"/>
                    <a:pt x="343037" y="299783"/>
                    <a:pt x="343246" y="289986"/>
                  </a:cubicBezTo>
                  <a:cubicBezTo>
                    <a:pt x="346164" y="199308"/>
                    <a:pt x="343663" y="108839"/>
                    <a:pt x="340744" y="18370"/>
                  </a:cubicBezTo>
                  <a:cubicBezTo>
                    <a:pt x="339911" y="-6019"/>
                    <a:pt x="301763" y="-6227"/>
                    <a:pt x="302597" y="18370"/>
                  </a:cubicBezTo>
                  <a:cubicBezTo>
                    <a:pt x="305516" y="109048"/>
                    <a:pt x="308017" y="199517"/>
                    <a:pt x="305099" y="289986"/>
                  </a:cubicBezTo>
                  <a:cubicBezTo>
                    <a:pt x="311352" y="283524"/>
                    <a:pt x="317814" y="277270"/>
                    <a:pt x="324068" y="271016"/>
                  </a:cubicBezTo>
                  <a:cubicBezTo>
                    <a:pt x="222134" y="265180"/>
                    <a:pt x="120200" y="271225"/>
                    <a:pt x="18266" y="271225"/>
                  </a:cubicBezTo>
                  <a:cubicBezTo>
                    <a:pt x="-6123" y="271016"/>
                    <a:pt x="-6123" y="309164"/>
                    <a:pt x="18474" y="309164"/>
                  </a:cubicBezTo>
                  <a:lnTo>
                    <a:pt x="18474" y="30916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8EAED8A-27C9-4654-8C0D-8F589EE807F2}"/>
                </a:ext>
              </a:extLst>
            </p:cNvPr>
            <p:cNvSpPr/>
            <p:nvPr/>
          </p:nvSpPr>
          <p:spPr>
            <a:xfrm>
              <a:off x="9518610" y="3595780"/>
              <a:ext cx="260260" cy="296175"/>
            </a:xfrm>
            <a:custGeom>
              <a:avLst/>
              <a:gdLst>
                <a:gd name="connsiteX0" fmla="*/ 18240 w 260260"/>
                <a:gd name="connsiteY0" fmla="*/ 291914 h 296175"/>
                <a:gd name="connsiteX1" fmla="*/ 234198 w 260260"/>
                <a:gd name="connsiteY1" fmla="*/ 295875 h 296175"/>
                <a:gd name="connsiteX2" fmla="*/ 257545 w 260260"/>
                <a:gd name="connsiteY2" fmla="*/ 282534 h 296175"/>
                <a:gd name="connsiteX3" fmla="*/ 224609 w 260260"/>
                <a:gd name="connsiteY3" fmla="*/ 18214 h 296175"/>
                <a:gd name="connsiteX4" fmla="*/ 186462 w 260260"/>
                <a:gd name="connsiteY4" fmla="*/ 18214 h 296175"/>
                <a:gd name="connsiteX5" fmla="*/ 220857 w 260260"/>
                <a:gd name="connsiteY5" fmla="*/ 272528 h 296175"/>
                <a:gd name="connsiteX6" fmla="*/ 244204 w 260260"/>
                <a:gd name="connsiteY6" fmla="*/ 259187 h 296175"/>
                <a:gd name="connsiteX7" fmla="*/ 18031 w 260260"/>
                <a:gd name="connsiteY7" fmla="*/ 253975 h 296175"/>
                <a:gd name="connsiteX8" fmla="*/ 18240 w 260260"/>
                <a:gd name="connsiteY8" fmla="*/ 291914 h 296175"/>
                <a:gd name="connsiteX9" fmla="*/ 18240 w 260260"/>
                <a:gd name="connsiteY9" fmla="*/ 291914 h 296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0260" h="296175">
                  <a:moveTo>
                    <a:pt x="18240" y="291914"/>
                  </a:moveTo>
                  <a:cubicBezTo>
                    <a:pt x="90573" y="284410"/>
                    <a:pt x="162282" y="284201"/>
                    <a:pt x="234198" y="295875"/>
                  </a:cubicBezTo>
                  <a:cubicBezTo>
                    <a:pt x="243370" y="297334"/>
                    <a:pt x="256086" y="293582"/>
                    <a:pt x="257545" y="282534"/>
                  </a:cubicBezTo>
                  <a:cubicBezTo>
                    <a:pt x="270678" y="190814"/>
                    <a:pt x="232322" y="108266"/>
                    <a:pt x="224609" y="18214"/>
                  </a:cubicBezTo>
                  <a:cubicBezTo>
                    <a:pt x="222525" y="-5967"/>
                    <a:pt x="184378" y="-6175"/>
                    <a:pt x="186462" y="18214"/>
                  </a:cubicBezTo>
                  <a:cubicBezTo>
                    <a:pt x="193758" y="103263"/>
                    <a:pt x="233364" y="186436"/>
                    <a:pt x="220857" y="272528"/>
                  </a:cubicBezTo>
                  <a:cubicBezTo>
                    <a:pt x="228778" y="268150"/>
                    <a:pt x="236491" y="263564"/>
                    <a:pt x="244204" y="259187"/>
                  </a:cubicBezTo>
                  <a:cubicBezTo>
                    <a:pt x="168744" y="246888"/>
                    <a:pt x="93909" y="245846"/>
                    <a:pt x="18031" y="253975"/>
                  </a:cubicBezTo>
                  <a:cubicBezTo>
                    <a:pt x="-5941" y="256477"/>
                    <a:pt x="-6149" y="294624"/>
                    <a:pt x="18240" y="291914"/>
                  </a:cubicBezTo>
                  <a:lnTo>
                    <a:pt x="18240" y="291914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4AC83AAD-30CF-4666-9701-ABA17C16E357}"/>
                </a:ext>
              </a:extLst>
            </p:cNvPr>
            <p:cNvSpPr/>
            <p:nvPr/>
          </p:nvSpPr>
          <p:spPr>
            <a:xfrm>
              <a:off x="9909618" y="374761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C6DB3B36-72A4-407E-B94D-BD59939EFADE}"/>
                </a:ext>
              </a:extLst>
            </p:cNvPr>
            <p:cNvSpPr/>
            <p:nvPr/>
          </p:nvSpPr>
          <p:spPr>
            <a:xfrm>
              <a:off x="9842495" y="36875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ECEDAE48-C4BE-48AC-AA92-7CF00CAB6B1D}"/>
                </a:ext>
              </a:extLst>
            </p:cNvPr>
            <p:cNvSpPr/>
            <p:nvPr/>
          </p:nvSpPr>
          <p:spPr>
            <a:xfrm>
              <a:off x="9924209" y="3668192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60B7F17D-1A65-42A8-B0CD-3F16C94DECB7}"/>
                </a:ext>
              </a:extLst>
            </p:cNvPr>
            <p:cNvSpPr/>
            <p:nvPr/>
          </p:nvSpPr>
          <p:spPr>
            <a:xfrm>
              <a:off x="9786421" y="427687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32BAE4DE-C49E-4767-99AA-F9A1948D18E3}"/>
                </a:ext>
              </a:extLst>
            </p:cNvPr>
            <p:cNvSpPr/>
            <p:nvPr/>
          </p:nvSpPr>
          <p:spPr>
            <a:xfrm>
              <a:off x="9711169" y="4221638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768E613C-7EDC-4973-B856-1E3C7E6DA3CE}"/>
                </a:ext>
              </a:extLst>
            </p:cNvPr>
            <p:cNvSpPr/>
            <p:nvPr/>
          </p:nvSpPr>
          <p:spPr>
            <a:xfrm>
              <a:off x="9809351" y="419266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208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77ECBF50-70B1-422E-902F-EE9E5546377E}"/>
                </a:ext>
              </a:extLst>
            </p:cNvPr>
            <p:cNvSpPr/>
            <p:nvPr/>
          </p:nvSpPr>
          <p:spPr>
            <a:xfrm>
              <a:off x="9351378" y="360273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BE9703D0-279E-4FFA-8123-A97E53441F57}"/>
                </a:ext>
              </a:extLst>
            </p:cNvPr>
            <p:cNvSpPr/>
            <p:nvPr/>
          </p:nvSpPr>
          <p:spPr>
            <a:xfrm>
              <a:off x="9397863" y="3559796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1F04C7FE-D343-449A-A8BE-B6B7E9E7A75C}"/>
                </a:ext>
              </a:extLst>
            </p:cNvPr>
            <p:cNvSpPr/>
            <p:nvPr/>
          </p:nvSpPr>
          <p:spPr>
            <a:xfrm>
              <a:off x="10271911" y="3846003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65487A73-0A52-400D-AD9F-905AF7A3DE69}"/>
                </a:ext>
              </a:extLst>
            </p:cNvPr>
            <p:cNvSpPr/>
            <p:nvPr/>
          </p:nvSpPr>
          <p:spPr>
            <a:xfrm>
              <a:off x="10209583" y="3794307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A51D9FB2-845F-4D67-BB27-FC4EF7ECE0EC}"/>
                </a:ext>
              </a:extLst>
            </p:cNvPr>
            <p:cNvSpPr/>
            <p:nvPr/>
          </p:nvSpPr>
          <p:spPr>
            <a:xfrm>
              <a:off x="10067209" y="4547660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BDC7D9FE-AF2E-49EC-BC28-C76A42664315}"/>
                </a:ext>
              </a:extLst>
            </p:cNvPr>
            <p:cNvSpPr/>
            <p:nvPr/>
          </p:nvSpPr>
          <p:spPr>
            <a:xfrm>
              <a:off x="9991332" y="4520144"/>
              <a:ext cx="55344" cy="57116"/>
            </a:xfrm>
            <a:custGeom>
              <a:avLst/>
              <a:gdLst>
                <a:gd name="connsiteX0" fmla="*/ 27672 w 55344"/>
                <a:gd name="connsiteY0" fmla="*/ 57116 h 57116"/>
                <a:gd name="connsiteX1" fmla="*/ 27672 w 55344"/>
                <a:gd name="connsiteY1" fmla="*/ 0 h 57116"/>
                <a:gd name="connsiteX2" fmla="*/ 27672 w 55344"/>
                <a:gd name="connsiteY2" fmla="*/ 57116 h 57116"/>
                <a:gd name="connsiteX3" fmla="*/ 27672 w 55344"/>
                <a:gd name="connsiteY3" fmla="*/ 57116 h 5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344" h="57116">
                  <a:moveTo>
                    <a:pt x="27672" y="57116"/>
                  </a:moveTo>
                  <a:cubicBezTo>
                    <a:pt x="64569" y="57116"/>
                    <a:pt x="64569" y="0"/>
                    <a:pt x="27672" y="0"/>
                  </a:cubicBezTo>
                  <a:cubicBezTo>
                    <a:pt x="-9224" y="0"/>
                    <a:pt x="-9224" y="57116"/>
                    <a:pt x="27672" y="57116"/>
                  </a:cubicBezTo>
                  <a:lnTo>
                    <a:pt x="27672" y="57116"/>
                  </a:lnTo>
                  <a:close/>
                </a:path>
              </a:pathLst>
            </a:custGeom>
            <a:solidFill>
              <a:srgbClr val="46AA9E"/>
            </a:solidFill>
            <a:ln w="2077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0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4A0BE47B-289B-419C-9FA5-3D1EF1812BB7}"/>
              </a:ext>
            </a:extLst>
          </p:cNvPr>
          <p:cNvSpPr/>
          <p:nvPr/>
        </p:nvSpPr>
        <p:spPr>
          <a:xfrm rot="5400000">
            <a:off x="5816217" y="-3545789"/>
            <a:ext cx="1139701" cy="8249947"/>
          </a:xfrm>
          <a:prstGeom prst="roundRect">
            <a:avLst>
              <a:gd name="adj" fmla="val 50000"/>
            </a:avLst>
          </a:pr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xmlns="" id="{368C9FEB-FACD-4060-B058-6CF83C01A565}"/>
              </a:ext>
            </a:extLst>
          </p:cNvPr>
          <p:cNvSpPr/>
          <p:nvPr/>
        </p:nvSpPr>
        <p:spPr>
          <a:xfrm rot="20589086">
            <a:off x="-1249372" y="3697317"/>
            <a:ext cx="4284552" cy="3641931"/>
          </a:xfrm>
          <a:custGeom>
            <a:avLst/>
            <a:gdLst>
              <a:gd name="connsiteX0" fmla="*/ 722027 w 7157111"/>
              <a:gd name="connsiteY0" fmla="*/ 501822 h 5869817"/>
              <a:gd name="connsiteX1" fmla="*/ 25341 w 7157111"/>
              <a:gd name="connsiteY1" fmla="*/ 2330622 h 5869817"/>
              <a:gd name="connsiteX2" fmla="*/ 188627 w 7157111"/>
              <a:gd name="connsiteY2" fmla="*/ 3593365 h 5869817"/>
              <a:gd name="connsiteX3" fmla="*/ 536970 w 7157111"/>
              <a:gd name="connsiteY3" fmla="*/ 4192079 h 5869817"/>
              <a:gd name="connsiteX4" fmla="*/ 493427 w 7157111"/>
              <a:gd name="connsiteY4" fmla="*/ 5084708 h 5869817"/>
              <a:gd name="connsiteX5" fmla="*/ 1092141 w 7157111"/>
              <a:gd name="connsiteY5" fmla="*/ 5824937 h 5869817"/>
              <a:gd name="connsiteX6" fmla="*/ 2387541 w 7157111"/>
              <a:gd name="connsiteY6" fmla="*/ 5792279 h 5869817"/>
              <a:gd name="connsiteX7" fmla="*/ 2920941 w 7157111"/>
              <a:gd name="connsiteY7" fmla="*/ 5868479 h 5869817"/>
              <a:gd name="connsiteX8" fmla="*/ 3693827 w 7157111"/>
              <a:gd name="connsiteY8" fmla="*/ 5716079 h 5869817"/>
              <a:gd name="connsiteX9" fmla="*/ 4684427 w 7157111"/>
              <a:gd name="connsiteY9" fmla="*/ 5433051 h 5869817"/>
              <a:gd name="connsiteX10" fmla="*/ 5555284 w 7157111"/>
              <a:gd name="connsiteY10" fmla="*/ 5639879 h 5869817"/>
              <a:gd name="connsiteX11" fmla="*/ 6251970 w 7157111"/>
              <a:gd name="connsiteY11" fmla="*/ 5215337 h 5869817"/>
              <a:gd name="connsiteX12" fmla="*/ 6687399 w 7157111"/>
              <a:gd name="connsiteY12" fmla="*/ 4747251 h 5869817"/>
              <a:gd name="connsiteX13" fmla="*/ 6458799 w 7157111"/>
              <a:gd name="connsiteY13" fmla="*/ 4017908 h 5869817"/>
              <a:gd name="connsiteX14" fmla="*/ 6709170 w 7157111"/>
              <a:gd name="connsiteY14" fmla="*/ 3288565 h 5869817"/>
              <a:gd name="connsiteX15" fmla="*/ 7144599 w 7157111"/>
              <a:gd name="connsiteY15" fmla="*/ 2069365 h 5869817"/>
              <a:gd name="connsiteX16" fmla="*/ 6175770 w 7157111"/>
              <a:gd name="connsiteY16" fmla="*/ 773965 h 5869817"/>
              <a:gd name="connsiteX17" fmla="*/ 5206941 w 7157111"/>
              <a:gd name="connsiteY17" fmla="*/ 490937 h 5869817"/>
              <a:gd name="connsiteX18" fmla="*/ 4303427 w 7157111"/>
              <a:gd name="connsiteY18" fmla="*/ 1079 h 5869817"/>
              <a:gd name="connsiteX19" fmla="*/ 2790313 w 7157111"/>
              <a:gd name="connsiteY19" fmla="*/ 360308 h 5869817"/>
              <a:gd name="connsiteX20" fmla="*/ 1810599 w 7157111"/>
              <a:gd name="connsiteY20" fmla="*/ 403851 h 5869817"/>
              <a:gd name="connsiteX21" fmla="*/ 722027 w 7157111"/>
              <a:gd name="connsiteY21" fmla="*/ 501822 h 5869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57111" h="5869817">
                <a:moveTo>
                  <a:pt x="722027" y="501822"/>
                </a:moveTo>
                <a:cubicBezTo>
                  <a:pt x="424484" y="822950"/>
                  <a:pt x="114241" y="1815365"/>
                  <a:pt x="25341" y="2330622"/>
                </a:cubicBezTo>
                <a:cubicBezTo>
                  <a:pt x="-63559" y="2845879"/>
                  <a:pt x="103356" y="3283122"/>
                  <a:pt x="188627" y="3593365"/>
                </a:cubicBezTo>
                <a:cubicBezTo>
                  <a:pt x="273898" y="3903608"/>
                  <a:pt x="486170" y="3943522"/>
                  <a:pt x="536970" y="4192079"/>
                </a:cubicBezTo>
                <a:cubicBezTo>
                  <a:pt x="587770" y="4440636"/>
                  <a:pt x="400899" y="4812565"/>
                  <a:pt x="493427" y="5084708"/>
                </a:cubicBezTo>
                <a:cubicBezTo>
                  <a:pt x="585955" y="5356851"/>
                  <a:pt x="776455" y="5707009"/>
                  <a:pt x="1092141" y="5824937"/>
                </a:cubicBezTo>
                <a:cubicBezTo>
                  <a:pt x="1407827" y="5942865"/>
                  <a:pt x="2082741" y="5785022"/>
                  <a:pt x="2387541" y="5792279"/>
                </a:cubicBezTo>
                <a:cubicBezTo>
                  <a:pt x="2692341" y="5799536"/>
                  <a:pt x="2703227" y="5881179"/>
                  <a:pt x="2920941" y="5868479"/>
                </a:cubicBezTo>
                <a:cubicBezTo>
                  <a:pt x="3138655" y="5855779"/>
                  <a:pt x="3399913" y="5788650"/>
                  <a:pt x="3693827" y="5716079"/>
                </a:cubicBezTo>
                <a:cubicBezTo>
                  <a:pt x="3987741" y="5643508"/>
                  <a:pt x="4374184" y="5445751"/>
                  <a:pt x="4684427" y="5433051"/>
                </a:cubicBezTo>
                <a:cubicBezTo>
                  <a:pt x="4994670" y="5420351"/>
                  <a:pt x="5294027" y="5676165"/>
                  <a:pt x="5555284" y="5639879"/>
                </a:cubicBezTo>
                <a:cubicBezTo>
                  <a:pt x="5816541" y="5603593"/>
                  <a:pt x="6063284" y="5364108"/>
                  <a:pt x="6251970" y="5215337"/>
                </a:cubicBezTo>
                <a:cubicBezTo>
                  <a:pt x="6440656" y="5066566"/>
                  <a:pt x="6652928" y="4946823"/>
                  <a:pt x="6687399" y="4747251"/>
                </a:cubicBezTo>
                <a:cubicBezTo>
                  <a:pt x="6721871" y="4547680"/>
                  <a:pt x="6455171" y="4261022"/>
                  <a:pt x="6458799" y="4017908"/>
                </a:cubicBezTo>
                <a:cubicBezTo>
                  <a:pt x="6462428" y="3774794"/>
                  <a:pt x="6594870" y="3613322"/>
                  <a:pt x="6709170" y="3288565"/>
                </a:cubicBezTo>
                <a:cubicBezTo>
                  <a:pt x="6823470" y="2963808"/>
                  <a:pt x="7233499" y="2488465"/>
                  <a:pt x="7144599" y="2069365"/>
                </a:cubicBezTo>
                <a:cubicBezTo>
                  <a:pt x="7055699" y="1650265"/>
                  <a:pt x="6498713" y="1037036"/>
                  <a:pt x="6175770" y="773965"/>
                </a:cubicBezTo>
                <a:cubicBezTo>
                  <a:pt x="5852827" y="510894"/>
                  <a:pt x="5518998" y="619751"/>
                  <a:pt x="5206941" y="490937"/>
                </a:cubicBezTo>
                <a:cubicBezTo>
                  <a:pt x="4894884" y="362123"/>
                  <a:pt x="4706198" y="22850"/>
                  <a:pt x="4303427" y="1079"/>
                </a:cubicBezTo>
                <a:cubicBezTo>
                  <a:pt x="3900656" y="-20692"/>
                  <a:pt x="3205784" y="293179"/>
                  <a:pt x="2790313" y="360308"/>
                </a:cubicBezTo>
                <a:cubicBezTo>
                  <a:pt x="2374842" y="427437"/>
                  <a:pt x="2151685" y="378451"/>
                  <a:pt x="1810599" y="403851"/>
                </a:cubicBezTo>
                <a:cubicBezTo>
                  <a:pt x="1469513" y="429251"/>
                  <a:pt x="1019570" y="180694"/>
                  <a:pt x="722027" y="501822"/>
                </a:cubicBezTo>
                <a:close/>
              </a:path>
            </a:pathLst>
          </a:custGeom>
          <a:solidFill>
            <a:srgbClr val="FDD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DB0548D-D74D-4FE4-9F03-571EDC4C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40692" y="911582"/>
            <a:ext cx="2271946" cy="1064478"/>
          </a:xfrm>
          <a:prstGeom prst="rect">
            <a:avLst/>
          </a:prstGeom>
        </p:spPr>
      </p:pic>
      <p:grpSp>
        <p:nvGrpSpPr>
          <p:cNvPr id="74" name="Graphic 214">
            <a:extLst>
              <a:ext uri="{FF2B5EF4-FFF2-40B4-BE49-F238E27FC236}">
                <a16:creationId xmlns:a16="http://schemas.microsoft.com/office/drawing/2014/main" xmlns="" id="{F0CC1840-F92B-4B40-98A1-6D9B6FC2D607}"/>
              </a:ext>
            </a:extLst>
          </p:cNvPr>
          <p:cNvGrpSpPr/>
          <p:nvPr/>
        </p:nvGrpSpPr>
        <p:grpSpPr>
          <a:xfrm>
            <a:off x="8830293" y="4532879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D3A8E1E3-9F4C-427D-9FCC-FBF9C994507E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5EBC234-A61E-459C-9AAC-B0894D9287A3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A6727F-8EFF-4710-9C4B-1BDA2F39357D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01" name="Graphic 153">
            <a:extLst>
              <a:ext uri="{FF2B5EF4-FFF2-40B4-BE49-F238E27FC236}">
                <a16:creationId xmlns:a16="http://schemas.microsoft.com/office/drawing/2014/main" xmlns="" id="{86608150-45A9-4D6B-8206-3E94FE509B2C}"/>
              </a:ext>
            </a:extLst>
          </p:cNvPr>
          <p:cNvGrpSpPr/>
          <p:nvPr/>
        </p:nvGrpSpPr>
        <p:grpSpPr>
          <a:xfrm rot="5043306">
            <a:off x="1001108" y="5626265"/>
            <a:ext cx="1068908" cy="1281259"/>
            <a:chOff x="11161825" y="3187825"/>
            <a:chExt cx="1068908" cy="1281259"/>
          </a:xfrm>
        </p:grpSpPr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48226227-9384-433E-AAF5-A35AA8DDAAE0}"/>
                </a:ext>
              </a:extLst>
            </p:cNvPr>
            <p:cNvSpPr/>
            <p:nvPr/>
          </p:nvSpPr>
          <p:spPr>
            <a:xfrm>
              <a:off x="11161825" y="3187825"/>
              <a:ext cx="1065500" cy="1267823"/>
            </a:xfrm>
            <a:custGeom>
              <a:avLst/>
              <a:gdLst>
                <a:gd name="connsiteX0" fmla="*/ 996210 w 1065500"/>
                <a:gd name="connsiteY0" fmla="*/ 1267823 h 1267823"/>
                <a:gd name="connsiteX1" fmla="*/ 199371 w 1065500"/>
                <a:gd name="connsiteY1" fmla="*/ 961111 h 1267823"/>
                <a:gd name="connsiteX2" fmla="*/ 59 w 1065500"/>
                <a:gd name="connsiteY2" fmla="*/ 814786 h 1267823"/>
                <a:gd name="connsiteX3" fmla="*/ 163096 w 1065500"/>
                <a:gd name="connsiteY3" fmla="*/ 788701 h 1267823"/>
                <a:gd name="connsiteX4" fmla="*/ 576188 w 1065500"/>
                <a:gd name="connsiteY4" fmla="*/ 936656 h 1267823"/>
                <a:gd name="connsiteX5" fmla="*/ 95232 w 1065500"/>
                <a:gd name="connsiteY5" fmla="*/ 448566 h 1267823"/>
                <a:gd name="connsiteX6" fmla="*/ 362407 w 1065500"/>
                <a:gd name="connsiteY6" fmla="*/ 547407 h 1267823"/>
                <a:gd name="connsiteX7" fmla="*/ 674010 w 1065500"/>
                <a:gd name="connsiteY7" fmla="*/ 768729 h 1267823"/>
                <a:gd name="connsiteX8" fmla="*/ 451466 w 1065500"/>
                <a:gd name="connsiteY8" fmla="*/ 409845 h 1267823"/>
                <a:gd name="connsiteX9" fmla="*/ 346511 w 1065500"/>
                <a:gd name="connsiteY9" fmla="*/ 135741 h 1267823"/>
                <a:gd name="connsiteX10" fmla="*/ 574966 w 1065500"/>
                <a:gd name="connsiteY10" fmla="*/ 260871 h 1267823"/>
                <a:gd name="connsiteX11" fmla="*/ 808311 w 1065500"/>
                <a:gd name="connsiteY11" fmla="*/ 639319 h 1267823"/>
                <a:gd name="connsiteX12" fmla="*/ 705598 w 1065500"/>
                <a:gd name="connsiteY12" fmla="*/ 166514 h 1267823"/>
                <a:gd name="connsiteX13" fmla="*/ 912451 w 1065500"/>
                <a:gd name="connsiteY13" fmla="*/ 133703 h 1267823"/>
                <a:gd name="connsiteX14" fmla="*/ 1050827 w 1065500"/>
                <a:gd name="connsiteY14" fmla="*/ 883262 h 1267823"/>
                <a:gd name="connsiteX15" fmla="*/ 1065501 w 1065500"/>
                <a:gd name="connsiteY15" fmla="*/ 1260283 h 1267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500" h="1267823">
                  <a:moveTo>
                    <a:pt x="996210" y="1267823"/>
                  </a:moveTo>
                  <a:cubicBezTo>
                    <a:pt x="733518" y="1153902"/>
                    <a:pt x="462063" y="1069938"/>
                    <a:pt x="199371" y="961111"/>
                  </a:cubicBezTo>
                  <a:cubicBezTo>
                    <a:pt x="149034" y="938286"/>
                    <a:pt x="2913" y="889172"/>
                    <a:pt x="59" y="814786"/>
                  </a:cubicBezTo>
                  <a:cubicBezTo>
                    <a:pt x="-2998" y="735510"/>
                    <a:pt x="112758" y="775658"/>
                    <a:pt x="163096" y="788701"/>
                  </a:cubicBezTo>
                  <a:cubicBezTo>
                    <a:pt x="293932" y="833332"/>
                    <a:pt x="429456" y="867773"/>
                    <a:pt x="576188" y="936656"/>
                  </a:cubicBezTo>
                  <a:cubicBezTo>
                    <a:pt x="481627" y="806227"/>
                    <a:pt x="16159" y="585924"/>
                    <a:pt x="95232" y="448566"/>
                  </a:cubicBezTo>
                  <a:cubicBezTo>
                    <a:pt x="156574" y="342185"/>
                    <a:pt x="305956" y="505018"/>
                    <a:pt x="362407" y="547407"/>
                  </a:cubicBezTo>
                  <a:cubicBezTo>
                    <a:pt x="464712" y="623015"/>
                    <a:pt x="576392" y="688230"/>
                    <a:pt x="674010" y="768729"/>
                  </a:cubicBezTo>
                  <a:cubicBezTo>
                    <a:pt x="630194" y="661125"/>
                    <a:pt x="510159" y="516838"/>
                    <a:pt x="451466" y="409845"/>
                  </a:cubicBezTo>
                  <a:cubicBezTo>
                    <a:pt x="403574" y="327308"/>
                    <a:pt x="320425" y="231117"/>
                    <a:pt x="346511" y="135741"/>
                  </a:cubicBezTo>
                  <a:cubicBezTo>
                    <a:pt x="384825" y="-29741"/>
                    <a:pt x="532984" y="202993"/>
                    <a:pt x="574966" y="260871"/>
                  </a:cubicBezTo>
                  <a:cubicBezTo>
                    <a:pt x="638346" y="357674"/>
                    <a:pt x="743301" y="502776"/>
                    <a:pt x="808311" y="639319"/>
                  </a:cubicBezTo>
                  <a:cubicBezTo>
                    <a:pt x="823188" y="509501"/>
                    <a:pt x="715788" y="300203"/>
                    <a:pt x="705598" y="166514"/>
                  </a:cubicBezTo>
                  <a:cubicBezTo>
                    <a:pt x="692148" y="-41561"/>
                    <a:pt x="835620" y="-57050"/>
                    <a:pt x="912451" y="133703"/>
                  </a:cubicBezTo>
                  <a:cubicBezTo>
                    <a:pt x="1011087" y="373162"/>
                    <a:pt x="1030652" y="620977"/>
                    <a:pt x="1050827" y="883262"/>
                  </a:cubicBezTo>
                  <a:cubicBezTo>
                    <a:pt x="1060202" y="997183"/>
                    <a:pt x="1061017" y="1146158"/>
                    <a:pt x="1065501" y="1260283"/>
                  </a:cubicBezTo>
                </a:path>
              </a:pathLst>
            </a:custGeom>
            <a:solidFill>
              <a:srgbClr val="FFDB69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9E3C5A8E-3BE9-41B1-8260-B86067A48F79}"/>
                </a:ext>
              </a:extLst>
            </p:cNvPr>
            <p:cNvSpPr/>
            <p:nvPr/>
          </p:nvSpPr>
          <p:spPr>
            <a:xfrm>
              <a:off x="11581671" y="3386307"/>
              <a:ext cx="649062" cy="1076344"/>
            </a:xfrm>
            <a:custGeom>
              <a:avLst/>
              <a:gdLst>
                <a:gd name="connsiteX0" fmla="*/ 2885 w 649062"/>
                <a:gd name="connsiteY0" fmla="*/ 27541 h 1076344"/>
                <a:gd name="connsiteX1" fmla="*/ 362583 w 649062"/>
                <a:gd name="connsiteY1" fmla="*/ 612433 h 1076344"/>
                <a:gd name="connsiteX2" fmla="*/ 517264 w 649062"/>
                <a:gd name="connsiteY2" fmla="*/ 884907 h 1076344"/>
                <a:gd name="connsiteX3" fmla="*/ 617531 w 649062"/>
                <a:gd name="connsiteY3" fmla="*/ 1070565 h 1076344"/>
                <a:gd name="connsiteX4" fmla="*/ 643821 w 649062"/>
                <a:gd name="connsiteY4" fmla="*/ 1044275 h 1076344"/>
                <a:gd name="connsiteX5" fmla="*/ 541719 w 649062"/>
                <a:gd name="connsiteY5" fmla="*/ 849243 h 1076344"/>
                <a:gd name="connsiteX6" fmla="*/ 379702 w 649062"/>
                <a:gd name="connsiteY6" fmla="*/ 570451 h 1076344"/>
                <a:gd name="connsiteX7" fmla="*/ 35288 w 649062"/>
                <a:gd name="connsiteY7" fmla="*/ 8791 h 1076344"/>
                <a:gd name="connsiteX8" fmla="*/ 2885 w 649062"/>
                <a:gd name="connsiteY8" fmla="*/ 27541 h 1076344"/>
                <a:gd name="connsiteX9" fmla="*/ 2885 w 649062"/>
                <a:gd name="connsiteY9" fmla="*/ 27541 h 107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9062" h="1076344">
                  <a:moveTo>
                    <a:pt x="2885" y="27541"/>
                  </a:moveTo>
                  <a:cubicBezTo>
                    <a:pt x="123124" y="222573"/>
                    <a:pt x="237249" y="420662"/>
                    <a:pt x="362583" y="612433"/>
                  </a:cubicBezTo>
                  <a:cubicBezTo>
                    <a:pt x="419238" y="699046"/>
                    <a:pt x="473855" y="790957"/>
                    <a:pt x="517264" y="884907"/>
                  </a:cubicBezTo>
                  <a:cubicBezTo>
                    <a:pt x="546406" y="948084"/>
                    <a:pt x="569028" y="1019004"/>
                    <a:pt x="617531" y="1070565"/>
                  </a:cubicBezTo>
                  <a:cubicBezTo>
                    <a:pt x="634038" y="1088091"/>
                    <a:pt x="660328" y="1061801"/>
                    <a:pt x="643821" y="1044275"/>
                  </a:cubicBezTo>
                  <a:cubicBezTo>
                    <a:pt x="594298" y="991696"/>
                    <a:pt x="571473" y="913846"/>
                    <a:pt x="541719" y="849243"/>
                  </a:cubicBezTo>
                  <a:cubicBezTo>
                    <a:pt x="497088" y="752644"/>
                    <a:pt x="437784" y="659306"/>
                    <a:pt x="379702" y="570451"/>
                  </a:cubicBezTo>
                  <a:cubicBezTo>
                    <a:pt x="259463" y="386424"/>
                    <a:pt x="150636" y="195875"/>
                    <a:pt x="35288" y="8791"/>
                  </a:cubicBezTo>
                  <a:cubicBezTo>
                    <a:pt x="22449" y="-11588"/>
                    <a:pt x="-9751" y="7161"/>
                    <a:pt x="2885" y="27541"/>
                  </a:cubicBezTo>
                  <a:lnTo>
                    <a:pt x="2885" y="27541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964C4405-5C99-442F-AA48-91F6430134E0}"/>
                </a:ext>
              </a:extLst>
            </p:cNvPr>
            <p:cNvSpPr/>
            <p:nvPr/>
          </p:nvSpPr>
          <p:spPr>
            <a:xfrm>
              <a:off x="11345328" y="3703811"/>
              <a:ext cx="879995" cy="764358"/>
            </a:xfrm>
            <a:custGeom>
              <a:avLst/>
              <a:gdLst>
                <a:gd name="connsiteX0" fmla="*/ 6086 w 879995"/>
                <a:gd name="connsiteY0" fmla="*/ 31014 h 764358"/>
                <a:gd name="connsiteX1" fmla="*/ 445469 w 879995"/>
                <a:gd name="connsiteY1" fmla="*/ 375428 h 764358"/>
                <a:gd name="connsiteX2" fmla="*/ 848779 w 879995"/>
                <a:gd name="connsiteY2" fmla="*/ 758359 h 764358"/>
                <a:gd name="connsiteX3" fmla="*/ 875069 w 879995"/>
                <a:gd name="connsiteY3" fmla="*/ 732070 h 764358"/>
                <a:gd name="connsiteX4" fmla="*/ 531266 w 879995"/>
                <a:gd name="connsiteY4" fmla="*/ 390509 h 764358"/>
                <a:gd name="connsiteX5" fmla="*/ 32172 w 879995"/>
                <a:gd name="connsiteY5" fmla="*/ 4928 h 764358"/>
                <a:gd name="connsiteX6" fmla="*/ 6086 w 879995"/>
                <a:gd name="connsiteY6" fmla="*/ 31014 h 764358"/>
                <a:gd name="connsiteX7" fmla="*/ 6086 w 879995"/>
                <a:gd name="connsiteY7" fmla="*/ 31014 h 764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9995" h="764358">
                  <a:moveTo>
                    <a:pt x="6086" y="31014"/>
                  </a:moveTo>
                  <a:cubicBezTo>
                    <a:pt x="147316" y="152476"/>
                    <a:pt x="294049" y="267009"/>
                    <a:pt x="445469" y="375428"/>
                  </a:cubicBezTo>
                  <a:cubicBezTo>
                    <a:pt x="601576" y="487108"/>
                    <a:pt x="722426" y="615295"/>
                    <a:pt x="848779" y="758359"/>
                  </a:cubicBezTo>
                  <a:cubicBezTo>
                    <a:pt x="864675" y="776293"/>
                    <a:pt x="890965" y="750004"/>
                    <a:pt x="875069" y="732070"/>
                  </a:cubicBezTo>
                  <a:cubicBezTo>
                    <a:pt x="767261" y="609996"/>
                    <a:pt x="663733" y="486904"/>
                    <a:pt x="531266" y="390509"/>
                  </a:cubicBezTo>
                  <a:cubicBezTo>
                    <a:pt x="360894" y="266398"/>
                    <a:pt x="192355" y="142490"/>
                    <a:pt x="32172" y="4928"/>
                  </a:cubicBezTo>
                  <a:cubicBezTo>
                    <a:pt x="14442" y="-10968"/>
                    <a:pt x="-12052" y="15322"/>
                    <a:pt x="6086" y="31014"/>
                  </a:cubicBezTo>
                  <a:lnTo>
                    <a:pt x="6086" y="31014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248FAD37-E4AE-4700-B9C6-3B8F258DBFA2}"/>
                </a:ext>
              </a:extLst>
            </p:cNvPr>
            <p:cNvSpPr/>
            <p:nvPr/>
          </p:nvSpPr>
          <p:spPr>
            <a:xfrm>
              <a:off x="11239302" y="4015204"/>
              <a:ext cx="970593" cy="453881"/>
            </a:xfrm>
            <a:custGeom>
              <a:avLst/>
              <a:gdLst>
                <a:gd name="connsiteX0" fmla="*/ 13271 w 970593"/>
                <a:gd name="connsiteY0" fmla="*/ 36523 h 453881"/>
                <a:gd name="connsiteX1" fmla="*/ 478332 w 970593"/>
                <a:gd name="connsiteY1" fmla="*/ 217086 h 453881"/>
                <a:gd name="connsiteX2" fmla="*/ 944004 w 970593"/>
                <a:gd name="connsiteY2" fmla="*/ 450227 h 453881"/>
                <a:gd name="connsiteX3" fmla="*/ 962753 w 970593"/>
                <a:gd name="connsiteY3" fmla="*/ 418028 h 453881"/>
                <a:gd name="connsiteX4" fmla="*/ 536414 w 970593"/>
                <a:gd name="connsiteY4" fmla="*/ 198744 h 453881"/>
                <a:gd name="connsiteX5" fmla="*/ 23257 w 970593"/>
                <a:gd name="connsiteY5" fmla="*/ 655 h 453881"/>
                <a:gd name="connsiteX6" fmla="*/ 13271 w 970593"/>
                <a:gd name="connsiteY6" fmla="*/ 36523 h 453881"/>
                <a:gd name="connsiteX7" fmla="*/ 13271 w 970593"/>
                <a:gd name="connsiteY7" fmla="*/ 36523 h 453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70593" h="453881">
                  <a:moveTo>
                    <a:pt x="13271" y="36523"/>
                  </a:moveTo>
                  <a:cubicBezTo>
                    <a:pt x="175492" y="76671"/>
                    <a:pt x="323244" y="156762"/>
                    <a:pt x="478332" y="217086"/>
                  </a:cubicBezTo>
                  <a:cubicBezTo>
                    <a:pt x="642591" y="281281"/>
                    <a:pt x="802366" y="342420"/>
                    <a:pt x="944004" y="450227"/>
                  </a:cubicBezTo>
                  <a:cubicBezTo>
                    <a:pt x="963161" y="464697"/>
                    <a:pt x="981502" y="432497"/>
                    <a:pt x="962753" y="418028"/>
                  </a:cubicBezTo>
                  <a:cubicBezTo>
                    <a:pt x="833751" y="319798"/>
                    <a:pt x="687630" y="254992"/>
                    <a:pt x="536414" y="198744"/>
                  </a:cubicBezTo>
                  <a:cubicBezTo>
                    <a:pt x="364818" y="135160"/>
                    <a:pt x="201782" y="44879"/>
                    <a:pt x="23257" y="655"/>
                  </a:cubicBezTo>
                  <a:cubicBezTo>
                    <a:pt x="-179" y="-5255"/>
                    <a:pt x="-9961" y="30613"/>
                    <a:pt x="13271" y="36523"/>
                  </a:cubicBezTo>
                  <a:lnTo>
                    <a:pt x="13271" y="36523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A2B21126-6E9D-4F2A-95FC-526654DF9933}"/>
                </a:ext>
              </a:extLst>
            </p:cNvPr>
            <p:cNvSpPr/>
            <p:nvPr/>
          </p:nvSpPr>
          <p:spPr>
            <a:xfrm>
              <a:off x="11926029" y="3314013"/>
              <a:ext cx="284246" cy="1128593"/>
            </a:xfrm>
            <a:custGeom>
              <a:avLst/>
              <a:gdLst>
                <a:gd name="connsiteX0" fmla="*/ 284178 w 284246"/>
                <a:gd name="connsiteY0" fmla="*/ 1110659 h 1128593"/>
                <a:gd name="connsiteX1" fmla="*/ 234452 w 284246"/>
                <a:gd name="connsiteY1" fmla="*/ 872626 h 1128593"/>
                <a:gd name="connsiteX2" fmla="*/ 173517 w 284246"/>
                <a:gd name="connsiteY2" fmla="*/ 585479 h 1128593"/>
                <a:gd name="connsiteX3" fmla="*/ 110340 w 284246"/>
                <a:gd name="connsiteY3" fmla="*/ 299758 h 1128593"/>
                <a:gd name="connsiteX4" fmla="*/ 37178 w 284246"/>
                <a:gd name="connsiteY4" fmla="*/ 12610 h 1128593"/>
                <a:gd name="connsiteX5" fmla="*/ 1310 w 284246"/>
                <a:gd name="connsiteY5" fmla="*/ 22392 h 1128593"/>
                <a:gd name="connsiteX6" fmla="*/ 126032 w 284246"/>
                <a:gd name="connsiteY6" fmla="*/ 540440 h 1128593"/>
                <a:gd name="connsiteX7" fmla="*/ 185948 w 284246"/>
                <a:gd name="connsiteY7" fmla="*/ 836962 h 1128593"/>
                <a:gd name="connsiteX8" fmla="*/ 246679 w 284246"/>
                <a:gd name="connsiteY8" fmla="*/ 1110455 h 1128593"/>
                <a:gd name="connsiteX9" fmla="*/ 284178 w 284246"/>
                <a:gd name="connsiteY9" fmla="*/ 1110659 h 1128593"/>
                <a:gd name="connsiteX10" fmla="*/ 284178 w 284246"/>
                <a:gd name="connsiteY10" fmla="*/ 1110659 h 1128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246" h="1128593">
                  <a:moveTo>
                    <a:pt x="284178" y="1110659"/>
                  </a:moveTo>
                  <a:cubicBezTo>
                    <a:pt x="285808" y="1027918"/>
                    <a:pt x="258296" y="950680"/>
                    <a:pt x="234452" y="872626"/>
                  </a:cubicBezTo>
                  <a:cubicBezTo>
                    <a:pt x="206124" y="779492"/>
                    <a:pt x="193081" y="680855"/>
                    <a:pt x="173517" y="585479"/>
                  </a:cubicBezTo>
                  <a:cubicBezTo>
                    <a:pt x="153952" y="489899"/>
                    <a:pt x="129905" y="395338"/>
                    <a:pt x="110340" y="299758"/>
                  </a:cubicBezTo>
                  <a:cubicBezTo>
                    <a:pt x="90572" y="202547"/>
                    <a:pt x="72842" y="105337"/>
                    <a:pt x="37178" y="12610"/>
                  </a:cubicBezTo>
                  <a:cubicBezTo>
                    <a:pt x="28618" y="-9603"/>
                    <a:pt x="-7250" y="-25"/>
                    <a:pt x="1310" y="22392"/>
                  </a:cubicBezTo>
                  <a:cubicBezTo>
                    <a:pt x="64079" y="186244"/>
                    <a:pt x="89146" y="369252"/>
                    <a:pt x="126032" y="540440"/>
                  </a:cubicBezTo>
                  <a:cubicBezTo>
                    <a:pt x="147227" y="639077"/>
                    <a:pt x="164142" y="738529"/>
                    <a:pt x="185948" y="836962"/>
                  </a:cubicBezTo>
                  <a:cubicBezTo>
                    <a:pt x="206328" y="929078"/>
                    <a:pt x="248513" y="1014264"/>
                    <a:pt x="246679" y="1110455"/>
                  </a:cubicBezTo>
                  <a:cubicBezTo>
                    <a:pt x="246475" y="1134707"/>
                    <a:pt x="283770" y="1134503"/>
                    <a:pt x="284178" y="1110659"/>
                  </a:cubicBezTo>
                  <a:lnTo>
                    <a:pt x="284178" y="1110659"/>
                  </a:lnTo>
                  <a:close/>
                </a:path>
              </a:pathLst>
            </a:custGeom>
            <a:solidFill>
              <a:srgbClr val="FFA522"/>
            </a:solidFill>
            <a:ln w="203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107" name="Graphic 106">
            <a:extLst>
              <a:ext uri="{FF2B5EF4-FFF2-40B4-BE49-F238E27FC236}">
                <a16:creationId xmlns:a16="http://schemas.microsoft.com/office/drawing/2014/main" xmlns="" id="{94557E12-5529-483C-AD7B-8B35BAE47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73619">
            <a:off x="-197455" y="4422134"/>
            <a:ext cx="1376593" cy="2413507"/>
          </a:xfrm>
          <a:prstGeom prst="rect">
            <a:avLst/>
          </a:prstGeom>
        </p:spPr>
      </p:pic>
      <p:grpSp>
        <p:nvGrpSpPr>
          <p:cNvPr id="108" name="Graphic 7">
            <a:extLst>
              <a:ext uri="{FF2B5EF4-FFF2-40B4-BE49-F238E27FC236}">
                <a16:creationId xmlns:a16="http://schemas.microsoft.com/office/drawing/2014/main" xmlns="" id="{0E9191B7-43C2-4919-A433-8F34F045DC52}"/>
              </a:ext>
            </a:extLst>
          </p:cNvPr>
          <p:cNvGrpSpPr/>
          <p:nvPr/>
        </p:nvGrpSpPr>
        <p:grpSpPr>
          <a:xfrm>
            <a:off x="89075" y="2101146"/>
            <a:ext cx="2519814" cy="4682158"/>
            <a:chOff x="0" y="2213069"/>
            <a:chExt cx="2613113" cy="4606687"/>
          </a:xfrm>
        </p:grpSpPr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478DDF94-6B99-46C2-BD38-FF546121CC8F}"/>
                </a:ext>
              </a:extLst>
            </p:cNvPr>
            <p:cNvSpPr/>
            <p:nvPr/>
          </p:nvSpPr>
          <p:spPr>
            <a:xfrm>
              <a:off x="0" y="2213069"/>
              <a:ext cx="2613113" cy="2465592"/>
            </a:xfrm>
            <a:custGeom>
              <a:avLst/>
              <a:gdLst>
                <a:gd name="connsiteX0" fmla="*/ 841518 w 2613113"/>
                <a:gd name="connsiteY0" fmla="*/ 2039175 h 2465592"/>
                <a:gd name="connsiteX1" fmla="*/ 85391 w 2613113"/>
                <a:gd name="connsiteY1" fmla="*/ 1932305 h 2465592"/>
                <a:gd name="connsiteX2" fmla="*/ 467296 w 2613113"/>
                <a:gd name="connsiteY2" fmla="*/ 1183687 h 2465592"/>
                <a:gd name="connsiteX3" fmla="*/ 169386 w 2613113"/>
                <a:gd name="connsiteY3" fmla="*/ 878093 h 2465592"/>
                <a:gd name="connsiteX4" fmla="*/ 199945 w 2613113"/>
                <a:gd name="connsiteY4" fmla="*/ 427386 h 2465592"/>
                <a:gd name="connsiteX5" fmla="*/ 1032558 w 2613113"/>
                <a:gd name="connsiteY5" fmla="*/ 435069 h 2465592"/>
                <a:gd name="connsiteX6" fmla="*/ 1895729 w 2613113"/>
                <a:gd name="connsiteY6" fmla="*/ 60848 h 2465592"/>
                <a:gd name="connsiteX7" fmla="*/ 2048526 w 2613113"/>
                <a:gd name="connsiteY7" fmla="*/ 840025 h 2465592"/>
                <a:gd name="connsiteX8" fmla="*/ 2606104 w 2613113"/>
                <a:gd name="connsiteY8" fmla="*/ 1313783 h 2465592"/>
                <a:gd name="connsiteX9" fmla="*/ 1910922 w 2613113"/>
                <a:gd name="connsiteY9" fmla="*/ 1756806 h 2465592"/>
                <a:gd name="connsiteX10" fmla="*/ 1880362 w 2613113"/>
                <a:gd name="connsiteY10" fmla="*/ 2222706 h 2465592"/>
                <a:gd name="connsiteX11" fmla="*/ 1521333 w 2613113"/>
                <a:gd name="connsiteY11" fmla="*/ 2459498 h 2465592"/>
                <a:gd name="connsiteX12" fmla="*/ 864394 w 2613113"/>
                <a:gd name="connsiteY12" fmla="*/ 2062226 h 246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13113" h="2465592">
                  <a:moveTo>
                    <a:pt x="841518" y="2039175"/>
                  </a:moveTo>
                  <a:cubicBezTo>
                    <a:pt x="604726" y="2161413"/>
                    <a:pt x="261064" y="2161413"/>
                    <a:pt x="85391" y="1932305"/>
                  </a:cubicBezTo>
                  <a:cubicBezTo>
                    <a:pt x="-159084" y="1619202"/>
                    <a:pt x="169386" y="1283049"/>
                    <a:pt x="467296" y="1183687"/>
                  </a:cubicBezTo>
                  <a:cubicBezTo>
                    <a:pt x="367935" y="1076642"/>
                    <a:pt x="230505" y="1030890"/>
                    <a:pt x="169386" y="878093"/>
                  </a:cubicBezTo>
                  <a:cubicBezTo>
                    <a:pt x="115951" y="740663"/>
                    <a:pt x="108267" y="549623"/>
                    <a:pt x="199945" y="427386"/>
                  </a:cubicBezTo>
                  <a:cubicBezTo>
                    <a:pt x="444421" y="129475"/>
                    <a:pt x="780399" y="244029"/>
                    <a:pt x="1032558" y="435069"/>
                  </a:cubicBezTo>
                  <a:cubicBezTo>
                    <a:pt x="1116552" y="68357"/>
                    <a:pt x="1567260" y="-99633"/>
                    <a:pt x="1895729" y="60848"/>
                  </a:cubicBezTo>
                  <a:cubicBezTo>
                    <a:pt x="2216516" y="221328"/>
                    <a:pt x="2208832" y="572674"/>
                    <a:pt x="2048526" y="840025"/>
                  </a:cubicBezTo>
                  <a:cubicBezTo>
                    <a:pt x="2315877" y="870584"/>
                    <a:pt x="2667223" y="954579"/>
                    <a:pt x="2606104" y="1313783"/>
                  </a:cubicBezTo>
                  <a:cubicBezTo>
                    <a:pt x="2537302" y="1672812"/>
                    <a:pt x="2224199" y="1756806"/>
                    <a:pt x="1910922" y="1756806"/>
                  </a:cubicBezTo>
                  <a:cubicBezTo>
                    <a:pt x="1918605" y="1955355"/>
                    <a:pt x="1956674" y="2077593"/>
                    <a:pt x="1880362" y="2222706"/>
                  </a:cubicBezTo>
                  <a:cubicBezTo>
                    <a:pt x="1811560" y="2352453"/>
                    <a:pt x="1658938" y="2444131"/>
                    <a:pt x="1521333" y="2459498"/>
                  </a:cubicBezTo>
                  <a:cubicBezTo>
                    <a:pt x="1246299" y="2505424"/>
                    <a:pt x="978948" y="2283825"/>
                    <a:pt x="864394" y="2062226"/>
                  </a:cubicBezTo>
                </a:path>
              </a:pathLst>
            </a:custGeom>
            <a:solidFill>
              <a:srgbClr val="459B97"/>
            </a:solidFill>
            <a:ln w="17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grpSp>
          <p:nvGrpSpPr>
            <p:cNvPr id="110" name="Graphic 7">
              <a:extLst>
                <a:ext uri="{FF2B5EF4-FFF2-40B4-BE49-F238E27FC236}">
                  <a16:creationId xmlns:a16="http://schemas.microsoft.com/office/drawing/2014/main" xmlns="" id="{BEA43459-EB0A-4180-ABC4-D40D04E6539B}"/>
                </a:ext>
              </a:extLst>
            </p:cNvPr>
            <p:cNvGrpSpPr/>
            <p:nvPr/>
          </p:nvGrpSpPr>
          <p:grpSpPr>
            <a:xfrm>
              <a:off x="101106" y="2960878"/>
              <a:ext cx="1687576" cy="3858878"/>
              <a:chOff x="101106" y="2960878"/>
              <a:chExt cx="1687576" cy="3858878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AF5C422-2E4E-45C9-92A8-AF6711880E87}"/>
                  </a:ext>
                </a:extLst>
              </p:cNvPr>
              <p:cNvSpPr/>
              <p:nvPr/>
            </p:nvSpPr>
            <p:spPr>
              <a:xfrm>
                <a:off x="101106" y="2960878"/>
                <a:ext cx="1687576" cy="3858878"/>
              </a:xfrm>
              <a:custGeom>
                <a:avLst/>
                <a:gdLst>
                  <a:gd name="connsiteX0" fmla="*/ 0 w 1687576"/>
                  <a:gd name="connsiteY0" fmla="*/ 3858879 h 3858878"/>
                  <a:gd name="connsiteX1" fmla="*/ 893207 w 1687576"/>
                  <a:gd name="connsiteY1" fmla="*/ 664986 h 3858878"/>
                  <a:gd name="connsiteX2" fmla="*/ 1061197 w 1687576"/>
                  <a:gd name="connsiteY2" fmla="*/ 363 h 3858878"/>
                  <a:gd name="connsiteX3" fmla="*/ 1061197 w 1687576"/>
                  <a:gd name="connsiteY3" fmla="*/ 363 h 3858878"/>
                  <a:gd name="connsiteX4" fmla="*/ 1000078 w 1687576"/>
                  <a:gd name="connsiteY4" fmla="*/ 810099 h 3858878"/>
                  <a:gd name="connsiteX5" fmla="*/ 1687577 w 1687576"/>
                  <a:gd name="connsiteY5" fmla="*/ 451070 h 3858878"/>
                  <a:gd name="connsiteX6" fmla="*/ 1084247 w 1687576"/>
                  <a:gd name="connsiteY6" fmla="*/ 916970 h 3858878"/>
                  <a:gd name="connsiteX7" fmla="*/ 587788 w 1687576"/>
                  <a:gd name="connsiteY7" fmla="*/ 2322527 h 3858878"/>
                  <a:gd name="connsiteX8" fmla="*/ 542560 w 1687576"/>
                  <a:gd name="connsiteY8" fmla="*/ 3849274 h 385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87576" h="3858878">
                    <a:moveTo>
                      <a:pt x="0" y="3858879"/>
                    </a:moveTo>
                    <a:cubicBezTo>
                      <a:pt x="145113" y="2094467"/>
                      <a:pt x="832088" y="894094"/>
                      <a:pt x="893207" y="664986"/>
                    </a:cubicBezTo>
                    <a:cubicBezTo>
                      <a:pt x="962010" y="451070"/>
                      <a:pt x="1000078" y="-14830"/>
                      <a:pt x="1061197" y="363"/>
                    </a:cubicBezTo>
                    <a:lnTo>
                      <a:pt x="1061197" y="363"/>
                    </a:lnTo>
                    <a:cubicBezTo>
                      <a:pt x="1145191" y="46115"/>
                      <a:pt x="1084073" y="527556"/>
                      <a:pt x="1000078" y="810099"/>
                    </a:cubicBezTo>
                    <a:cubicBezTo>
                      <a:pt x="1389666" y="458754"/>
                      <a:pt x="1657017" y="397635"/>
                      <a:pt x="1687577" y="451070"/>
                    </a:cubicBezTo>
                    <a:cubicBezTo>
                      <a:pt x="1687577" y="512189"/>
                      <a:pt x="1313355" y="664986"/>
                      <a:pt x="1084247" y="916970"/>
                    </a:cubicBezTo>
                    <a:cubicBezTo>
                      <a:pt x="778653" y="1199513"/>
                      <a:pt x="664099" y="1917572"/>
                      <a:pt x="587788" y="2322527"/>
                    </a:cubicBezTo>
                    <a:cubicBezTo>
                      <a:pt x="500825" y="2783363"/>
                      <a:pt x="450882" y="3528488"/>
                      <a:pt x="542560" y="3849274"/>
                    </a:cubicBezTo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8BB85878-CCFB-4C70-9678-F5D6128D1A35}"/>
                  </a:ext>
                </a:extLst>
              </p:cNvPr>
              <p:cNvSpPr/>
              <p:nvPr/>
            </p:nvSpPr>
            <p:spPr>
              <a:xfrm>
                <a:off x="779057" y="3831456"/>
                <a:ext cx="261635" cy="504625"/>
              </a:xfrm>
              <a:custGeom>
                <a:avLst/>
                <a:gdLst>
                  <a:gd name="connsiteX0" fmla="*/ 232021 w 261635"/>
                  <a:gd name="connsiteY0" fmla="*/ 7974 h 504625"/>
                  <a:gd name="connsiteX1" fmla="*/ 1167 w 261635"/>
                  <a:gd name="connsiteY1" fmla="*/ 485399 h 504625"/>
                  <a:gd name="connsiteX2" fmla="*/ 31901 w 261635"/>
                  <a:gd name="connsiteY2" fmla="*/ 493956 h 504625"/>
                  <a:gd name="connsiteX3" fmla="*/ 259437 w 261635"/>
                  <a:gd name="connsiteY3" fmla="*/ 24214 h 504625"/>
                  <a:gd name="connsiteX4" fmla="*/ 232021 w 261635"/>
                  <a:gd name="connsiteY4" fmla="*/ 7974 h 504625"/>
                  <a:gd name="connsiteX5" fmla="*/ 232021 w 261635"/>
                  <a:gd name="connsiteY5" fmla="*/ 7974 h 504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635" h="504625">
                    <a:moveTo>
                      <a:pt x="232021" y="7974"/>
                    </a:moveTo>
                    <a:cubicBezTo>
                      <a:pt x="146979" y="163041"/>
                      <a:pt x="65254" y="320204"/>
                      <a:pt x="1167" y="485399"/>
                    </a:cubicBezTo>
                    <a:cubicBezTo>
                      <a:pt x="-6342" y="504608"/>
                      <a:pt x="24567" y="512815"/>
                      <a:pt x="31901" y="493956"/>
                    </a:cubicBezTo>
                    <a:cubicBezTo>
                      <a:pt x="94940" y="331380"/>
                      <a:pt x="175617" y="176837"/>
                      <a:pt x="259437" y="24214"/>
                    </a:cubicBezTo>
                    <a:cubicBezTo>
                      <a:pt x="269565" y="5879"/>
                      <a:pt x="241975" y="-10187"/>
                      <a:pt x="232021" y="7974"/>
                    </a:cubicBezTo>
                    <a:lnTo>
                      <a:pt x="232021" y="797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8CAF3220-9CA7-4EF8-B1E4-1C20A2990C6F}"/>
                  </a:ext>
                </a:extLst>
              </p:cNvPr>
              <p:cNvSpPr/>
              <p:nvPr/>
            </p:nvSpPr>
            <p:spPr>
              <a:xfrm>
                <a:off x="741557" y="4450472"/>
                <a:ext cx="62490" cy="130486"/>
              </a:xfrm>
              <a:custGeom>
                <a:avLst/>
                <a:gdLst>
                  <a:gd name="connsiteX0" fmla="*/ 31158 w 62490"/>
                  <a:gd name="connsiteY0" fmla="*/ 11322 h 130486"/>
                  <a:gd name="connsiteX1" fmla="*/ 598 w 62490"/>
                  <a:gd name="connsiteY1" fmla="*/ 110684 h 130486"/>
                  <a:gd name="connsiteX2" fmla="*/ 31332 w 62490"/>
                  <a:gd name="connsiteY2" fmla="*/ 119240 h 130486"/>
                  <a:gd name="connsiteX3" fmla="*/ 61892 w 62490"/>
                  <a:gd name="connsiteY3" fmla="*/ 19879 h 130486"/>
                  <a:gd name="connsiteX4" fmla="*/ 31158 w 62490"/>
                  <a:gd name="connsiteY4" fmla="*/ 11322 h 130486"/>
                  <a:gd name="connsiteX5" fmla="*/ 31158 w 62490"/>
                  <a:gd name="connsiteY5" fmla="*/ 11322 h 130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490" h="130486">
                    <a:moveTo>
                      <a:pt x="31158" y="11322"/>
                    </a:moveTo>
                    <a:cubicBezTo>
                      <a:pt x="22427" y="44850"/>
                      <a:pt x="9330" y="77156"/>
                      <a:pt x="598" y="110684"/>
                    </a:cubicBezTo>
                    <a:cubicBezTo>
                      <a:pt x="-4640" y="130591"/>
                      <a:pt x="26094" y="138973"/>
                      <a:pt x="31332" y="119240"/>
                    </a:cubicBezTo>
                    <a:cubicBezTo>
                      <a:pt x="40064" y="85712"/>
                      <a:pt x="53161" y="53407"/>
                      <a:pt x="61892" y="19879"/>
                    </a:cubicBezTo>
                    <a:cubicBezTo>
                      <a:pt x="67131" y="-29"/>
                      <a:pt x="36397" y="-8585"/>
                      <a:pt x="31158" y="11322"/>
                    </a:cubicBezTo>
                    <a:lnTo>
                      <a:pt x="31158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xmlns="" id="{71FBAA3D-275B-4122-B958-683762AF9FCE}"/>
                  </a:ext>
                </a:extLst>
              </p:cNvPr>
              <p:cNvSpPr/>
              <p:nvPr/>
            </p:nvSpPr>
            <p:spPr>
              <a:xfrm>
                <a:off x="618985" y="4420114"/>
                <a:ext cx="116418" cy="305631"/>
              </a:xfrm>
              <a:custGeom>
                <a:avLst/>
                <a:gdLst>
                  <a:gd name="connsiteX0" fmla="*/ 84927 w 116418"/>
                  <a:gd name="connsiteY0" fmla="*/ 11121 h 305631"/>
                  <a:gd name="connsiteX1" fmla="*/ 932 w 116418"/>
                  <a:gd name="connsiteY1" fmla="*/ 286155 h 305631"/>
                  <a:gd name="connsiteX2" fmla="*/ 31666 w 116418"/>
                  <a:gd name="connsiteY2" fmla="*/ 294712 h 305631"/>
                  <a:gd name="connsiteX3" fmla="*/ 115661 w 116418"/>
                  <a:gd name="connsiteY3" fmla="*/ 19677 h 305631"/>
                  <a:gd name="connsiteX4" fmla="*/ 84927 w 116418"/>
                  <a:gd name="connsiteY4" fmla="*/ 11121 h 305631"/>
                  <a:gd name="connsiteX5" fmla="*/ 84927 w 116418"/>
                  <a:gd name="connsiteY5" fmla="*/ 11121 h 305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6418" h="305631">
                    <a:moveTo>
                      <a:pt x="84927" y="11121"/>
                    </a:moveTo>
                    <a:cubicBezTo>
                      <a:pt x="57860" y="103148"/>
                      <a:pt x="31841" y="195350"/>
                      <a:pt x="932" y="286155"/>
                    </a:cubicBezTo>
                    <a:cubicBezTo>
                      <a:pt x="-5703" y="305713"/>
                      <a:pt x="25031" y="313921"/>
                      <a:pt x="31666" y="294712"/>
                    </a:cubicBezTo>
                    <a:cubicBezTo>
                      <a:pt x="62575" y="203907"/>
                      <a:pt x="88594" y="111705"/>
                      <a:pt x="115661" y="19677"/>
                    </a:cubicBezTo>
                    <a:cubicBezTo>
                      <a:pt x="121598" y="-55"/>
                      <a:pt x="90864" y="-8437"/>
                      <a:pt x="84927" y="11121"/>
                    </a:cubicBezTo>
                    <a:lnTo>
                      <a:pt x="84927" y="11121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F4314D6B-B81B-4F28-B947-D325A7321CEA}"/>
                  </a:ext>
                </a:extLst>
              </p:cNvPr>
              <p:cNvSpPr/>
              <p:nvPr/>
            </p:nvSpPr>
            <p:spPr>
              <a:xfrm>
                <a:off x="619494" y="4652988"/>
                <a:ext cx="142468" cy="501041"/>
              </a:xfrm>
              <a:custGeom>
                <a:avLst/>
                <a:gdLst>
                  <a:gd name="connsiteX0" fmla="*/ 111136 w 142468"/>
                  <a:gd name="connsiteY0" fmla="*/ 11372 h 501041"/>
                  <a:gd name="connsiteX1" fmla="*/ 423 w 142468"/>
                  <a:gd name="connsiteY1" fmla="*/ 481113 h 501041"/>
                  <a:gd name="connsiteX2" fmla="*/ 31157 w 142468"/>
                  <a:gd name="connsiteY2" fmla="*/ 489670 h 501041"/>
                  <a:gd name="connsiteX3" fmla="*/ 141870 w 142468"/>
                  <a:gd name="connsiteY3" fmla="*/ 19928 h 501041"/>
                  <a:gd name="connsiteX4" fmla="*/ 111136 w 142468"/>
                  <a:gd name="connsiteY4" fmla="*/ 11372 h 501041"/>
                  <a:gd name="connsiteX5" fmla="*/ 111136 w 142468"/>
                  <a:gd name="connsiteY5" fmla="*/ 11372 h 50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468" h="501041">
                    <a:moveTo>
                      <a:pt x="111136" y="11372"/>
                    </a:moveTo>
                    <a:cubicBezTo>
                      <a:pt x="70448" y="167137"/>
                      <a:pt x="35348" y="324125"/>
                      <a:pt x="423" y="481113"/>
                    </a:cubicBezTo>
                    <a:cubicBezTo>
                      <a:pt x="-3942" y="501195"/>
                      <a:pt x="26792" y="509577"/>
                      <a:pt x="31157" y="489670"/>
                    </a:cubicBezTo>
                    <a:cubicBezTo>
                      <a:pt x="66082" y="332682"/>
                      <a:pt x="101182" y="175519"/>
                      <a:pt x="141870" y="19928"/>
                    </a:cubicBezTo>
                    <a:cubicBezTo>
                      <a:pt x="147108" y="-154"/>
                      <a:pt x="116374" y="-8535"/>
                      <a:pt x="111136" y="11372"/>
                    </a:cubicBezTo>
                    <a:lnTo>
                      <a:pt x="111136" y="1137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43F2A05-A21F-416F-8FF4-24C9BDFAB8A5}"/>
                  </a:ext>
                </a:extLst>
              </p:cNvPr>
              <p:cNvSpPr/>
              <p:nvPr/>
            </p:nvSpPr>
            <p:spPr>
              <a:xfrm>
                <a:off x="474473" y="4801818"/>
                <a:ext cx="123305" cy="363637"/>
              </a:xfrm>
              <a:custGeom>
                <a:avLst/>
                <a:gdLst>
                  <a:gd name="connsiteX0" fmla="*/ 92010 w 123305"/>
                  <a:gd name="connsiteY0" fmla="*/ 11322 h 363637"/>
                  <a:gd name="connsiteX1" fmla="*/ 332 w 123305"/>
                  <a:gd name="connsiteY1" fmla="*/ 343633 h 363637"/>
                  <a:gd name="connsiteX2" fmla="*/ 31066 w 123305"/>
                  <a:gd name="connsiteY2" fmla="*/ 352190 h 363637"/>
                  <a:gd name="connsiteX3" fmla="*/ 122744 w 123305"/>
                  <a:gd name="connsiteY3" fmla="*/ 19879 h 363637"/>
                  <a:gd name="connsiteX4" fmla="*/ 92010 w 123305"/>
                  <a:gd name="connsiteY4" fmla="*/ 11322 h 363637"/>
                  <a:gd name="connsiteX5" fmla="*/ 92010 w 123305"/>
                  <a:gd name="connsiteY5" fmla="*/ 11322 h 363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305" h="363637">
                    <a:moveTo>
                      <a:pt x="92010" y="11322"/>
                    </a:moveTo>
                    <a:cubicBezTo>
                      <a:pt x="63371" y="122558"/>
                      <a:pt x="22334" y="230826"/>
                      <a:pt x="332" y="343633"/>
                    </a:cubicBezTo>
                    <a:cubicBezTo>
                      <a:pt x="-3510" y="363715"/>
                      <a:pt x="27224" y="372272"/>
                      <a:pt x="31066" y="352190"/>
                    </a:cubicBezTo>
                    <a:cubicBezTo>
                      <a:pt x="53068" y="239382"/>
                      <a:pt x="94105" y="131115"/>
                      <a:pt x="122744" y="19879"/>
                    </a:cubicBezTo>
                    <a:cubicBezTo>
                      <a:pt x="127808" y="-29"/>
                      <a:pt x="97074" y="-8585"/>
                      <a:pt x="92010" y="11322"/>
                    </a:cubicBezTo>
                    <a:lnTo>
                      <a:pt x="92010" y="11322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5D0EA8E5-D6B2-4ED9-AE4B-4DFEAEF6D008}"/>
                  </a:ext>
                </a:extLst>
              </p:cNvPr>
              <p:cNvSpPr/>
              <p:nvPr/>
            </p:nvSpPr>
            <p:spPr>
              <a:xfrm>
                <a:off x="481952" y="5214157"/>
                <a:ext cx="77238" cy="260559"/>
              </a:xfrm>
              <a:custGeom>
                <a:avLst/>
                <a:gdLst>
                  <a:gd name="connsiteX0" fmla="*/ 46287 w 77238"/>
                  <a:gd name="connsiteY0" fmla="*/ 11447 h 260559"/>
                  <a:gd name="connsiteX1" fmla="*/ 361 w 77238"/>
                  <a:gd name="connsiteY1" fmla="*/ 240555 h 260559"/>
                  <a:gd name="connsiteX2" fmla="*/ 31095 w 77238"/>
                  <a:gd name="connsiteY2" fmla="*/ 249112 h 260559"/>
                  <a:gd name="connsiteX3" fmla="*/ 76847 w 77238"/>
                  <a:gd name="connsiteY3" fmla="*/ 20004 h 260559"/>
                  <a:gd name="connsiteX4" fmla="*/ 46287 w 77238"/>
                  <a:gd name="connsiteY4" fmla="*/ 11447 h 260559"/>
                  <a:gd name="connsiteX5" fmla="*/ 46287 w 77238"/>
                  <a:gd name="connsiteY5" fmla="*/ 11447 h 260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238" h="260559">
                    <a:moveTo>
                      <a:pt x="46287" y="11447"/>
                    </a:moveTo>
                    <a:cubicBezTo>
                      <a:pt x="31095" y="87758"/>
                      <a:pt x="15728" y="164244"/>
                      <a:pt x="361" y="240555"/>
                    </a:cubicBezTo>
                    <a:cubicBezTo>
                      <a:pt x="-3655" y="260637"/>
                      <a:pt x="27079" y="269194"/>
                      <a:pt x="31095" y="249112"/>
                    </a:cubicBezTo>
                    <a:cubicBezTo>
                      <a:pt x="46287" y="172801"/>
                      <a:pt x="61654" y="96315"/>
                      <a:pt x="76847" y="20004"/>
                    </a:cubicBezTo>
                    <a:cubicBezTo>
                      <a:pt x="81038" y="-78"/>
                      <a:pt x="50304" y="-8635"/>
                      <a:pt x="46287" y="11447"/>
                    </a:cubicBezTo>
                    <a:lnTo>
                      <a:pt x="46287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DAD3735E-B6C3-498A-B156-5633C5D54568}"/>
                  </a:ext>
                </a:extLst>
              </p:cNvPr>
              <p:cNvSpPr/>
              <p:nvPr/>
            </p:nvSpPr>
            <p:spPr>
              <a:xfrm>
                <a:off x="290917" y="5412869"/>
                <a:ext cx="138799" cy="802531"/>
              </a:xfrm>
              <a:custGeom>
                <a:avLst/>
                <a:gdLst>
                  <a:gd name="connsiteX0" fmla="*/ 107575 w 138799"/>
                  <a:gd name="connsiteY0" fmla="*/ 11458 h 802531"/>
                  <a:gd name="connsiteX1" fmla="*/ 6 w 138799"/>
                  <a:gd name="connsiteY1" fmla="*/ 787143 h 802531"/>
                  <a:gd name="connsiteX2" fmla="*/ 31963 w 138799"/>
                  <a:gd name="connsiteY2" fmla="*/ 787143 h 802531"/>
                  <a:gd name="connsiteX3" fmla="*/ 138309 w 138799"/>
                  <a:gd name="connsiteY3" fmla="*/ 19840 h 802531"/>
                  <a:gd name="connsiteX4" fmla="*/ 107575 w 138799"/>
                  <a:gd name="connsiteY4" fmla="*/ 11458 h 802531"/>
                  <a:gd name="connsiteX5" fmla="*/ 107575 w 138799"/>
                  <a:gd name="connsiteY5" fmla="*/ 11458 h 802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799" h="802531">
                    <a:moveTo>
                      <a:pt x="107575" y="11458"/>
                    </a:moveTo>
                    <a:cubicBezTo>
                      <a:pt x="47504" y="268157"/>
                      <a:pt x="7166" y="523285"/>
                      <a:pt x="6" y="787143"/>
                    </a:cubicBezTo>
                    <a:cubicBezTo>
                      <a:pt x="-517" y="807749"/>
                      <a:pt x="31264" y="807574"/>
                      <a:pt x="31963" y="787143"/>
                    </a:cubicBezTo>
                    <a:cubicBezTo>
                      <a:pt x="39122" y="526253"/>
                      <a:pt x="78937" y="273571"/>
                      <a:pt x="138309" y="19840"/>
                    </a:cubicBezTo>
                    <a:cubicBezTo>
                      <a:pt x="143024" y="-67"/>
                      <a:pt x="112290" y="-8624"/>
                      <a:pt x="107575" y="11458"/>
                    </a:cubicBezTo>
                    <a:lnTo>
                      <a:pt x="107575" y="114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0472BF93-DEE5-449C-B771-58AA77EF5BC7}"/>
                  </a:ext>
                </a:extLst>
              </p:cNvPr>
              <p:cNvSpPr/>
              <p:nvPr/>
            </p:nvSpPr>
            <p:spPr>
              <a:xfrm>
                <a:off x="462671" y="5550865"/>
                <a:ext cx="85627" cy="515449"/>
              </a:xfrm>
              <a:custGeom>
                <a:avLst/>
                <a:gdLst>
                  <a:gd name="connsiteX0" fmla="*/ 53519 w 85627"/>
                  <a:gd name="connsiteY0" fmla="*/ 15258 h 515449"/>
                  <a:gd name="connsiteX1" fmla="*/ 84 w 85627"/>
                  <a:gd name="connsiteY1" fmla="*/ 500192 h 515449"/>
                  <a:gd name="connsiteX2" fmla="*/ 32040 w 85627"/>
                  <a:gd name="connsiteY2" fmla="*/ 500192 h 515449"/>
                  <a:gd name="connsiteX3" fmla="*/ 85475 w 85627"/>
                  <a:gd name="connsiteY3" fmla="*/ 15258 h 515449"/>
                  <a:gd name="connsiteX4" fmla="*/ 53519 w 85627"/>
                  <a:gd name="connsiteY4" fmla="*/ 15258 h 515449"/>
                  <a:gd name="connsiteX5" fmla="*/ 53519 w 85627"/>
                  <a:gd name="connsiteY5" fmla="*/ 15258 h 515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627" h="515449">
                    <a:moveTo>
                      <a:pt x="53519" y="15258"/>
                    </a:moveTo>
                    <a:cubicBezTo>
                      <a:pt x="33088" y="176611"/>
                      <a:pt x="15800" y="338314"/>
                      <a:pt x="84" y="500192"/>
                    </a:cubicBezTo>
                    <a:cubicBezTo>
                      <a:pt x="-1837" y="520623"/>
                      <a:pt x="29945" y="520448"/>
                      <a:pt x="32040" y="500192"/>
                    </a:cubicBezTo>
                    <a:cubicBezTo>
                      <a:pt x="47931" y="338314"/>
                      <a:pt x="65044" y="176611"/>
                      <a:pt x="85475" y="15258"/>
                    </a:cubicBezTo>
                    <a:cubicBezTo>
                      <a:pt x="88095" y="-5173"/>
                      <a:pt x="56138" y="-4999"/>
                      <a:pt x="53519" y="15258"/>
                    </a:cubicBezTo>
                    <a:lnTo>
                      <a:pt x="53519" y="15258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B2F0040-DF3E-4767-80B8-41F49E1A3735}"/>
                  </a:ext>
                </a:extLst>
              </p:cNvPr>
              <p:cNvSpPr/>
              <p:nvPr/>
            </p:nvSpPr>
            <p:spPr>
              <a:xfrm>
                <a:off x="405478" y="6207434"/>
                <a:ext cx="31956" cy="229457"/>
              </a:xfrm>
              <a:custGeom>
                <a:avLst/>
                <a:gdLst>
                  <a:gd name="connsiteX0" fmla="*/ 0 w 31956"/>
                  <a:gd name="connsiteY0" fmla="*/ 15454 h 229457"/>
                  <a:gd name="connsiteX1" fmla="*/ 0 w 31956"/>
                  <a:gd name="connsiteY1" fmla="*/ 214003 h 229457"/>
                  <a:gd name="connsiteX2" fmla="*/ 31956 w 31956"/>
                  <a:gd name="connsiteY2" fmla="*/ 214003 h 229457"/>
                  <a:gd name="connsiteX3" fmla="*/ 31956 w 31956"/>
                  <a:gd name="connsiteY3" fmla="*/ 15454 h 229457"/>
                  <a:gd name="connsiteX4" fmla="*/ 0 w 31956"/>
                  <a:gd name="connsiteY4" fmla="*/ 15454 h 229457"/>
                  <a:gd name="connsiteX5" fmla="*/ 0 w 31956"/>
                  <a:gd name="connsiteY5" fmla="*/ 15454 h 229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56" h="229457">
                    <a:moveTo>
                      <a:pt x="0" y="15454"/>
                    </a:moveTo>
                    <a:cubicBezTo>
                      <a:pt x="0" y="81637"/>
                      <a:pt x="0" y="147820"/>
                      <a:pt x="0" y="214003"/>
                    </a:cubicBezTo>
                    <a:cubicBezTo>
                      <a:pt x="0" y="234609"/>
                      <a:pt x="31956" y="234609"/>
                      <a:pt x="31956" y="214003"/>
                    </a:cubicBezTo>
                    <a:cubicBezTo>
                      <a:pt x="31956" y="147820"/>
                      <a:pt x="31956" y="81637"/>
                      <a:pt x="31956" y="15454"/>
                    </a:cubicBezTo>
                    <a:cubicBezTo>
                      <a:pt x="31956" y="-5151"/>
                      <a:pt x="0" y="-5151"/>
                      <a:pt x="0" y="15454"/>
                    </a:cubicBezTo>
                    <a:lnTo>
                      <a:pt x="0" y="15454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5F9EC79-2D3B-4B5F-AE25-8852748FA27F}"/>
                  </a:ext>
                </a:extLst>
              </p:cNvPr>
              <p:cNvSpPr/>
              <p:nvPr/>
            </p:nvSpPr>
            <p:spPr>
              <a:xfrm>
                <a:off x="1070201" y="3312141"/>
                <a:ext cx="77507" cy="245291"/>
              </a:xfrm>
              <a:custGeom>
                <a:avLst/>
                <a:gdLst>
                  <a:gd name="connsiteX0" fmla="*/ 46175 w 77507"/>
                  <a:gd name="connsiteY0" fmla="*/ 11447 h 245291"/>
                  <a:gd name="connsiteX1" fmla="*/ 423 w 77507"/>
                  <a:gd name="connsiteY1" fmla="*/ 225363 h 245291"/>
                  <a:gd name="connsiteX2" fmla="*/ 31157 w 77507"/>
                  <a:gd name="connsiteY2" fmla="*/ 233920 h 245291"/>
                  <a:gd name="connsiteX3" fmla="*/ 77084 w 77507"/>
                  <a:gd name="connsiteY3" fmla="*/ 20004 h 245291"/>
                  <a:gd name="connsiteX4" fmla="*/ 46175 w 77507"/>
                  <a:gd name="connsiteY4" fmla="*/ 11447 h 245291"/>
                  <a:gd name="connsiteX5" fmla="*/ 46175 w 77507"/>
                  <a:gd name="connsiteY5" fmla="*/ 11447 h 245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7507" h="245291">
                    <a:moveTo>
                      <a:pt x="46175" y="11447"/>
                    </a:moveTo>
                    <a:cubicBezTo>
                      <a:pt x="30459" y="82694"/>
                      <a:pt x="16140" y="154116"/>
                      <a:pt x="423" y="225363"/>
                    </a:cubicBezTo>
                    <a:cubicBezTo>
                      <a:pt x="-3942" y="245445"/>
                      <a:pt x="26792" y="253827"/>
                      <a:pt x="31157" y="233920"/>
                    </a:cubicBezTo>
                    <a:cubicBezTo>
                      <a:pt x="46874" y="162673"/>
                      <a:pt x="61368" y="91251"/>
                      <a:pt x="77084" y="20004"/>
                    </a:cubicBezTo>
                    <a:cubicBezTo>
                      <a:pt x="81449" y="-78"/>
                      <a:pt x="50715" y="-8635"/>
                      <a:pt x="46175" y="11447"/>
                    </a:cubicBezTo>
                    <a:lnTo>
                      <a:pt x="46175" y="11447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0E2067A8-4766-47E2-8573-DCCDDC576BF5}"/>
                  </a:ext>
                </a:extLst>
              </p:cNvPr>
              <p:cNvSpPr/>
              <p:nvPr/>
            </p:nvSpPr>
            <p:spPr>
              <a:xfrm>
                <a:off x="1206938" y="3624927"/>
                <a:ext cx="169799" cy="138393"/>
              </a:xfrm>
              <a:custGeom>
                <a:avLst/>
                <a:gdLst>
                  <a:gd name="connsiteX0" fmla="*/ 27834 w 169799"/>
                  <a:gd name="connsiteY0" fmla="*/ 134350 h 138393"/>
                  <a:gd name="connsiteX1" fmla="*/ 162121 w 169799"/>
                  <a:gd name="connsiteY1" fmla="*/ 29925 h 138393"/>
                  <a:gd name="connsiteX2" fmla="*/ 146055 w 169799"/>
                  <a:gd name="connsiteY2" fmla="*/ 2334 h 138393"/>
                  <a:gd name="connsiteX3" fmla="*/ 5307 w 169799"/>
                  <a:gd name="connsiteY3" fmla="*/ 111824 h 138393"/>
                  <a:gd name="connsiteX4" fmla="*/ 27834 w 169799"/>
                  <a:gd name="connsiteY4" fmla="*/ 134350 h 138393"/>
                  <a:gd name="connsiteX5" fmla="*/ 27834 w 169799"/>
                  <a:gd name="connsiteY5" fmla="*/ 134350 h 138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799" h="138393">
                    <a:moveTo>
                      <a:pt x="27834" y="134350"/>
                    </a:moveTo>
                    <a:cubicBezTo>
                      <a:pt x="71490" y="97679"/>
                      <a:pt x="112702" y="58912"/>
                      <a:pt x="162121" y="29925"/>
                    </a:cubicBezTo>
                    <a:cubicBezTo>
                      <a:pt x="179758" y="19447"/>
                      <a:pt x="163867" y="-8144"/>
                      <a:pt x="146055" y="2334"/>
                    </a:cubicBezTo>
                    <a:cubicBezTo>
                      <a:pt x="94366" y="32719"/>
                      <a:pt x="51059" y="73406"/>
                      <a:pt x="5307" y="111824"/>
                    </a:cubicBezTo>
                    <a:cubicBezTo>
                      <a:pt x="-10409" y="125095"/>
                      <a:pt x="12293" y="147622"/>
                      <a:pt x="27834" y="134350"/>
                    </a:cubicBezTo>
                    <a:lnTo>
                      <a:pt x="27834" y="134350"/>
                    </a:lnTo>
                    <a:close/>
                  </a:path>
                </a:pathLst>
              </a:custGeom>
              <a:solidFill>
                <a:srgbClr val="BC8662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  <p:grpSp>
          <p:nvGrpSpPr>
            <p:cNvPr id="111" name="Graphic 7">
              <a:extLst>
                <a:ext uri="{FF2B5EF4-FFF2-40B4-BE49-F238E27FC236}">
                  <a16:creationId xmlns:a16="http://schemas.microsoft.com/office/drawing/2014/main" xmlns="" id="{8471D50C-066E-4D75-8DC0-62BAC1B37C7B}"/>
                </a:ext>
              </a:extLst>
            </p:cNvPr>
            <p:cNvGrpSpPr/>
            <p:nvPr/>
          </p:nvGrpSpPr>
          <p:grpSpPr>
            <a:xfrm>
              <a:off x="199901" y="2459662"/>
              <a:ext cx="2180577" cy="1990110"/>
              <a:chOff x="199901" y="2459662"/>
              <a:chExt cx="2180577" cy="1990110"/>
            </a:xfrm>
          </p:grpSpPr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xmlns="" id="{C32D96C1-82EC-4171-8EE0-BEAC8040E472}"/>
                  </a:ext>
                </a:extLst>
              </p:cNvPr>
              <p:cNvSpPr/>
              <p:nvPr/>
            </p:nvSpPr>
            <p:spPr>
              <a:xfrm>
                <a:off x="199901" y="3663758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xmlns="" id="{C0A4C7FD-1BAF-42D9-BD21-1800D0A07237}"/>
                  </a:ext>
                </a:extLst>
              </p:cNvPr>
              <p:cNvSpPr/>
              <p:nvPr/>
            </p:nvSpPr>
            <p:spPr>
              <a:xfrm>
                <a:off x="199901" y="3671441"/>
                <a:ext cx="15454" cy="15890"/>
              </a:xfrm>
              <a:custGeom>
                <a:avLst/>
                <a:gdLst>
                  <a:gd name="connsiteX0" fmla="*/ 7727 w 15454"/>
                  <a:gd name="connsiteY0" fmla="*/ 15891 h 15890"/>
                  <a:gd name="connsiteX1" fmla="*/ 7727 w 15454"/>
                  <a:gd name="connsiteY1" fmla="*/ 0 h 15890"/>
                  <a:gd name="connsiteX2" fmla="*/ 7727 w 15454"/>
                  <a:gd name="connsiteY2" fmla="*/ 15891 h 15890"/>
                  <a:gd name="connsiteX3" fmla="*/ 7727 w 15454"/>
                  <a:gd name="connsiteY3" fmla="*/ 15891 h 15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54" h="15890">
                    <a:moveTo>
                      <a:pt x="7727" y="15891"/>
                    </a:moveTo>
                    <a:cubicBezTo>
                      <a:pt x="18030" y="15891"/>
                      <a:pt x="18030" y="0"/>
                      <a:pt x="7727" y="0"/>
                    </a:cubicBezTo>
                    <a:cubicBezTo>
                      <a:pt x="-2576" y="0"/>
                      <a:pt x="-2576" y="15891"/>
                      <a:pt x="7727" y="15891"/>
                    </a:cubicBezTo>
                    <a:lnTo>
                      <a:pt x="7727" y="15891"/>
                    </a:lnTo>
                    <a:close/>
                  </a:path>
                </a:pathLst>
              </a:custGeom>
              <a:solidFill>
                <a:srgbClr val="724120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xmlns="" id="{847BD92E-626E-4EAF-B322-0F39164720FB}"/>
                  </a:ext>
                </a:extLst>
              </p:cNvPr>
              <p:cNvSpPr/>
              <p:nvPr/>
            </p:nvSpPr>
            <p:spPr>
              <a:xfrm>
                <a:off x="1162692" y="3602167"/>
                <a:ext cx="748162" cy="847605"/>
              </a:xfrm>
              <a:custGeom>
                <a:avLst/>
                <a:gdLst>
                  <a:gd name="connsiteX0" fmla="*/ 3627 w 748162"/>
                  <a:gd name="connsiteY0" fmla="*/ 699497 h 847605"/>
                  <a:gd name="connsiteX1" fmla="*/ 447350 w 748162"/>
                  <a:gd name="connsiteY1" fmla="*/ 776157 h 847605"/>
                  <a:gd name="connsiteX2" fmla="*/ 480878 w 748162"/>
                  <a:gd name="connsiteY2" fmla="*/ 332784 h 847605"/>
                  <a:gd name="connsiteX3" fmla="*/ 461320 w 748162"/>
                  <a:gd name="connsiteY3" fmla="*/ 352342 h 847605"/>
                  <a:gd name="connsiteX4" fmla="*/ 690777 w 748162"/>
                  <a:gd name="connsiteY4" fmla="*/ 4838 h 847605"/>
                  <a:gd name="connsiteX5" fmla="*/ 668250 w 748162"/>
                  <a:gd name="connsiteY5" fmla="*/ 27365 h 847605"/>
                  <a:gd name="connsiteX6" fmla="*/ 469876 w 748162"/>
                  <a:gd name="connsiteY6" fmla="*/ 321608 h 847605"/>
                  <a:gd name="connsiteX7" fmla="*/ 450318 w 748162"/>
                  <a:gd name="connsiteY7" fmla="*/ 341166 h 847605"/>
                  <a:gd name="connsiteX8" fmla="*/ 448747 w 748162"/>
                  <a:gd name="connsiteY8" fmla="*/ 721849 h 847605"/>
                  <a:gd name="connsiteX9" fmla="*/ 26154 w 748162"/>
                  <a:gd name="connsiteY9" fmla="*/ 676970 h 847605"/>
                  <a:gd name="connsiteX10" fmla="*/ 3627 w 748162"/>
                  <a:gd name="connsiteY10" fmla="*/ 699497 h 847605"/>
                  <a:gd name="connsiteX11" fmla="*/ 3627 w 748162"/>
                  <a:gd name="connsiteY11" fmla="*/ 699497 h 847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48162" h="847605">
                    <a:moveTo>
                      <a:pt x="3627" y="699497"/>
                    </a:moveTo>
                    <a:cubicBezTo>
                      <a:pt x="108053" y="834482"/>
                      <a:pt x="311491" y="912888"/>
                      <a:pt x="447350" y="776157"/>
                    </a:cubicBezTo>
                    <a:cubicBezTo>
                      <a:pt x="557364" y="665445"/>
                      <a:pt x="530297" y="464277"/>
                      <a:pt x="480878" y="332784"/>
                    </a:cubicBezTo>
                    <a:cubicBezTo>
                      <a:pt x="474417" y="339245"/>
                      <a:pt x="467781" y="345881"/>
                      <a:pt x="461320" y="352342"/>
                    </a:cubicBezTo>
                    <a:cubicBezTo>
                      <a:pt x="655677" y="394601"/>
                      <a:pt x="846892" y="165668"/>
                      <a:pt x="690777" y="4838"/>
                    </a:cubicBezTo>
                    <a:cubicBezTo>
                      <a:pt x="676458" y="-10005"/>
                      <a:pt x="653931" y="12696"/>
                      <a:pt x="668250" y="27365"/>
                    </a:cubicBezTo>
                    <a:cubicBezTo>
                      <a:pt x="801839" y="164969"/>
                      <a:pt x="632802" y="356882"/>
                      <a:pt x="469876" y="321608"/>
                    </a:cubicBezTo>
                    <a:cubicBezTo>
                      <a:pt x="459050" y="319163"/>
                      <a:pt x="445778" y="329117"/>
                      <a:pt x="450318" y="341166"/>
                    </a:cubicBezTo>
                    <a:cubicBezTo>
                      <a:pt x="494673" y="459911"/>
                      <a:pt x="514406" y="607295"/>
                      <a:pt x="448747" y="721849"/>
                    </a:cubicBezTo>
                    <a:cubicBezTo>
                      <a:pt x="348512" y="896823"/>
                      <a:pt x="121499" y="799906"/>
                      <a:pt x="26154" y="676970"/>
                    </a:cubicBezTo>
                    <a:cubicBezTo>
                      <a:pt x="13581" y="660730"/>
                      <a:pt x="-8771" y="683431"/>
                      <a:pt x="3627" y="699497"/>
                    </a:cubicBezTo>
                    <a:lnTo>
                      <a:pt x="3627" y="69949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8D7920B2-023B-4923-B248-7A5613F37A6C}"/>
                  </a:ext>
                </a:extLst>
              </p:cNvPr>
              <p:cNvSpPr/>
              <p:nvPr/>
            </p:nvSpPr>
            <p:spPr>
              <a:xfrm>
                <a:off x="1222038" y="3915720"/>
                <a:ext cx="245244" cy="237062"/>
              </a:xfrm>
              <a:custGeom>
                <a:avLst/>
                <a:gdLst>
                  <a:gd name="connsiteX0" fmla="*/ 5400 w 245244"/>
                  <a:gd name="connsiteY0" fmla="*/ 195077 h 237062"/>
                  <a:gd name="connsiteX1" fmla="*/ 183867 w 245244"/>
                  <a:gd name="connsiteY1" fmla="*/ 209047 h 237062"/>
                  <a:gd name="connsiteX2" fmla="*/ 238350 w 245244"/>
                  <a:gd name="connsiteY2" fmla="*/ 11372 h 237062"/>
                  <a:gd name="connsiteX3" fmla="*/ 207616 w 245244"/>
                  <a:gd name="connsiteY3" fmla="*/ 19928 h 237062"/>
                  <a:gd name="connsiteX4" fmla="*/ 28102 w 245244"/>
                  <a:gd name="connsiteY4" fmla="*/ 172551 h 237062"/>
                  <a:gd name="connsiteX5" fmla="*/ 5400 w 245244"/>
                  <a:gd name="connsiteY5" fmla="*/ 195077 h 237062"/>
                  <a:gd name="connsiteX6" fmla="*/ 5400 w 245244"/>
                  <a:gd name="connsiteY6" fmla="*/ 195077 h 237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5244" h="237062">
                    <a:moveTo>
                      <a:pt x="5400" y="195077"/>
                    </a:moveTo>
                    <a:cubicBezTo>
                      <a:pt x="57089" y="237337"/>
                      <a:pt x="127987" y="257069"/>
                      <a:pt x="183867" y="209047"/>
                    </a:cubicBezTo>
                    <a:cubicBezTo>
                      <a:pt x="240970" y="159803"/>
                      <a:pt x="255813" y="82619"/>
                      <a:pt x="238350" y="11372"/>
                    </a:cubicBezTo>
                    <a:cubicBezTo>
                      <a:pt x="233461" y="-8536"/>
                      <a:pt x="202727" y="-153"/>
                      <a:pt x="207616" y="19928"/>
                    </a:cubicBezTo>
                    <a:cubicBezTo>
                      <a:pt x="235032" y="132736"/>
                      <a:pt x="141608" y="265277"/>
                      <a:pt x="28102" y="172551"/>
                    </a:cubicBezTo>
                    <a:cubicBezTo>
                      <a:pt x="12211" y="159628"/>
                      <a:pt x="-10491" y="181980"/>
                      <a:pt x="5400" y="195077"/>
                    </a:cubicBezTo>
                    <a:lnTo>
                      <a:pt x="5400" y="19507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618E97B2-B6C4-43D1-8AB0-5D67425C8AE0}"/>
                  </a:ext>
                </a:extLst>
              </p:cNvPr>
              <p:cNvSpPr/>
              <p:nvPr/>
            </p:nvSpPr>
            <p:spPr>
              <a:xfrm>
                <a:off x="1444396" y="3073335"/>
                <a:ext cx="936082" cy="721591"/>
              </a:xfrm>
              <a:custGeom>
                <a:avLst/>
                <a:gdLst>
                  <a:gd name="connsiteX0" fmla="*/ 31185 w 936082"/>
                  <a:gd name="connsiteY0" fmla="*/ 213058 h 721591"/>
                  <a:gd name="connsiteX1" fmla="*/ 428107 w 936082"/>
                  <a:gd name="connsiteY1" fmla="*/ 205374 h 721591"/>
                  <a:gd name="connsiteX2" fmla="*/ 451507 w 936082"/>
                  <a:gd name="connsiteY2" fmla="*/ 214979 h 721591"/>
                  <a:gd name="connsiteX3" fmla="*/ 710127 w 936082"/>
                  <a:gd name="connsiteY3" fmla="*/ 149844 h 721591"/>
                  <a:gd name="connsiteX4" fmla="*/ 878989 w 936082"/>
                  <a:gd name="connsiteY4" fmla="*/ 321500 h 721591"/>
                  <a:gd name="connsiteX5" fmla="*/ 881609 w 936082"/>
                  <a:gd name="connsiteY5" fmla="*/ 556895 h 721591"/>
                  <a:gd name="connsiteX6" fmla="*/ 649707 w 936082"/>
                  <a:gd name="connsiteY6" fmla="*/ 689610 h 721591"/>
                  <a:gd name="connsiteX7" fmla="*/ 649707 w 936082"/>
                  <a:gd name="connsiteY7" fmla="*/ 721566 h 721591"/>
                  <a:gd name="connsiteX8" fmla="*/ 900992 w 936082"/>
                  <a:gd name="connsiteY8" fmla="*/ 588677 h 721591"/>
                  <a:gd name="connsiteX9" fmla="*/ 913041 w 936082"/>
                  <a:gd name="connsiteY9" fmla="*/ 321849 h 721591"/>
                  <a:gd name="connsiteX10" fmla="*/ 735448 w 936082"/>
                  <a:gd name="connsiteY10" fmla="*/ 125396 h 721591"/>
                  <a:gd name="connsiteX11" fmla="*/ 435442 w 936082"/>
                  <a:gd name="connsiteY11" fmla="*/ 187563 h 721591"/>
                  <a:gd name="connsiteX12" fmla="*/ 458841 w 936082"/>
                  <a:gd name="connsiteY12" fmla="*/ 197167 h 721591"/>
                  <a:gd name="connsiteX13" fmla="*/ 232353 w 936082"/>
                  <a:gd name="connsiteY13" fmla="*/ 15 h 721591"/>
                  <a:gd name="connsiteX14" fmla="*/ 276 w 936082"/>
                  <a:gd name="connsiteY14" fmla="*/ 204851 h 721591"/>
                  <a:gd name="connsiteX15" fmla="*/ 31185 w 936082"/>
                  <a:gd name="connsiteY15" fmla="*/ 213058 h 721591"/>
                  <a:gd name="connsiteX16" fmla="*/ 31185 w 936082"/>
                  <a:gd name="connsiteY16" fmla="*/ 213058 h 72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36082" h="721591">
                    <a:moveTo>
                      <a:pt x="31185" y="213058"/>
                    </a:moveTo>
                    <a:cubicBezTo>
                      <a:pt x="73095" y="-15177"/>
                      <a:pt x="381133" y="-26178"/>
                      <a:pt x="428107" y="205374"/>
                    </a:cubicBezTo>
                    <a:cubicBezTo>
                      <a:pt x="430028" y="214804"/>
                      <a:pt x="443474" y="220916"/>
                      <a:pt x="451507" y="214979"/>
                    </a:cubicBezTo>
                    <a:cubicBezTo>
                      <a:pt x="526771" y="157702"/>
                      <a:pt x="615829" y="120856"/>
                      <a:pt x="710127" y="149844"/>
                    </a:cubicBezTo>
                    <a:cubicBezTo>
                      <a:pt x="789931" y="174291"/>
                      <a:pt x="848255" y="246935"/>
                      <a:pt x="878989" y="321500"/>
                    </a:cubicBezTo>
                    <a:cubicBezTo>
                      <a:pt x="909549" y="395541"/>
                      <a:pt x="914788" y="483028"/>
                      <a:pt x="881609" y="556895"/>
                    </a:cubicBezTo>
                    <a:cubicBezTo>
                      <a:pt x="840572" y="648224"/>
                      <a:pt x="743480" y="684022"/>
                      <a:pt x="649707" y="689610"/>
                    </a:cubicBezTo>
                    <a:cubicBezTo>
                      <a:pt x="629276" y="690832"/>
                      <a:pt x="629101" y="722614"/>
                      <a:pt x="649707" y="721566"/>
                    </a:cubicBezTo>
                    <a:cubicBezTo>
                      <a:pt x="750989" y="715629"/>
                      <a:pt x="847208" y="679307"/>
                      <a:pt x="900992" y="588677"/>
                    </a:cubicBezTo>
                    <a:cubicBezTo>
                      <a:pt x="948316" y="508873"/>
                      <a:pt x="943077" y="406368"/>
                      <a:pt x="913041" y="321849"/>
                    </a:cubicBezTo>
                    <a:cubicBezTo>
                      <a:pt x="883180" y="237855"/>
                      <a:pt x="819792" y="158575"/>
                      <a:pt x="735448" y="125396"/>
                    </a:cubicBezTo>
                    <a:cubicBezTo>
                      <a:pt x="629450" y="83835"/>
                      <a:pt x="522405" y="121554"/>
                      <a:pt x="435442" y="187563"/>
                    </a:cubicBezTo>
                    <a:cubicBezTo>
                      <a:pt x="443300" y="190706"/>
                      <a:pt x="450983" y="193849"/>
                      <a:pt x="458841" y="197167"/>
                    </a:cubicBezTo>
                    <a:cubicBezTo>
                      <a:pt x="435616" y="82788"/>
                      <a:pt x="351622" y="1412"/>
                      <a:pt x="232353" y="15"/>
                    </a:cubicBezTo>
                    <a:cubicBezTo>
                      <a:pt x="113084" y="-1382"/>
                      <a:pt x="20882" y="92392"/>
                      <a:pt x="276" y="204851"/>
                    </a:cubicBezTo>
                    <a:cubicBezTo>
                      <a:pt x="-3217" y="224583"/>
                      <a:pt x="27518" y="233315"/>
                      <a:pt x="31185" y="213058"/>
                    </a:cubicBezTo>
                    <a:lnTo>
                      <a:pt x="31185" y="21305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8FADC819-5AC8-4267-BD76-99E3D52A7BE6}"/>
                  </a:ext>
                </a:extLst>
              </p:cNvPr>
              <p:cNvSpPr/>
              <p:nvPr/>
            </p:nvSpPr>
            <p:spPr>
              <a:xfrm>
                <a:off x="2040767" y="3372531"/>
                <a:ext cx="97716" cy="201476"/>
              </a:xfrm>
              <a:custGeom>
                <a:avLst/>
                <a:gdLst>
                  <a:gd name="connsiteX0" fmla="*/ 7234 w 97716"/>
                  <a:gd name="connsiteY0" fmla="*/ 30337 h 201476"/>
                  <a:gd name="connsiteX1" fmla="*/ 49843 w 97716"/>
                  <a:gd name="connsiteY1" fmla="*/ 173355 h 201476"/>
                  <a:gd name="connsiteX2" fmla="*/ 72370 w 97716"/>
                  <a:gd name="connsiteY2" fmla="*/ 195882 h 201476"/>
                  <a:gd name="connsiteX3" fmla="*/ 23300 w 97716"/>
                  <a:gd name="connsiteY3" fmla="*/ 2746 h 201476"/>
                  <a:gd name="connsiteX4" fmla="*/ 7234 w 97716"/>
                  <a:gd name="connsiteY4" fmla="*/ 30337 h 201476"/>
                  <a:gd name="connsiteX5" fmla="*/ 7234 w 97716"/>
                  <a:gd name="connsiteY5" fmla="*/ 30337 h 201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716" h="201476">
                    <a:moveTo>
                      <a:pt x="7234" y="30337"/>
                    </a:moveTo>
                    <a:cubicBezTo>
                      <a:pt x="53510" y="61246"/>
                      <a:pt x="89483" y="122539"/>
                      <a:pt x="49843" y="173355"/>
                    </a:cubicBezTo>
                    <a:cubicBezTo>
                      <a:pt x="37445" y="189421"/>
                      <a:pt x="59797" y="212122"/>
                      <a:pt x="72370" y="195882"/>
                    </a:cubicBezTo>
                    <a:cubicBezTo>
                      <a:pt x="125281" y="127953"/>
                      <a:pt x="88784" y="46577"/>
                      <a:pt x="23300" y="2746"/>
                    </a:cubicBezTo>
                    <a:cubicBezTo>
                      <a:pt x="6187" y="-8779"/>
                      <a:pt x="-9704" y="18986"/>
                      <a:pt x="7234" y="30337"/>
                    </a:cubicBezTo>
                    <a:lnTo>
                      <a:pt x="7234" y="30337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39B8A6DF-1DAA-4471-9A56-B29DA3037D6B}"/>
                  </a:ext>
                </a:extLst>
              </p:cNvPr>
              <p:cNvSpPr/>
              <p:nvPr/>
            </p:nvSpPr>
            <p:spPr>
              <a:xfrm>
                <a:off x="1276234" y="2683609"/>
                <a:ext cx="681445" cy="201037"/>
              </a:xfrm>
              <a:custGeom>
                <a:avLst/>
                <a:gdLst>
                  <a:gd name="connsiteX0" fmla="*/ 29786 w 681445"/>
                  <a:gd name="connsiteY0" fmla="*/ 132868 h 201037"/>
                  <a:gd name="connsiteX1" fmla="*/ 209999 w 681445"/>
                  <a:gd name="connsiteY1" fmla="*/ 41015 h 201037"/>
                  <a:gd name="connsiteX2" fmla="*/ 361224 w 681445"/>
                  <a:gd name="connsiteY2" fmla="*/ 178620 h 201037"/>
                  <a:gd name="connsiteX3" fmla="*/ 388815 w 681445"/>
                  <a:gd name="connsiteY3" fmla="*/ 178620 h 201037"/>
                  <a:gd name="connsiteX4" fmla="*/ 649356 w 681445"/>
                  <a:gd name="connsiteY4" fmla="*/ 185779 h 201037"/>
                  <a:gd name="connsiteX5" fmla="*/ 681312 w 681445"/>
                  <a:gd name="connsiteY5" fmla="*/ 185779 h 201037"/>
                  <a:gd name="connsiteX6" fmla="*/ 361399 w 681445"/>
                  <a:gd name="connsiteY6" fmla="*/ 162380 h 201037"/>
                  <a:gd name="connsiteX7" fmla="*/ 388990 w 681445"/>
                  <a:gd name="connsiteY7" fmla="*/ 162380 h 201037"/>
                  <a:gd name="connsiteX8" fmla="*/ 192711 w 681445"/>
                  <a:gd name="connsiteY8" fmla="*/ 3296 h 201037"/>
                  <a:gd name="connsiteX9" fmla="*/ 2544 w 681445"/>
                  <a:gd name="connsiteY9" fmla="*/ 116628 h 201037"/>
                  <a:gd name="connsiteX10" fmla="*/ 29786 w 681445"/>
                  <a:gd name="connsiteY10" fmla="*/ 132868 h 201037"/>
                  <a:gd name="connsiteX11" fmla="*/ 29786 w 681445"/>
                  <a:gd name="connsiteY11" fmla="*/ 132868 h 201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1445" h="201037">
                    <a:moveTo>
                      <a:pt x="29786" y="132868"/>
                    </a:moveTo>
                    <a:cubicBezTo>
                      <a:pt x="70648" y="64590"/>
                      <a:pt x="127227" y="15695"/>
                      <a:pt x="209999" y="41015"/>
                    </a:cubicBezTo>
                    <a:cubicBezTo>
                      <a:pt x="275134" y="61097"/>
                      <a:pt x="325601" y="124311"/>
                      <a:pt x="361224" y="178620"/>
                    </a:cubicBezTo>
                    <a:cubicBezTo>
                      <a:pt x="368209" y="189272"/>
                      <a:pt x="381481" y="188399"/>
                      <a:pt x="388815" y="178620"/>
                    </a:cubicBezTo>
                    <a:cubicBezTo>
                      <a:pt x="454299" y="90260"/>
                      <a:pt x="630671" y="29839"/>
                      <a:pt x="649356" y="185779"/>
                    </a:cubicBezTo>
                    <a:cubicBezTo>
                      <a:pt x="651800" y="206036"/>
                      <a:pt x="683757" y="206211"/>
                      <a:pt x="681312" y="185779"/>
                    </a:cubicBezTo>
                    <a:cubicBezTo>
                      <a:pt x="658785" y="-3339"/>
                      <a:pt x="448013" y="45556"/>
                      <a:pt x="361399" y="162380"/>
                    </a:cubicBezTo>
                    <a:cubicBezTo>
                      <a:pt x="370479" y="162380"/>
                      <a:pt x="379735" y="162380"/>
                      <a:pt x="388990" y="162380"/>
                    </a:cubicBezTo>
                    <a:cubicBezTo>
                      <a:pt x="342015" y="90783"/>
                      <a:pt x="279325" y="22330"/>
                      <a:pt x="192711" y="3296"/>
                    </a:cubicBezTo>
                    <a:cubicBezTo>
                      <a:pt x="107145" y="-15563"/>
                      <a:pt x="42533" y="49747"/>
                      <a:pt x="2544" y="116628"/>
                    </a:cubicBezTo>
                    <a:cubicBezTo>
                      <a:pt x="-8457" y="134614"/>
                      <a:pt x="19134" y="150505"/>
                      <a:pt x="29786" y="132868"/>
                    </a:cubicBezTo>
                    <a:lnTo>
                      <a:pt x="29786" y="132868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A2AFF578-0E14-4C2F-9A88-D7AC662D655F}"/>
                  </a:ext>
                </a:extLst>
              </p:cNvPr>
              <p:cNvSpPr/>
              <p:nvPr/>
            </p:nvSpPr>
            <p:spPr>
              <a:xfrm>
                <a:off x="1512358" y="2459662"/>
                <a:ext cx="223992" cy="81615"/>
              </a:xfrm>
              <a:custGeom>
                <a:avLst/>
                <a:gdLst>
                  <a:gd name="connsiteX0" fmla="*/ 27834 w 223992"/>
                  <a:gd name="connsiteY0" fmla="*/ 69905 h 81615"/>
                  <a:gd name="connsiteX1" fmla="*/ 193728 w 223992"/>
                  <a:gd name="connsiteY1" fmla="*/ 74271 h 81615"/>
                  <a:gd name="connsiteX2" fmla="*/ 221319 w 223992"/>
                  <a:gd name="connsiteY2" fmla="*/ 58205 h 81615"/>
                  <a:gd name="connsiteX3" fmla="*/ 5308 w 223992"/>
                  <a:gd name="connsiteY3" fmla="*/ 47379 h 81615"/>
                  <a:gd name="connsiteX4" fmla="*/ 27834 w 223992"/>
                  <a:gd name="connsiteY4" fmla="*/ 69905 h 81615"/>
                  <a:gd name="connsiteX5" fmla="*/ 27834 w 223992"/>
                  <a:gd name="connsiteY5" fmla="*/ 69905 h 81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992" h="81615">
                    <a:moveTo>
                      <a:pt x="27834" y="69905"/>
                    </a:moveTo>
                    <a:cubicBezTo>
                      <a:pt x="79872" y="26424"/>
                      <a:pt x="151294" y="9485"/>
                      <a:pt x="193728" y="74271"/>
                    </a:cubicBezTo>
                    <a:cubicBezTo>
                      <a:pt x="204904" y="91384"/>
                      <a:pt x="232669" y="75493"/>
                      <a:pt x="221319" y="58205"/>
                    </a:cubicBezTo>
                    <a:cubicBezTo>
                      <a:pt x="166661" y="-25091"/>
                      <a:pt x="74110" y="-10073"/>
                      <a:pt x="5308" y="47379"/>
                    </a:cubicBezTo>
                    <a:cubicBezTo>
                      <a:pt x="-10409" y="60476"/>
                      <a:pt x="12292" y="83002"/>
                      <a:pt x="27834" y="69905"/>
                    </a:cubicBezTo>
                    <a:lnTo>
                      <a:pt x="27834" y="69905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03B5B3A2-6DED-4F4E-A687-2E65AC5EAD95}"/>
                  </a:ext>
                </a:extLst>
              </p:cNvPr>
              <p:cNvSpPr/>
              <p:nvPr/>
            </p:nvSpPr>
            <p:spPr>
              <a:xfrm>
                <a:off x="326340" y="2606049"/>
                <a:ext cx="477304" cy="515465"/>
              </a:xfrm>
              <a:custGeom>
                <a:avLst/>
                <a:gdLst>
                  <a:gd name="connsiteX0" fmla="*/ 49277 w 477304"/>
                  <a:gd name="connsiteY0" fmla="*/ 496114 h 515465"/>
                  <a:gd name="connsiteX1" fmla="*/ 319946 w 477304"/>
                  <a:gd name="connsiteY1" fmla="*/ 210253 h 515465"/>
                  <a:gd name="connsiteX2" fmla="*/ 339504 w 477304"/>
                  <a:gd name="connsiteY2" fmla="*/ 190695 h 515465"/>
                  <a:gd name="connsiteX3" fmla="*/ 457376 w 477304"/>
                  <a:gd name="connsiteY3" fmla="*/ 34580 h 515465"/>
                  <a:gd name="connsiteX4" fmla="*/ 465933 w 477304"/>
                  <a:gd name="connsiteY4" fmla="*/ 3846 h 515465"/>
                  <a:gd name="connsiteX5" fmla="*/ 308770 w 477304"/>
                  <a:gd name="connsiteY5" fmla="*/ 199077 h 515465"/>
                  <a:gd name="connsiteX6" fmla="*/ 328328 w 477304"/>
                  <a:gd name="connsiteY6" fmla="*/ 179519 h 515465"/>
                  <a:gd name="connsiteX7" fmla="*/ 18369 w 477304"/>
                  <a:gd name="connsiteY7" fmla="*/ 504671 h 515465"/>
                  <a:gd name="connsiteX8" fmla="*/ 49277 w 477304"/>
                  <a:gd name="connsiteY8" fmla="*/ 496114 h 515465"/>
                  <a:gd name="connsiteX9" fmla="*/ 49277 w 477304"/>
                  <a:gd name="connsiteY9" fmla="*/ 496114 h 515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7304" h="515465">
                    <a:moveTo>
                      <a:pt x="49277" y="496114"/>
                    </a:moveTo>
                    <a:cubicBezTo>
                      <a:pt x="-18477" y="310837"/>
                      <a:pt x="125414" y="133942"/>
                      <a:pt x="319946" y="210253"/>
                    </a:cubicBezTo>
                    <a:cubicBezTo>
                      <a:pt x="330598" y="214444"/>
                      <a:pt x="344045" y="201522"/>
                      <a:pt x="339504" y="190695"/>
                    </a:cubicBezTo>
                    <a:cubicBezTo>
                      <a:pt x="305627" y="109495"/>
                      <a:pt x="363079" y="12927"/>
                      <a:pt x="457376" y="34580"/>
                    </a:cubicBezTo>
                    <a:cubicBezTo>
                      <a:pt x="477458" y="39121"/>
                      <a:pt x="485840" y="8387"/>
                      <a:pt x="465933" y="3846"/>
                    </a:cubicBezTo>
                    <a:cubicBezTo>
                      <a:pt x="350855" y="-22697"/>
                      <a:pt x="264590" y="93080"/>
                      <a:pt x="308770" y="199077"/>
                    </a:cubicBezTo>
                    <a:cubicBezTo>
                      <a:pt x="315406" y="192441"/>
                      <a:pt x="321867" y="185980"/>
                      <a:pt x="328328" y="179519"/>
                    </a:cubicBezTo>
                    <a:cubicBezTo>
                      <a:pt x="112142" y="94651"/>
                      <a:pt x="-57419" y="297042"/>
                      <a:pt x="18369" y="504671"/>
                    </a:cubicBezTo>
                    <a:cubicBezTo>
                      <a:pt x="25528" y="523705"/>
                      <a:pt x="56437" y="515498"/>
                      <a:pt x="49277" y="496114"/>
                    </a:cubicBezTo>
                    <a:lnTo>
                      <a:pt x="49277" y="49611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849D28D1-E1DD-4654-9332-3E7DF7DC73FD}"/>
                  </a:ext>
                </a:extLst>
              </p:cNvPr>
              <p:cNvSpPr/>
              <p:nvPr/>
            </p:nvSpPr>
            <p:spPr>
              <a:xfrm>
                <a:off x="695702" y="2906938"/>
                <a:ext cx="222322" cy="230106"/>
              </a:xfrm>
              <a:custGeom>
                <a:avLst/>
                <a:gdLst>
                  <a:gd name="connsiteX0" fmla="*/ 31959 w 222322"/>
                  <a:gd name="connsiteY0" fmla="*/ 214783 h 230106"/>
                  <a:gd name="connsiteX1" fmla="*/ 206934 w 222322"/>
                  <a:gd name="connsiteY1" fmla="*/ 32125 h 230106"/>
                  <a:gd name="connsiteX2" fmla="*/ 206934 w 222322"/>
                  <a:gd name="connsiteY2" fmla="*/ 169 h 230106"/>
                  <a:gd name="connsiteX3" fmla="*/ 3 w 222322"/>
                  <a:gd name="connsiteY3" fmla="*/ 214783 h 230106"/>
                  <a:gd name="connsiteX4" fmla="*/ 31959 w 222322"/>
                  <a:gd name="connsiteY4" fmla="*/ 214783 h 230106"/>
                  <a:gd name="connsiteX5" fmla="*/ 31959 w 222322"/>
                  <a:gd name="connsiteY5" fmla="*/ 214783 h 230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322" h="230106">
                    <a:moveTo>
                      <a:pt x="31959" y="214783"/>
                    </a:moveTo>
                    <a:cubicBezTo>
                      <a:pt x="33705" y="107040"/>
                      <a:pt x="93776" y="27934"/>
                      <a:pt x="206934" y="32125"/>
                    </a:cubicBezTo>
                    <a:cubicBezTo>
                      <a:pt x="227539" y="32824"/>
                      <a:pt x="227365" y="1042"/>
                      <a:pt x="206934" y="169"/>
                    </a:cubicBezTo>
                    <a:cubicBezTo>
                      <a:pt x="76314" y="-4546"/>
                      <a:pt x="2098" y="89926"/>
                      <a:pt x="3" y="214783"/>
                    </a:cubicBezTo>
                    <a:cubicBezTo>
                      <a:pt x="-346" y="235214"/>
                      <a:pt x="31610" y="235214"/>
                      <a:pt x="31959" y="214783"/>
                    </a:cubicBezTo>
                    <a:lnTo>
                      <a:pt x="31959" y="21478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7AC049F2-E329-4092-9EDD-77F619194444}"/>
                  </a:ext>
                </a:extLst>
              </p:cNvPr>
              <p:cNvSpPr/>
              <p:nvPr/>
            </p:nvSpPr>
            <p:spPr>
              <a:xfrm>
                <a:off x="568098" y="3273785"/>
                <a:ext cx="304130" cy="804256"/>
              </a:xfrm>
              <a:custGeom>
                <a:avLst/>
                <a:gdLst>
                  <a:gd name="connsiteX0" fmla="*/ 288786 w 304130"/>
                  <a:gd name="connsiteY0" fmla="*/ 34 h 804256"/>
                  <a:gd name="connsiteX1" fmla="*/ 87443 w 304130"/>
                  <a:gd name="connsiteY1" fmla="*/ 151609 h 804256"/>
                  <a:gd name="connsiteX2" fmla="*/ 201124 w 304130"/>
                  <a:gd name="connsiteY2" fmla="*/ 363429 h 804256"/>
                  <a:gd name="connsiteX3" fmla="*/ 212475 w 304130"/>
                  <a:gd name="connsiteY3" fmla="*/ 336188 h 804256"/>
                  <a:gd name="connsiteX4" fmla="*/ 105080 w 304130"/>
                  <a:gd name="connsiteY4" fmla="*/ 801214 h 804256"/>
                  <a:gd name="connsiteX5" fmla="*/ 121146 w 304130"/>
                  <a:gd name="connsiteY5" fmla="*/ 773624 h 804256"/>
                  <a:gd name="connsiteX6" fmla="*/ 212475 w 304130"/>
                  <a:gd name="connsiteY6" fmla="*/ 367969 h 804256"/>
                  <a:gd name="connsiteX7" fmla="*/ 223825 w 304130"/>
                  <a:gd name="connsiteY7" fmla="*/ 340728 h 804256"/>
                  <a:gd name="connsiteX8" fmla="*/ 117653 w 304130"/>
                  <a:gd name="connsiteY8" fmla="*/ 212553 h 804256"/>
                  <a:gd name="connsiteX9" fmla="*/ 288960 w 304130"/>
                  <a:gd name="connsiteY9" fmla="*/ 31816 h 804256"/>
                  <a:gd name="connsiteX10" fmla="*/ 288786 w 304130"/>
                  <a:gd name="connsiteY10" fmla="*/ 34 h 804256"/>
                  <a:gd name="connsiteX11" fmla="*/ 288786 w 304130"/>
                  <a:gd name="connsiteY11" fmla="*/ 34 h 804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04130" h="804256">
                    <a:moveTo>
                      <a:pt x="288786" y="34"/>
                    </a:moveTo>
                    <a:cubicBezTo>
                      <a:pt x="193440" y="5797"/>
                      <a:pt x="117653" y="60978"/>
                      <a:pt x="87443" y="151609"/>
                    </a:cubicBezTo>
                    <a:cubicBezTo>
                      <a:pt x="57407" y="241192"/>
                      <a:pt x="145942" y="309295"/>
                      <a:pt x="201124" y="363429"/>
                    </a:cubicBezTo>
                    <a:cubicBezTo>
                      <a:pt x="204966" y="354349"/>
                      <a:pt x="208633" y="345268"/>
                      <a:pt x="212475" y="336188"/>
                    </a:cubicBezTo>
                    <a:cubicBezTo>
                      <a:pt x="-18031" y="360111"/>
                      <a:pt x="-71990" y="672166"/>
                      <a:pt x="105080" y="801214"/>
                    </a:cubicBezTo>
                    <a:cubicBezTo>
                      <a:pt x="121670" y="813438"/>
                      <a:pt x="137560" y="785673"/>
                      <a:pt x="121146" y="773624"/>
                    </a:cubicBezTo>
                    <a:cubicBezTo>
                      <a:pt x="-29556" y="663784"/>
                      <a:pt x="14100" y="388575"/>
                      <a:pt x="212475" y="367969"/>
                    </a:cubicBezTo>
                    <a:cubicBezTo>
                      <a:pt x="225571" y="366572"/>
                      <a:pt x="234477" y="351380"/>
                      <a:pt x="223825" y="340728"/>
                    </a:cubicBezTo>
                    <a:cubicBezTo>
                      <a:pt x="184709" y="302310"/>
                      <a:pt x="136338" y="265988"/>
                      <a:pt x="117653" y="212553"/>
                    </a:cubicBezTo>
                    <a:cubicBezTo>
                      <a:pt x="83427" y="114065"/>
                      <a:pt x="208633" y="36706"/>
                      <a:pt x="288960" y="31816"/>
                    </a:cubicBezTo>
                    <a:cubicBezTo>
                      <a:pt x="309217" y="30594"/>
                      <a:pt x="309217" y="-1188"/>
                      <a:pt x="288786" y="34"/>
                    </a:cubicBezTo>
                    <a:lnTo>
                      <a:pt x="288786" y="34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96544CE0-C7D0-4A9F-806D-8CC59337619A}"/>
                  </a:ext>
                </a:extLst>
              </p:cNvPr>
              <p:cNvSpPr/>
              <p:nvPr/>
            </p:nvSpPr>
            <p:spPr>
              <a:xfrm>
                <a:off x="299494" y="3717343"/>
                <a:ext cx="92065" cy="314134"/>
              </a:xfrm>
              <a:custGeom>
                <a:avLst/>
                <a:gdLst>
                  <a:gd name="connsiteX0" fmla="*/ 46961 w 92065"/>
                  <a:gd name="connsiteY0" fmla="*/ 7533 h 314134"/>
                  <a:gd name="connsiteX1" fmla="*/ 64773 w 92065"/>
                  <a:gd name="connsiteY1" fmla="*/ 309460 h 314134"/>
                  <a:gd name="connsiteX2" fmla="*/ 87299 w 92065"/>
                  <a:gd name="connsiteY2" fmla="*/ 286933 h 314134"/>
                  <a:gd name="connsiteX3" fmla="*/ 74552 w 92065"/>
                  <a:gd name="connsiteY3" fmla="*/ 23598 h 314134"/>
                  <a:gd name="connsiteX4" fmla="*/ 46961 w 92065"/>
                  <a:gd name="connsiteY4" fmla="*/ 7533 h 314134"/>
                  <a:gd name="connsiteX5" fmla="*/ 46961 w 92065"/>
                  <a:gd name="connsiteY5" fmla="*/ 7533 h 31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65" h="314134">
                    <a:moveTo>
                      <a:pt x="46961" y="7533"/>
                    </a:moveTo>
                    <a:cubicBezTo>
                      <a:pt x="-15031" y="106196"/>
                      <a:pt x="-22016" y="223719"/>
                      <a:pt x="64773" y="309460"/>
                    </a:cubicBezTo>
                    <a:cubicBezTo>
                      <a:pt x="79441" y="323954"/>
                      <a:pt x="101968" y="301427"/>
                      <a:pt x="87299" y="286933"/>
                    </a:cubicBezTo>
                    <a:cubicBezTo>
                      <a:pt x="10290" y="210797"/>
                      <a:pt x="20243" y="110038"/>
                      <a:pt x="74552" y="23598"/>
                    </a:cubicBezTo>
                    <a:cubicBezTo>
                      <a:pt x="85553" y="6136"/>
                      <a:pt x="57962" y="-9929"/>
                      <a:pt x="46961" y="7533"/>
                    </a:cubicBezTo>
                    <a:lnTo>
                      <a:pt x="46961" y="7533"/>
                    </a:lnTo>
                    <a:close/>
                  </a:path>
                </a:pathLst>
              </a:custGeom>
              <a:solidFill>
                <a:srgbClr val="0E514A"/>
              </a:solidFill>
              <a:ln w="17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h-TH"/>
              </a:p>
            </p:txBody>
          </p:sp>
        </p:grpSp>
      </p:grpSp>
      <p:pic>
        <p:nvPicPr>
          <p:cNvPr id="216" name="Graphic 215">
            <a:extLst>
              <a:ext uri="{FF2B5EF4-FFF2-40B4-BE49-F238E27FC236}">
                <a16:creationId xmlns:a16="http://schemas.microsoft.com/office/drawing/2014/main" xmlns="" id="{C3B739E3-8C82-4720-9C98-30419FEF6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2294686">
            <a:off x="9784663" y="64457"/>
            <a:ext cx="1375782" cy="644597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xmlns="" id="{63C42C05-F43D-4E03-A33A-E2223B765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358809" y="2141569"/>
            <a:ext cx="301961" cy="301961"/>
          </a:xfrm>
          <a:prstGeom prst="rect">
            <a:avLst/>
          </a:prstGeom>
        </p:spPr>
      </p:pic>
      <p:grpSp>
        <p:nvGrpSpPr>
          <p:cNvPr id="221" name="Graphic 233">
            <a:extLst>
              <a:ext uri="{FF2B5EF4-FFF2-40B4-BE49-F238E27FC236}">
                <a16:creationId xmlns:a16="http://schemas.microsoft.com/office/drawing/2014/main" xmlns="" id="{CCE77335-BFD2-41F1-93A4-5A0B0CC402FC}"/>
              </a:ext>
            </a:extLst>
          </p:cNvPr>
          <p:cNvGrpSpPr/>
          <p:nvPr/>
        </p:nvGrpSpPr>
        <p:grpSpPr>
          <a:xfrm>
            <a:off x="844063" y="4766113"/>
            <a:ext cx="1484013" cy="1429614"/>
            <a:chOff x="2651548" y="5448024"/>
            <a:chExt cx="1484013" cy="1429614"/>
          </a:xfrm>
        </p:grpSpPr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6AB9BCB3-9383-453E-858B-DD0256085066}"/>
                </a:ext>
              </a:extLst>
            </p:cNvPr>
            <p:cNvSpPr/>
            <p:nvPr/>
          </p:nvSpPr>
          <p:spPr>
            <a:xfrm>
              <a:off x="3734725" y="5448024"/>
              <a:ext cx="400837" cy="596339"/>
            </a:xfrm>
            <a:custGeom>
              <a:avLst/>
              <a:gdLst>
                <a:gd name="connsiteX0" fmla="*/ 22109 w 400837"/>
                <a:gd name="connsiteY0" fmla="*/ 564557 h 596339"/>
                <a:gd name="connsiteX1" fmla="*/ 97650 w 400837"/>
                <a:gd name="connsiteY1" fmla="*/ 167510 h 596339"/>
                <a:gd name="connsiteX2" fmla="*/ 343386 w 400837"/>
                <a:gd name="connsiteY2" fmla="*/ 38309 h 596339"/>
                <a:gd name="connsiteX3" fmla="*/ 378162 w 400837"/>
                <a:gd name="connsiteY3" fmla="*/ 303161 h 596339"/>
                <a:gd name="connsiteX4" fmla="*/ 160753 w 400837"/>
                <a:gd name="connsiteY4" fmla="*/ 545903 h 596339"/>
                <a:gd name="connsiteX5" fmla="*/ 0 w 400837"/>
                <a:gd name="connsiteY5" fmla="*/ 596340 h 59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0837" h="596339">
                  <a:moveTo>
                    <a:pt x="22109" y="564557"/>
                  </a:moveTo>
                  <a:cubicBezTo>
                    <a:pt x="63104" y="435356"/>
                    <a:pt x="40994" y="296712"/>
                    <a:pt x="97650" y="167510"/>
                  </a:cubicBezTo>
                  <a:cubicBezTo>
                    <a:pt x="138644" y="72855"/>
                    <a:pt x="239518" y="-68783"/>
                    <a:pt x="343386" y="38309"/>
                  </a:cubicBezTo>
                  <a:cubicBezTo>
                    <a:pt x="412708" y="107631"/>
                    <a:pt x="412708" y="221172"/>
                    <a:pt x="378162" y="303161"/>
                  </a:cubicBezTo>
                  <a:cubicBezTo>
                    <a:pt x="340392" y="394592"/>
                    <a:pt x="245736" y="495466"/>
                    <a:pt x="160753" y="545903"/>
                  </a:cubicBezTo>
                  <a:cubicBezTo>
                    <a:pt x="110316" y="577455"/>
                    <a:pt x="44219" y="574230"/>
                    <a:pt x="0" y="596340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4DA1FAD5-3A41-4075-B8B5-EA5F88ED7193}"/>
                </a:ext>
              </a:extLst>
            </p:cNvPr>
            <p:cNvSpPr/>
            <p:nvPr/>
          </p:nvSpPr>
          <p:spPr>
            <a:xfrm>
              <a:off x="3484903" y="5645912"/>
              <a:ext cx="216606" cy="448427"/>
            </a:xfrm>
            <a:custGeom>
              <a:avLst/>
              <a:gdLst>
                <a:gd name="connsiteX0" fmla="*/ 16753 w 216606"/>
                <a:gd name="connsiteY0" fmla="*/ 442209 h 448427"/>
                <a:gd name="connsiteX1" fmla="*/ 130293 w 216606"/>
                <a:gd name="connsiteY1" fmla="*/ 943 h 448427"/>
                <a:gd name="connsiteX2" fmla="*/ 177506 w 216606"/>
                <a:gd name="connsiteY2" fmla="*/ 237237 h 448427"/>
                <a:gd name="connsiteX3" fmla="*/ 101735 w 216606"/>
                <a:gd name="connsiteY3" fmla="*/ 369663 h 448427"/>
                <a:gd name="connsiteX4" fmla="*/ 19747 w 216606"/>
                <a:gd name="connsiteY4" fmla="*/ 448427 h 448427"/>
                <a:gd name="connsiteX5" fmla="*/ 19747 w 216606"/>
                <a:gd name="connsiteY5" fmla="*/ 448427 h 44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606" h="448427">
                  <a:moveTo>
                    <a:pt x="16753" y="442209"/>
                  </a:moveTo>
                  <a:cubicBezTo>
                    <a:pt x="1092" y="325674"/>
                    <a:pt x="-43127" y="23053"/>
                    <a:pt x="130293" y="943"/>
                  </a:cubicBezTo>
                  <a:cubicBezTo>
                    <a:pt x="262719" y="-14948"/>
                    <a:pt x="212282" y="174363"/>
                    <a:pt x="177506" y="237237"/>
                  </a:cubicBezTo>
                  <a:cubicBezTo>
                    <a:pt x="155397" y="281455"/>
                    <a:pt x="130293" y="331892"/>
                    <a:pt x="101735" y="369663"/>
                  </a:cubicBezTo>
                  <a:cubicBezTo>
                    <a:pt x="76632" y="401214"/>
                    <a:pt x="41856" y="420099"/>
                    <a:pt x="19747" y="448427"/>
                  </a:cubicBezTo>
                  <a:lnTo>
                    <a:pt x="19747" y="448427"/>
                  </a:ln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08849965-AFD9-44F8-95DA-D15FA00AB454}"/>
                </a:ext>
              </a:extLst>
            </p:cNvPr>
            <p:cNvSpPr/>
            <p:nvPr/>
          </p:nvSpPr>
          <p:spPr>
            <a:xfrm>
              <a:off x="3473328" y="6120338"/>
              <a:ext cx="560208" cy="314958"/>
            </a:xfrm>
            <a:custGeom>
              <a:avLst/>
              <a:gdLst>
                <a:gd name="connsiteX0" fmla="*/ 0 w 560208"/>
                <a:gd name="connsiteY0" fmla="*/ 163313 h 314958"/>
                <a:gd name="connsiteX1" fmla="*/ 497921 w 560208"/>
                <a:gd name="connsiteY1" fmla="*/ 242077 h 314958"/>
                <a:gd name="connsiteX2" fmla="*/ 475811 w 560208"/>
                <a:gd name="connsiteY2" fmla="*/ 5784 h 314958"/>
                <a:gd name="connsiteX3" fmla="*/ 207966 w 560208"/>
                <a:gd name="connsiteY3" fmla="*/ 93991 h 314958"/>
                <a:gd name="connsiteX4" fmla="*/ 9443 w 560208"/>
                <a:gd name="connsiteY4" fmla="*/ 163313 h 314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208" h="314958">
                  <a:moveTo>
                    <a:pt x="0" y="163313"/>
                  </a:moveTo>
                  <a:cubicBezTo>
                    <a:pt x="129201" y="286296"/>
                    <a:pt x="346840" y="390164"/>
                    <a:pt x="497921" y="242077"/>
                  </a:cubicBezTo>
                  <a:cubicBezTo>
                    <a:pt x="570467" y="172755"/>
                    <a:pt x="598795" y="37336"/>
                    <a:pt x="475811" y="5784"/>
                  </a:cubicBezTo>
                  <a:cubicBezTo>
                    <a:pt x="378162" y="-19550"/>
                    <a:pt x="286731" y="43554"/>
                    <a:pt x="207966" y="93991"/>
                  </a:cubicBezTo>
                  <a:cubicBezTo>
                    <a:pt x="144862" y="131761"/>
                    <a:pt x="84983" y="169531"/>
                    <a:pt x="9443" y="163313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DC7FE4FD-0847-46F3-8DFD-60D116E5A031}"/>
                </a:ext>
              </a:extLst>
            </p:cNvPr>
            <p:cNvSpPr/>
            <p:nvPr/>
          </p:nvSpPr>
          <p:spPr>
            <a:xfrm>
              <a:off x="2842432" y="5942815"/>
              <a:ext cx="287500" cy="381829"/>
            </a:xfrm>
            <a:custGeom>
              <a:avLst/>
              <a:gdLst>
                <a:gd name="connsiteX0" fmla="*/ 12986 w 287500"/>
                <a:gd name="connsiteY0" fmla="*/ 381830 h 381829"/>
                <a:gd name="connsiteX1" fmla="*/ 208285 w 287500"/>
                <a:gd name="connsiteY1" fmla="*/ 444 h 381829"/>
                <a:gd name="connsiteX2" fmla="*/ 192625 w 287500"/>
                <a:gd name="connsiteY2" fmla="*/ 255853 h 381829"/>
                <a:gd name="connsiteX3" fmla="*/ 16211 w 287500"/>
                <a:gd name="connsiteY3" fmla="*/ 378836 h 381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7500" h="381829">
                  <a:moveTo>
                    <a:pt x="12986" y="381830"/>
                  </a:moveTo>
                  <a:cubicBezTo>
                    <a:pt x="-28008" y="249404"/>
                    <a:pt x="25653" y="-12223"/>
                    <a:pt x="208285" y="444"/>
                  </a:cubicBezTo>
                  <a:cubicBezTo>
                    <a:pt x="365815" y="13111"/>
                    <a:pt x="249280" y="202192"/>
                    <a:pt x="192625" y="255853"/>
                  </a:cubicBezTo>
                  <a:cubicBezTo>
                    <a:pt x="145412" y="300071"/>
                    <a:pt x="47532" y="325175"/>
                    <a:pt x="16211" y="378836"/>
                  </a:cubicBezTo>
                </a:path>
              </a:pathLst>
            </a:custGeom>
            <a:solidFill>
              <a:srgbClr val="EDF4C3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0439AFFC-79BD-479C-A2D4-F66A0A5EB27C}"/>
                </a:ext>
              </a:extLst>
            </p:cNvPr>
            <p:cNvSpPr/>
            <p:nvPr/>
          </p:nvSpPr>
          <p:spPr>
            <a:xfrm>
              <a:off x="2651548" y="5595325"/>
              <a:ext cx="1347585" cy="1282312"/>
            </a:xfrm>
            <a:custGeom>
              <a:avLst/>
              <a:gdLst>
                <a:gd name="connsiteX0" fmla="*/ 42195 w 1347585"/>
                <a:gd name="connsiteY0" fmla="*/ 1262017 h 1282312"/>
                <a:gd name="connsiteX1" fmla="*/ 338598 w 1347585"/>
                <a:gd name="connsiteY1" fmla="*/ 761102 h 1282312"/>
                <a:gd name="connsiteX2" fmla="*/ 832604 w 1347585"/>
                <a:gd name="connsiteY2" fmla="*/ 596664 h 1282312"/>
                <a:gd name="connsiteX3" fmla="*/ 1158486 w 1347585"/>
                <a:gd name="connsiteY3" fmla="*/ 393764 h 1282312"/>
                <a:gd name="connsiteX4" fmla="*/ 1346416 w 1347585"/>
                <a:gd name="connsiteY4" fmla="*/ 25736 h 1282312"/>
                <a:gd name="connsiteX5" fmla="*/ 1305882 w 1347585"/>
                <a:gd name="connsiteY5" fmla="*/ 14681 h 1282312"/>
                <a:gd name="connsiteX6" fmla="*/ 1072813 w 1347585"/>
                <a:gd name="connsiteY6" fmla="*/ 416795 h 1282312"/>
                <a:gd name="connsiteX7" fmla="*/ 649971 w 1347585"/>
                <a:gd name="connsiteY7" fmla="*/ 611403 h 1282312"/>
                <a:gd name="connsiteX8" fmla="*/ 213082 w 1347585"/>
                <a:gd name="connsiteY8" fmla="*/ 794726 h 1282312"/>
                <a:gd name="connsiteX9" fmla="*/ 49 w 1347585"/>
                <a:gd name="connsiteY9" fmla="*/ 1262017 h 1282312"/>
                <a:gd name="connsiteX10" fmla="*/ 42195 w 1347585"/>
                <a:gd name="connsiteY10" fmla="*/ 1262017 h 1282312"/>
                <a:gd name="connsiteX11" fmla="*/ 42195 w 1347585"/>
                <a:gd name="connsiteY11" fmla="*/ 1262017 h 12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7585" h="1282312">
                  <a:moveTo>
                    <a:pt x="42195" y="1262017"/>
                  </a:moveTo>
                  <a:cubicBezTo>
                    <a:pt x="39201" y="1054742"/>
                    <a:pt x="157117" y="859673"/>
                    <a:pt x="338598" y="761102"/>
                  </a:cubicBezTo>
                  <a:cubicBezTo>
                    <a:pt x="489679" y="678883"/>
                    <a:pt x="671851" y="656082"/>
                    <a:pt x="832604" y="596664"/>
                  </a:cubicBezTo>
                  <a:cubicBezTo>
                    <a:pt x="954436" y="551754"/>
                    <a:pt x="1067746" y="487499"/>
                    <a:pt x="1158486" y="393764"/>
                  </a:cubicBezTo>
                  <a:cubicBezTo>
                    <a:pt x="1258669" y="290127"/>
                    <a:pt x="1301967" y="159083"/>
                    <a:pt x="1346416" y="25736"/>
                  </a:cubicBezTo>
                  <a:cubicBezTo>
                    <a:pt x="1354937" y="-58"/>
                    <a:pt x="1314403" y="-11113"/>
                    <a:pt x="1305882" y="14681"/>
                  </a:cubicBezTo>
                  <a:cubicBezTo>
                    <a:pt x="1254063" y="170138"/>
                    <a:pt x="1200172" y="307169"/>
                    <a:pt x="1072813" y="416795"/>
                  </a:cubicBezTo>
                  <a:cubicBezTo>
                    <a:pt x="954436" y="518820"/>
                    <a:pt x="797597" y="569257"/>
                    <a:pt x="649971" y="611403"/>
                  </a:cubicBezTo>
                  <a:cubicBezTo>
                    <a:pt x="496818" y="654931"/>
                    <a:pt x="339059" y="692701"/>
                    <a:pt x="213082" y="794726"/>
                  </a:cubicBezTo>
                  <a:cubicBezTo>
                    <a:pt x="76741" y="905503"/>
                    <a:pt x="-2254" y="1088366"/>
                    <a:pt x="49" y="1262017"/>
                  </a:cubicBezTo>
                  <a:cubicBezTo>
                    <a:pt x="510" y="1288962"/>
                    <a:pt x="42656" y="1289193"/>
                    <a:pt x="42195" y="1262017"/>
                  </a:cubicBezTo>
                  <a:lnTo>
                    <a:pt x="42195" y="1262017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0A81B519-2025-457A-9FE8-0C4AA7A3BD18}"/>
                </a:ext>
              </a:extLst>
            </p:cNvPr>
            <p:cNvSpPr/>
            <p:nvPr/>
          </p:nvSpPr>
          <p:spPr>
            <a:xfrm>
              <a:off x="3477800" y="5796462"/>
              <a:ext cx="129996" cy="375553"/>
            </a:xfrm>
            <a:custGeom>
              <a:avLst/>
              <a:gdLst>
                <a:gd name="connsiteX0" fmla="*/ 40898 w 129996"/>
                <a:gd name="connsiteY0" fmla="*/ 360291 h 375553"/>
                <a:gd name="connsiteX1" fmla="*/ 129105 w 129996"/>
                <a:gd name="connsiteY1" fmla="*/ 26117 h 375553"/>
                <a:gd name="connsiteX2" fmla="*/ 88571 w 129996"/>
                <a:gd name="connsiteY2" fmla="*/ 14832 h 375553"/>
                <a:gd name="connsiteX3" fmla="*/ 364 w 129996"/>
                <a:gd name="connsiteY3" fmla="*/ 349006 h 375553"/>
                <a:gd name="connsiteX4" fmla="*/ 40898 w 129996"/>
                <a:gd name="connsiteY4" fmla="*/ 360291 h 375553"/>
                <a:gd name="connsiteX5" fmla="*/ 40898 w 129996"/>
                <a:gd name="connsiteY5" fmla="*/ 360291 h 37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996" h="375553">
                  <a:moveTo>
                    <a:pt x="40898" y="360291"/>
                  </a:moveTo>
                  <a:cubicBezTo>
                    <a:pt x="61165" y="246520"/>
                    <a:pt x="97783" y="137125"/>
                    <a:pt x="129105" y="26117"/>
                  </a:cubicBezTo>
                  <a:cubicBezTo>
                    <a:pt x="136475" y="-138"/>
                    <a:pt x="95941" y="-11192"/>
                    <a:pt x="88571" y="14832"/>
                  </a:cubicBezTo>
                  <a:cubicBezTo>
                    <a:pt x="57250" y="125840"/>
                    <a:pt x="20631" y="235235"/>
                    <a:pt x="364" y="349006"/>
                  </a:cubicBezTo>
                  <a:cubicBezTo>
                    <a:pt x="-4242" y="375721"/>
                    <a:pt x="36292" y="387006"/>
                    <a:pt x="40898" y="360291"/>
                  </a:cubicBezTo>
                  <a:lnTo>
                    <a:pt x="40898" y="360291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25FF5D80-DE37-450B-A5E8-70D9A2ABB489}"/>
                </a:ext>
              </a:extLst>
            </p:cNvPr>
            <p:cNvSpPr/>
            <p:nvPr/>
          </p:nvSpPr>
          <p:spPr>
            <a:xfrm>
              <a:off x="3340381" y="6185574"/>
              <a:ext cx="607160" cy="145197"/>
            </a:xfrm>
            <a:custGeom>
              <a:avLst/>
              <a:gdLst>
                <a:gd name="connsiteX0" fmla="*/ 8813 w 607160"/>
                <a:gd name="connsiteY0" fmla="*/ 40500 h 145197"/>
                <a:gd name="connsiteX1" fmla="*/ 597474 w 607160"/>
                <a:gd name="connsiteY1" fmla="*/ 72052 h 145197"/>
                <a:gd name="connsiteX2" fmla="*/ 576286 w 607160"/>
                <a:gd name="connsiteY2" fmla="*/ 35664 h 145197"/>
                <a:gd name="connsiteX3" fmla="*/ 30231 w 607160"/>
                <a:gd name="connsiteY3" fmla="*/ 4112 h 145197"/>
                <a:gd name="connsiteX4" fmla="*/ 8813 w 607160"/>
                <a:gd name="connsiteY4" fmla="*/ 40500 h 145197"/>
                <a:gd name="connsiteX5" fmla="*/ 8813 w 607160"/>
                <a:gd name="connsiteY5" fmla="*/ 40500 h 14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7160" h="145197">
                  <a:moveTo>
                    <a:pt x="8813" y="40500"/>
                  </a:moveTo>
                  <a:cubicBezTo>
                    <a:pt x="168414" y="163023"/>
                    <a:pt x="427048" y="183750"/>
                    <a:pt x="597474" y="72052"/>
                  </a:cubicBezTo>
                  <a:cubicBezTo>
                    <a:pt x="620044" y="57312"/>
                    <a:pt x="599086" y="20694"/>
                    <a:pt x="576286" y="35664"/>
                  </a:cubicBezTo>
                  <a:cubicBezTo>
                    <a:pt x="417144" y="139992"/>
                    <a:pt x="178778" y="118113"/>
                    <a:pt x="30231" y="4112"/>
                  </a:cubicBezTo>
                  <a:cubicBezTo>
                    <a:pt x="8582" y="-12240"/>
                    <a:pt x="-12376" y="24379"/>
                    <a:pt x="8813" y="40500"/>
                  </a:cubicBezTo>
                  <a:lnTo>
                    <a:pt x="8813" y="40500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98BDED34-9644-490E-B787-ECE4614FCA5B}"/>
                </a:ext>
              </a:extLst>
            </p:cNvPr>
            <p:cNvSpPr/>
            <p:nvPr/>
          </p:nvSpPr>
          <p:spPr>
            <a:xfrm>
              <a:off x="2846810" y="6074267"/>
              <a:ext cx="169221" cy="349438"/>
            </a:xfrm>
            <a:custGeom>
              <a:avLst/>
              <a:gdLst>
                <a:gd name="connsiteX0" fmla="*/ 42233 w 169221"/>
                <a:gd name="connsiteY0" fmla="*/ 329143 h 349438"/>
                <a:gd name="connsiteX1" fmla="*/ 162222 w 169221"/>
                <a:gd name="connsiteY1" fmla="*/ 35042 h 349438"/>
                <a:gd name="connsiteX2" fmla="*/ 132512 w 169221"/>
                <a:gd name="connsiteY2" fmla="*/ 5333 h 349438"/>
                <a:gd name="connsiteX3" fmla="*/ 317 w 169221"/>
                <a:gd name="connsiteY3" fmla="*/ 329143 h 349438"/>
                <a:gd name="connsiteX4" fmla="*/ 42233 w 169221"/>
                <a:gd name="connsiteY4" fmla="*/ 329143 h 349438"/>
                <a:gd name="connsiteX5" fmla="*/ 42233 w 169221"/>
                <a:gd name="connsiteY5" fmla="*/ 329143 h 349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221" h="349438">
                  <a:moveTo>
                    <a:pt x="42233" y="329143"/>
                  </a:moveTo>
                  <a:cubicBezTo>
                    <a:pt x="38317" y="215372"/>
                    <a:pt x="74015" y="110122"/>
                    <a:pt x="162222" y="35042"/>
                  </a:cubicBezTo>
                  <a:cubicBezTo>
                    <a:pt x="182949" y="17539"/>
                    <a:pt x="153010" y="-12170"/>
                    <a:pt x="132512" y="5333"/>
                  </a:cubicBezTo>
                  <a:cubicBezTo>
                    <a:pt x="36705" y="86861"/>
                    <a:pt x="-4059" y="205238"/>
                    <a:pt x="317" y="329143"/>
                  </a:cubicBezTo>
                  <a:cubicBezTo>
                    <a:pt x="1238" y="356088"/>
                    <a:pt x="43154" y="356319"/>
                    <a:pt x="42233" y="329143"/>
                  </a:cubicBezTo>
                  <a:lnTo>
                    <a:pt x="42233" y="329143"/>
                  </a:lnTo>
                  <a:close/>
                </a:path>
              </a:pathLst>
            </a:custGeom>
            <a:solidFill>
              <a:srgbClr val="0E514A"/>
            </a:solidFill>
            <a:ln w="22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9B135FF8-6D7A-4777-8A88-5688CFA45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075" y="104248"/>
            <a:ext cx="1532523" cy="1313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3E80A-60BE-4DCE-99D7-C7F2741F828D}"/>
              </a:ext>
            </a:extLst>
          </p:cNvPr>
          <p:cNvSpPr txBox="1"/>
          <p:nvPr/>
        </p:nvSpPr>
        <p:spPr>
          <a:xfrm>
            <a:off x="2676380" y="95971"/>
            <a:ext cx="70564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2.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Tìm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nghĩa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A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thích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hợp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với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mỗi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cụm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từ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ở </a:t>
            </a:r>
            <a:r>
              <a:rPr lang="en-US" sz="3200" i="1" dirty="0" err="1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cột</a:t>
            </a:r>
            <a:r>
              <a:rPr lang="en-US" sz="3200" i="1" dirty="0">
                <a:solidFill>
                  <a:schemeClr val="tx2">
                    <a:lumMod val="10000"/>
                  </a:schemeClr>
                </a:solidFill>
                <a:latin typeface="Nunito" pitchFamily="2" charset="0"/>
              </a:rPr>
              <a:t> B: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A476E31C-C149-46A9-B282-E467C90E4809}"/>
              </a:ext>
            </a:extLst>
          </p:cNvPr>
          <p:cNvSpPr txBox="1"/>
          <p:nvPr/>
        </p:nvSpPr>
        <p:spPr>
          <a:xfrm>
            <a:off x="2466384" y="172798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xmlns="" id="{A905DAB8-257E-4DFE-8AA8-9DB55991D4E6}"/>
              </a:ext>
            </a:extLst>
          </p:cNvPr>
          <p:cNvCxnSpPr>
            <a:cxnSpLocks/>
          </p:cNvCxnSpPr>
          <p:nvPr/>
        </p:nvCxnSpPr>
        <p:spPr>
          <a:xfrm>
            <a:off x="2807186" y="1089617"/>
            <a:ext cx="260727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xmlns="" id="{3C2AB3F2-CA8D-4DF0-9978-F2DC407784D9}"/>
              </a:ext>
            </a:extLst>
          </p:cNvPr>
          <p:cNvCxnSpPr>
            <a:cxnSpLocks/>
          </p:cNvCxnSpPr>
          <p:nvPr/>
        </p:nvCxnSpPr>
        <p:spPr>
          <a:xfrm>
            <a:off x="3190672" y="606811"/>
            <a:ext cx="3195396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1DD13DBD-E4CE-43E8-8CEF-2F7C869011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02" b="99359" l="9880" r="89880">
                        <a14:foregroundMark x1="60964" y1="18162" x2="63614" y2="25214"/>
                        <a14:foregroundMark x1="71807" y1="20513" x2="73494" y2="27991"/>
                        <a14:foregroundMark x1="43614" y1="89744" x2="43133" y2="93376"/>
                        <a14:foregroundMark x1="59036" y1="93162" x2="58313" y2="97009"/>
                        <a14:foregroundMark x1="41928" y1="95513" x2="44337" y2="99359"/>
                        <a14:foregroundMark x1="55422" y1="16026" x2="49398" y2="24786"/>
                        <a14:foregroundMark x1="41687" y1="35684" x2="32530" y2="45726"/>
                        <a14:foregroundMark x1="32530" y1="45726" x2="32530" y2="45940"/>
                        <a14:backgroundMark x1="48521" y1="17344" x2="47711" y2="17735"/>
                        <a14:backgroundMark x1="61446" y1="11111" x2="53345" y2="15018"/>
                        <a14:backgroundMark x1="47711" y1="17735" x2="32771" y2="36752"/>
                        <a14:backgroundMark x1="47118" y1="23680" x2="43855" y2="29274"/>
                        <a14:backgroundMark x1="72771" y1="41239" x2="87229" y2="49145"/>
                        <a14:backgroundMark x1="87229" y1="49145" x2="93253" y2="50214"/>
                        <a14:backgroundMark x1="77831" y1="49359" x2="82651" y2="52350"/>
                        <a14:backgroundMark x1="28570" y1="45940" x2="21446" y2="60470"/>
                        <a14:backgroundMark x1="29554" y1="43932" x2="28674" y2="457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621522" y="-192823"/>
            <a:ext cx="1914170" cy="220881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42C608E1-6BA1-44D9-ADCC-EFE0605CD1E7}"/>
              </a:ext>
            </a:extLst>
          </p:cNvPr>
          <p:cNvSpPr txBox="1"/>
          <p:nvPr/>
        </p:nvSpPr>
        <p:spPr>
          <a:xfrm>
            <a:off x="2477038" y="3595273"/>
            <a:ext cx="4675183" cy="138499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6B812F87-749E-46BF-B3F7-8954139CB2BD}"/>
              </a:ext>
            </a:extLst>
          </p:cNvPr>
          <p:cNvSpPr txBox="1"/>
          <p:nvPr/>
        </p:nvSpPr>
        <p:spPr>
          <a:xfrm>
            <a:off x="2483146" y="5026672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E1160B3A-EC80-4C98-98A9-772750FEB589}"/>
              </a:ext>
            </a:extLst>
          </p:cNvPr>
          <p:cNvSpPr txBox="1"/>
          <p:nvPr/>
        </p:nvSpPr>
        <p:spPr>
          <a:xfrm>
            <a:off x="4367729" y="1149033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A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E3204017-2B4E-4C3A-87AE-5480627B759B}"/>
              </a:ext>
            </a:extLst>
          </p:cNvPr>
          <p:cNvSpPr txBox="1"/>
          <p:nvPr/>
        </p:nvSpPr>
        <p:spPr>
          <a:xfrm>
            <a:off x="9577810" y="1179917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D20C475A-ADB9-4A39-B21C-F9FEF3956B2A}"/>
              </a:ext>
            </a:extLst>
          </p:cNvPr>
          <p:cNvSpPr txBox="1"/>
          <p:nvPr/>
        </p:nvSpPr>
        <p:spPr>
          <a:xfrm>
            <a:off x="7395200" y="1911812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D67C69D1-B0C1-4B42-933C-7DA5983A28CC}"/>
              </a:ext>
            </a:extLst>
          </p:cNvPr>
          <p:cNvSpPr txBox="1"/>
          <p:nvPr/>
        </p:nvSpPr>
        <p:spPr>
          <a:xfrm>
            <a:off x="7395200" y="3606464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BF82ED00-4E55-468B-8F46-705AED43F6C5}"/>
              </a:ext>
            </a:extLst>
          </p:cNvPr>
          <p:cNvSpPr txBox="1"/>
          <p:nvPr/>
        </p:nvSpPr>
        <p:spPr>
          <a:xfrm>
            <a:off x="7395200" y="530111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8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2" grpId="0"/>
      <p:bldP spid="138" grpId="0" animBg="1"/>
      <p:bldP spid="66" grpId="0" animBg="1"/>
      <p:bldP spid="69" grpId="0" animBg="1"/>
      <p:bldP spid="71" grpId="0"/>
      <p:bldP spid="72" grpId="0"/>
      <p:bldP spid="73" grpId="0" animBg="1"/>
      <p:bldP spid="78" grpId="0" animBg="1"/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3">
            <a:extLst>
              <a:ext uri="{FF2B5EF4-FFF2-40B4-BE49-F238E27FC236}">
                <a16:creationId xmlns:a16="http://schemas.microsoft.com/office/drawing/2014/main" xmlns="" id="{24CEC53B-EB28-4301-A0C9-1146B589BB1E}"/>
              </a:ext>
            </a:extLst>
          </p:cNvPr>
          <p:cNvSpPr/>
          <p:nvPr/>
        </p:nvSpPr>
        <p:spPr>
          <a:xfrm>
            <a:off x="219" y="27940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84D2C7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sp>
        <p:nvSpPr>
          <p:cNvPr id="7" name="Graphic 3">
            <a:extLst>
              <a:ext uri="{FF2B5EF4-FFF2-40B4-BE49-F238E27FC236}">
                <a16:creationId xmlns:a16="http://schemas.microsoft.com/office/drawing/2014/main" xmlns="" id="{5E07D301-D1F5-4B35-9B03-8366637CE28B}"/>
              </a:ext>
            </a:extLst>
          </p:cNvPr>
          <p:cNvSpPr/>
          <p:nvPr/>
        </p:nvSpPr>
        <p:spPr>
          <a:xfrm>
            <a:off x="0" y="0"/>
            <a:ext cx="12191781" cy="870705"/>
          </a:xfrm>
          <a:custGeom>
            <a:avLst/>
            <a:gdLst>
              <a:gd name="connsiteX0" fmla="*/ 12650 w 12191781"/>
              <a:gd name="connsiteY0" fmla="*/ 0 h 870705"/>
              <a:gd name="connsiteX1" fmla="*/ 0 w 12191781"/>
              <a:gd name="connsiteY1" fmla="*/ 12031 h 870705"/>
              <a:gd name="connsiteX2" fmla="*/ 0 w 12191781"/>
              <a:gd name="connsiteY2" fmla="*/ 384087 h 870705"/>
              <a:gd name="connsiteX3" fmla="*/ 558564 w 12191781"/>
              <a:gd name="connsiteY3" fmla="*/ 663315 h 870705"/>
              <a:gd name="connsiteX4" fmla="*/ 1547882 w 12191781"/>
              <a:gd name="connsiteY4" fmla="*/ 331657 h 870705"/>
              <a:gd name="connsiteX5" fmla="*/ 2617027 w 12191781"/>
              <a:gd name="connsiteY5" fmla="*/ 308784 h 870705"/>
              <a:gd name="connsiteX6" fmla="*/ 3797841 w 12191781"/>
              <a:gd name="connsiteY6" fmla="*/ 869319 h 870705"/>
              <a:gd name="connsiteX7" fmla="*/ 4851064 w 12191781"/>
              <a:gd name="connsiteY7" fmla="*/ 343094 h 870705"/>
              <a:gd name="connsiteX8" fmla="*/ 6191530 w 12191781"/>
              <a:gd name="connsiteY8" fmla="*/ 411712 h 870705"/>
              <a:gd name="connsiteX9" fmla="*/ 8585218 w 12191781"/>
              <a:gd name="connsiteY9" fmla="*/ 388840 h 870705"/>
              <a:gd name="connsiteX10" fmla="*/ 9415103 w 12191781"/>
              <a:gd name="connsiteY10" fmla="*/ 686188 h 870705"/>
              <a:gd name="connsiteX11" fmla="*/ 10085336 w 12191781"/>
              <a:gd name="connsiteY11" fmla="*/ 377403 h 870705"/>
              <a:gd name="connsiteX12" fmla="*/ 11776948 w 12191781"/>
              <a:gd name="connsiteY12" fmla="*/ 343094 h 870705"/>
              <a:gd name="connsiteX13" fmla="*/ 12191782 w 12191781"/>
              <a:gd name="connsiteY13" fmla="*/ 484490 h 870705"/>
              <a:gd name="connsiteX14" fmla="*/ 12191782 w 12191781"/>
              <a:gd name="connsiteY14" fmla="*/ 0 h 870705"/>
              <a:gd name="connsiteX15" fmla="*/ 12650 w 12191781"/>
              <a:gd name="connsiteY15" fmla="*/ 0 h 87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781" h="870705">
                <a:moveTo>
                  <a:pt x="12650" y="0"/>
                </a:moveTo>
                <a:cubicBezTo>
                  <a:pt x="8288" y="4010"/>
                  <a:pt x="4144" y="8020"/>
                  <a:pt x="0" y="12031"/>
                </a:cubicBezTo>
                <a:lnTo>
                  <a:pt x="0" y="384087"/>
                </a:lnTo>
                <a:cubicBezTo>
                  <a:pt x="113196" y="529196"/>
                  <a:pt x="317777" y="628857"/>
                  <a:pt x="558564" y="663315"/>
                </a:cubicBezTo>
                <a:cubicBezTo>
                  <a:pt x="973397" y="720497"/>
                  <a:pt x="1292701" y="526077"/>
                  <a:pt x="1547882" y="331657"/>
                </a:cubicBezTo>
                <a:cubicBezTo>
                  <a:pt x="1851047" y="697624"/>
                  <a:pt x="2329784" y="697624"/>
                  <a:pt x="2617027" y="308784"/>
                </a:cubicBezTo>
                <a:cubicBezTo>
                  <a:pt x="2824444" y="629005"/>
                  <a:pt x="3303181" y="892192"/>
                  <a:pt x="3797841" y="869319"/>
                </a:cubicBezTo>
                <a:cubicBezTo>
                  <a:pt x="4324344" y="846446"/>
                  <a:pt x="4531978" y="606281"/>
                  <a:pt x="4851064" y="343094"/>
                </a:cubicBezTo>
                <a:cubicBezTo>
                  <a:pt x="5329802" y="674751"/>
                  <a:pt x="5712792" y="789264"/>
                  <a:pt x="6191530" y="411712"/>
                </a:cubicBezTo>
                <a:cubicBezTo>
                  <a:pt x="6845841" y="937938"/>
                  <a:pt x="8042576" y="1075176"/>
                  <a:pt x="8585218" y="388840"/>
                </a:cubicBezTo>
                <a:cubicBezTo>
                  <a:pt x="8856539" y="514641"/>
                  <a:pt x="9032113" y="697624"/>
                  <a:pt x="9415103" y="686188"/>
                </a:cubicBezTo>
                <a:cubicBezTo>
                  <a:pt x="9734189" y="674751"/>
                  <a:pt x="9893841" y="537514"/>
                  <a:pt x="10085336" y="377403"/>
                </a:cubicBezTo>
                <a:cubicBezTo>
                  <a:pt x="10436483" y="766243"/>
                  <a:pt x="11569532" y="1029430"/>
                  <a:pt x="11776948" y="343094"/>
                </a:cubicBezTo>
                <a:cubicBezTo>
                  <a:pt x="11933765" y="380522"/>
                  <a:pt x="12036929" y="494590"/>
                  <a:pt x="12191782" y="484490"/>
                </a:cubicBezTo>
                <a:lnTo>
                  <a:pt x="12191782" y="0"/>
                </a:lnTo>
                <a:lnTo>
                  <a:pt x="12650" y="0"/>
                </a:lnTo>
                <a:close/>
              </a:path>
            </a:pathLst>
          </a:custGeom>
          <a:solidFill>
            <a:srgbClr val="74BABA"/>
          </a:solidFill>
          <a:ln w="21810" cap="flat">
            <a:noFill/>
            <a:prstDash val="solid"/>
            <a:miter/>
          </a:ln>
        </p:spPr>
        <p:txBody>
          <a:bodyPr rtlCol="0" anchor="ctr"/>
          <a:lstStyle/>
          <a:p>
            <a:endParaRPr lang="th-TH"/>
          </a:p>
        </p:txBody>
      </p:sp>
      <p:pic>
        <p:nvPicPr>
          <p:cNvPr id="148" name="Graphic 147">
            <a:extLst>
              <a:ext uri="{FF2B5EF4-FFF2-40B4-BE49-F238E27FC236}">
                <a16:creationId xmlns:a16="http://schemas.microsoft.com/office/drawing/2014/main" xmlns="" id="{A13F9806-5E01-4D31-99CE-634A01FFF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540289" y="844462"/>
            <a:ext cx="1460633" cy="684352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xmlns="" id="{1FF44AEB-FC35-4ACB-B187-BDA1B909B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11504" y="2544742"/>
            <a:ext cx="1090936" cy="511137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xmlns="" id="{7967F9D1-D364-43AC-B561-F29775D4C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356554" y="1033011"/>
            <a:ext cx="2444487" cy="11453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CA83194B-5A6E-46AF-8478-1015DFCF9CBF}"/>
              </a:ext>
            </a:extLst>
          </p:cNvPr>
          <p:cNvSpPr txBox="1"/>
          <p:nvPr/>
        </p:nvSpPr>
        <p:spPr>
          <a:xfrm>
            <a:off x="305553" y="1104085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hoặc xã hội công nhận cho người dân được hưởng, được làm, được đòi hỏi.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8C5233CA-6B0C-46B7-BF8C-11F42894B1AF}"/>
              </a:ext>
            </a:extLst>
          </p:cNvPr>
          <p:cNvSpPr txBox="1"/>
          <p:nvPr/>
        </p:nvSpPr>
        <p:spPr>
          <a:xfrm>
            <a:off x="305553" y="3049990"/>
            <a:ext cx="4675183" cy="1846659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Sự hiểu biết về nghĩa vụ và quyền lợi của người dân đối với đất nước.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1200" b="1" dirty="0">
              <a:latin typeface="Nunito" pitchFamily="2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97415A3E-7225-4809-9967-99D13278362E}"/>
              </a:ext>
            </a:extLst>
          </p:cNvPr>
          <p:cNvSpPr txBox="1"/>
          <p:nvPr/>
        </p:nvSpPr>
        <p:spPr>
          <a:xfrm>
            <a:off x="321544" y="4991459"/>
            <a:ext cx="4675183" cy="181588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Điều mà pháp luật hay đạo đức 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b</a:t>
            </a:r>
            <a:r>
              <a:rPr lang="en-US" sz="2800" b="1" dirty="0" smtClean="0">
                <a:solidFill>
                  <a:srgbClr val="000000"/>
                </a:solidFill>
                <a:latin typeface="Nunito" pitchFamily="2" charset="0"/>
              </a:rPr>
              <a:t>ắ</a:t>
            </a:r>
            <a:r>
              <a:rPr lang="vi-VN" sz="2800" b="1" dirty="0" smtClean="0">
                <a:solidFill>
                  <a:srgbClr val="000000"/>
                </a:solidFill>
                <a:latin typeface="Nunito" pitchFamily="2" charset="0"/>
              </a:rPr>
              <a:t>t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buộc người dân phải làm đối với đất nước, đối với người khác.</a:t>
            </a:r>
            <a:endParaRPr lang="en-US" sz="2800" b="1" dirty="0">
              <a:latin typeface="Nunito" pitchFamily="2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4EF1E87-95D8-4D29-9491-A0A9FB237FFE}"/>
              </a:ext>
            </a:extLst>
          </p:cNvPr>
          <p:cNvSpPr txBox="1"/>
          <p:nvPr/>
        </p:nvSpPr>
        <p:spPr>
          <a:xfrm>
            <a:off x="2343198" y="148326"/>
            <a:ext cx="11374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A  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F1415B31-04E1-4EB8-9726-242BBA346553}"/>
              </a:ext>
            </a:extLst>
          </p:cNvPr>
          <p:cNvSpPr txBox="1"/>
          <p:nvPr/>
        </p:nvSpPr>
        <p:spPr>
          <a:xfrm>
            <a:off x="9218832" y="231328"/>
            <a:ext cx="69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Nunito" pitchFamily="2" charset="0"/>
              </a:rPr>
              <a:t>B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124" name="TextBox 123">
            <a:hlinkClick r:id="rId5" action="ppaction://hlinksldjump"/>
            <a:extLst>
              <a:ext uri="{FF2B5EF4-FFF2-40B4-BE49-F238E27FC236}">
                <a16:creationId xmlns:a16="http://schemas.microsoft.com/office/drawing/2014/main" xmlns="" id="{850B26E0-5D37-4BD0-BEDD-3303831AD299}"/>
              </a:ext>
            </a:extLst>
          </p:cNvPr>
          <p:cNvSpPr txBox="1"/>
          <p:nvPr/>
        </p:nvSpPr>
        <p:spPr>
          <a:xfrm>
            <a:off x="7223179" y="1320339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Nghĩa vụ 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5" name="TextBox 124">
            <a:hlinkClick r:id="rId6" action="ppaction://hlinksldjump"/>
            <a:extLst>
              <a:ext uri="{FF2B5EF4-FFF2-40B4-BE49-F238E27FC236}">
                <a16:creationId xmlns:a16="http://schemas.microsoft.com/office/drawing/2014/main" xmlns="" id="{21051AF9-263C-402E-9EB6-CEF9D5E4BE4A}"/>
              </a:ext>
            </a:extLst>
          </p:cNvPr>
          <p:cNvSpPr txBox="1"/>
          <p:nvPr/>
        </p:nvSpPr>
        <p:spPr>
          <a:xfrm>
            <a:off x="7245559" y="3192896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sp>
        <p:nvSpPr>
          <p:cNvPr id="126" name="TextBox 125">
            <a:hlinkClick r:id="rId7" action="ppaction://hlinksldjump"/>
            <a:extLst>
              <a:ext uri="{FF2B5EF4-FFF2-40B4-BE49-F238E27FC236}">
                <a16:creationId xmlns:a16="http://schemas.microsoft.com/office/drawing/2014/main" xmlns="" id="{8164972B-EC0A-4C85-8F20-4320B4906C30}"/>
              </a:ext>
            </a:extLst>
          </p:cNvPr>
          <p:cNvSpPr txBox="1"/>
          <p:nvPr/>
        </p:nvSpPr>
        <p:spPr>
          <a:xfrm>
            <a:off x="7245559" y="5193605"/>
            <a:ext cx="4675183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Ý </a:t>
            </a:r>
            <a:r>
              <a:rPr lang="en-US" sz="2800" b="1" dirty="0" err="1">
                <a:solidFill>
                  <a:srgbClr val="000000"/>
                </a:solidFill>
                <a:latin typeface="Nunito" pitchFamily="2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A9726583-1074-4DD7-81F7-E5C9423CD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8361" y="32374"/>
            <a:ext cx="1460633" cy="684352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9501696-F2B1-43C3-AF0D-498DD0CEB7B0}"/>
              </a:ext>
            </a:extLst>
          </p:cNvPr>
          <p:cNvCxnSpPr>
            <a:cxnSpLocks/>
          </p:cNvCxnSpPr>
          <p:nvPr/>
        </p:nvCxnSpPr>
        <p:spPr>
          <a:xfrm>
            <a:off x="4979126" y="1932327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79D9DE1-C3D1-46D5-8F38-645681EEA5E0}"/>
              </a:ext>
            </a:extLst>
          </p:cNvPr>
          <p:cNvCxnSpPr>
            <a:cxnSpLocks/>
          </p:cNvCxnSpPr>
          <p:nvPr/>
        </p:nvCxnSpPr>
        <p:spPr>
          <a:xfrm flipV="1">
            <a:off x="4995117" y="1933138"/>
            <a:ext cx="2226452" cy="3886563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CCF6EC84-F94F-4FDD-B613-1F972AD0AC17}"/>
              </a:ext>
            </a:extLst>
          </p:cNvPr>
          <p:cNvCxnSpPr>
            <a:cxnSpLocks/>
          </p:cNvCxnSpPr>
          <p:nvPr/>
        </p:nvCxnSpPr>
        <p:spPr>
          <a:xfrm>
            <a:off x="4987122" y="3912171"/>
            <a:ext cx="2264823" cy="1873368"/>
          </a:xfrm>
          <a:prstGeom prst="line">
            <a:avLst/>
          </a:prstGeom>
          <a:ln w="38100">
            <a:solidFill>
              <a:schemeClr val="tx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Graphic 3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507E95-EB88-426F-843A-443AA96E47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 rot="10800000">
            <a:off x="5375254" y="92304"/>
            <a:ext cx="1532523" cy="13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78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17966" y="8228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445604D3-983F-4D22-A28E-1EAF36D3B3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462" y="82281"/>
            <a:ext cx="6160102" cy="629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129B84-01D3-4B76-A03D-922A30DFDF46}"/>
              </a:ext>
            </a:extLst>
          </p:cNvPr>
          <p:cNvSpPr txBox="1"/>
          <p:nvPr/>
        </p:nvSpPr>
        <p:spPr>
          <a:xfrm>
            <a:off x="7384960" y="2394699"/>
            <a:ext cx="4689074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Nunito" pitchFamily="2" charset="0"/>
              </a:rPr>
              <a:t>Quyền</a:t>
            </a:r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 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91CB54AA-84DF-4210-A1C4-E83C70628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741056" y="5036617"/>
            <a:ext cx="2132870" cy="9993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5EF604C2-FDBE-4764-A064-2EB92002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44537" y="1146491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89D23DB-B8EB-4B5C-9A7F-1F66CCCAD8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15602" y="82281"/>
            <a:ext cx="1943362" cy="166573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xmlns="" id="{4D4622AC-27C3-416D-BBA3-F1BCFFCD4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8994310">
            <a:off x="-474772" y="1523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0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角矩形 15">
            <a:extLst>
              <a:ext uri="{FF2B5EF4-FFF2-40B4-BE49-F238E27FC236}">
                <a16:creationId xmlns:a16="http://schemas.microsoft.com/office/drawing/2014/main" xmlns="" id="{7CEF9B3E-94DA-42D1-81AE-1EC4AFF363E9}"/>
              </a:ext>
            </a:extLst>
          </p:cNvPr>
          <p:cNvSpPr/>
          <p:nvPr/>
        </p:nvSpPr>
        <p:spPr>
          <a:xfrm>
            <a:off x="1711110" y="146321"/>
            <a:ext cx="8457987" cy="6386303"/>
          </a:xfrm>
          <a:prstGeom prst="roundRect">
            <a:avLst>
              <a:gd name="adj" fmla="val 16797"/>
            </a:avLst>
          </a:prstGeom>
          <a:noFill/>
          <a:ln w="28575" cap="flat" cmpd="sng" algn="ctr">
            <a:solidFill>
              <a:srgbClr val="3C789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F996B80B-E8DC-4280-8E8E-250E0DF6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8010" y="1168458"/>
            <a:ext cx="2132870" cy="999316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C7409D18-F362-4DE4-A22B-027D96A6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41390" y="5072567"/>
            <a:ext cx="2444487" cy="1145318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xmlns="" id="{31798BCF-6802-44FB-8F94-D246EEA0DB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616644" y="564657"/>
            <a:ext cx="1460633" cy="684352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xmlns="" id="{746212CA-0535-4BA2-9A5C-337171BB0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88120" y="4360195"/>
            <a:ext cx="1090936" cy="511137"/>
          </a:xfrm>
          <a:prstGeom prst="rect">
            <a:avLst/>
          </a:prstGeom>
        </p:spPr>
      </p:pic>
      <p:grpSp>
        <p:nvGrpSpPr>
          <p:cNvPr id="50" name="Graphic 214">
            <a:extLst>
              <a:ext uri="{FF2B5EF4-FFF2-40B4-BE49-F238E27FC236}">
                <a16:creationId xmlns:a16="http://schemas.microsoft.com/office/drawing/2014/main" xmlns="" id="{33C2769E-B1B0-4E8B-9A4D-B191A4D48E08}"/>
              </a:ext>
            </a:extLst>
          </p:cNvPr>
          <p:cNvGrpSpPr/>
          <p:nvPr/>
        </p:nvGrpSpPr>
        <p:grpSpPr>
          <a:xfrm>
            <a:off x="9083211" y="4443753"/>
            <a:ext cx="406425" cy="411051"/>
            <a:chOff x="6019862" y="3352800"/>
            <a:chExt cx="406425" cy="411051"/>
          </a:xfrm>
          <a:solidFill>
            <a:srgbClr val="FFFFFF"/>
          </a:solidFill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29EBA5A8-6A82-4D6C-BC7B-A29EF3AE88F3}"/>
                </a:ext>
              </a:extLst>
            </p:cNvPr>
            <p:cNvSpPr/>
            <p:nvPr/>
          </p:nvSpPr>
          <p:spPr>
            <a:xfrm>
              <a:off x="6019862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5CA7040B-6E79-4C37-8BAC-1F198C6858BE}"/>
                </a:ext>
              </a:extLst>
            </p:cNvPr>
            <p:cNvSpPr/>
            <p:nvPr/>
          </p:nvSpPr>
          <p:spPr>
            <a:xfrm>
              <a:off x="6156879" y="3352800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7C4FBE24-B05E-40D8-9CA6-E4D53CAC3146}"/>
                </a:ext>
              </a:extLst>
            </p:cNvPr>
            <p:cNvSpPr/>
            <p:nvPr/>
          </p:nvSpPr>
          <p:spPr>
            <a:xfrm>
              <a:off x="6293896" y="3626834"/>
              <a:ext cx="132391" cy="137017"/>
            </a:xfrm>
            <a:custGeom>
              <a:avLst/>
              <a:gdLst>
                <a:gd name="connsiteX0" fmla="*/ 66196 w 132391"/>
                <a:gd name="connsiteY0" fmla="*/ 0 h 137017"/>
                <a:gd name="connsiteX1" fmla="*/ 66196 w 132391"/>
                <a:gd name="connsiteY1" fmla="*/ 137017 h 137017"/>
                <a:gd name="connsiteX2" fmla="*/ 66196 w 132391"/>
                <a:gd name="connsiteY2" fmla="*/ 0 h 13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2391" h="137017">
                  <a:moveTo>
                    <a:pt x="66196" y="0"/>
                  </a:moveTo>
                  <a:cubicBezTo>
                    <a:pt x="-22065" y="0"/>
                    <a:pt x="-22065" y="137017"/>
                    <a:pt x="66196" y="137017"/>
                  </a:cubicBezTo>
                  <a:cubicBezTo>
                    <a:pt x="154457" y="137017"/>
                    <a:pt x="154457" y="0"/>
                    <a:pt x="66196" y="0"/>
                  </a:cubicBezTo>
                  <a:close/>
                </a:path>
              </a:pathLst>
            </a:custGeom>
            <a:solidFill>
              <a:srgbClr val="FFFFFF"/>
            </a:solidFill>
            <a:ln w="2500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767171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FF014D50-B544-47C3-BE13-A37623ABD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11727" y="2052443"/>
            <a:ext cx="301961" cy="3019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B1F346-D2AA-4B9A-A6C4-F4FB49DD6FD7}"/>
              </a:ext>
            </a:extLst>
          </p:cNvPr>
          <p:cNvSpPr txBox="1"/>
          <p:nvPr/>
        </p:nvSpPr>
        <p:spPr>
          <a:xfrm>
            <a:off x="3188120" y="5336980"/>
            <a:ext cx="5305288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en-US" sz="2800" b="1" dirty="0">
              <a:solidFill>
                <a:srgbClr val="000000"/>
              </a:solidFill>
              <a:latin typeface="Nunito" pitchFamily="2" charset="0"/>
            </a:endParaRPr>
          </a:p>
          <a:p>
            <a:pPr algn="ctr"/>
            <a:r>
              <a:rPr lang="en-US" sz="4000" b="1" dirty="0">
                <a:solidFill>
                  <a:srgbClr val="000000"/>
                </a:solidFill>
                <a:latin typeface="Nunito" pitchFamily="2" charset="0"/>
              </a:rPr>
              <a:t>N</a:t>
            </a:r>
            <a:r>
              <a:rPr lang="vi-VN" sz="4000" b="1" dirty="0">
                <a:solidFill>
                  <a:srgbClr val="000000"/>
                </a:solidFill>
                <a:latin typeface="Nunito" pitchFamily="2" charset="0"/>
              </a:rPr>
              <a:t>ghĩa vụ công dân</a:t>
            </a:r>
            <a:endParaRPr lang="en-US" sz="4000" b="1" dirty="0">
              <a:solidFill>
                <a:srgbClr val="000000"/>
              </a:solidFill>
              <a:latin typeface="Nunito" pitchFamily="2" charset="0"/>
            </a:endParaRPr>
          </a:p>
          <a:p>
            <a:pPr algn="just"/>
            <a:endParaRPr lang="en-US" sz="2800" b="1" dirty="0">
              <a:latin typeface="Nunito" pitchFamily="2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D299EEE-CD29-4167-ACA9-2F21AD3A8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903" y="146321"/>
            <a:ext cx="7752915" cy="52191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F4BFA667-E327-424F-9231-29E4B8E95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4529" y="5058584"/>
            <a:ext cx="2132870" cy="999316"/>
          </a:xfrm>
          <a:prstGeom prst="rect">
            <a:avLst/>
          </a:prstGeom>
        </p:spPr>
      </p:pic>
      <p:pic>
        <p:nvPicPr>
          <p:cNvPr id="19" name="Graphic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FFDE064-5694-44DD-A53E-C3A30A372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9075" y="104248"/>
            <a:ext cx="1943362" cy="166573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FA765E18-76D8-4729-A6DD-F1F6A531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946233" y="2060677"/>
            <a:ext cx="2132870" cy="9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78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767171"/>
      </a:dk1>
      <a:lt1>
        <a:srgbClr val="AFE2DB"/>
      </a:lt1>
      <a:dk2>
        <a:srgbClr val="FDDACA"/>
      </a:dk2>
      <a:lt2>
        <a:srgbClr val="767171"/>
      </a:lt2>
      <a:accent1>
        <a:srgbClr val="97D3C9"/>
      </a:accent1>
      <a:accent2>
        <a:srgbClr val="FF8888"/>
      </a:accent2>
      <a:accent3>
        <a:srgbClr val="FFDB69"/>
      </a:accent3>
      <a:accent4>
        <a:srgbClr val="BC8662"/>
      </a:accent4>
      <a:accent5>
        <a:srgbClr val="637B94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726</Words>
  <Application>Microsoft Office PowerPoint</Application>
  <PresentationFormat>Custom</PresentationFormat>
  <Paragraphs>105</Paragraphs>
  <Slides>21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Segoe UI</vt:lpstr>
      <vt:lpstr>Calibri</vt:lpstr>
      <vt:lpstr>黑体</vt:lpstr>
      <vt:lpstr>Nunito</vt:lpstr>
      <vt:lpstr>Wingdings</vt:lpstr>
      <vt:lpstr>Cordia New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Phakawan Wongpetanan</dc:creator>
  <cp:lastModifiedBy>Windows User</cp:lastModifiedBy>
  <cp:revision>28</cp:revision>
  <dcterms:created xsi:type="dcterms:W3CDTF">2020-07-25T07:18:36Z</dcterms:created>
  <dcterms:modified xsi:type="dcterms:W3CDTF">2023-02-06T08:51:28Z</dcterms:modified>
</cp:coreProperties>
</file>