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0" r:id="rId2"/>
    <p:sldMasterId id="2147483701" r:id="rId3"/>
  </p:sldMasterIdLst>
  <p:notesMasterIdLst>
    <p:notesMasterId r:id="rId11"/>
  </p:notesMasterIdLst>
  <p:sldIdLst>
    <p:sldId id="277" r:id="rId4"/>
    <p:sldId id="282" r:id="rId5"/>
    <p:sldId id="9449" r:id="rId6"/>
    <p:sldId id="274" r:id="rId7"/>
    <p:sldId id="9450" r:id="rId8"/>
    <p:sldId id="285" r:id="rId9"/>
    <p:sldId id="94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A582-AA45-46B0-BFF6-4F55017FA39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BC063-3887-452D-9EBA-362D9389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00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0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20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69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4114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15032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0533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4319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20074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14527496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75885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59340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658709494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85647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7216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25001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40543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995916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8668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939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022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224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3114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4327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25195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62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46781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0914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6254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663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54987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81003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6343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6251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7387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25688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1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1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9948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199" y="2849816"/>
            <a:ext cx="3790801" cy="3790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73EDDE-A030-46BD-886C-BF6532A5B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032" y="837982"/>
            <a:ext cx="6547671" cy="128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0B2D5-4D50-4236-8C67-0465FC1E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636" y="2369495"/>
            <a:ext cx="9376461" cy="87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91E9E8-D9F8-4782-921D-CBC1E9845A2C}"/>
              </a:ext>
            </a:extLst>
          </p:cNvPr>
          <p:cNvSpPr txBox="1"/>
          <p:nvPr/>
        </p:nvSpPr>
        <p:spPr>
          <a:xfrm>
            <a:off x="4458984" y="3429000"/>
            <a:ext cx="255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3602-C941-5D68-26FA-B447856E80D9}"/>
              </a:ext>
            </a:extLst>
          </p:cNvPr>
          <p:cNvSpPr txBox="1"/>
          <p:nvPr/>
        </p:nvSpPr>
        <p:spPr>
          <a:xfrm>
            <a:off x="3071674" y="4838330"/>
            <a:ext cx="570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7371" y="586740"/>
            <a:ext cx="11393715" cy="5684520"/>
          </a:xfrm>
          <a:prstGeom prst="rect">
            <a:avLst/>
          </a:prstGeom>
          <a:solidFill>
            <a:schemeClr val="lt1">
              <a:alpha val="9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44C8C5-5D19-48A0-A413-39056BAB0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6291" y="3907633"/>
            <a:ext cx="2950367" cy="2950367"/>
          </a:xfrm>
          <a:prstGeom prst="rect">
            <a:avLst/>
          </a:prstGeom>
        </p:spPr>
      </p:pic>
      <p:pic>
        <p:nvPicPr>
          <p:cNvPr id="9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" y="3178119"/>
            <a:ext cx="3679881" cy="36798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b="27230"/>
          <a:stretch/>
        </p:blipFill>
        <p:spPr>
          <a:xfrm flipH="1">
            <a:off x="0" y="-167914"/>
            <a:ext cx="1782227" cy="1509308"/>
          </a:xfrm>
          <a:prstGeom prst="rect">
            <a:avLst/>
          </a:prstGeom>
        </p:spPr>
      </p:pic>
      <p:grpSp>
        <p:nvGrpSpPr>
          <p:cNvPr id="23" name="组合 25">
            <a:extLst>
              <a:ext uri="{FF2B5EF4-FFF2-40B4-BE49-F238E27FC236}">
                <a16:creationId xmlns:a16="http://schemas.microsoft.com/office/drawing/2014/main" id="{9D12B441-9B33-4871-8F4C-9175D45BDAD4}"/>
              </a:ext>
            </a:extLst>
          </p:cNvPr>
          <p:cNvGrpSpPr/>
          <p:nvPr/>
        </p:nvGrpSpPr>
        <p:grpSpPr>
          <a:xfrm>
            <a:off x="-58284" y="2642302"/>
            <a:ext cx="12265024" cy="4210953"/>
            <a:chOff x="0" y="2686117"/>
            <a:chExt cx="12265024" cy="4210953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34DF7EAB-82CF-4710-81D2-26733962CB55}"/>
                </a:ext>
              </a:extLst>
            </p:cNvPr>
            <p:cNvGrpSpPr/>
            <p:nvPr/>
          </p:nvGrpSpPr>
          <p:grpSpPr>
            <a:xfrm>
              <a:off x="4734045" y="2686117"/>
              <a:ext cx="7530979" cy="4210953"/>
              <a:chOff x="-1" y="39071"/>
              <a:chExt cx="12265026" cy="6858000"/>
            </a:xfrm>
          </p:grpSpPr>
          <p:pic>
            <p:nvPicPr>
              <p:cNvPr id="29" name="图片 30">
                <a:extLst>
                  <a:ext uri="{FF2B5EF4-FFF2-40B4-BE49-F238E27FC236}">
                    <a16:creationId xmlns:a16="http://schemas.microsoft.com/office/drawing/2014/main" id="{86550852-3630-445C-88B5-47A0DDE71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0" name="图片 31">
                <a:extLst>
                  <a:ext uri="{FF2B5EF4-FFF2-40B4-BE49-F238E27FC236}">
                    <a16:creationId xmlns:a16="http://schemas.microsoft.com/office/drawing/2014/main" id="{07EEAD30-D6DC-4534-BF84-E0C5B32E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1" y="39071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26" name="组合 27">
              <a:extLst>
                <a:ext uri="{FF2B5EF4-FFF2-40B4-BE49-F238E27FC236}">
                  <a16:creationId xmlns:a16="http://schemas.microsoft.com/office/drawing/2014/main" id="{84EB0449-0B5D-4BE4-B8F3-CE1C54B5D699}"/>
                </a:ext>
              </a:extLst>
            </p:cNvPr>
            <p:cNvGrpSpPr/>
            <p:nvPr/>
          </p:nvGrpSpPr>
          <p:grpSpPr>
            <a:xfrm>
              <a:off x="0" y="2686117"/>
              <a:ext cx="4969257" cy="4210953"/>
              <a:chOff x="4172044" y="39071"/>
              <a:chExt cx="8092983" cy="6858000"/>
            </a:xfrm>
          </p:grpSpPr>
          <p:pic>
            <p:nvPicPr>
              <p:cNvPr id="27" name="图片 28">
                <a:extLst>
                  <a:ext uri="{FF2B5EF4-FFF2-40B4-BE49-F238E27FC236}">
                    <a16:creationId xmlns:a16="http://schemas.microsoft.com/office/drawing/2014/main" id="{4BD64449-26C5-43CD-92C1-10C818B79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6" y="39071"/>
                <a:ext cx="6858001" cy="6858000"/>
              </a:xfrm>
              <a:prstGeom prst="rect">
                <a:avLst/>
              </a:prstGeom>
            </p:spPr>
          </p:pic>
          <p:pic>
            <p:nvPicPr>
              <p:cNvPr id="28" name="图片 29">
                <a:extLst>
                  <a:ext uri="{FF2B5EF4-FFF2-40B4-BE49-F238E27FC236}">
                    <a16:creationId xmlns:a16="http://schemas.microsoft.com/office/drawing/2014/main" id="{7F71C295-E225-42EA-97A4-CA2B2F1C6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172044" y="39071"/>
                <a:ext cx="1673848" cy="6858000"/>
              </a:xfrm>
              <a:prstGeom prst="rect">
                <a:avLst/>
              </a:prstGeom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F8D948D-7C22-4C06-82DC-6C8EDBAB1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6542" y="2109046"/>
            <a:ext cx="9278916" cy="168264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6091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DD1F6-706D-443D-9316-FD43A1CBFC57}"/>
              </a:ext>
            </a:extLst>
          </p:cNvPr>
          <p:cNvSpPr txBox="1"/>
          <p:nvPr/>
        </p:nvSpPr>
        <p:spPr>
          <a:xfrm>
            <a:off x="3977521" y="-29369"/>
            <a:ext cx="468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rPr>
              <a:t>: tranthao121004@gmail.com</a:t>
            </a:r>
          </a:p>
        </p:txBody>
      </p:sp>
      <p:pic>
        <p:nvPicPr>
          <p:cNvPr id="22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46ACF9B8-F0C6-4AD8-ADDF-6D258B7A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58674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E37F0879-5630-4C6A-B6AA-AE873AEF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40" y="586740"/>
            <a:ext cx="9860735" cy="17366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Nếu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gặp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tình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huống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như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các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bạn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trong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hình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sẽ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làm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gì</a:t>
            </a:r>
            <a:r>
              <a:rPr lang="en-US" altLang="en-US" sz="320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? </a:t>
            </a:r>
            <a:r>
              <a:rPr lang="en-US" altLang="en-US" sz="320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Vì</a:t>
            </a:r>
            <a:r>
              <a:rPr lang="en-US" altLang="en-US" sz="320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sao</a:t>
            </a:r>
            <a:r>
              <a:rPr lang="en-US" altLang="en-US" sz="320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Đóng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vai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thể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hiện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cách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xử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lý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tình</a:t>
            </a:r>
            <a:r>
              <a:rPr lang="en-US" altLang="en-US" sz="3200" noProof="0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noProof="0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huống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8A00C-F2F1-4371-94D5-9D1317839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433869"/>
            <a:ext cx="8153400" cy="4133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3B43C3-57E7-4ACA-ADDB-029E4EB1170E}"/>
              </a:ext>
            </a:extLst>
          </p:cNvPr>
          <p:cNvGrpSpPr/>
          <p:nvPr/>
        </p:nvGrpSpPr>
        <p:grpSpPr>
          <a:xfrm>
            <a:off x="535113" y="4864332"/>
            <a:ext cx="3355975" cy="1703387"/>
            <a:chOff x="535113" y="4864332"/>
            <a:chExt cx="3355975" cy="17033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7F3AA8-5979-4529-9DC0-ACB24A0A8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13" y="4864332"/>
              <a:ext cx="3355975" cy="170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53A60D-8455-4F07-856F-AEFDBEBBE20F}"/>
                </a:ext>
              </a:extLst>
            </p:cNvPr>
            <p:cNvSpPr/>
            <p:nvPr/>
          </p:nvSpPr>
          <p:spPr>
            <a:xfrm>
              <a:off x="1143317" y="6057900"/>
              <a:ext cx="2095183" cy="4286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Thảo</a:t>
              </a:r>
              <a:r>
                <a:rPr lang="en-US" dirty="0"/>
                <a:t> </a:t>
              </a:r>
              <a:r>
                <a:rPr lang="en-US" dirty="0" err="1"/>
                <a:t>luận</a:t>
              </a:r>
              <a:r>
                <a:rPr lang="en-US" dirty="0"/>
                <a:t> </a:t>
              </a:r>
              <a:r>
                <a:rPr lang="en-US" dirty="0" err="1"/>
                <a:t>nhóm</a:t>
              </a:r>
              <a:r>
                <a:rPr lang="en-US" dirty="0"/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0946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7450" y="230859"/>
            <a:ext cx="11499750" cy="637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30952-5947-42AE-8D6B-B3426897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2" y="280530"/>
            <a:ext cx="3914775" cy="3533775"/>
          </a:xfrm>
          <a:prstGeom prst="rect">
            <a:avLst/>
          </a:prstGeom>
        </p:spPr>
      </p:pic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6F6E23B8-2335-46F1-88D5-4434CAB33BA3}"/>
              </a:ext>
            </a:extLst>
          </p:cNvPr>
          <p:cNvSpPr/>
          <p:nvPr/>
        </p:nvSpPr>
        <p:spPr>
          <a:xfrm>
            <a:off x="2827337" y="4061582"/>
            <a:ext cx="8088313" cy="1675924"/>
          </a:xfrm>
          <a:prstGeom prst="roundRect">
            <a:avLst>
              <a:gd name="adj" fmla="val 1105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just">
              <a:defRPr/>
            </a:pPr>
            <a:r>
              <a:rPr lang="en-US" altLang="en-US" sz="3200" dirty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</a:t>
            </a:r>
            <a:r>
              <a:rPr lang="vi-VN" altLang="en-US" sz="3200" dirty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 </a:t>
            </a:r>
            <a:r>
              <a:rPr lang="en-US" altLang="en-US" sz="3200" dirty="0" err="1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nên</a:t>
            </a:r>
            <a:r>
              <a:rPr lang="vi-VN" altLang="en-US" sz="3200" dirty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khuyên bác không nên vứt rác bừa bãi như vậy</a:t>
            </a:r>
            <a:r>
              <a:rPr lang="en-US" altLang="en-US" sz="3200" dirty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vi-VN" altLang="en-US" sz="3200" dirty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Vì vứt bừa bãi sẽ gây ô nhiễm môi trường sống</a:t>
            </a:r>
            <a:r>
              <a:rPr lang="en-US" altLang="en-US" sz="3200" dirty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vi-VN" altLang="en-US" sz="3200" dirty="0"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ảnh hưởng sức khỏe mọi người.</a:t>
            </a:r>
            <a:endParaRPr lang="en-US" altLang="en-US" sz="3200" dirty="0"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7450" y="230859"/>
            <a:ext cx="11499750" cy="637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6F6E23B8-2335-46F1-88D5-4434CAB33BA3}"/>
              </a:ext>
            </a:extLst>
          </p:cNvPr>
          <p:cNvSpPr/>
          <p:nvPr/>
        </p:nvSpPr>
        <p:spPr>
          <a:xfrm>
            <a:off x="1990725" y="4591189"/>
            <a:ext cx="9639300" cy="1675924"/>
          </a:xfrm>
          <a:prstGeom prst="roundRect">
            <a:avLst>
              <a:gd name="adj" fmla="val 1105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just">
              <a:defRPr/>
            </a:pPr>
            <a:r>
              <a:rPr lang="en-US" alt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vi-VN" altLang="en-US" sz="3200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nên</a:t>
            </a:r>
            <a:r>
              <a:rPr lang="vi-VN" altLang="en-US" sz="3200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góp ý với </a:t>
            </a:r>
            <a:r>
              <a:rPr lang="en-US" alt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lang="vi-VN" altLang="en-US" sz="3200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mẹ không nên phun thuốc diệt cỏ. Vì như vậy sẽ rất độc hại đồng thời làm ô nhiễm môi trường xung quanh đặc biệt là môi trường đất.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78A35-158D-4ECE-BF0B-E50E2595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590887"/>
            <a:ext cx="4000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67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07E71-A3AA-454E-BF30-53DBA031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C9A4A-F6FF-4942-B1C2-8F37CAE3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966" y="-228600"/>
            <a:ext cx="12272966" cy="6253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65E6E0-1642-4F77-BC5A-F23E6405E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0"/>
            <a:ext cx="2362200" cy="688641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678" y="3198596"/>
            <a:ext cx="2242118" cy="2864644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B06F0CF2-5924-4D81-9A09-876446901179}"/>
              </a:ext>
            </a:extLst>
          </p:cNvPr>
          <p:cNvSpPr txBox="1"/>
          <p:nvPr/>
        </p:nvSpPr>
        <p:spPr>
          <a:xfrm>
            <a:off x="5374040" y="858879"/>
            <a:ext cx="1443921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THỬ TÀI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48667C2-75A3-4ED2-B394-EE2C23E86A74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3788710" y="1371718"/>
            <a:ext cx="4533613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C233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DIỄN VIÊN NHÍ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DBF8B55D-260B-4E9C-9FD9-46CAFE6B5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7760" y="2627765"/>
            <a:ext cx="2288546" cy="3306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BD2F3-6F43-430A-A5B2-5724481D5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74285" y="0"/>
            <a:ext cx="2362200" cy="688641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46D9B37-B65A-4EC9-BBA8-939C477F3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966" y="-228600"/>
            <a:ext cx="12501565" cy="990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8AC040-9DBE-4782-AAE8-4895ED7EF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055" y="3208936"/>
            <a:ext cx="2242118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9250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5" y="1685445"/>
            <a:ext cx="4512945" cy="541645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01DC769-56FE-4952-B781-437CB6BFD6BA}"/>
              </a:ext>
            </a:extLst>
          </p:cNvPr>
          <p:cNvGrpSpPr/>
          <p:nvPr/>
        </p:nvGrpSpPr>
        <p:grpSpPr>
          <a:xfrm>
            <a:off x="-400050" y="0"/>
            <a:ext cx="12923932" cy="6858000"/>
            <a:chOff x="-1" y="39071"/>
            <a:chExt cx="12923932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3C1D7D9-D8F7-48AD-92A0-C39668523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931" y="39071"/>
              <a:ext cx="6858000" cy="6858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BBD0FE5-7D2E-44A7-84B2-3A1EF7EB8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/>
            <a:stretch/>
          </p:blipFill>
          <p:spPr>
            <a:xfrm>
              <a:off x="-1" y="39071"/>
              <a:ext cx="5845893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38" y="271299"/>
            <a:ext cx="2305050" cy="230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r="25039" b="49693"/>
          <a:stretch/>
        </p:blipFill>
        <p:spPr>
          <a:xfrm rot="20628497">
            <a:off x="618385" y="668164"/>
            <a:ext cx="4990122" cy="1391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50032" r="10733" b="5324"/>
          <a:stretch/>
        </p:blipFill>
        <p:spPr>
          <a:xfrm rot="20628497">
            <a:off x="253609" y="1767516"/>
            <a:ext cx="7769830" cy="1234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128</Words>
  <Application>Microsoft Office PowerPoint</Application>
  <PresentationFormat>Widescreen</PresentationFormat>
  <Paragraphs>16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黑体</vt:lpstr>
      <vt:lpstr>Arial</vt:lpstr>
      <vt:lpstr>Calibri</vt:lpstr>
      <vt:lpstr>Calibri Light</vt:lpstr>
      <vt:lpstr>Coiny</vt:lpstr>
      <vt:lpstr>iCiel Cadena</vt:lpstr>
      <vt:lpstr>Times New Roman</vt:lpstr>
      <vt:lpstr>字魂59号-创粗黑</vt:lpstr>
      <vt:lpstr>Office 主题​​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nguyen phuong uyen linh</cp:lastModifiedBy>
  <cp:revision>3</cp:revision>
  <dcterms:created xsi:type="dcterms:W3CDTF">2021-12-23T15:08:32Z</dcterms:created>
  <dcterms:modified xsi:type="dcterms:W3CDTF">2023-02-21T15:16:56Z</dcterms:modified>
</cp:coreProperties>
</file>