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37"/>
  </p:notesMasterIdLst>
  <p:handoutMasterIdLst>
    <p:handoutMasterId r:id="rId38"/>
  </p:handoutMasterIdLst>
  <p:sldIdLst>
    <p:sldId id="260" r:id="rId2"/>
    <p:sldId id="327" r:id="rId3"/>
    <p:sldId id="256" r:id="rId4"/>
    <p:sldId id="274" r:id="rId5"/>
    <p:sldId id="317" r:id="rId6"/>
    <p:sldId id="351" r:id="rId7"/>
    <p:sldId id="331" r:id="rId8"/>
    <p:sldId id="259" r:id="rId9"/>
    <p:sldId id="340" r:id="rId10"/>
    <p:sldId id="341" r:id="rId11"/>
    <p:sldId id="320" r:id="rId12"/>
    <p:sldId id="323" r:id="rId13"/>
    <p:sldId id="263" r:id="rId14"/>
    <p:sldId id="338" r:id="rId15"/>
    <p:sldId id="282" r:id="rId16"/>
    <p:sldId id="258" r:id="rId17"/>
    <p:sldId id="312" r:id="rId18"/>
    <p:sldId id="313" r:id="rId19"/>
    <p:sldId id="314" r:id="rId20"/>
    <p:sldId id="315" r:id="rId21"/>
    <p:sldId id="348" r:id="rId22"/>
    <p:sldId id="337" r:id="rId23"/>
    <p:sldId id="285" r:id="rId24"/>
    <p:sldId id="290" r:id="rId25"/>
    <p:sldId id="326" r:id="rId26"/>
    <p:sldId id="344" r:id="rId27"/>
    <p:sldId id="345" r:id="rId28"/>
    <p:sldId id="339" r:id="rId29"/>
    <p:sldId id="346" r:id="rId30"/>
    <p:sldId id="350" r:id="rId31"/>
    <p:sldId id="287" r:id="rId32"/>
    <p:sldId id="347" r:id="rId33"/>
    <p:sldId id="262" r:id="rId34"/>
    <p:sldId id="292" r:id="rId35"/>
    <p:sldId id="291" r:id="rId36"/>
  </p:sldIdLst>
  <p:sldSz cx="9144000" cy="5143500" type="screen16x9"/>
  <p:notesSz cx="6858000" cy="9144000"/>
  <p:embeddedFontLst>
    <p:embeddedFont>
      <p:font typeface="#9Slide06 SVNClementine" panose="020B0604020202020204" charset="0"/>
      <p:regular r:id="rId39"/>
    </p:embeddedFont>
    <p:embeddedFont>
      <p:font typeface="Exo 2" panose="020B0604020202020204" charset="0"/>
      <p:regular r:id="rId40"/>
      <p:bold r:id="rId41"/>
      <p:italic r:id="rId42"/>
      <p:boldItalic r:id="rId43"/>
    </p:embeddedFont>
    <p:embeddedFont>
      <p:font typeface="Fredoka One" panose="02000000000000000000" pitchFamily="2" charset="0"/>
      <p:regular r:id="rId44"/>
    </p:embeddedFont>
    <p:embeddedFont>
      <p:font typeface="HP001 4 hàng" panose="020B0603050302020204" pitchFamily="34" charset="0"/>
      <p:regular r:id="rId45"/>
      <p:bold r:id="rId46"/>
    </p:embeddedFont>
    <p:embeddedFont>
      <p:font typeface="Roboto Condensed Light" panose="02000000000000000000" pitchFamily="2" charset="0"/>
      <p:regular r:id="rId47"/>
      <p:italic r:id="rId48"/>
    </p:embeddedFont>
    <p:embeddedFont>
      <p:font typeface="Tahoma" panose="020B0604030504040204" pitchFamily="34" charset="0"/>
      <p:regular r:id="rId49"/>
      <p:bold r:id="rId50"/>
    </p:embeddedFont>
    <p:embeddedFont>
      <p:font typeface="UTM Avo" panose="02040603050506020204" pitchFamily="18" charset="0"/>
      <p:regular r:id="rId51"/>
    </p:embeddedFont>
    <p:embeddedFont>
      <p:font typeface="UTM Futura Extra" panose="02040603050506020204" pitchFamily="18" charset="0"/>
      <p:bold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DE7B"/>
    <a:srgbClr val="FB2D77"/>
    <a:srgbClr val="63CF04"/>
    <a:srgbClr val="69CE02"/>
    <a:srgbClr val="62C702"/>
    <a:srgbClr val="5FBB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05E6DE1-BC4E-4610-90F3-174866592CBB}">
  <a:tblStyle styleId="{C05E6DE1-BC4E-4610-90F3-174866592CB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34"/>
    <p:restoredTop sz="86382" autoAdjust="0"/>
  </p:normalViewPr>
  <p:slideViewPr>
    <p:cSldViewPr snapToGrid="0">
      <p:cViewPr varScale="1">
        <p:scale>
          <a:sx n="69" d="100"/>
          <a:sy n="69" d="100"/>
        </p:scale>
        <p:origin x="1128" y="5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7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3688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FFDA07D-076D-A344-979B-D293A7FB1D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2876D5-A7AF-5F42-8B33-3D421D6155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803116-4EB1-B94A-9B4A-3A8D1E11342B}" type="datetimeFigureOut">
              <a:rPr lang="en-VN" smtClean="0"/>
              <a:t>01/31/2023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E9BDE4-B0CF-544E-8221-CDB954BF1CC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6476A2-D19B-4548-B18D-204F0BC3A46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E36742-8418-2E47-92A1-CBBD910A622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680847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8" name="Google Shape;4378;gf7a39de043_2_5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9" name="Google Shape;4379;gf7a39de043_2_5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9034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2" name="Google Shape;4512;gf80a20933f_0_4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3" name="Google Shape;4513;gf80a20933f_0_4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0" name="Google Shape;2800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1" name="Google Shape;2801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62414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0" name="Google Shape;2800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1" name="Google Shape;2801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11305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0" name="Google Shape;2800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1" name="Google Shape;2801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92640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0" name="Google Shape;2800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1" name="Google Shape;2801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3390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0" name="Google Shape;2800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1" name="Google Shape;2801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81721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2" name="Google Shape;4512;gf80a20933f_0_4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3" name="Google Shape;4513;gf80a20933f_0_4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738420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2" name="Google Shape;2822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3" name="Google Shape;2823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866422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2" name="Google Shape;4702;gf7a39de043_2_5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3" name="Google Shape;4703;gf7a39de043_2_5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" name="Google Shape;2734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5" name="Google Shape;2735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305926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9" name="Google Shape;4839;gf7a39de043_2_66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0" name="Google Shape;4840;gf7a39de043_2_66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Nguồn</a:t>
            </a:r>
            <a:r>
              <a:rPr lang="en-US" dirty="0"/>
              <a:t>: https://www.youtube.com/watch?v=3B7KLstUZbI</a:t>
            </a:r>
          </a:p>
        </p:txBody>
      </p:sp>
    </p:spTree>
    <p:extLst>
      <p:ext uri="{BB962C8B-B14F-4D97-AF65-F5344CB8AC3E}">
        <p14:creationId xmlns:p14="http://schemas.microsoft.com/office/powerpoint/2010/main" val="13712965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Nguồn</a:t>
            </a:r>
            <a:r>
              <a:rPr lang="en-US" dirty="0"/>
              <a:t>: https://www.youtube.com/watch?v=3B7KLstUZbI</a:t>
            </a:r>
          </a:p>
        </p:txBody>
      </p:sp>
    </p:spTree>
    <p:extLst>
      <p:ext uri="{BB962C8B-B14F-4D97-AF65-F5344CB8AC3E}">
        <p14:creationId xmlns:p14="http://schemas.microsoft.com/office/powerpoint/2010/main" val="459055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Nguồn</a:t>
            </a:r>
            <a:r>
              <a:rPr lang="en-US" dirty="0"/>
              <a:t>: https://www.youtube.com/watch?v=3B7KLstUZbI</a:t>
            </a:r>
          </a:p>
        </p:txBody>
      </p:sp>
    </p:spTree>
    <p:extLst>
      <p:ext uri="{BB962C8B-B14F-4D97-AF65-F5344CB8AC3E}">
        <p14:creationId xmlns:p14="http://schemas.microsoft.com/office/powerpoint/2010/main" val="40838190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gf7a39de043_2_5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1" name="Google Shape;3701;gf7a39de043_2_50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12956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Nguồn</a:t>
            </a:r>
            <a:r>
              <a:rPr lang="en-US" dirty="0"/>
              <a:t>: https://www.youtube.com/watch?v=3B7KLstUZbI</a:t>
            </a:r>
          </a:p>
        </p:txBody>
      </p:sp>
    </p:spTree>
    <p:extLst>
      <p:ext uri="{BB962C8B-B14F-4D97-AF65-F5344CB8AC3E}">
        <p14:creationId xmlns:p14="http://schemas.microsoft.com/office/powerpoint/2010/main" val="25733422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Nguồn</a:t>
            </a:r>
            <a:r>
              <a:rPr lang="en-US" dirty="0"/>
              <a:t>: https://www.youtube.com/watch?v=3B7KLstUZbI</a:t>
            </a:r>
          </a:p>
        </p:txBody>
      </p:sp>
    </p:spTree>
    <p:extLst>
      <p:ext uri="{BB962C8B-B14F-4D97-AF65-F5344CB8AC3E}">
        <p14:creationId xmlns:p14="http://schemas.microsoft.com/office/powerpoint/2010/main" val="25635789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5" name="Google Shape;4815;gf7a39de043_2_5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6" name="Google Shape;4816;gf7a39de043_2_5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Nguồn</a:t>
            </a:r>
            <a:r>
              <a:rPr lang="en-US" dirty="0"/>
              <a:t>: https://www.youtube.com/watch?v=3B7KLstUZbI</a:t>
            </a:r>
          </a:p>
        </p:txBody>
      </p:sp>
    </p:spTree>
    <p:extLst>
      <p:ext uri="{BB962C8B-B14F-4D97-AF65-F5344CB8AC3E}">
        <p14:creationId xmlns:p14="http://schemas.microsoft.com/office/powerpoint/2010/main" val="12388447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9" name="Google Shape;3189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0" name="Google Shape;3190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Nguồn</a:t>
            </a:r>
            <a:r>
              <a:rPr lang="en-US" dirty="0"/>
              <a:t>: https://www.youtube.com/watch?v=c6OONckfA5k&amp;t=43s</a:t>
            </a: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9" name="Google Shape;2499;gcec4d270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0" name="Google Shape;2500;gcec4d270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đen</a:t>
            </a:r>
            <a:r>
              <a:rPr lang="en-US" dirty="0"/>
              <a:t> (</a:t>
            </a:r>
            <a:r>
              <a:rPr lang="en-US" dirty="0" err="1"/>
              <a:t>chỗ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)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chờ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hiệu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ứng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chạy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hết</a:t>
            </a:r>
            <a:r>
              <a:rPr lang="en-US" dirty="0">
                <a:sym typeface="Wingdings" panose="05000000000000000000" pitchFamily="2" charset="2"/>
              </a:rPr>
              <a:t>  </a:t>
            </a:r>
            <a:r>
              <a:rPr lang="en-US" dirty="0" err="1">
                <a:sym typeface="Wingdings" panose="05000000000000000000" pitchFamily="2" charset="2"/>
              </a:rPr>
              <a:t>nhấn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chính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giữa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hình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tròn</a:t>
            </a: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6" name="Google Shape;5626;gd9b1243d5b_0_5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7" name="Google Shape;5627;gd9b1243d5b_0_5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4" name="Google Shape;5034;gf7a39de043_2_69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5" name="Google Shape;5035;gf7a39de043_2_69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gf7a39de043_2_5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1" name="Google Shape;3701;gf7a39de043_2_50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63413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079067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2" name="Google Shape;2822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3" name="Google Shape;2823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76512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2" name="Google Shape;2822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3" name="Google Shape;2823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062406">
            <a:off x="-1571272" y="-173056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flipH="1">
            <a:off x="7186165" y="254855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12" name="Google Shape;12;p2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16" name="Google Shape;16;p2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 rot="10800000">
            <a:off x="1777113" y="695676"/>
            <a:ext cx="5900038" cy="3634698"/>
            <a:chOff x="6012925" y="2964625"/>
            <a:chExt cx="1368950" cy="1009975"/>
          </a:xfrm>
        </p:grpSpPr>
        <p:sp>
          <p:nvSpPr>
            <p:cNvPr id="19" name="Google Shape;19;p2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1891488" y="1556968"/>
            <a:ext cx="5361000" cy="12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Tahoma" panose="020B0604030504040204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grpSp>
        <p:nvGrpSpPr>
          <p:cNvPr id="26" name="Google Shape;26;p2"/>
          <p:cNvGrpSpPr/>
          <p:nvPr/>
        </p:nvGrpSpPr>
        <p:grpSpPr>
          <a:xfrm>
            <a:off x="7664899" y="1459525"/>
            <a:ext cx="894076" cy="666865"/>
            <a:chOff x="7664899" y="1459525"/>
            <a:chExt cx="894076" cy="666865"/>
          </a:xfrm>
        </p:grpSpPr>
        <p:sp>
          <p:nvSpPr>
            <p:cNvPr id="27" name="Google Shape;27;p2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" name="Google Shape;29;p2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8" name="Google Shape;58;p2"/>
          <p:cNvGrpSpPr/>
          <p:nvPr/>
        </p:nvGrpSpPr>
        <p:grpSpPr>
          <a:xfrm>
            <a:off x="513430" y="1075376"/>
            <a:ext cx="860090" cy="986678"/>
            <a:chOff x="513430" y="1075376"/>
            <a:chExt cx="860090" cy="986678"/>
          </a:xfrm>
        </p:grpSpPr>
        <p:sp>
          <p:nvSpPr>
            <p:cNvPr id="59" name="Google Shape;59;p2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60;p2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61" name="Google Shape;6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9" name="Google Shape;89;p2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90;p2"/>
          <p:cNvSpPr/>
          <p:nvPr/>
        </p:nvSpPr>
        <p:spPr>
          <a:xfrm>
            <a:off x="3111240" y="42259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5914958" y="87644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2429650" y="4481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5559477" y="422596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p23"/>
          <p:cNvSpPr/>
          <p:nvPr/>
        </p:nvSpPr>
        <p:spPr>
          <a:xfrm rot="5062382" flipH="1">
            <a:off x="6228113" y="-916395"/>
            <a:ext cx="5086533" cy="5069836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23"/>
          <p:cNvSpPr txBox="1">
            <a:spLocks noGrp="1"/>
          </p:cNvSpPr>
          <p:nvPr>
            <p:ph type="title"/>
          </p:nvPr>
        </p:nvSpPr>
        <p:spPr>
          <a:xfrm>
            <a:off x="4381100" y="208790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1413" name="Google Shape;1413;p23"/>
          <p:cNvSpPr txBox="1">
            <a:spLocks noGrp="1"/>
          </p:cNvSpPr>
          <p:nvPr>
            <p:ph type="title" idx="2" hasCustomPrompt="1"/>
          </p:nvPr>
        </p:nvSpPr>
        <p:spPr>
          <a:xfrm>
            <a:off x="7194588" y="806900"/>
            <a:ext cx="1008300" cy="8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dirty="0"/>
              <a:t>xx%</a:t>
            </a:r>
          </a:p>
        </p:txBody>
      </p:sp>
      <p:sp>
        <p:nvSpPr>
          <p:cNvPr id="1414" name="Google Shape;1414;p23"/>
          <p:cNvSpPr txBox="1">
            <a:spLocks noGrp="1"/>
          </p:cNvSpPr>
          <p:nvPr>
            <p:ph type="subTitle" idx="1"/>
          </p:nvPr>
        </p:nvSpPr>
        <p:spPr>
          <a:xfrm>
            <a:off x="5667250" y="3636502"/>
            <a:ext cx="2556600" cy="5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Tahoma" panose="020B0604030504040204" pitchFamily="34" charset="0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15" name="Google Shape;1415;p23"/>
          <p:cNvSpPr/>
          <p:nvPr/>
        </p:nvSpPr>
        <p:spPr>
          <a:xfrm>
            <a:off x="5488900" y="4561775"/>
            <a:ext cx="2556600" cy="148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23"/>
          <p:cNvSpPr/>
          <p:nvPr/>
        </p:nvSpPr>
        <p:spPr>
          <a:xfrm rot="-275769">
            <a:off x="-589887" y="2863602"/>
            <a:ext cx="2475700" cy="3341850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7" name="Google Shape;1417;p23"/>
          <p:cNvGrpSpPr/>
          <p:nvPr/>
        </p:nvGrpSpPr>
        <p:grpSpPr>
          <a:xfrm rot="5400000" flipH="1">
            <a:off x="7699816" y="3721896"/>
            <a:ext cx="970042" cy="1918341"/>
            <a:chOff x="961675" y="1958725"/>
            <a:chExt cx="563225" cy="1113825"/>
          </a:xfrm>
        </p:grpSpPr>
        <p:sp>
          <p:nvSpPr>
            <p:cNvPr id="1418" name="Google Shape;1418;p2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0" name="Google Shape;1420;p23"/>
          <p:cNvSpPr/>
          <p:nvPr/>
        </p:nvSpPr>
        <p:spPr>
          <a:xfrm>
            <a:off x="5438040" y="6300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23"/>
          <p:cNvSpPr/>
          <p:nvPr/>
        </p:nvSpPr>
        <p:spPr>
          <a:xfrm>
            <a:off x="5337565" y="45764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23"/>
          <p:cNvSpPr/>
          <p:nvPr/>
        </p:nvSpPr>
        <p:spPr>
          <a:xfrm>
            <a:off x="322788" y="41762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3" name="Google Shape;1423;p23"/>
          <p:cNvGrpSpPr/>
          <p:nvPr/>
        </p:nvGrpSpPr>
        <p:grpSpPr>
          <a:xfrm flipH="1">
            <a:off x="-103632" y="-73189"/>
            <a:ext cx="4260475" cy="2523978"/>
            <a:chOff x="238125" y="3383650"/>
            <a:chExt cx="1287775" cy="762900"/>
          </a:xfrm>
        </p:grpSpPr>
        <p:sp>
          <p:nvSpPr>
            <p:cNvPr id="1424" name="Google Shape;1424;p2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">
    <p:spTree>
      <p:nvGrpSpPr>
        <p:cNvPr id="1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6" name="Google Shape;1576;p26"/>
          <p:cNvGrpSpPr/>
          <p:nvPr/>
        </p:nvGrpSpPr>
        <p:grpSpPr>
          <a:xfrm rot="10800000">
            <a:off x="168" y="3449289"/>
            <a:ext cx="2862466" cy="1695774"/>
            <a:chOff x="238125" y="3383650"/>
            <a:chExt cx="1287775" cy="762900"/>
          </a:xfrm>
        </p:grpSpPr>
        <p:sp>
          <p:nvSpPr>
            <p:cNvPr id="1577" name="Google Shape;1577;p2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0" name="Google Shape;1580;p26"/>
          <p:cNvGrpSpPr/>
          <p:nvPr/>
        </p:nvGrpSpPr>
        <p:grpSpPr>
          <a:xfrm rot="5400000">
            <a:off x="7804222" y="-584584"/>
            <a:ext cx="1175451" cy="2324553"/>
            <a:chOff x="961675" y="1958725"/>
            <a:chExt cx="563225" cy="1113825"/>
          </a:xfrm>
        </p:grpSpPr>
        <p:sp>
          <p:nvSpPr>
            <p:cNvPr id="1581" name="Google Shape;1581;p2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2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3" name="Google Shape;1583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1584" name="Google Shape;1584;p26"/>
          <p:cNvSpPr/>
          <p:nvPr/>
        </p:nvSpPr>
        <p:spPr>
          <a:xfrm>
            <a:off x="-195060" y="244515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85" name="Google Shape;1585;p26"/>
          <p:cNvGrpSpPr/>
          <p:nvPr/>
        </p:nvGrpSpPr>
        <p:grpSpPr>
          <a:xfrm>
            <a:off x="8911887" y="3433500"/>
            <a:ext cx="475779" cy="475800"/>
            <a:chOff x="1460350" y="2402425"/>
            <a:chExt cx="208950" cy="208950"/>
          </a:xfrm>
        </p:grpSpPr>
        <p:sp>
          <p:nvSpPr>
            <p:cNvPr id="1586" name="Google Shape;1586;p26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26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6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6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26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26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26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26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2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2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6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6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6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6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6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6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6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6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6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6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2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2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26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4" name="Google Shape;1614;p26"/>
          <p:cNvGrpSpPr/>
          <p:nvPr/>
        </p:nvGrpSpPr>
        <p:grpSpPr>
          <a:xfrm rot="3427705">
            <a:off x="655153" y="560954"/>
            <a:ext cx="340783" cy="340829"/>
            <a:chOff x="1460350" y="2402425"/>
            <a:chExt cx="208950" cy="208950"/>
          </a:xfrm>
        </p:grpSpPr>
        <p:sp>
          <p:nvSpPr>
            <p:cNvPr id="1615" name="Google Shape;1615;p26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26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26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2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26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26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26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26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26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2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2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2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26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26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26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6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2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2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2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26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26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6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26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6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6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2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2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26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3" name="Google Shape;1643;p26"/>
          <p:cNvSpPr/>
          <p:nvPr/>
        </p:nvSpPr>
        <p:spPr>
          <a:xfrm>
            <a:off x="6811015" y="482788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4" name="Google Shape;1644;p26"/>
          <p:cNvSpPr/>
          <p:nvPr/>
        </p:nvSpPr>
        <p:spPr>
          <a:xfrm>
            <a:off x="8297775" y="934025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5_1">
    <p:spTree>
      <p:nvGrpSpPr>
        <p:cNvPr id="1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Google Shape;1646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1647" name="Google Shape;1647;p27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2357075" y="1800192"/>
            <a:ext cx="2145900" cy="4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200">
                <a:solidFill>
                  <a:schemeClr val="lt1"/>
                </a:solid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1648" name="Google Shape;1648;p27"/>
          <p:cNvSpPr txBox="1">
            <a:spLocks noGrp="1"/>
          </p:cNvSpPr>
          <p:nvPr>
            <p:ph type="subTitle" idx="1"/>
          </p:nvPr>
        </p:nvSpPr>
        <p:spPr>
          <a:xfrm>
            <a:off x="2326688" y="2183322"/>
            <a:ext cx="2206500" cy="61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ahoma" panose="020B060403050404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649" name="Google Shape;1649;p27">
            <a:hlinkClick r:id="rId2" action="ppaction://hlinksldjump"/>
          </p:cNvPr>
          <p:cNvSpPr txBox="1">
            <a:spLocks noGrp="1"/>
          </p:cNvSpPr>
          <p:nvPr>
            <p:ph type="title" idx="3"/>
          </p:nvPr>
        </p:nvSpPr>
        <p:spPr>
          <a:xfrm>
            <a:off x="4668850" y="1800192"/>
            <a:ext cx="2090700" cy="4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200">
                <a:solidFill>
                  <a:schemeClr val="lt1"/>
                </a:solid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1650" name="Google Shape;1650;p27"/>
          <p:cNvSpPr txBox="1">
            <a:spLocks noGrp="1"/>
          </p:cNvSpPr>
          <p:nvPr>
            <p:ph type="subTitle" idx="4"/>
          </p:nvPr>
        </p:nvSpPr>
        <p:spPr>
          <a:xfrm>
            <a:off x="4610812" y="2183322"/>
            <a:ext cx="2206500" cy="61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ahoma" panose="020B060403050404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651" name="Google Shape;1651;p27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2357075" y="3385992"/>
            <a:ext cx="2145900" cy="4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200">
                <a:solidFill>
                  <a:schemeClr val="lt1"/>
                </a:solid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1652" name="Google Shape;1652;p27"/>
          <p:cNvSpPr txBox="1">
            <a:spLocks noGrp="1"/>
          </p:cNvSpPr>
          <p:nvPr>
            <p:ph type="subTitle" idx="6"/>
          </p:nvPr>
        </p:nvSpPr>
        <p:spPr>
          <a:xfrm>
            <a:off x="2326688" y="3769197"/>
            <a:ext cx="2206500" cy="61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ahoma" panose="020B060403050404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653" name="Google Shape;1653;p27">
            <a:hlinkClick r:id="" action="ppaction://noaction"/>
          </p:cNvPr>
          <p:cNvSpPr txBox="1">
            <a:spLocks noGrp="1"/>
          </p:cNvSpPr>
          <p:nvPr>
            <p:ph type="title" idx="7"/>
          </p:nvPr>
        </p:nvSpPr>
        <p:spPr>
          <a:xfrm>
            <a:off x="4668850" y="3385992"/>
            <a:ext cx="2090700" cy="4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200">
                <a:solidFill>
                  <a:schemeClr val="lt1"/>
                </a:solid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1654" name="Google Shape;1654;p27"/>
          <p:cNvSpPr txBox="1">
            <a:spLocks noGrp="1"/>
          </p:cNvSpPr>
          <p:nvPr>
            <p:ph type="subTitle" idx="8"/>
          </p:nvPr>
        </p:nvSpPr>
        <p:spPr>
          <a:xfrm>
            <a:off x="4610812" y="3769197"/>
            <a:ext cx="2206500" cy="61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ahoma" panose="020B060403050404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655" name="Google Shape;1655;p27"/>
          <p:cNvSpPr/>
          <p:nvPr/>
        </p:nvSpPr>
        <p:spPr>
          <a:xfrm flipH="1">
            <a:off x="275102" y="190975"/>
            <a:ext cx="1224600" cy="148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6" name="Google Shape;1656;p27"/>
          <p:cNvGrpSpPr/>
          <p:nvPr/>
        </p:nvGrpSpPr>
        <p:grpSpPr>
          <a:xfrm flipH="1">
            <a:off x="-349932" y="7"/>
            <a:ext cx="2862466" cy="1695774"/>
            <a:chOff x="238125" y="3383650"/>
            <a:chExt cx="1287775" cy="762900"/>
          </a:xfrm>
        </p:grpSpPr>
        <p:sp>
          <p:nvSpPr>
            <p:cNvPr id="1657" name="Google Shape;1657;p2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2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2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0" name="Google Shape;1660;p27"/>
          <p:cNvSpPr/>
          <p:nvPr/>
        </p:nvSpPr>
        <p:spPr>
          <a:xfrm rot="5062343" flipH="1">
            <a:off x="7295771" y="-746227"/>
            <a:ext cx="3456002" cy="3444657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1" name="Google Shape;1661;p27"/>
          <p:cNvSpPr/>
          <p:nvPr/>
        </p:nvSpPr>
        <p:spPr>
          <a:xfrm rot="-275769">
            <a:off x="-517850" y="3087677"/>
            <a:ext cx="2475700" cy="3341850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2" name="Google Shape;1662;p27"/>
          <p:cNvGrpSpPr/>
          <p:nvPr/>
        </p:nvGrpSpPr>
        <p:grpSpPr>
          <a:xfrm rot="5400000" flipH="1">
            <a:off x="7711841" y="3700871"/>
            <a:ext cx="970042" cy="1918341"/>
            <a:chOff x="961675" y="1958725"/>
            <a:chExt cx="563225" cy="1113825"/>
          </a:xfrm>
        </p:grpSpPr>
        <p:sp>
          <p:nvSpPr>
            <p:cNvPr id="1663" name="Google Shape;1663;p2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5" name="Google Shape;1665;p27"/>
          <p:cNvGrpSpPr/>
          <p:nvPr/>
        </p:nvGrpSpPr>
        <p:grpSpPr>
          <a:xfrm>
            <a:off x="8869812" y="2854975"/>
            <a:ext cx="475779" cy="475800"/>
            <a:chOff x="1460350" y="2402425"/>
            <a:chExt cx="208950" cy="208950"/>
          </a:xfrm>
        </p:grpSpPr>
        <p:sp>
          <p:nvSpPr>
            <p:cNvPr id="1666" name="Google Shape;1666;p2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2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2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2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2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2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2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2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2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2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2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2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2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2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2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2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2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2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2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2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2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2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2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2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2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4" name="Google Shape;1694;p27"/>
          <p:cNvGrpSpPr/>
          <p:nvPr/>
        </p:nvGrpSpPr>
        <p:grpSpPr>
          <a:xfrm rot="3427705">
            <a:off x="8370228" y="469054"/>
            <a:ext cx="340783" cy="340829"/>
            <a:chOff x="1460350" y="2402425"/>
            <a:chExt cx="208950" cy="208950"/>
          </a:xfrm>
        </p:grpSpPr>
        <p:sp>
          <p:nvSpPr>
            <p:cNvPr id="1695" name="Google Shape;1695;p2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2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2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2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2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2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2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2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2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2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2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2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2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23" name="Google Shape;1723;p27"/>
          <p:cNvSpPr/>
          <p:nvPr/>
        </p:nvSpPr>
        <p:spPr>
          <a:xfrm>
            <a:off x="6179065" y="46177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4" name="Google Shape;1724;p27"/>
          <p:cNvSpPr/>
          <p:nvPr/>
        </p:nvSpPr>
        <p:spPr>
          <a:xfrm>
            <a:off x="299290" y="41583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0">
    <p:spTree>
      <p:nvGrpSpPr>
        <p:cNvPr id="1" name="Shape 1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7" name="Google Shape;1857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1858" name="Google Shape;1858;p29"/>
          <p:cNvSpPr txBox="1">
            <a:spLocks noGrp="1"/>
          </p:cNvSpPr>
          <p:nvPr>
            <p:ph type="body" idx="1"/>
          </p:nvPr>
        </p:nvSpPr>
        <p:spPr>
          <a:xfrm>
            <a:off x="1109550" y="1500300"/>
            <a:ext cx="4101300" cy="25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●"/>
              <a:defRPr>
                <a:latin typeface="Tahoma" panose="020B0604030504040204" pitchFamily="34" charset="0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859" name="Google Shape;1859;p29"/>
          <p:cNvSpPr/>
          <p:nvPr/>
        </p:nvSpPr>
        <p:spPr>
          <a:xfrm rot="-5062343">
            <a:off x="-1603730" y="-746227"/>
            <a:ext cx="3456002" cy="3444657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60" name="Google Shape;1860;p29"/>
          <p:cNvGrpSpPr/>
          <p:nvPr/>
        </p:nvGrpSpPr>
        <p:grpSpPr>
          <a:xfrm>
            <a:off x="6294508" y="-10068"/>
            <a:ext cx="2862466" cy="1695774"/>
            <a:chOff x="238125" y="3383650"/>
            <a:chExt cx="1287775" cy="762900"/>
          </a:xfrm>
        </p:grpSpPr>
        <p:sp>
          <p:nvSpPr>
            <p:cNvPr id="1861" name="Google Shape;1861;p29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4" name="Google Shape;1864;p29"/>
          <p:cNvGrpSpPr/>
          <p:nvPr/>
        </p:nvGrpSpPr>
        <p:grpSpPr>
          <a:xfrm rot="-5400000">
            <a:off x="466159" y="3700871"/>
            <a:ext cx="970042" cy="1918341"/>
            <a:chOff x="961675" y="1958725"/>
            <a:chExt cx="563225" cy="1113825"/>
          </a:xfrm>
        </p:grpSpPr>
        <p:sp>
          <p:nvSpPr>
            <p:cNvPr id="1865" name="Google Shape;1865;p29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67" name="Google Shape;1867;p29"/>
          <p:cNvSpPr/>
          <p:nvPr/>
        </p:nvSpPr>
        <p:spPr>
          <a:xfrm>
            <a:off x="-310760" y="34916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8" name="Google Shape;1868;p29"/>
          <p:cNvSpPr/>
          <p:nvPr/>
        </p:nvSpPr>
        <p:spPr>
          <a:xfrm>
            <a:off x="638325" y="549475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9" name="Google Shape;1869;p29"/>
          <p:cNvSpPr/>
          <p:nvPr/>
        </p:nvSpPr>
        <p:spPr>
          <a:xfrm>
            <a:off x="4138490" y="437558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70" name="Google Shape;1870;p29"/>
          <p:cNvGrpSpPr/>
          <p:nvPr/>
        </p:nvGrpSpPr>
        <p:grpSpPr>
          <a:xfrm>
            <a:off x="8827737" y="3191575"/>
            <a:ext cx="475779" cy="475800"/>
            <a:chOff x="1460350" y="2402425"/>
            <a:chExt cx="208950" cy="208950"/>
          </a:xfrm>
        </p:grpSpPr>
        <p:sp>
          <p:nvSpPr>
            <p:cNvPr id="1871" name="Google Shape;1871;p2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2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2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2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2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2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2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2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2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2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2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2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2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2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2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2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2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2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2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2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2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2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2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2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2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2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2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2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13_1">
    <p:spTree>
      <p:nvGrpSpPr>
        <p:cNvPr id="1" name="Shape 1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9" name="Google Shape;1979;p31"/>
          <p:cNvSpPr txBox="1">
            <a:spLocks noGrp="1"/>
          </p:cNvSpPr>
          <p:nvPr>
            <p:ph type="title"/>
          </p:nvPr>
        </p:nvSpPr>
        <p:spPr>
          <a:xfrm>
            <a:off x="720000" y="1384752"/>
            <a:ext cx="2903700" cy="107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1980" name="Google Shape;1980;p31"/>
          <p:cNvSpPr txBox="1">
            <a:spLocks noGrp="1"/>
          </p:cNvSpPr>
          <p:nvPr>
            <p:ph type="subTitle" idx="1"/>
          </p:nvPr>
        </p:nvSpPr>
        <p:spPr>
          <a:xfrm>
            <a:off x="720000" y="2586241"/>
            <a:ext cx="3572400" cy="91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ahoma" panose="020B060403050404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81" name="Google Shape;1981;p31"/>
          <p:cNvSpPr/>
          <p:nvPr/>
        </p:nvSpPr>
        <p:spPr>
          <a:xfrm>
            <a:off x="720000" y="4561775"/>
            <a:ext cx="7704300" cy="148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2" name="Google Shape;1982;p31"/>
          <p:cNvSpPr/>
          <p:nvPr/>
        </p:nvSpPr>
        <p:spPr>
          <a:xfrm rot="-3818724">
            <a:off x="-2295671" y="-1540516"/>
            <a:ext cx="5281950" cy="5264611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3" name="Google Shape;1983;p31"/>
          <p:cNvSpPr/>
          <p:nvPr/>
        </p:nvSpPr>
        <p:spPr>
          <a:xfrm rot="275787" flipH="1">
            <a:off x="4099251" y="1964671"/>
            <a:ext cx="5140888" cy="6939481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4" name="Google Shape;1984;p31"/>
          <p:cNvGrpSpPr/>
          <p:nvPr/>
        </p:nvGrpSpPr>
        <p:grpSpPr>
          <a:xfrm>
            <a:off x="6291510" y="-10068"/>
            <a:ext cx="2862466" cy="1695774"/>
            <a:chOff x="238125" y="3383650"/>
            <a:chExt cx="1287775" cy="762900"/>
          </a:xfrm>
        </p:grpSpPr>
        <p:sp>
          <p:nvSpPr>
            <p:cNvPr id="1985" name="Google Shape;1985;p31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1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1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8" name="Google Shape;1988;p31"/>
          <p:cNvGrpSpPr/>
          <p:nvPr/>
        </p:nvGrpSpPr>
        <p:grpSpPr>
          <a:xfrm rot="-5400000">
            <a:off x="697388" y="2947073"/>
            <a:ext cx="1470186" cy="2907306"/>
            <a:chOff x="961675" y="1958725"/>
            <a:chExt cx="563225" cy="1113825"/>
          </a:xfrm>
        </p:grpSpPr>
        <p:sp>
          <p:nvSpPr>
            <p:cNvPr id="1989" name="Google Shape;1989;p31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1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91" name="Google Shape;1991;p31"/>
          <p:cNvSpPr/>
          <p:nvPr/>
        </p:nvSpPr>
        <p:spPr>
          <a:xfrm>
            <a:off x="3286515" y="40713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2" name="Google Shape;1992;p31"/>
          <p:cNvSpPr/>
          <p:nvPr/>
        </p:nvSpPr>
        <p:spPr>
          <a:xfrm>
            <a:off x="1413975" y="4481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93" name="Google Shape;1993;p31"/>
          <p:cNvGrpSpPr/>
          <p:nvPr/>
        </p:nvGrpSpPr>
        <p:grpSpPr>
          <a:xfrm>
            <a:off x="4052387" y="630000"/>
            <a:ext cx="475779" cy="475800"/>
            <a:chOff x="1460350" y="2402425"/>
            <a:chExt cx="208950" cy="208950"/>
          </a:xfrm>
        </p:grpSpPr>
        <p:sp>
          <p:nvSpPr>
            <p:cNvPr id="1994" name="Google Shape;1994;p31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1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31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1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1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1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1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1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1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1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1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1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1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1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1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1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1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1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1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1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1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1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1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1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22" name="Google Shape;2022;p31"/>
          <p:cNvSpPr/>
          <p:nvPr/>
        </p:nvSpPr>
        <p:spPr>
          <a:xfrm>
            <a:off x="6177640" y="42924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3" name="Google Shape;2023;p31"/>
          <p:cNvGrpSpPr/>
          <p:nvPr/>
        </p:nvGrpSpPr>
        <p:grpSpPr>
          <a:xfrm rot="3427705">
            <a:off x="8188903" y="3785154"/>
            <a:ext cx="340783" cy="340829"/>
            <a:chOff x="1460350" y="2402425"/>
            <a:chExt cx="208950" cy="208950"/>
          </a:xfrm>
        </p:grpSpPr>
        <p:sp>
          <p:nvSpPr>
            <p:cNvPr id="2024" name="Google Shape;2024;p31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1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1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1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1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1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1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1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1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1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1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1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1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1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1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1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1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1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1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1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1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1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1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1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1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1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1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1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CUSTOM_4_1">
    <p:spTree>
      <p:nvGrpSpPr>
        <p:cNvPr id="1" name="Shape 2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1" name="Google Shape;2201;p34"/>
          <p:cNvGrpSpPr/>
          <p:nvPr/>
        </p:nvGrpSpPr>
        <p:grpSpPr>
          <a:xfrm rot="10800000">
            <a:off x="1454139" y="496722"/>
            <a:ext cx="6545634" cy="4032426"/>
            <a:chOff x="6012925" y="2964625"/>
            <a:chExt cx="1368950" cy="1009975"/>
          </a:xfrm>
        </p:grpSpPr>
        <p:sp>
          <p:nvSpPr>
            <p:cNvPr id="2202" name="Google Shape;2202;p34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34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34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34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34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07" name="Google Shape;2207;p34"/>
          <p:cNvSpPr txBox="1">
            <a:spLocks noGrp="1"/>
          </p:cNvSpPr>
          <p:nvPr>
            <p:ph type="title"/>
          </p:nvPr>
        </p:nvSpPr>
        <p:spPr>
          <a:xfrm>
            <a:off x="1398900" y="1327900"/>
            <a:ext cx="6346200" cy="235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000"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 dirty="0"/>
          </a:p>
        </p:txBody>
      </p:sp>
      <p:sp>
        <p:nvSpPr>
          <p:cNvPr id="2208" name="Google Shape;2208;p34"/>
          <p:cNvSpPr/>
          <p:nvPr/>
        </p:nvSpPr>
        <p:spPr>
          <a:xfrm rot="-5062406">
            <a:off x="-1192597" y="-566581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9" name="Google Shape;2209;p34"/>
          <p:cNvSpPr/>
          <p:nvPr/>
        </p:nvSpPr>
        <p:spPr>
          <a:xfrm flipH="1">
            <a:off x="7606890" y="244290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0" name="Google Shape;2210;p34"/>
          <p:cNvGrpSpPr/>
          <p:nvPr/>
        </p:nvGrpSpPr>
        <p:grpSpPr>
          <a:xfrm>
            <a:off x="6299902" y="-10068"/>
            <a:ext cx="2862466" cy="1695774"/>
            <a:chOff x="238125" y="3383650"/>
            <a:chExt cx="1287775" cy="762900"/>
          </a:xfrm>
        </p:grpSpPr>
        <p:sp>
          <p:nvSpPr>
            <p:cNvPr id="2211" name="Google Shape;2211;p34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34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34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4" name="Google Shape;2214;p34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2215" name="Google Shape;2215;p34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34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7" name="Google Shape;2217;p34"/>
          <p:cNvGrpSpPr/>
          <p:nvPr/>
        </p:nvGrpSpPr>
        <p:grpSpPr>
          <a:xfrm>
            <a:off x="1068237" y="3339825"/>
            <a:ext cx="475779" cy="475800"/>
            <a:chOff x="1460350" y="2402425"/>
            <a:chExt cx="208950" cy="208950"/>
          </a:xfrm>
        </p:grpSpPr>
        <p:sp>
          <p:nvSpPr>
            <p:cNvPr id="2218" name="Google Shape;2218;p34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34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34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3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34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34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34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34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34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3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3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3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34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34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34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34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3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3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3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34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34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34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34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34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34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3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3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34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6" name="Google Shape;2246;p34"/>
          <p:cNvGrpSpPr/>
          <p:nvPr/>
        </p:nvGrpSpPr>
        <p:grpSpPr>
          <a:xfrm rot="3427758">
            <a:off x="6826768" y="684872"/>
            <a:ext cx="475768" cy="475796"/>
            <a:chOff x="1460350" y="2402425"/>
            <a:chExt cx="208950" cy="208950"/>
          </a:xfrm>
        </p:grpSpPr>
        <p:sp>
          <p:nvSpPr>
            <p:cNvPr id="2247" name="Google Shape;2247;p34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34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34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3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34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34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34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34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34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3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3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3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34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34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34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34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3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3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3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34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34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34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34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34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34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3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3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34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5" name="Google Shape;2275;p34"/>
          <p:cNvSpPr/>
          <p:nvPr/>
        </p:nvSpPr>
        <p:spPr>
          <a:xfrm>
            <a:off x="923540" y="1197970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6" name="Google Shape;2276;p34"/>
          <p:cNvSpPr/>
          <p:nvPr/>
        </p:nvSpPr>
        <p:spPr>
          <a:xfrm>
            <a:off x="5199683" y="451349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77" name="Google Shape;2277;p34"/>
          <p:cNvGrpSpPr/>
          <p:nvPr/>
        </p:nvGrpSpPr>
        <p:grpSpPr>
          <a:xfrm>
            <a:off x="7124248" y="3029256"/>
            <a:ext cx="853142" cy="526018"/>
            <a:chOff x="4908575" y="2482875"/>
            <a:chExt cx="654350" cy="403450"/>
          </a:xfrm>
        </p:grpSpPr>
        <p:sp>
          <p:nvSpPr>
            <p:cNvPr id="2278" name="Google Shape;2278;p34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extrusionOk="0">
                  <a:moveTo>
                    <a:pt x="11142" y="1"/>
                  </a:moveTo>
                  <a:lnTo>
                    <a:pt x="10326" y="97"/>
                  </a:lnTo>
                  <a:lnTo>
                    <a:pt x="9990" y="145"/>
                  </a:lnTo>
                  <a:lnTo>
                    <a:pt x="9654" y="241"/>
                  </a:lnTo>
                  <a:lnTo>
                    <a:pt x="9077" y="529"/>
                  </a:lnTo>
                  <a:lnTo>
                    <a:pt x="8597" y="817"/>
                  </a:lnTo>
                  <a:lnTo>
                    <a:pt x="8165" y="1201"/>
                  </a:lnTo>
                  <a:lnTo>
                    <a:pt x="7781" y="1634"/>
                  </a:lnTo>
                  <a:lnTo>
                    <a:pt x="7444" y="2066"/>
                  </a:lnTo>
                  <a:lnTo>
                    <a:pt x="7156" y="2498"/>
                  </a:lnTo>
                  <a:lnTo>
                    <a:pt x="6916" y="2930"/>
                  </a:lnTo>
                  <a:lnTo>
                    <a:pt x="6724" y="3410"/>
                  </a:lnTo>
                  <a:lnTo>
                    <a:pt x="6388" y="4275"/>
                  </a:lnTo>
                  <a:lnTo>
                    <a:pt x="6244" y="4995"/>
                  </a:lnTo>
                  <a:lnTo>
                    <a:pt x="6148" y="5668"/>
                  </a:lnTo>
                  <a:lnTo>
                    <a:pt x="5571" y="5524"/>
                  </a:lnTo>
                  <a:lnTo>
                    <a:pt x="4995" y="5379"/>
                  </a:lnTo>
                  <a:lnTo>
                    <a:pt x="4275" y="5283"/>
                  </a:lnTo>
                  <a:lnTo>
                    <a:pt x="3458" y="5235"/>
                  </a:lnTo>
                  <a:lnTo>
                    <a:pt x="2690" y="5235"/>
                  </a:lnTo>
                  <a:lnTo>
                    <a:pt x="2354" y="5283"/>
                  </a:lnTo>
                  <a:lnTo>
                    <a:pt x="2018" y="5379"/>
                  </a:lnTo>
                  <a:lnTo>
                    <a:pt x="1681" y="5476"/>
                  </a:lnTo>
                  <a:lnTo>
                    <a:pt x="1441" y="5668"/>
                  </a:lnTo>
                  <a:lnTo>
                    <a:pt x="1201" y="5860"/>
                  </a:lnTo>
                  <a:lnTo>
                    <a:pt x="1009" y="6148"/>
                  </a:lnTo>
                  <a:lnTo>
                    <a:pt x="817" y="6436"/>
                  </a:lnTo>
                  <a:lnTo>
                    <a:pt x="673" y="6772"/>
                  </a:lnTo>
                  <a:lnTo>
                    <a:pt x="385" y="7541"/>
                  </a:lnTo>
                  <a:lnTo>
                    <a:pt x="193" y="8357"/>
                  </a:lnTo>
                  <a:lnTo>
                    <a:pt x="48" y="9125"/>
                  </a:lnTo>
                  <a:lnTo>
                    <a:pt x="0" y="9846"/>
                  </a:lnTo>
                  <a:lnTo>
                    <a:pt x="0" y="10374"/>
                  </a:lnTo>
                  <a:lnTo>
                    <a:pt x="48" y="10662"/>
                  </a:lnTo>
                  <a:lnTo>
                    <a:pt x="145" y="10710"/>
                  </a:lnTo>
                  <a:lnTo>
                    <a:pt x="385" y="10806"/>
                  </a:lnTo>
                  <a:lnTo>
                    <a:pt x="1201" y="10950"/>
                  </a:lnTo>
                  <a:lnTo>
                    <a:pt x="3987" y="11383"/>
                  </a:lnTo>
                  <a:lnTo>
                    <a:pt x="7973" y="11863"/>
                  </a:lnTo>
                  <a:lnTo>
                    <a:pt x="12535" y="12439"/>
                  </a:lnTo>
                  <a:lnTo>
                    <a:pt x="21035" y="13352"/>
                  </a:lnTo>
                  <a:lnTo>
                    <a:pt x="23917" y="13640"/>
                  </a:lnTo>
                  <a:lnTo>
                    <a:pt x="24733" y="13688"/>
                  </a:lnTo>
                  <a:lnTo>
                    <a:pt x="25070" y="13688"/>
                  </a:lnTo>
                  <a:lnTo>
                    <a:pt x="25118" y="13640"/>
                  </a:lnTo>
                  <a:lnTo>
                    <a:pt x="25166" y="13496"/>
                  </a:lnTo>
                  <a:lnTo>
                    <a:pt x="25262" y="13015"/>
                  </a:lnTo>
                  <a:lnTo>
                    <a:pt x="25358" y="12343"/>
                  </a:lnTo>
                  <a:lnTo>
                    <a:pt x="25454" y="11575"/>
                  </a:lnTo>
                  <a:lnTo>
                    <a:pt x="25454" y="10710"/>
                  </a:lnTo>
                  <a:lnTo>
                    <a:pt x="25454" y="9942"/>
                  </a:lnTo>
                  <a:lnTo>
                    <a:pt x="25358" y="9270"/>
                  </a:lnTo>
                  <a:lnTo>
                    <a:pt x="25310" y="8981"/>
                  </a:lnTo>
                  <a:lnTo>
                    <a:pt x="25262" y="8789"/>
                  </a:lnTo>
                  <a:lnTo>
                    <a:pt x="25118" y="8597"/>
                  </a:lnTo>
                  <a:lnTo>
                    <a:pt x="25022" y="8453"/>
                  </a:lnTo>
                  <a:lnTo>
                    <a:pt x="24685" y="8165"/>
                  </a:lnTo>
                  <a:lnTo>
                    <a:pt x="24253" y="7973"/>
                  </a:lnTo>
                  <a:lnTo>
                    <a:pt x="23869" y="7781"/>
                  </a:lnTo>
                  <a:lnTo>
                    <a:pt x="23149" y="7589"/>
                  </a:lnTo>
                  <a:lnTo>
                    <a:pt x="22860" y="7541"/>
                  </a:lnTo>
                  <a:lnTo>
                    <a:pt x="22908" y="7060"/>
                  </a:lnTo>
                  <a:lnTo>
                    <a:pt x="23005" y="6004"/>
                  </a:lnTo>
                  <a:lnTo>
                    <a:pt x="23053" y="5331"/>
                  </a:lnTo>
                  <a:lnTo>
                    <a:pt x="23053" y="4659"/>
                  </a:lnTo>
                  <a:lnTo>
                    <a:pt x="23005" y="3987"/>
                  </a:lnTo>
                  <a:lnTo>
                    <a:pt x="22908" y="3410"/>
                  </a:lnTo>
                  <a:lnTo>
                    <a:pt x="22860" y="3314"/>
                  </a:lnTo>
                  <a:lnTo>
                    <a:pt x="22716" y="3170"/>
                  </a:lnTo>
                  <a:lnTo>
                    <a:pt x="22380" y="2834"/>
                  </a:lnTo>
                  <a:lnTo>
                    <a:pt x="21804" y="2498"/>
                  </a:lnTo>
                  <a:lnTo>
                    <a:pt x="21132" y="2162"/>
                  </a:lnTo>
                  <a:lnTo>
                    <a:pt x="20315" y="1826"/>
                  </a:lnTo>
                  <a:lnTo>
                    <a:pt x="19403" y="1489"/>
                  </a:lnTo>
                  <a:lnTo>
                    <a:pt x="18394" y="1201"/>
                  </a:lnTo>
                  <a:lnTo>
                    <a:pt x="17338" y="865"/>
                  </a:lnTo>
                  <a:lnTo>
                    <a:pt x="16233" y="625"/>
                  </a:lnTo>
                  <a:lnTo>
                    <a:pt x="15128" y="385"/>
                  </a:lnTo>
                  <a:lnTo>
                    <a:pt x="14072" y="193"/>
                  </a:lnTo>
                  <a:lnTo>
                    <a:pt x="13015" y="49"/>
                  </a:lnTo>
                  <a:lnTo>
                    <a:pt x="1200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34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fill="none" extrusionOk="0">
                  <a:moveTo>
                    <a:pt x="6148" y="5668"/>
                  </a:moveTo>
                  <a:lnTo>
                    <a:pt x="6148" y="5668"/>
                  </a:lnTo>
                  <a:lnTo>
                    <a:pt x="6244" y="4995"/>
                  </a:lnTo>
                  <a:lnTo>
                    <a:pt x="6388" y="4275"/>
                  </a:lnTo>
                  <a:lnTo>
                    <a:pt x="6724" y="3410"/>
                  </a:lnTo>
                  <a:lnTo>
                    <a:pt x="6916" y="2930"/>
                  </a:lnTo>
                  <a:lnTo>
                    <a:pt x="7156" y="2498"/>
                  </a:lnTo>
                  <a:lnTo>
                    <a:pt x="7444" y="2066"/>
                  </a:lnTo>
                  <a:lnTo>
                    <a:pt x="7781" y="1634"/>
                  </a:lnTo>
                  <a:lnTo>
                    <a:pt x="8165" y="1201"/>
                  </a:lnTo>
                  <a:lnTo>
                    <a:pt x="8597" y="817"/>
                  </a:lnTo>
                  <a:lnTo>
                    <a:pt x="9077" y="529"/>
                  </a:lnTo>
                  <a:lnTo>
                    <a:pt x="9654" y="241"/>
                  </a:lnTo>
                  <a:lnTo>
                    <a:pt x="9654" y="241"/>
                  </a:lnTo>
                  <a:lnTo>
                    <a:pt x="9990" y="145"/>
                  </a:lnTo>
                  <a:lnTo>
                    <a:pt x="10326" y="97"/>
                  </a:lnTo>
                  <a:lnTo>
                    <a:pt x="11142" y="1"/>
                  </a:lnTo>
                  <a:lnTo>
                    <a:pt x="12007" y="1"/>
                  </a:lnTo>
                  <a:lnTo>
                    <a:pt x="13015" y="49"/>
                  </a:lnTo>
                  <a:lnTo>
                    <a:pt x="14072" y="193"/>
                  </a:lnTo>
                  <a:lnTo>
                    <a:pt x="15128" y="385"/>
                  </a:lnTo>
                  <a:lnTo>
                    <a:pt x="16233" y="625"/>
                  </a:lnTo>
                  <a:lnTo>
                    <a:pt x="17338" y="865"/>
                  </a:lnTo>
                  <a:lnTo>
                    <a:pt x="18394" y="1201"/>
                  </a:lnTo>
                  <a:lnTo>
                    <a:pt x="19403" y="1489"/>
                  </a:lnTo>
                  <a:lnTo>
                    <a:pt x="20315" y="1826"/>
                  </a:lnTo>
                  <a:lnTo>
                    <a:pt x="21132" y="2162"/>
                  </a:lnTo>
                  <a:lnTo>
                    <a:pt x="21804" y="2498"/>
                  </a:lnTo>
                  <a:lnTo>
                    <a:pt x="22380" y="2834"/>
                  </a:lnTo>
                  <a:lnTo>
                    <a:pt x="22716" y="3170"/>
                  </a:lnTo>
                  <a:lnTo>
                    <a:pt x="22860" y="3314"/>
                  </a:lnTo>
                  <a:lnTo>
                    <a:pt x="22908" y="3410"/>
                  </a:lnTo>
                  <a:lnTo>
                    <a:pt x="22908" y="3410"/>
                  </a:lnTo>
                  <a:lnTo>
                    <a:pt x="23005" y="3987"/>
                  </a:lnTo>
                  <a:lnTo>
                    <a:pt x="23053" y="4659"/>
                  </a:lnTo>
                  <a:lnTo>
                    <a:pt x="23053" y="5331"/>
                  </a:lnTo>
                  <a:lnTo>
                    <a:pt x="23005" y="6004"/>
                  </a:lnTo>
                  <a:lnTo>
                    <a:pt x="22908" y="7060"/>
                  </a:lnTo>
                  <a:lnTo>
                    <a:pt x="22860" y="7541"/>
                  </a:lnTo>
                  <a:lnTo>
                    <a:pt x="22860" y="7541"/>
                  </a:lnTo>
                  <a:lnTo>
                    <a:pt x="23149" y="7589"/>
                  </a:lnTo>
                  <a:lnTo>
                    <a:pt x="23869" y="7781"/>
                  </a:lnTo>
                  <a:lnTo>
                    <a:pt x="24253" y="7973"/>
                  </a:lnTo>
                  <a:lnTo>
                    <a:pt x="24685" y="8165"/>
                  </a:lnTo>
                  <a:lnTo>
                    <a:pt x="25022" y="8453"/>
                  </a:lnTo>
                  <a:lnTo>
                    <a:pt x="25118" y="8597"/>
                  </a:lnTo>
                  <a:lnTo>
                    <a:pt x="25262" y="8789"/>
                  </a:lnTo>
                  <a:lnTo>
                    <a:pt x="25262" y="8789"/>
                  </a:lnTo>
                  <a:lnTo>
                    <a:pt x="25310" y="8981"/>
                  </a:lnTo>
                  <a:lnTo>
                    <a:pt x="25358" y="9270"/>
                  </a:lnTo>
                  <a:lnTo>
                    <a:pt x="25454" y="9942"/>
                  </a:lnTo>
                  <a:lnTo>
                    <a:pt x="25454" y="10710"/>
                  </a:lnTo>
                  <a:lnTo>
                    <a:pt x="25454" y="11575"/>
                  </a:lnTo>
                  <a:lnTo>
                    <a:pt x="25358" y="12343"/>
                  </a:lnTo>
                  <a:lnTo>
                    <a:pt x="25262" y="13015"/>
                  </a:lnTo>
                  <a:lnTo>
                    <a:pt x="25166" y="13496"/>
                  </a:lnTo>
                  <a:lnTo>
                    <a:pt x="25118" y="13640"/>
                  </a:lnTo>
                  <a:lnTo>
                    <a:pt x="25070" y="13688"/>
                  </a:lnTo>
                  <a:lnTo>
                    <a:pt x="25070" y="13688"/>
                  </a:lnTo>
                  <a:lnTo>
                    <a:pt x="24733" y="13688"/>
                  </a:lnTo>
                  <a:lnTo>
                    <a:pt x="23917" y="13640"/>
                  </a:lnTo>
                  <a:lnTo>
                    <a:pt x="21035" y="13352"/>
                  </a:lnTo>
                  <a:lnTo>
                    <a:pt x="12535" y="12439"/>
                  </a:lnTo>
                  <a:lnTo>
                    <a:pt x="7973" y="11863"/>
                  </a:lnTo>
                  <a:lnTo>
                    <a:pt x="3987" y="11383"/>
                  </a:lnTo>
                  <a:lnTo>
                    <a:pt x="1201" y="10950"/>
                  </a:lnTo>
                  <a:lnTo>
                    <a:pt x="385" y="10806"/>
                  </a:lnTo>
                  <a:lnTo>
                    <a:pt x="145" y="10710"/>
                  </a:lnTo>
                  <a:lnTo>
                    <a:pt x="48" y="10662"/>
                  </a:lnTo>
                  <a:lnTo>
                    <a:pt x="48" y="10662"/>
                  </a:lnTo>
                  <a:lnTo>
                    <a:pt x="0" y="10374"/>
                  </a:lnTo>
                  <a:lnTo>
                    <a:pt x="0" y="9846"/>
                  </a:lnTo>
                  <a:lnTo>
                    <a:pt x="48" y="9125"/>
                  </a:lnTo>
                  <a:lnTo>
                    <a:pt x="193" y="8357"/>
                  </a:lnTo>
                  <a:lnTo>
                    <a:pt x="385" y="7541"/>
                  </a:lnTo>
                  <a:lnTo>
                    <a:pt x="673" y="6772"/>
                  </a:lnTo>
                  <a:lnTo>
                    <a:pt x="817" y="6436"/>
                  </a:lnTo>
                  <a:lnTo>
                    <a:pt x="1009" y="6148"/>
                  </a:lnTo>
                  <a:lnTo>
                    <a:pt x="1201" y="5860"/>
                  </a:lnTo>
                  <a:lnTo>
                    <a:pt x="1441" y="5668"/>
                  </a:lnTo>
                  <a:lnTo>
                    <a:pt x="1441" y="5668"/>
                  </a:lnTo>
                  <a:lnTo>
                    <a:pt x="1681" y="5476"/>
                  </a:lnTo>
                  <a:lnTo>
                    <a:pt x="2018" y="5379"/>
                  </a:lnTo>
                  <a:lnTo>
                    <a:pt x="2354" y="5283"/>
                  </a:lnTo>
                  <a:lnTo>
                    <a:pt x="2690" y="5235"/>
                  </a:lnTo>
                  <a:lnTo>
                    <a:pt x="3458" y="5235"/>
                  </a:lnTo>
                  <a:lnTo>
                    <a:pt x="4275" y="5283"/>
                  </a:lnTo>
                  <a:lnTo>
                    <a:pt x="4995" y="5379"/>
                  </a:lnTo>
                  <a:lnTo>
                    <a:pt x="5571" y="5524"/>
                  </a:lnTo>
                  <a:lnTo>
                    <a:pt x="6148" y="56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34"/>
            <p:cNvSpPr/>
            <p:nvPr/>
          </p:nvSpPr>
          <p:spPr>
            <a:xfrm>
              <a:off x="5211125" y="2683375"/>
              <a:ext cx="50450" cy="18050"/>
            </a:xfrm>
            <a:custGeom>
              <a:avLst/>
              <a:gdLst/>
              <a:ahLst/>
              <a:cxnLst/>
              <a:rect l="l" t="t" r="r" b="b"/>
              <a:pathLst>
                <a:path w="2018" h="722" extrusionOk="0">
                  <a:moveTo>
                    <a:pt x="625" y="1"/>
                  </a:moveTo>
                  <a:lnTo>
                    <a:pt x="289" y="49"/>
                  </a:lnTo>
                  <a:lnTo>
                    <a:pt x="96" y="97"/>
                  </a:lnTo>
                  <a:lnTo>
                    <a:pt x="0" y="145"/>
                  </a:lnTo>
                  <a:lnTo>
                    <a:pt x="0" y="193"/>
                  </a:lnTo>
                  <a:lnTo>
                    <a:pt x="0" y="289"/>
                  </a:lnTo>
                  <a:lnTo>
                    <a:pt x="48" y="385"/>
                  </a:lnTo>
                  <a:lnTo>
                    <a:pt x="289" y="529"/>
                  </a:lnTo>
                  <a:lnTo>
                    <a:pt x="625" y="625"/>
                  </a:lnTo>
                  <a:lnTo>
                    <a:pt x="1009" y="721"/>
                  </a:lnTo>
                  <a:lnTo>
                    <a:pt x="1393" y="721"/>
                  </a:lnTo>
                  <a:lnTo>
                    <a:pt x="1729" y="673"/>
                  </a:lnTo>
                  <a:lnTo>
                    <a:pt x="1873" y="625"/>
                  </a:lnTo>
                  <a:lnTo>
                    <a:pt x="1969" y="577"/>
                  </a:lnTo>
                  <a:lnTo>
                    <a:pt x="2017" y="481"/>
                  </a:lnTo>
                  <a:lnTo>
                    <a:pt x="2017" y="385"/>
                  </a:lnTo>
                  <a:lnTo>
                    <a:pt x="2017" y="337"/>
                  </a:lnTo>
                  <a:lnTo>
                    <a:pt x="1921" y="289"/>
                  </a:lnTo>
                  <a:lnTo>
                    <a:pt x="1681" y="193"/>
                  </a:lnTo>
                  <a:lnTo>
                    <a:pt x="1345" y="97"/>
                  </a:lnTo>
                  <a:lnTo>
                    <a:pt x="1009" y="49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34"/>
            <p:cNvSpPr/>
            <p:nvPr/>
          </p:nvSpPr>
          <p:spPr>
            <a:xfrm>
              <a:off x="5380400" y="2699000"/>
              <a:ext cx="44450" cy="15625"/>
            </a:xfrm>
            <a:custGeom>
              <a:avLst/>
              <a:gdLst/>
              <a:ahLst/>
              <a:cxnLst/>
              <a:rect l="l" t="t" r="r" b="b"/>
              <a:pathLst>
                <a:path w="1778" h="625" extrusionOk="0">
                  <a:moveTo>
                    <a:pt x="289" y="0"/>
                  </a:moveTo>
                  <a:lnTo>
                    <a:pt x="97" y="48"/>
                  </a:lnTo>
                  <a:lnTo>
                    <a:pt x="49" y="96"/>
                  </a:lnTo>
                  <a:lnTo>
                    <a:pt x="1" y="144"/>
                  </a:lnTo>
                  <a:lnTo>
                    <a:pt x="1" y="240"/>
                  </a:lnTo>
                  <a:lnTo>
                    <a:pt x="49" y="288"/>
                  </a:lnTo>
                  <a:lnTo>
                    <a:pt x="289" y="432"/>
                  </a:lnTo>
                  <a:lnTo>
                    <a:pt x="577" y="528"/>
                  </a:lnTo>
                  <a:lnTo>
                    <a:pt x="913" y="576"/>
                  </a:lnTo>
                  <a:lnTo>
                    <a:pt x="1250" y="625"/>
                  </a:lnTo>
                  <a:lnTo>
                    <a:pt x="1538" y="576"/>
                  </a:lnTo>
                  <a:lnTo>
                    <a:pt x="1730" y="480"/>
                  </a:lnTo>
                  <a:lnTo>
                    <a:pt x="1778" y="384"/>
                  </a:lnTo>
                  <a:lnTo>
                    <a:pt x="1778" y="336"/>
                  </a:lnTo>
                  <a:lnTo>
                    <a:pt x="1682" y="240"/>
                  </a:lnTo>
                  <a:lnTo>
                    <a:pt x="1490" y="144"/>
                  </a:lnTo>
                  <a:lnTo>
                    <a:pt x="1202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34"/>
            <p:cNvSpPr/>
            <p:nvPr/>
          </p:nvSpPr>
          <p:spPr>
            <a:xfrm>
              <a:off x="4926575" y="2747025"/>
              <a:ext cx="626750" cy="79250"/>
            </a:xfrm>
            <a:custGeom>
              <a:avLst/>
              <a:gdLst/>
              <a:ahLst/>
              <a:cxnLst/>
              <a:rect l="l" t="t" r="r" b="b"/>
              <a:pathLst>
                <a:path w="25070" h="3170" extrusionOk="0">
                  <a:moveTo>
                    <a:pt x="25070" y="3122"/>
                  </a:moveTo>
                  <a:lnTo>
                    <a:pt x="25070" y="3122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0747" y="2786"/>
                  </a:moveTo>
                  <a:lnTo>
                    <a:pt x="20747" y="2786"/>
                  </a:lnTo>
                  <a:lnTo>
                    <a:pt x="20747" y="2786"/>
                  </a:lnTo>
                  <a:lnTo>
                    <a:pt x="23533" y="3026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3533" y="3026"/>
                  </a:lnTo>
                  <a:lnTo>
                    <a:pt x="20747" y="2786"/>
                  </a:lnTo>
                  <a:close/>
                  <a:moveTo>
                    <a:pt x="9221" y="1441"/>
                  </a:moveTo>
                  <a:lnTo>
                    <a:pt x="9221" y="1441"/>
                  </a:lnTo>
                  <a:lnTo>
                    <a:pt x="9221" y="1441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9221" y="1441"/>
                  </a:lnTo>
                  <a:close/>
                  <a:moveTo>
                    <a:pt x="97" y="144"/>
                  </a:moveTo>
                  <a:lnTo>
                    <a:pt x="97" y="144"/>
                  </a:lnTo>
                  <a:lnTo>
                    <a:pt x="481" y="240"/>
                  </a:lnTo>
                  <a:lnTo>
                    <a:pt x="1249" y="384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1249" y="384"/>
                  </a:lnTo>
                  <a:lnTo>
                    <a:pt x="481" y="240"/>
                  </a:lnTo>
                  <a:lnTo>
                    <a:pt x="97" y="144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97" y="144"/>
                  </a:lnTo>
                  <a:lnTo>
                    <a:pt x="97" y="144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34"/>
            <p:cNvSpPr/>
            <p:nvPr/>
          </p:nvSpPr>
          <p:spPr>
            <a:xfrm>
              <a:off x="5550900" y="2825050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3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3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3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3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3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3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3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3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34"/>
            <p:cNvSpPr/>
            <p:nvPr/>
          </p:nvSpPr>
          <p:spPr>
            <a:xfrm>
              <a:off x="5445250" y="2816650"/>
              <a:ext cx="105675" cy="9625"/>
            </a:xfrm>
            <a:custGeom>
              <a:avLst/>
              <a:gdLst/>
              <a:ahLst/>
              <a:cxnLst/>
              <a:rect l="l" t="t" r="r" b="b"/>
              <a:pathLst>
                <a:path w="4227" h="3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786" y="241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2786" y="2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34"/>
            <p:cNvSpPr/>
            <p:nvPr/>
          </p:nvSpPr>
          <p:spPr>
            <a:xfrm>
              <a:off x="5157100" y="2783025"/>
              <a:ext cx="156100" cy="19250"/>
            </a:xfrm>
            <a:custGeom>
              <a:avLst/>
              <a:gdLst/>
              <a:ahLst/>
              <a:cxnLst/>
              <a:rect l="l" t="t" r="r" b="b"/>
              <a:pathLst>
                <a:path w="6244" h="77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34"/>
            <p:cNvSpPr/>
            <p:nvPr/>
          </p:nvSpPr>
          <p:spPr>
            <a:xfrm>
              <a:off x="4928975" y="2750625"/>
              <a:ext cx="94875" cy="15625"/>
            </a:xfrm>
            <a:custGeom>
              <a:avLst/>
              <a:gdLst/>
              <a:ahLst/>
              <a:cxnLst/>
              <a:rect l="l" t="t" r="r" b="b"/>
              <a:pathLst>
                <a:path w="3795" h="62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85" y="96"/>
                  </a:lnTo>
                  <a:lnTo>
                    <a:pt x="1153" y="240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1153" y="240"/>
                  </a:lnTo>
                  <a:lnTo>
                    <a:pt x="385" y="9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34"/>
            <p:cNvSpPr/>
            <p:nvPr/>
          </p:nvSpPr>
          <p:spPr>
            <a:xfrm>
              <a:off x="4927775" y="2749425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3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3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3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3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3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3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3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34"/>
            <p:cNvSpPr/>
            <p:nvPr/>
          </p:nvSpPr>
          <p:spPr>
            <a:xfrm>
              <a:off x="4927775" y="27482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3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3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3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3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34"/>
            <p:cNvSpPr/>
            <p:nvPr/>
          </p:nvSpPr>
          <p:spPr>
            <a:xfrm>
              <a:off x="4927775" y="27470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3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3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3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3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3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3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34"/>
            <p:cNvSpPr/>
            <p:nvPr/>
          </p:nvSpPr>
          <p:spPr>
            <a:xfrm>
              <a:off x="49265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34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extrusionOk="0">
                  <a:moveTo>
                    <a:pt x="5908" y="1"/>
                  </a:move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340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34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fill="none" extrusionOk="0">
                  <a:moveTo>
                    <a:pt x="6340" y="1"/>
                  </a:moveTo>
                  <a:lnTo>
                    <a:pt x="6340" y="1"/>
                  </a:lnTo>
                  <a:lnTo>
                    <a:pt x="5908" y="1"/>
                  </a:ln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3218" y="2306"/>
                  </a:lnTo>
                  <a:lnTo>
                    <a:pt x="3218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8106" y="1682"/>
                  </a:lnTo>
                  <a:lnTo>
                    <a:pt x="17914" y="1682"/>
                  </a:lnTo>
                  <a:lnTo>
                    <a:pt x="17914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868" y="49"/>
                  </a:lnTo>
                  <a:lnTo>
                    <a:pt x="63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34"/>
            <p:cNvSpPr/>
            <p:nvPr/>
          </p:nvSpPr>
          <p:spPr>
            <a:xfrm>
              <a:off x="5106675" y="2503300"/>
              <a:ext cx="189725" cy="169300"/>
            </a:xfrm>
            <a:custGeom>
              <a:avLst/>
              <a:gdLst/>
              <a:ahLst/>
              <a:cxnLst/>
              <a:rect l="l" t="t" r="r" b="b"/>
              <a:pathLst>
                <a:path w="7589" h="6772" extrusionOk="0">
                  <a:moveTo>
                    <a:pt x="4419" y="0"/>
                  </a:moveTo>
                  <a:lnTo>
                    <a:pt x="3602" y="48"/>
                  </a:lnTo>
                  <a:lnTo>
                    <a:pt x="3170" y="96"/>
                  </a:lnTo>
                  <a:lnTo>
                    <a:pt x="2834" y="144"/>
                  </a:lnTo>
                  <a:lnTo>
                    <a:pt x="2546" y="240"/>
                  </a:lnTo>
                  <a:lnTo>
                    <a:pt x="2305" y="384"/>
                  </a:lnTo>
                  <a:lnTo>
                    <a:pt x="2113" y="576"/>
                  </a:lnTo>
                  <a:lnTo>
                    <a:pt x="1873" y="865"/>
                  </a:lnTo>
                  <a:lnTo>
                    <a:pt x="1681" y="1201"/>
                  </a:lnTo>
                  <a:lnTo>
                    <a:pt x="1489" y="1585"/>
                  </a:lnTo>
                  <a:lnTo>
                    <a:pt x="1105" y="2497"/>
                  </a:lnTo>
                  <a:lnTo>
                    <a:pt x="769" y="3458"/>
                  </a:lnTo>
                  <a:lnTo>
                    <a:pt x="240" y="5187"/>
                  </a:lnTo>
                  <a:lnTo>
                    <a:pt x="0" y="5907"/>
                  </a:lnTo>
                  <a:lnTo>
                    <a:pt x="7060" y="6772"/>
                  </a:lnTo>
                  <a:lnTo>
                    <a:pt x="7348" y="3746"/>
                  </a:lnTo>
                  <a:lnTo>
                    <a:pt x="7540" y="1585"/>
                  </a:lnTo>
                  <a:lnTo>
                    <a:pt x="7588" y="865"/>
                  </a:lnTo>
                  <a:lnTo>
                    <a:pt x="7588" y="480"/>
                  </a:lnTo>
                  <a:lnTo>
                    <a:pt x="7540" y="432"/>
                  </a:lnTo>
                  <a:lnTo>
                    <a:pt x="7396" y="384"/>
                  </a:lnTo>
                  <a:lnTo>
                    <a:pt x="6868" y="240"/>
                  </a:lnTo>
                  <a:lnTo>
                    <a:pt x="6147" y="96"/>
                  </a:lnTo>
                  <a:lnTo>
                    <a:pt x="5331" y="48"/>
                  </a:lnTo>
                  <a:lnTo>
                    <a:pt x="44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34"/>
            <p:cNvSpPr/>
            <p:nvPr/>
          </p:nvSpPr>
          <p:spPr>
            <a:xfrm>
              <a:off x="5118675" y="2515300"/>
              <a:ext cx="170525" cy="148900"/>
            </a:xfrm>
            <a:custGeom>
              <a:avLst/>
              <a:gdLst/>
              <a:ahLst/>
              <a:cxnLst/>
              <a:rect l="l" t="t" r="r" b="b"/>
              <a:pathLst>
                <a:path w="6821" h="5956" extrusionOk="0">
                  <a:moveTo>
                    <a:pt x="3891" y="0"/>
                  </a:moveTo>
                  <a:lnTo>
                    <a:pt x="3122" y="48"/>
                  </a:lnTo>
                  <a:lnTo>
                    <a:pt x="2738" y="96"/>
                  </a:lnTo>
                  <a:lnTo>
                    <a:pt x="2402" y="144"/>
                  </a:lnTo>
                  <a:lnTo>
                    <a:pt x="2162" y="240"/>
                  </a:lnTo>
                  <a:lnTo>
                    <a:pt x="1921" y="337"/>
                  </a:lnTo>
                  <a:lnTo>
                    <a:pt x="1729" y="529"/>
                  </a:lnTo>
                  <a:lnTo>
                    <a:pt x="1537" y="769"/>
                  </a:lnTo>
                  <a:lnTo>
                    <a:pt x="1393" y="1057"/>
                  </a:lnTo>
                  <a:lnTo>
                    <a:pt x="1201" y="1393"/>
                  </a:lnTo>
                  <a:lnTo>
                    <a:pt x="865" y="2161"/>
                  </a:lnTo>
                  <a:lnTo>
                    <a:pt x="577" y="3026"/>
                  </a:lnTo>
                  <a:lnTo>
                    <a:pt x="145" y="4515"/>
                  </a:lnTo>
                  <a:lnTo>
                    <a:pt x="0" y="5187"/>
                  </a:lnTo>
                  <a:lnTo>
                    <a:pt x="6388" y="5955"/>
                  </a:lnTo>
                  <a:lnTo>
                    <a:pt x="6628" y="3314"/>
                  </a:lnTo>
                  <a:lnTo>
                    <a:pt x="6772" y="1441"/>
                  </a:lnTo>
                  <a:lnTo>
                    <a:pt x="6820" y="769"/>
                  </a:lnTo>
                  <a:lnTo>
                    <a:pt x="6772" y="481"/>
                  </a:lnTo>
                  <a:lnTo>
                    <a:pt x="6724" y="433"/>
                  </a:lnTo>
                  <a:lnTo>
                    <a:pt x="6580" y="385"/>
                  </a:lnTo>
                  <a:lnTo>
                    <a:pt x="6148" y="240"/>
                  </a:lnTo>
                  <a:lnTo>
                    <a:pt x="5475" y="144"/>
                  </a:lnTo>
                  <a:lnTo>
                    <a:pt x="4707" y="48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34"/>
            <p:cNvSpPr/>
            <p:nvPr/>
          </p:nvSpPr>
          <p:spPr>
            <a:xfrm>
              <a:off x="5305975" y="2526100"/>
              <a:ext cx="129700" cy="164500"/>
            </a:xfrm>
            <a:custGeom>
              <a:avLst/>
              <a:gdLst/>
              <a:ahLst/>
              <a:cxnLst/>
              <a:rect l="l" t="t" r="r" b="b"/>
              <a:pathLst>
                <a:path w="5188" h="6580" extrusionOk="0">
                  <a:moveTo>
                    <a:pt x="529" y="1"/>
                  </a:moveTo>
                  <a:lnTo>
                    <a:pt x="433" y="49"/>
                  </a:lnTo>
                  <a:lnTo>
                    <a:pt x="385" y="289"/>
                  </a:lnTo>
                  <a:lnTo>
                    <a:pt x="289" y="961"/>
                  </a:lnTo>
                  <a:lnTo>
                    <a:pt x="193" y="1874"/>
                  </a:lnTo>
                  <a:lnTo>
                    <a:pt x="96" y="2930"/>
                  </a:lnTo>
                  <a:lnTo>
                    <a:pt x="48" y="4947"/>
                  </a:lnTo>
                  <a:lnTo>
                    <a:pt x="0" y="5860"/>
                  </a:lnTo>
                  <a:lnTo>
                    <a:pt x="4899" y="6580"/>
                  </a:lnTo>
                  <a:lnTo>
                    <a:pt x="4995" y="5908"/>
                  </a:lnTo>
                  <a:lnTo>
                    <a:pt x="5139" y="4419"/>
                  </a:lnTo>
                  <a:lnTo>
                    <a:pt x="5187" y="3506"/>
                  </a:lnTo>
                  <a:lnTo>
                    <a:pt x="5187" y="2690"/>
                  </a:lnTo>
                  <a:lnTo>
                    <a:pt x="5187" y="1922"/>
                  </a:lnTo>
                  <a:lnTo>
                    <a:pt x="5139" y="1633"/>
                  </a:lnTo>
                  <a:lnTo>
                    <a:pt x="5043" y="1345"/>
                  </a:lnTo>
                  <a:lnTo>
                    <a:pt x="4947" y="1153"/>
                  </a:lnTo>
                  <a:lnTo>
                    <a:pt x="4755" y="961"/>
                  </a:lnTo>
                  <a:lnTo>
                    <a:pt x="4515" y="817"/>
                  </a:lnTo>
                  <a:lnTo>
                    <a:pt x="4275" y="625"/>
                  </a:lnTo>
                  <a:lnTo>
                    <a:pt x="3554" y="385"/>
                  </a:lnTo>
                  <a:lnTo>
                    <a:pt x="2834" y="193"/>
                  </a:lnTo>
                  <a:lnTo>
                    <a:pt x="2066" y="97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34"/>
            <p:cNvSpPr/>
            <p:nvPr/>
          </p:nvSpPr>
          <p:spPr>
            <a:xfrm>
              <a:off x="5313175" y="2534500"/>
              <a:ext cx="117700" cy="146500"/>
            </a:xfrm>
            <a:custGeom>
              <a:avLst/>
              <a:gdLst/>
              <a:ahLst/>
              <a:cxnLst/>
              <a:rect l="l" t="t" r="r" b="b"/>
              <a:pathLst>
                <a:path w="4708" h="5860" extrusionOk="0">
                  <a:moveTo>
                    <a:pt x="529" y="1"/>
                  </a:moveTo>
                  <a:lnTo>
                    <a:pt x="481" y="49"/>
                  </a:lnTo>
                  <a:lnTo>
                    <a:pt x="385" y="241"/>
                  </a:lnTo>
                  <a:lnTo>
                    <a:pt x="289" y="865"/>
                  </a:lnTo>
                  <a:lnTo>
                    <a:pt x="193" y="1682"/>
                  </a:lnTo>
                  <a:lnTo>
                    <a:pt x="145" y="2642"/>
                  </a:lnTo>
                  <a:lnTo>
                    <a:pt x="49" y="4467"/>
                  </a:lnTo>
                  <a:lnTo>
                    <a:pt x="1" y="5283"/>
                  </a:lnTo>
                  <a:lnTo>
                    <a:pt x="4227" y="5860"/>
                  </a:lnTo>
                  <a:lnTo>
                    <a:pt x="4323" y="5332"/>
                  </a:lnTo>
                  <a:lnTo>
                    <a:pt x="4563" y="3987"/>
                  </a:lnTo>
                  <a:lnTo>
                    <a:pt x="4659" y="3218"/>
                  </a:lnTo>
                  <a:lnTo>
                    <a:pt x="4707" y="2498"/>
                  </a:lnTo>
                  <a:lnTo>
                    <a:pt x="4707" y="1826"/>
                  </a:lnTo>
                  <a:lnTo>
                    <a:pt x="4659" y="1538"/>
                  </a:lnTo>
                  <a:lnTo>
                    <a:pt x="4611" y="1297"/>
                  </a:lnTo>
                  <a:lnTo>
                    <a:pt x="4515" y="1105"/>
                  </a:lnTo>
                  <a:lnTo>
                    <a:pt x="4371" y="913"/>
                  </a:lnTo>
                  <a:lnTo>
                    <a:pt x="4131" y="769"/>
                  </a:lnTo>
                  <a:lnTo>
                    <a:pt x="3891" y="625"/>
                  </a:lnTo>
                  <a:lnTo>
                    <a:pt x="3266" y="385"/>
                  </a:lnTo>
                  <a:lnTo>
                    <a:pt x="2594" y="193"/>
                  </a:lnTo>
                  <a:lnTo>
                    <a:pt x="1922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34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873" y="144"/>
                  </a:lnTo>
                  <a:lnTo>
                    <a:pt x="1441" y="337"/>
                  </a:lnTo>
                  <a:lnTo>
                    <a:pt x="1009" y="625"/>
                  </a:lnTo>
                  <a:lnTo>
                    <a:pt x="673" y="1009"/>
                  </a:lnTo>
                  <a:lnTo>
                    <a:pt x="385" y="1393"/>
                  </a:lnTo>
                  <a:lnTo>
                    <a:pt x="193" y="1873"/>
                  </a:lnTo>
                  <a:lnTo>
                    <a:pt x="48" y="235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145" y="3794"/>
                  </a:lnTo>
                  <a:lnTo>
                    <a:pt x="337" y="4227"/>
                  </a:lnTo>
                  <a:lnTo>
                    <a:pt x="481" y="4419"/>
                  </a:lnTo>
                  <a:lnTo>
                    <a:pt x="625" y="4611"/>
                  </a:lnTo>
                  <a:lnTo>
                    <a:pt x="865" y="4803"/>
                  </a:lnTo>
                  <a:lnTo>
                    <a:pt x="1057" y="4995"/>
                  </a:lnTo>
                  <a:lnTo>
                    <a:pt x="1345" y="5139"/>
                  </a:lnTo>
                  <a:lnTo>
                    <a:pt x="1585" y="5235"/>
                  </a:lnTo>
                  <a:lnTo>
                    <a:pt x="1921" y="5331"/>
                  </a:lnTo>
                  <a:lnTo>
                    <a:pt x="2258" y="5427"/>
                  </a:lnTo>
                  <a:lnTo>
                    <a:pt x="2594" y="5475"/>
                  </a:lnTo>
                  <a:lnTo>
                    <a:pt x="3266" y="5475"/>
                  </a:lnTo>
                  <a:lnTo>
                    <a:pt x="3554" y="5427"/>
                  </a:lnTo>
                  <a:lnTo>
                    <a:pt x="3794" y="5331"/>
                  </a:lnTo>
                  <a:lnTo>
                    <a:pt x="4035" y="5235"/>
                  </a:lnTo>
                  <a:lnTo>
                    <a:pt x="4275" y="5091"/>
                  </a:lnTo>
                  <a:lnTo>
                    <a:pt x="4467" y="4947"/>
                  </a:lnTo>
                  <a:lnTo>
                    <a:pt x="4803" y="4563"/>
                  </a:lnTo>
                  <a:lnTo>
                    <a:pt x="5091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283" y="2113"/>
                  </a:lnTo>
                  <a:lnTo>
                    <a:pt x="5139" y="1585"/>
                  </a:lnTo>
                  <a:lnTo>
                    <a:pt x="4851" y="1153"/>
                  </a:lnTo>
                  <a:lnTo>
                    <a:pt x="4515" y="721"/>
                  </a:lnTo>
                  <a:lnTo>
                    <a:pt x="4323" y="577"/>
                  </a:lnTo>
                  <a:lnTo>
                    <a:pt x="4083" y="385"/>
                  </a:lnTo>
                  <a:lnTo>
                    <a:pt x="3842" y="288"/>
                  </a:lnTo>
                  <a:lnTo>
                    <a:pt x="3554" y="144"/>
                  </a:lnTo>
                  <a:lnTo>
                    <a:pt x="3266" y="96"/>
                  </a:lnTo>
                  <a:lnTo>
                    <a:pt x="2930" y="48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34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48"/>
                  </a:moveTo>
                  <a:lnTo>
                    <a:pt x="2930" y="48"/>
                  </a:lnTo>
                  <a:lnTo>
                    <a:pt x="3266" y="96"/>
                  </a:lnTo>
                  <a:lnTo>
                    <a:pt x="3554" y="144"/>
                  </a:lnTo>
                  <a:lnTo>
                    <a:pt x="3842" y="288"/>
                  </a:lnTo>
                  <a:lnTo>
                    <a:pt x="4083" y="385"/>
                  </a:lnTo>
                  <a:lnTo>
                    <a:pt x="4323" y="577"/>
                  </a:lnTo>
                  <a:lnTo>
                    <a:pt x="4515" y="721"/>
                  </a:lnTo>
                  <a:lnTo>
                    <a:pt x="4851" y="1153"/>
                  </a:lnTo>
                  <a:lnTo>
                    <a:pt x="5139" y="1585"/>
                  </a:lnTo>
                  <a:lnTo>
                    <a:pt x="5283" y="2113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091" y="4130"/>
                  </a:lnTo>
                  <a:lnTo>
                    <a:pt x="4803" y="4563"/>
                  </a:lnTo>
                  <a:lnTo>
                    <a:pt x="4467" y="4947"/>
                  </a:lnTo>
                  <a:lnTo>
                    <a:pt x="4275" y="5091"/>
                  </a:lnTo>
                  <a:lnTo>
                    <a:pt x="4035" y="5235"/>
                  </a:lnTo>
                  <a:lnTo>
                    <a:pt x="3794" y="5331"/>
                  </a:lnTo>
                  <a:lnTo>
                    <a:pt x="3554" y="5427"/>
                  </a:lnTo>
                  <a:lnTo>
                    <a:pt x="3266" y="5475"/>
                  </a:lnTo>
                  <a:lnTo>
                    <a:pt x="2930" y="5475"/>
                  </a:lnTo>
                  <a:lnTo>
                    <a:pt x="2594" y="5475"/>
                  </a:lnTo>
                  <a:lnTo>
                    <a:pt x="2258" y="5427"/>
                  </a:lnTo>
                  <a:lnTo>
                    <a:pt x="2258" y="5427"/>
                  </a:lnTo>
                  <a:lnTo>
                    <a:pt x="1921" y="5331"/>
                  </a:lnTo>
                  <a:lnTo>
                    <a:pt x="1585" y="5235"/>
                  </a:lnTo>
                  <a:lnTo>
                    <a:pt x="1345" y="5139"/>
                  </a:lnTo>
                  <a:lnTo>
                    <a:pt x="1057" y="4995"/>
                  </a:lnTo>
                  <a:lnTo>
                    <a:pt x="865" y="4803"/>
                  </a:lnTo>
                  <a:lnTo>
                    <a:pt x="625" y="4611"/>
                  </a:lnTo>
                  <a:lnTo>
                    <a:pt x="481" y="4419"/>
                  </a:lnTo>
                  <a:lnTo>
                    <a:pt x="337" y="4227"/>
                  </a:lnTo>
                  <a:lnTo>
                    <a:pt x="145" y="3794"/>
                  </a:lnTo>
                  <a:lnTo>
                    <a:pt x="0" y="3314"/>
                  </a:lnTo>
                  <a:lnTo>
                    <a:pt x="0" y="2834"/>
                  </a:lnTo>
                  <a:lnTo>
                    <a:pt x="48" y="2354"/>
                  </a:lnTo>
                  <a:lnTo>
                    <a:pt x="193" y="1873"/>
                  </a:lnTo>
                  <a:lnTo>
                    <a:pt x="385" y="1393"/>
                  </a:lnTo>
                  <a:lnTo>
                    <a:pt x="673" y="1009"/>
                  </a:lnTo>
                  <a:lnTo>
                    <a:pt x="1009" y="625"/>
                  </a:lnTo>
                  <a:lnTo>
                    <a:pt x="1441" y="337"/>
                  </a:lnTo>
                  <a:lnTo>
                    <a:pt x="1873" y="144"/>
                  </a:lnTo>
                  <a:lnTo>
                    <a:pt x="2402" y="0"/>
                  </a:lnTo>
                  <a:lnTo>
                    <a:pt x="2642" y="0"/>
                  </a:lnTo>
                  <a:lnTo>
                    <a:pt x="293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34"/>
            <p:cNvSpPr/>
            <p:nvPr/>
          </p:nvSpPr>
          <p:spPr>
            <a:xfrm>
              <a:off x="5068250" y="2756625"/>
              <a:ext cx="42050" cy="42050"/>
            </a:xfrm>
            <a:custGeom>
              <a:avLst/>
              <a:gdLst/>
              <a:ahLst/>
              <a:cxnLst/>
              <a:rect l="l" t="t" r="r" b="b"/>
              <a:pathLst>
                <a:path w="1682" h="1682" extrusionOk="0">
                  <a:moveTo>
                    <a:pt x="625" y="0"/>
                  </a:moveTo>
                  <a:lnTo>
                    <a:pt x="433" y="96"/>
                  </a:lnTo>
                  <a:lnTo>
                    <a:pt x="289" y="144"/>
                  </a:lnTo>
                  <a:lnTo>
                    <a:pt x="193" y="289"/>
                  </a:lnTo>
                  <a:lnTo>
                    <a:pt x="96" y="385"/>
                  </a:lnTo>
                  <a:lnTo>
                    <a:pt x="48" y="529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48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29" y="1633"/>
                  </a:lnTo>
                  <a:lnTo>
                    <a:pt x="721" y="1681"/>
                  </a:lnTo>
                  <a:lnTo>
                    <a:pt x="1057" y="1681"/>
                  </a:lnTo>
                  <a:lnTo>
                    <a:pt x="1201" y="1585"/>
                  </a:lnTo>
                  <a:lnTo>
                    <a:pt x="1345" y="1537"/>
                  </a:lnTo>
                  <a:lnTo>
                    <a:pt x="1537" y="1297"/>
                  </a:lnTo>
                  <a:lnTo>
                    <a:pt x="1681" y="1009"/>
                  </a:lnTo>
                  <a:lnTo>
                    <a:pt x="1681" y="721"/>
                  </a:lnTo>
                  <a:lnTo>
                    <a:pt x="1633" y="577"/>
                  </a:lnTo>
                  <a:lnTo>
                    <a:pt x="1585" y="433"/>
                  </a:lnTo>
                  <a:lnTo>
                    <a:pt x="1489" y="289"/>
                  </a:lnTo>
                  <a:lnTo>
                    <a:pt x="1393" y="192"/>
                  </a:lnTo>
                  <a:lnTo>
                    <a:pt x="1201" y="96"/>
                  </a:lnTo>
                  <a:lnTo>
                    <a:pt x="1009" y="48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34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922" y="144"/>
                  </a:lnTo>
                  <a:lnTo>
                    <a:pt x="1441" y="336"/>
                  </a:lnTo>
                  <a:lnTo>
                    <a:pt x="1057" y="625"/>
                  </a:lnTo>
                  <a:lnTo>
                    <a:pt x="721" y="961"/>
                  </a:lnTo>
                  <a:lnTo>
                    <a:pt x="433" y="1393"/>
                  </a:lnTo>
                  <a:lnTo>
                    <a:pt x="193" y="1825"/>
                  </a:lnTo>
                  <a:lnTo>
                    <a:pt x="97" y="2305"/>
                  </a:lnTo>
                  <a:lnTo>
                    <a:pt x="0" y="2834"/>
                  </a:lnTo>
                  <a:lnTo>
                    <a:pt x="49" y="3314"/>
                  </a:lnTo>
                  <a:lnTo>
                    <a:pt x="145" y="3794"/>
                  </a:lnTo>
                  <a:lnTo>
                    <a:pt x="385" y="4226"/>
                  </a:lnTo>
                  <a:lnTo>
                    <a:pt x="529" y="4419"/>
                  </a:lnTo>
                  <a:lnTo>
                    <a:pt x="673" y="4611"/>
                  </a:lnTo>
                  <a:lnTo>
                    <a:pt x="865" y="4803"/>
                  </a:lnTo>
                  <a:lnTo>
                    <a:pt x="1105" y="4947"/>
                  </a:lnTo>
                  <a:lnTo>
                    <a:pt x="1345" y="5091"/>
                  </a:lnTo>
                  <a:lnTo>
                    <a:pt x="1633" y="5235"/>
                  </a:lnTo>
                  <a:lnTo>
                    <a:pt x="1922" y="5331"/>
                  </a:lnTo>
                  <a:lnTo>
                    <a:pt x="2306" y="5427"/>
                  </a:lnTo>
                  <a:lnTo>
                    <a:pt x="2642" y="5475"/>
                  </a:lnTo>
                  <a:lnTo>
                    <a:pt x="2978" y="5475"/>
                  </a:lnTo>
                  <a:lnTo>
                    <a:pt x="3266" y="5427"/>
                  </a:lnTo>
                  <a:lnTo>
                    <a:pt x="3554" y="5379"/>
                  </a:lnTo>
                  <a:lnTo>
                    <a:pt x="3843" y="5331"/>
                  </a:lnTo>
                  <a:lnTo>
                    <a:pt x="4083" y="5187"/>
                  </a:lnTo>
                  <a:lnTo>
                    <a:pt x="4275" y="5091"/>
                  </a:lnTo>
                  <a:lnTo>
                    <a:pt x="4515" y="4899"/>
                  </a:lnTo>
                  <a:lnTo>
                    <a:pt x="4851" y="4563"/>
                  </a:lnTo>
                  <a:lnTo>
                    <a:pt x="5139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331" y="2065"/>
                  </a:lnTo>
                  <a:lnTo>
                    <a:pt x="5139" y="1585"/>
                  </a:lnTo>
                  <a:lnTo>
                    <a:pt x="4899" y="1105"/>
                  </a:lnTo>
                  <a:lnTo>
                    <a:pt x="4563" y="721"/>
                  </a:lnTo>
                  <a:lnTo>
                    <a:pt x="4323" y="529"/>
                  </a:lnTo>
                  <a:lnTo>
                    <a:pt x="4083" y="384"/>
                  </a:lnTo>
                  <a:lnTo>
                    <a:pt x="3843" y="240"/>
                  </a:lnTo>
                  <a:lnTo>
                    <a:pt x="3554" y="144"/>
                  </a:lnTo>
                  <a:lnTo>
                    <a:pt x="3266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34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0"/>
                  </a:moveTo>
                  <a:lnTo>
                    <a:pt x="2930" y="0"/>
                  </a:lnTo>
                  <a:lnTo>
                    <a:pt x="3266" y="48"/>
                  </a:lnTo>
                  <a:lnTo>
                    <a:pt x="3554" y="144"/>
                  </a:lnTo>
                  <a:lnTo>
                    <a:pt x="3843" y="240"/>
                  </a:lnTo>
                  <a:lnTo>
                    <a:pt x="4083" y="384"/>
                  </a:lnTo>
                  <a:lnTo>
                    <a:pt x="4323" y="529"/>
                  </a:lnTo>
                  <a:lnTo>
                    <a:pt x="4563" y="721"/>
                  </a:lnTo>
                  <a:lnTo>
                    <a:pt x="4899" y="1105"/>
                  </a:lnTo>
                  <a:lnTo>
                    <a:pt x="5139" y="1585"/>
                  </a:lnTo>
                  <a:lnTo>
                    <a:pt x="5331" y="2065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139" y="4130"/>
                  </a:lnTo>
                  <a:lnTo>
                    <a:pt x="4851" y="4563"/>
                  </a:lnTo>
                  <a:lnTo>
                    <a:pt x="4515" y="4899"/>
                  </a:lnTo>
                  <a:lnTo>
                    <a:pt x="4275" y="5091"/>
                  </a:lnTo>
                  <a:lnTo>
                    <a:pt x="4083" y="5187"/>
                  </a:lnTo>
                  <a:lnTo>
                    <a:pt x="3843" y="5331"/>
                  </a:lnTo>
                  <a:lnTo>
                    <a:pt x="3554" y="5379"/>
                  </a:lnTo>
                  <a:lnTo>
                    <a:pt x="3266" y="5427"/>
                  </a:lnTo>
                  <a:lnTo>
                    <a:pt x="2978" y="5475"/>
                  </a:lnTo>
                  <a:lnTo>
                    <a:pt x="2642" y="5475"/>
                  </a:lnTo>
                  <a:lnTo>
                    <a:pt x="2306" y="5427"/>
                  </a:lnTo>
                  <a:lnTo>
                    <a:pt x="2306" y="5427"/>
                  </a:lnTo>
                  <a:lnTo>
                    <a:pt x="1922" y="5331"/>
                  </a:lnTo>
                  <a:lnTo>
                    <a:pt x="1633" y="5235"/>
                  </a:lnTo>
                  <a:lnTo>
                    <a:pt x="1345" y="5091"/>
                  </a:lnTo>
                  <a:lnTo>
                    <a:pt x="1105" y="4947"/>
                  </a:lnTo>
                  <a:lnTo>
                    <a:pt x="865" y="4803"/>
                  </a:lnTo>
                  <a:lnTo>
                    <a:pt x="673" y="4611"/>
                  </a:lnTo>
                  <a:lnTo>
                    <a:pt x="529" y="4419"/>
                  </a:lnTo>
                  <a:lnTo>
                    <a:pt x="385" y="4226"/>
                  </a:lnTo>
                  <a:lnTo>
                    <a:pt x="145" y="3794"/>
                  </a:lnTo>
                  <a:lnTo>
                    <a:pt x="49" y="3314"/>
                  </a:lnTo>
                  <a:lnTo>
                    <a:pt x="0" y="2834"/>
                  </a:lnTo>
                  <a:lnTo>
                    <a:pt x="97" y="2305"/>
                  </a:lnTo>
                  <a:lnTo>
                    <a:pt x="193" y="1825"/>
                  </a:lnTo>
                  <a:lnTo>
                    <a:pt x="433" y="1393"/>
                  </a:lnTo>
                  <a:lnTo>
                    <a:pt x="721" y="961"/>
                  </a:lnTo>
                  <a:lnTo>
                    <a:pt x="1057" y="625"/>
                  </a:lnTo>
                  <a:lnTo>
                    <a:pt x="1441" y="336"/>
                  </a:lnTo>
                  <a:lnTo>
                    <a:pt x="1922" y="144"/>
                  </a:lnTo>
                  <a:lnTo>
                    <a:pt x="2402" y="0"/>
                  </a:lnTo>
                  <a:lnTo>
                    <a:pt x="2690" y="0"/>
                  </a:lnTo>
                  <a:lnTo>
                    <a:pt x="29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34"/>
            <p:cNvSpPr/>
            <p:nvPr/>
          </p:nvSpPr>
          <p:spPr>
            <a:xfrm>
              <a:off x="5355200" y="2799850"/>
              <a:ext cx="43250" cy="42050"/>
            </a:xfrm>
            <a:custGeom>
              <a:avLst/>
              <a:gdLst/>
              <a:ahLst/>
              <a:cxnLst/>
              <a:rect l="l" t="t" r="r" b="b"/>
              <a:pathLst>
                <a:path w="1730" h="1682" extrusionOk="0">
                  <a:moveTo>
                    <a:pt x="625" y="0"/>
                  </a:moveTo>
                  <a:lnTo>
                    <a:pt x="481" y="48"/>
                  </a:lnTo>
                  <a:lnTo>
                    <a:pt x="337" y="144"/>
                  </a:lnTo>
                  <a:lnTo>
                    <a:pt x="193" y="240"/>
                  </a:lnTo>
                  <a:lnTo>
                    <a:pt x="145" y="384"/>
                  </a:lnTo>
                  <a:lnTo>
                    <a:pt x="48" y="529"/>
                  </a:lnTo>
                  <a:lnTo>
                    <a:pt x="0" y="673"/>
                  </a:lnTo>
                  <a:lnTo>
                    <a:pt x="48" y="1009"/>
                  </a:lnTo>
                  <a:lnTo>
                    <a:pt x="97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77" y="1633"/>
                  </a:lnTo>
                  <a:lnTo>
                    <a:pt x="769" y="1681"/>
                  </a:lnTo>
                  <a:lnTo>
                    <a:pt x="913" y="1681"/>
                  </a:lnTo>
                  <a:lnTo>
                    <a:pt x="1105" y="1633"/>
                  </a:lnTo>
                  <a:lnTo>
                    <a:pt x="1249" y="1585"/>
                  </a:lnTo>
                  <a:lnTo>
                    <a:pt x="1393" y="1489"/>
                  </a:lnTo>
                  <a:lnTo>
                    <a:pt x="1585" y="1297"/>
                  </a:lnTo>
                  <a:lnTo>
                    <a:pt x="1681" y="1009"/>
                  </a:lnTo>
                  <a:lnTo>
                    <a:pt x="1729" y="673"/>
                  </a:lnTo>
                  <a:lnTo>
                    <a:pt x="1681" y="529"/>
                  </a:lnTo>
                  <a:lnTo>
                    <a:pt x="1633" y="384"/>
                  </a:lnTo>
                  <a:lnTo>
                    <a:pt x="1537" y="288"/>
                  </a:lnTo>
                  <a:lnTo>
                    <a:pt x="1393" y="192"/>
                  </a:lnTo>
                  <a:lnTo>
                    <a:pt x="1249" y="96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34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extrusionOk="0">
                  <a:moveTo>
                    <a:pt x="1154" y="1"/>
                  </a:move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34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fill="none" extrusionOk="0">
                  <a:moveTo>
                    <a:pt x="1154" y="1"/>
                  </a:moveTo>
                  <a:lnTo>
                    <a:pt x="1154" y="1"/>
                  </a:ln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346" y="49"/>
                  </a:lnTo>
                  <a:lnTo>
                    <a:pt x="11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34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extrusionOk="0">
                  <a:moveTo>
                    <a:pt x="1201" y="0"/>
                  </a:move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34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fill="none" extrusionOk="0">
                  <a:moveTo>
                    <a:pt x="1201" y="0"/>
                  </a:moveTo>
                  <a:lnTo>
                    <a:pt x="1201" y="0"/>
                  </a:ln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393" y="48"/>
                  </a:lnTo>
                  <a:lnTo>
                    <a:pt x="12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34"/>
            <p:cNvSpPr/>
            <p:nvPr/>
          </p:nvSpPr>
          <p:spPr>
            <a:xfrm>
              <a:off x="4908575" y="2635350"/>
              <a:ext cx="51650" cy="63675"/>
            </a:xfrm>
            <a:custGeom>
              <a:avLst/>
              <a:gdLst/>
              <a:ahLst/>
              <a:cxnLst/>
              <a:rect l="l" t="t" r="r" b="b"/>
              <a:pathLst>
                <a:path w="2066" h="2547" extrusionOk="0">
                  <a:moveTo>
                    <a:pt x="528" y="1"/>
                  </a:moveTo>
                  <a:lnTo>
                    <a:pt x="432" y="49"/>
                  </a:lnTo>
                  <a:lnTo>
                    <a:pt x="288" y="193"/>
                  </a:lnTo>
                  <a:lnTo>
                    <a:pt x="192" y="481"/>
                  </a:lnTo>
                  <a:lnTo>
                    <a:pt x="96" y="865"/>
                  </a:lnTo>
                  <a:lnTo>
                    <a:pt x="48" y="1249"/>
                  </a:lnTo>
                  <a:lnTo>
                    <a:pt x="0" y="1682"/>
                  </a:lnTo>
                  <a:lnTo>
                    <a:pt x="0" y="2018"/>
                  </a:lnTo>
                  <a:lnTo>
                    <a:pt x="96" y="2306"/>
                  </a:lnTo>
                  <a:lnTo>
                    <a:pt x="96" y="2402"/>
                  </a:lnTo>
                  <a:lnTo>
                    <a:pt x="192" y="2450"/>
                  </a:lnTo>
                  <a:lnTo>
                    <a:pt x="336" y="2498"/>
                  </a:lnTo>
                  <a:lnTo>
                    <a:pt x="576" y="2546"/>
                  </a:lnTo>
                  <a:lnTo>
                    <a:pt x="817" y="2546"/>
                  </a:lnTo>
                  <a:lnTo>
                    <a:pt x="1057" y="2498"/>
                  </a:lnTo>
                  <a:lnTo>
                    <a:pt x="1345" y="2450"/>
                  </a:lnTo>
                  <a:lnTo>
                    <a:pt x="1585" y="2354"/>
                  </a:lnTo>
                  <a:lnTo>
                    <a:pt x="1777" y="2210"/>
                  </a:lnTo>
                  <a:lnTo>
                    <a:pt x="1921" y="2018"/>
                  </a:lnTo>
                  <a:lnTo>
                    <a:pt x="2017" y="1778"/>
                  </a:lnTo>
                  <a:lnTo>
                    <a:pt x="2065" y="1538"/>
                  </a:lnTo>
                  <a:lnTo>
                    <a:pt x="2017" y="1346"/>
                  </a:lnTo>
                  <a:lnTo>
                    <a:pt x="1969" y="1153"/>
                  </a:lnTo>
                  <a:lnTo>
                    <a:pt x="1921" y="961"/>
                  </a:lnTo>
                  <a:lnTo>
                    <a:pt x="1825" y="769"/>
                  </a:lnTo>
                  <a:lnTo>
                    <a:pt x="1537" y="481"/>
                  </a:lnTo>
                  <a:lnTo>
                    <a:pt x="1201" y="241"/>
                  </a:lnTo>
                  <a:lnTo>
                    <a:pt x="913" y="49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34"/>
            <p:cNvSpPr/>
            <p:nvPr/>
          </p:nvSpPr>
          <p:spPr>
            <a:xfrm>
              <a:off x="4912175" y="2641350"/>
              <a:ext cx="15625" cy="51675"/>
            </a:xfrm>
            <a:custGeom>
              <a:avLst/>
              <a:gdLst/>
              <a:ahLst/>
              <a:cxnLst/>
              <a:rect l="l" t="t" r="r" b="b"/>
              <a:pathLst>
                <a:path w="625" h="2067" extrusionOk="0">
                  <a:moveTo>
                    <a:pt x="336" y="1"/>
                  </a:moveTo>
                  <a:lnTo>
                    <a:pt x="288" y="97"/>
                  </a:lnTo>
                  <a:lnTo>
                    <a:pt x="144" y="289"/>
                  </a:lnTo>
                  <a:lnTo>
                    <a:pt x="96" y="625"/>
                  </a:lnTo>
                  <a:lnTo>
                    <a:pt x="0" y="1009"/>
                  </a:lnTo>
                  <a:lnTo>
                    <a:pt x="0" y="1394"/>
                  </a:lnTo>
                  <a:lnTo>
                    <a:pt x="48" y="1730"/>
                  </a:lnTo>
                  <a:lnTo>
                    <a:pt x="96" y="1970"/>
                  </a:lnTo>
                  <a:lnTo>
                    <a:pt x="144" y="2066"/>
                  </a:lnTo>
                  <a:lnTo>
                    <a:pt x="288" y="2066"/>
                  </a:lnTo>
                  <a:lnTo>
                    <a:pt x="336" y="1970"/>
                  </a:lnTo>
                  <a:lnTo>
                    <a:pt x="480" y="1778"/>
                  </a:lnTo>
                  <a:lnTo>
                    <a:pt x="576" y="1442"/>
                  </a:lnTo>
                  <a:lnTo>
                    <a:pt x="624" y="1058"/>
                  </a:lnTo>
                  <a:lnTo>
                    <a:pt x="624" y="673"/>
                  </a:lnTo>
                  <a:lnTo>
                    <a:pt x="576" y="337"/>
                  </a:lnTo>
                  <a:lnTo>
                    <a:pt x="528" y="97"/>
                  </a:lnTo>
                  <a:lnTo>
                    <a:pt x="480" y="4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34" name="Google Shape;2334;p34"/>
          <p:cNvSpPr txBox="1">
            <a:spLocks noGrp="1"/>
          </p:cNvSpPr>
          <p:nvPr>
            <p:ph type="subTitle" idx="1"/>
          </p:nvPr>
        </p:nvSpPr>
        <p:spPr>
          <a:xfrm>
            <a:off x="3246150" y="3204064"/>
            <a:ext cx="2651700" cy="67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ahoma" panose="020B060403050404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2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p35"/>
          <p:cNvSpPr txBox="1">
            <a:spLocks noGrp="1"/>
          </p:cNvSpPr>
          <p:nvPr>
            <p:ph type="title"/>
          </p:nvPr>
        </p:nvSpPr>
        <p:spPr>
          <a:xfrm>
            <a:off x="720000" y="620000"/>
            <a:ext cx="4213200" cy="8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5000"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2337" name="Google Shape;2337;p35"/>
          <p:cNvSpPr txBox="1">
            <a:spLocks noGrp="1"/>
          </p:cNvSpPr>
          <p:nvPr>
            <p:ph type="subTitle" idx="1"/>
          </p:nvPr>
        </p:nvSpPr>
        <p:spPr>
          <a:xfrm>
            <a:off x="720000" y="1593625"/>
            <a:ext cx="4213200" cy="9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ahoma" panose="020B060403050404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339" name="Google Shape;2339;p35"/>
          <p:cNvSpPr/>
          <p:nvPr/>
        </p:nvSpPr>
        <p:spPr>
          <a:xfrm rot="-275815">
            <a:off x="-1469950" y="2350734"/>
            <a:ext cx="4051671" cy="5469190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40" name="Google Shape;2340;p35"/>
          <p:cNvGrpSpPr/>
          <p:nvPr/>
        </p:nvGrpSpPr>
        <p:grpSpPr>
          <a:xfrm rot="5400000" flipH="1">
            <a:off x="6949052" y="2947073"/>
            <a:ext cx="1470186" cy="2907306"/>
            <a:chOff x="961675" y="1958725"/>
            <a:chExt cx="563225" cy="1113825"/>
          </a:xfrm>
        </p:grpSpPr>
        <p:sp>
          <p:nvSpPr>
            <p:cNvPr id="2341" name="Google Shape;2341;p35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35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3" name="Google Shape;2343;p35"/>
          <p:cNvGrpSpPr/>
          <p:nvPr/>
        </p:nvGrpSpPr>
        <p:grpSpPr>
          <a:xfrm flipH="1">
            <a:off x="-330982" y="-18938"/>
            <a:ext cx="2862466" cy="1695774"/>
            <a:chOff x="238125" y="3383650"/>
            <a:chExt cx="1287775" cy="762900"/>
          </a:xfrm>
        </p:grpSpPr>
        <p:sp>
          <p:nvSpPr>
            <p:cNvPr id="2344" name="Google Shape;2344;p35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35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35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7" name="Google Shape;2347;p35"/>
          <p:cNvGrpSpPr/>
          <p:nvPr/>
        </p:nvGrpSpPr>
        <p:grpSpPr>
          <a:xfrm>
            <a:off x="8421724" y="3115125"/>
            <a:ext cx="475779" cy="475800"/>
            <a:chOff x="1460350" y="2402425"/>
            <a:chExt cx="208950" cy="208950"/>
          </a:xfrm>
        </p:grpSpPr>
        <p:sp>
          <p:nvSpPr>
            <p:cNvPr id="2348" name="Google Shape;2348;p3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3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3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3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3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35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35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35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35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3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3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3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35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3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3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35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3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3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3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35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3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3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3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3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3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3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3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3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6" name="Google Shape;2376;p35"/>
          <p:cNvGrpSpPr/>
          <p:nvPr/>
        </p:nvGrpSpPr>
        <p:grpSpPr>
          <a:xfrm rot="3427705">
            <a:off x="8489228" y="390654"/>
            <a:ext cx="340783" cy="340829"/>
            <a:chOff x="1460350" y="2402425"/>
            <a:chExt cx="208950" cy="208950"/>
          </a:xfrm>
        </p:grpSpPr>
        <p:sp>
          <p:nvSpPr>
            <p:cNvPr id="2377" name="Google Shape;2377;p3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3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3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3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3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35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35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35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35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3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3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3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35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3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3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35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3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3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3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35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3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3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3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3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3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3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3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3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5" name="Google Shape;2405;p35"/>
          <p:cNvSpPr/>
          <p:nvPr/>
        </p:nvSpPr>
        <p:spPr>
          <a:xfrm>
            <a:off x="5179790" y="45135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6" name="Google Shape;2406;p35"/>
          <p:cNvSpPr/>
          <p:nvPr/>
        </p:nvSpPr>
        <p:spPr>
          <a:xfrm>
            <a:off x="46865" y="407045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ONLY_1_1"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8" name="Google Shape;2408;p36"/>
          <p:cNvGrpSpPr/>
          <p:nvPr/>
        </p:nvGrpSpPr>
        <p:grpSpPr>
          <a:xfrm flipH="1">
            <a:off x="1286181" y="700497"/>
            <a:ext cx="7011015" cy="4319112"/>
            <a:chOff x="1569550" y="629994"/>
            <a:chExt cx="5900038" cy="3634698"/>
          </a:xfrm>
        </p:grpSpPr>
        <p:grpSp>
          <p:nvGrpSpPr>
            <p:cNvPr id="2409" name="Google Shape;2409;p36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2410" name="Google Shape;2410;p36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36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36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36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2414;p36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15" name="Google Shape;2415;p36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6" name="Google Shape;2416;p36"/>
          <p:cNvGrpSpPr/>
          <p:nvPr/>
        </p:nvGrpSpPr>
        <p:grpSpPr>
          <a:xfrm rot="10800000">
            <a:off x="-281232" y="3449289"/>
            <a:ext cx="2862466" cy="1695774"/>
            <a:chOff x="238125" y="3383650"/>
            <a:chExt cx="1287775" cy="762900"/>
          </a:xfrm>
        </p:grpSpPr>
        <p:sp>
          <p:nvSpPr>
            <p:cNvPr id="2417" name="Google Shape;2417;p3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0" name="Google Shape;2420;p36"/>
          <p:cNvGrpSpPr/>
          <p:nvPr/>
        </p:nvGrpSpPr>
        <p:grpSpPr>
          <a:xfrm rot="5400000">
            <a:off x="7522822" y="-584584"/>
            <a:ext cx="1175451" cy="2324553"/>
            <a:chOff x="961675" y="1958725"/>
            <a:chExt cx="563225" cy="1113825"/>
          </a:xfrm>
        </p:grpSpPr>
        <p:sp>
          <p:nvSpPr>
            <p:cNvPr id="2421" name="Google Shape;2421;p3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ONLY_2_1">
    <p:spTree>
      <p:nvGrpSpPr>
        <p:cNvPr id="1" name="Shape 2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4" name="Google Shape;2424;p37"/>
          <p:cNvGrpSpPr/>
          <p:nvPr/>
        </p:nvGrpSpPr>
        <p:grpSpPr>
          <a:xfrm rot="10800000" flipH="1">
            <a:off x="6691758" y="3468233"/>
            <a:ext cx="2862466" cy="1695774"/>
            <a:chOff x="238125" y="3383650"/>
            <a:chExt cx="1287775" cy="762900"/>
          </a:xfrm>
        </p:grpSpPr>
        <p:sp>
          <p:nvSpPr>
            <p:cNvPr id="2425" name="Google Shape;2425;p3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8" name="Google Shape;2428;p37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2429" name="Google Shape;2429;p3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31" name="Google Shape;2431;p37"/>
          <p:cNvSpPr/>
          <p:nvPr/>
        </p:nvSpPr>
        <p:spPr>
          <a:xfrm>
            <a:off x="-152687" y="44629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32" name="Google Shape;2432;p37"/>
          <p:cNvGrpSpPr/>
          <p:nvPr/>
        </p:nvGrpSpPr>
        <p:grpSpPr>
          <a:xfrm>
            <a:off x="-198288" y="1445825"/>
            <a:ext cx="475779" cy="475800"/>
            <a:chOff x="1460350" y="2402425"/>
            <a:chExt cx="208950" cy="208950"/>
          </a:xfrm>
        </p:grpSpPr>
        <p:sp>
          <p:nvSpPr>
            <p:cNvPr id="2433" name="Google Shape;243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1" name="Google Shape;2461;p37"/>
          <p:cNvGrpSpPr/>
          <p:nvPr/>
        </p:nvGrpSpPr>
        <p:grpSpPr>
          <a:xfrm rot="3427705">
            <a:off x="3096928" y="4999029"/>
            <a:ext cx="340783" cy="340829"/>
            <a:chOff x="1460350" y="2402425"/>
            <a:chExt cx="208950" cy="208950"/>
          </a:xfrm>
        </p:grpSpPr>
        <p:sp>
          <p:nvSpPr>
            <p:cNvPr id="2462" name="Google Shape;2462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90" name="Google Shape;2490;p37"/>
          <p:cNvSpPr/>
          <p:nvPr/>
        </p:nvSpPr>
        <p:spPr>
          <a:xfrm>
            <a:off x="8850715" y="9340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1" name="Google Shape;2491;p37"/>
          <p:cNvSpPr/>
          <p:nvPr/>
        </p:nvSpPr>
        <p:spPr>
          <a:xfrm>
            <a:off x="5433965" y="-189818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13"/>
          <p:cNvSpPr txBox="1">
            <a:spLocks noGrp="1"/>
          </p:cNvSpPr>
          <p:nvPr>
            <p:ph type="title"/>
          </p:nvPr>
        </p:nvSpPr>
        <p:spPr>
          <a:xfrm>
            <a:off x="2069613" y="1474788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649" name="Google Shape;649;p13"/>
          <p:cNvSpPr txBox="1">
            <a:spLocks noGrp="1"/>
          </p:cNvSpPr>
          <p:nvPr>
            <p:ph type="subTitle" idx="1"/>
          </p:nvPr>
        </p:nvSpPr>
        <p:spPr>
          <a:xfrm>
            <a:off x="2069613" y="2002488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ahoma" panose="020B060403050404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50" name="Google Shape;650;p13"/>
          <p:cNvSpPr txBox="1">
            <a:spLocks noGrp="1"/>
          </p:cNvSpPr>
          <p:nvPr>
            <p:ph type="title" idx="2"/>
          </p:nvPr>
        </p:nvSpPr>
        <p:spPr>
          <a:xfrm>
            <a:off x="5922982" y="1474788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651" name="Google Shape;651;p13"/>
          <p:cNvSpPr txBox="1">
            <a:spLocks noGrp="1"/>
          </p:cNvSpPr>
          <p:nvPr>
            <p:ph type="subTitle" idx="3"/>
          </p:nvPr>
        </p:nvSpPr>
        <p:spPr>
          <a:xfrm>
            <a:off x="5922983" y="2002488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ahoma" panose="020B060403050404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52" name="Google Shape;652;p13"/>
          <p:cNvSpPr txBox="1">
            <a:spLocks noGrp="1"/>
          </p:cNvSpPr>
          <p:nvPr>
            <p:ph type="title" idx="4"/>
          </p:nvPr>
        </p:nvSpPr>
        <p:spPr>
          <a:xfrm>
            <a:off x="2069613" y="2985451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653" name="Google Shape;653;p13"/>
          <p:cNvSpPr txBox="1">
            <a:spLocks noGrp="1"/>
          </p:cNvSpPr>
          <p:nvPr>
            <p:ph type="subTitle" idx="5"/>
          </p:nvPr>
        </p:nvSpPr>
        <p:spPr>
          <a:xfrm>
            <a:off x="2069613" y="3513162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ahoma" panose="020B060403050404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54" name="Google Shape;654;p13"/>
          <p:cNvSpPr txBox="1">
            <a:spLocks noGrp="1"/>
          </p:cNvSpPr>
          <p:nvPr>
            <p:ph type="title" idx="6"/>
          </p:nvPr>
        </p:nvSpPr>
        <p:spPr>
          <a:xfrm>
            <a:off x="5922982" y="2985451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655" name="Google Shape;655;p13"/>
          <p:cNvSpPr txBox="1">
            <a:spLocks noGrp="1"/>
          </p:cNvSpPr>
          <p:nvPr>
            <p:ph type="subTitle" idx="7"/>
          </p:nvPr>
        </p:nvSpPr>
        <p:spPr>
          <a:xfrm>
            <a:off x="5922983" y="3513162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ahoma" panose="020B060403050404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56" name="Google Shape;656;p13"/>
          <p:cNvSpPr txBox="1">
            <a:spLocks noGrp="1"/>
          </p:cNvSpPr>
          <p:nvPr>
            <p:ph type="title" idx="8" hasCustomPrompt="1"/>
          </p:nvPr>
        </p:nvSpPr>
        <p:spPr>
          <a:xfrm>
            <a:off x="874125" y="1739750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dirty="0"/>
              <a:t>xx%</a:t>
            </a:r>
          </a:p>
        </p:txBody>
      </p:sp>
      <p:sp>
        <p:nvSpPr>
          <p:cNvPr id="657" name="Google Shape;657;p13"/>
          <p:cNvSpPr txBox="1">
            <a:spLocks noGrp="1"/>
          </p:cNvSpPr>
          <p:nvPr>
            <p:ph type="title" idx="9" hasCustomPrompt="1"/>
          </p:nvPr>
        </p:nvSpPr>
        <p:spPr>
          <a:xfrm>
            <a:off x="874125" y="3264925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dirty="0"/>
              <a:t>xx%</a:t>
            </a:r>
          </a:p>
        </p:txBody>
      </p:sp>
      <p:sp>
        <p:nvSpPr>
          <p:cNvPr id="658" name="Google Shape;658;p13"/>
          <p:cNvSpPr txBox="1">
            <a:spLocks noGrp="1"/>
          </p:cNvSpPr>
          <p:nvPr>
            <p:ph type="title" idx="13" hasCustomPrompt="1"/>
          </p:nvPr>
        </p:nvSpPr>
        <p:spPr>
          <a:xfrm>
            <a:off x="4724300" y="1739750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dirty="0"/>
              <a:t>xx%</a:t>
            </a:r>
          </a:p>
        </p:txBody>
      </p:sp>
      <p:sp>
        <p:nvSpPr>
          <p:cNvPr id="659" name="Google Shape;659;p13"/>
          <p:cNvSpPr txBox="1">
            <a:spLocks noGrp="1"/>
          </p:cNvSpPr>
          <p:nvPr>
            <p:ph type="title" idx="14" hasCustomPrompt="1"/>
          </p:nvPr>
        </p:nvSpPr>
        <p:spPr>
          <a:xfrm>
            <a:off x="4724300" y="3264925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dirty="0"/>
              <a:t>xx%</a:t>
            </a:r>
          </a:p>
        </p:txBody>
      </p:sp>
      <p:sp>
        <p:nvSpPr>
          <p:cNvPr id="660" name="Google Shape;660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661" name="Google Shape;661;p13"/>
          <p:cNvSpPr/>
          <p:nvPr/>
        </p:nvSpPr>
        <p:spPr>
          <a:xfrm rot="10800000" flipH="1">
            <a:off x="-517827" y="-1339308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2" name="Google Shape;662;p13"/>
          <p:cNvGrpSpPr/>
          <p:nvPr/>
        </p:nvGrpSpPr>
        <p:grpSpPr>
          <a:xfrm rot="10800000">
            <a:off x="-408312" y="3449289"/>
            <a:ext cx="2862466" cy="1695774"/>
            <a:chOff x="238125" y="3383650"/>
            <a:chExt cx="1287775" cy="762900"/>
          </a:xfrm>
        </p:grpSpPr>
        <p:sp>
          <p:nvSpPr>
            <p:cNvPr id="663" name="Google Shape;663;p1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6" name="Google Shape;666;p13"/>
          <p:cNvGrpSpPr/>
          <p:nvPr/>
        </p:nvGrpSpPr>
        <p:grpSpPr>
          <a:xfrm rot="5400000">
            <a:off x="7701648" y="-484217"/>
            <a:ext cx="970042" cy="1918341"/>
            <a:chOff x="961675" y="1958725"/>
            <a:chExt cx="563225" cy="1113825"/>
          </a:xfrm>
        </p:grpSpPr>
        <p:sp>
          <p:nvSpPr>
            <p:cNvPr id="667" name="Google Shape;667;p1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9" name="Google Shape;669;p13"/>
          <p:cNvSpPr/>
          <p:nvPr/>
        </p:nvSpPr>
        <p:spPr>
          <a:xfrm rot="5737592">
            <a:off x="7386584" y="2356154"/>
            <a:ext cx="3536688" cy="3525078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0" name="Google Shape;670;p13"/>
          <p:cNvGrpSpPr/>
          <p:nvPr/>
        </p:nvGrpSpPr>
        <p:grpSpPr>
          <a:xfrm>
            <a:off x="289955" y="534601"/>
            <a:ext cx="860090" cy="986678"/>
            <a:chOff x="289955" y="534601"/>
            <a:chExt cx="860090" cy="986678"/>
          </a:xfrm>
        </p:grpSpPr>
        <p:sp>
          <p:nvSpPr>
            <p:cNvPr id="671" name="Google Shape;671;p13"/>
            <p:cNvSpPr/>
            <p:nvPr/>
          </p:nvSpPr>
          <p:spPr>
            <a:xfrm flipH="1">
              <a:off x="289955" y="918754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2" name="Google Shape;672;p13"/>
            <p:cNvGrpSpPr/>
            <p:nvPr/>
          </p:nvGrpSpPr>
          <p:grpSpPr>
            <a:xfrm rot="3427758">
              <a:off x="583243" y="625622"/>
              <a:ext cx="475768" cy="475796"/>
              <a:chOff x="1460350" y="2402425"/>
              <a:chExt cx="208950" cy="208950"/>
            </a:xfrm>
          </p:grpSpPr>
          <p:sp>
            <p:nvSpPr>
              <p:cNvPr id="673" name="Google Shape;673;p1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1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1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1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13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13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13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13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13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1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1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13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13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1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1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1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1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1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1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01" name="Google Shape;701;p13"/>
            <p:cNvSpPr/>
            <p:nvPr/>
          </p:nvSpPr>
          <p:spPr>
            <a:xfrm rot="-690935" flipH="1">
              <a:off x="429539" y="1214294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2" name="Google Shape;702;p13"/>
          <p:cNvGrpSpPr/>
          <p:nvPr/>
        </p:nvGrpSpPr>
        <p:grpSpPr>
          <a:xfrm>
            <a:off x="7976962" y="1017725"/>
            <a:ext cx="894076" cy="666865"/>
            <a:chOff x="7976962" y="1017725"/>
            <a:chExt cx="894076" cy="666865"/>
          </a:xfrm>
        </p:grpSpPr>
        <p:sp>
          <p:nvSpPr>
            <p:cNvPr id="703" name="Google Shape;703;p13"/>
            <p:cNvSpPr/>
            <p:nvPr/>
          </p:nvSpPr>
          <p:spPr>
            <a:xfrm rot="-1305975">
              <a:off x="8384412" y="10773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3"/>
            <p:cNvSpPr/>
            <p:nvPr/>
          </p:nvSpPr>
          <p:spPr>
            <a:xfrm rot="-615088">
              <a:off x="8488660" y="13797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5" name="Google Shape;705;p13"/>
            <p:cNvGrpSpPr/>
            <p:nvPr/>
          </p:nvGrpSpPr>
          <p:grpSpPr>
            <a:xfrm>
              <a:off x="7976962" y="1017725"/>
              <a:ext cx="475779" cy="475800"/>
              <a:chOff x="1460350" y="2402425"/>
              <a:chExt cx="208950" cy="208950"/>
            </a:xfrm>
          </p:grpSpPr>
          <p:sp>
            <p:nvSpPr>
              <p:cNvPr id="706" name="Google Shape;706;p1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1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1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1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13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13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13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13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13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1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1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13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13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1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1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1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1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1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1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34" name="Google Shape;734;p13"/>
          <p:cNvSpPr/>
          <p:nvPr/>
        </p:nvSpPr>
        <p:spPr>
          <a:xfrm>
            <a:off x="7227502" y="45135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13"/>
          <p:cNvSpPr/>
          <p:nvPr/>
        </p:nvSpPr>
        <p:spPr>
          <a:xfrm>
            <a:off x="3174365" y="449609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0345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3"/>
          <p:cNvGrpSpPr/>
          <p:nvPr/>
        </p:nvGrpSpPr>
        <p:grpSpPr>
          <a:xfrm>
            <a:off x="4870108" y="630544"/>
            <a:ext cx="4112429" cy="3882309"/>
            <a:chOff x="4544101" y="322704"/>
            <a:chExt cx="4764719" cy="4498098"/>
          </a:xfrm>
        </p:grpSpPr>
        <p:sp>
          <p:nvSpPr>
            <p:cNvPr id="96" name="Google Shape;96;p3"/>
            <p:cNvSpPr/>
            <p:nvPr/>
          </p:nvSpPr>
          <p:spPr>
            <a:xfrm rot="-5400000">
              <a:off x="4868120" y="592796"/>
              <a:ext cx="3880390" cy="3390833"/>
            </a:xfrm>
            <a:custGeom>
              <a:avLst/>
              <a:gdLst/>
              <a:ahLst/>
              <a:cxnLst/>
              <a:rect l="l" t="t" r="r" b="b"/>
              <a:pathLst>
                <a:path w="46369" h="40519" extrusionOk="0">
                  <a:moveTo>
                    <a:pt x="35639" y="0"/>
                  </a:moveTo>
                  <a:lnTo>
                    <a:pt x="35135" y="20"/>
                  </a:lnTo>
                  <a:lnTo>
                    <a:pt x="34631" y="61"/>
                  </a:lnTo>
                  <a:lnTo>
                    <a:pt x="34126" y="121"/>
                  </a:lnTo>
                  <a:lnTo>
                    <a:pt x="33602" y="202"/>
                  </a:lnTo>
                  <a:lnTo>
                    <a:pt x="33098" y="303"/>
                  </a:lnTo>
                  <a:lnTo>
                    <a:pt x="32614" y="424"/>
                  </a:lnTo>
                  <a:lnTo>
                    <a:pt x="32110" y="565"/>
                  </a:lnTo>
                  <a:lnTo>
                    <a:pt x="31625" y="706"/>
                  </a:lnTo>
                  <a:lnTo>
                    <a:pt x="31141" y="887"/>
                  </a:lnTo>
                  <a:lnTo>
                    <a:pt x="30657" y="1089"/>
                  </a:lnTo>
                  <a:lnTo>
                    <a:pt x="30193" y="1291"/>
                  </a:lnTo>
                  <a:lnTo>
                    <a:pt x="29730" y="1513"/>
                  </a:lnTo>
                  <a:lnTo>
                    <a:pt x="29286" y="1755"/>
                  </a:lnTo>
                  <a:lnTo>
                    <a:pt x="28842" y="1997"/>
                  </a:lnTo>
                  <a:lnTo>
                    <a:pt x="27995" y="2602"/>
                  </a:lnTo>
                  <a:lnTo>
                    <a:pt x="27209" y="3126"/>
                  </a:lnTo>
                  <a:lnTo>
                    <a:pt x="26422" y="3590"/>
                  </a:lnTo>
                  <a:lnTo>
                    <a:pt x="25676" y="3993"/>
                  </a:lnTo>
                  <a:lnTo>
                    <a:pt x="24929" y="4336"/>
                  </a:lnTo>
                  <a:lnTo>
                    <a:pt x="24546" y="4498"/>
                  </a:lnTo>
                  <a:lnTo>
                    <a:pt x="24183" y="4639"/>
                  </a:lnTo>
                  <a:lnTo>
                    <a:pt x="23820" y="4760"/>
                  </a:lnTo>
                  <a:lnTo>
                    <a:pt x="23437" y="4861"/>
                  </a:lnTo>
                  <a:lnTo>
                    <a:pt x="22711" y="5062"/>
                  </a:lnTo>
                  <a:lnTo>
                    <a:pt x="21945" y="5204"/>
                  </a:lnTo>
                  <a:lnTo>
                    <a:pt x="21158" y="5304"/>
                  </a:lnTo>
                  <a:lnTo>
                    <a:pt x="20371" y="5365"/>
                  </a:lnTo>
                  <a:lnTo>
                    <a:pt x="19524" y="5405"/>
                  </a:lnTo>
                  <a:lnTo>
                    <a:pt x="17729" y="5405"/>
                  </a:lnTo>
                  <a:lnTo>
                    <a:pt x="16761" y="5365"/>
                  </a:lnTo>
                  <a:lnTo>
                    <a:pt x="15733" y="5304"/>
                  </a:lnTo>
                  <a:lnTo>
                    <a:pt x="15208" y="5284"/>
                  </a:lnTo>
                  <a:lnTo>
                    <a:pt x="14664" y="5284"/>
                  </a:lnTo>
                  <a:lnTo>
                    <a:pt x="14099" y="5345"/>
                  </a:lnTo>
                  <a:lnTo>
                    <a:pt x="13534" y="5405"/>
                  </a:lnTo>
                  <a:lnTo>
                    <a:pt x="12969" y="5506"/>
                  </a:lnTo>
                  <a:lnTo>
                    <a:pt x="12385" y="5627"/>
                  </a:lnTo>
                  <a:lnTo>
                    <a:pt x="11800" y="5788"/>
                  </a:lnTo>
                  <a:lnTo>
                    <a:pt x="11215" y="5970"/>
                  </a:lnTo>
                  <a:lnTo>
                    <a:pt x="10630" y="6172"/>
                  </a:lnTo>
                  <a:lnTo>
                    <a:pt x="10045" y="6414"/>
                  </a:lnTo>
                  <a:lnTo>
                    <a:pt x="9480" y="6676"/>
                  </a:lnTo>
                  <a:lnTo>
                    <a:pt x="8895" y="6958"/>
                  </a:lnTo>
                  <a:lnTo>
                    <a:pt x="8310" y="7281"/>
                  </a:lnTo>
                  <a:lnTo>
                    <a:pt x="7746" y="7624"/>
                  </a:lnTo>
                  <a:lnTo>
                    <a:pt x="7201" y="7987"/>
                  </a:lnTo>
                  <a:lnTo>
                    <a:pt x="6657" y="8370"/>
                  </a:lnTo>
                  <a:lnTo>
                    <a:pt x="6112" y="8794"/>
                  </a:lnTo>
                  <a:lnTo>
                    <a:pt x="5588" y="9237"/>
                  </a:lnTo>
                  <a:lnTo>
                    <a:pt x="5063" y="9681"/>
                  </a:lnTo>
                  <a:lnTo>
                    <a:pt x="4579" y="10185"/>
                  </a:lnTo>
                  <a:lnTo>
                    <a:pt x="4095" y="10689"/>
                  </a:lnTo>
                  <a:lnTo>
                    <a:pt x="3631" y="11214"/>
                  </a:lnTo>
                  <a:lnTo>
                    <a:pt x="3188" y="11779"/>
                  </a:lnTo>
                  <a:lnTo>
                    <a:pt x="2764" y="12343"/>
                  </a:lnTo>
                  <a:lnTo>
                    <a:pt x="2381" y="12948"/>
                  </a:lnTo>
                  <a:lnTo>
                    <a:pt x="1998" y="13574"/>
                  </a:lnTo>
                  <a:lnTo>
                    <a:pt x="1655" y="14199"/>
                  </a:lnTo>
                  <a:lnTo>
                    <a:pt x="1332" y="14864"/>
                  </a:lnTo>
                  <a:lnTo>
                    <a:pt x="1030" y="15550"/>
                  </a:lnTo>
                  <a:lnTo>
                    <a:pt x="767" y="16256"/>
                  </a:lnTo>
                  <a:lnTo>
                    <a:pt x="546" y="16962"/>
                  </a:lnTo>
                  <a:lnTo>
                    <a:pt x="344" y="17708"/>
                  </a:lnTo>
                  <a:lnTo>
                    <a:pt x="182" y="18454"/>
                  </a:lnTo>
                  <a:lnTo>
                    <a:pt x="82" y="19201"/>
                  </a:lnTo>
                  <a:lnTo>
                    <a:pt x="21" y="19947"/>
                  </a:lnTo>
                  <a:lnTo>
                    <a:pt x="1" y="20673"/>
                  </a:lnTo>
                  <a:lnTo>
                    <a:pt x="41" y="21379"/>
                  </a:lnTo>
                  <a:lnTo>
                    <a:pt x="102" y="22085"/>
                  </a:lnTo>
                  <a:lnTo>
                    <a:pt x="223" y="22791"/>
                  </a:lnTo>
                  <a:lnTo>
                    <a:pt x="384" y="23476"/>
                  </a:lnTo>
                  <a:lnTo>
                    <a:pt x="566" y="24142"/>
                  </a:lnTo>
                  <a:lnTo>
                    <a:pt x="808" y="24807"/>
                  </a:lnTo>
                  <a:lnTo>
                    <a:pt x="1070" y="25433"/>
                  </a:lnTo>
                  <a:lnTo>
                    <a:pt x="1352" y="26058"/>
                  </a:lnTo>
                  <a:lnTo>
                    <a:pt x="1695" y="26683"/>
                  </a:lnTo>
                  <a:lnTo>
                    <a:pt x="2038" y="27268"/>
                  </a:lnTo>
                  <a:lnTo>
                    <a:pt x="2441" y="27833"/>
                  </a:lnTo>
                  <a:lnTo>
                    <a:pt x="2845" y="28397"/>
                  </a:lnTo>
                  <a:lnTo>
                    <a:pt x="3288" y="28922"/>
                  </a:lnTo>
                  <a:lnTo>
                    <a:pt x="3752" y="29426"/>
                  </a:lnTo>
                  <a:lnTo>
                    <a:pt x="4236" y="29910"/>
                  </a:lnTo>
                  <a:lnTo>
                    <a:pt x="4741" y="30374"/>
                  </a:lnTo>
                  <a:lnTo>
                    <a:pt x="5265" y="30818"/>
                  </a:lnTo>
                  <a:lnTo>
                    <a:pt x="5810" y="31221"/>
                  </a:lnTo>
                  <a:lnTo>
                    <a:pt x="6354" y="31604"/>
                  </a:lnTo>
                  <a:lnTo>
                    <a:pt x="6939" y="31967"/>
                  </a:lnTo>
                  <a:lnTo>
                    <a:pt x="7524" y="32290"/>
                  </a:lnTo>
                  <a:lnTo>
                    <a:pt x="8109" y="32572"/>
                  </a:lnTo>
                  <a:lnTo>
                    <a:pt x="8714" y="32835"/>
                  </a:lnTo>
                  <a:lnTo>
                    <a:pt x="9319" y="33077"/>
                  </a:lnTo>
                  <a:lnTo>
                    <a:pt x="9944" y="33278"/>
                  </a:lnTo>
                  <a:lnTo>
                    <a:pt x="10569" y="33440"/>
                  </a:lnTo>
                  <a:lnTo>
                    <a:pt x="11195" y="33561"/>
                  </a:lnTo>
                  <a:lnTo>
                    <a:pt x="11820" y="33662"/>
                  </a:lnTo>
                  <a:lnTo>
                    <a:pt x="13292" y="33803"/>
                  </a:lnTo>
                  <a:lnTo>
                    <a:pt x="14704" y="33944"/>
                  </a:lnTo>
                  <a:lnTo>
                    <a:pt x="15390" y="34025"/>
                  </a:lnTo>
                  <a:lnTo>
                    <a:pt x="16055" y="34105"/>
                  </a:lnTo>
                  <a:lnTo>
                    <a:pt x="16701" y="34206"/>
                  </a:lnTo>
                  <a:lnTo>
                    <a:pt x="17326" y="34347"/>
                  </a:lnTo>
                  <a:lnTo>
                    <a:pt x="17931" y="34509"/>
                  </a:lnTo>
                  <a:lnTo>
                    <a:pt x="18496" y="34710"/>
                  </a:lnTo>
                  <a:lnTo>
                    <a:pt x="18778" y="34811"/>
                  </a:lnTo>
                  <a:lnTo>
                    <a:pt x="19040" y="34932"/>
                  </a:lnTo>
                  <a:lnTo>
                    <a:pt x="19302" y="35073"/>
                  </a:lnTo>
                  <a:lnTo>
                    <a:pt x="19565" y="35235"/>
                  </a:lnTo>
                  <a:lnTo>
                    <a:pt x="19807" y="35396"/>
                  </a:lnTo>
                  <a:lnTo>
                    <a:pt x="20028" y="35557"/>
                  </a:lnTo>
                  <a:lnTo>
                    <a:pt x="20271" y="35759"/>
                  </a:lnTo>
                  <a:lnTo>
                    <a:pt x="20472" y="35961"/>
                  </a:lnTo>
                  <a:lnTo>
                    <a:pt x="20674" y="36183"/>
                  </a:lnTo>
                  <a:lnTo>
                    <a:pt x="20876" y="36425"/>
                  </a:lnTo>
                  <a:lnTo>
                    <a:pt x="21077" y="36687"/>
                  </a:lnTo>
                  <a:lnTo>
                    <a:pt x="21239" y="36969"/>
                  </a:lnTo>
                  <a:lnTo>
                    <a:pt x="21541" y="37453"/>
                  </a:lnTo>
                  <a:lnTo>
                    <a:pt x="21864" y="37917"/>
                  </a:lnTo>
                  <a:lnTo>
                    <a:pt x="22207" y="38341"/>
                  </a:lnTo>
                  <a:lnTo>
                    <a:pt x="22570" y="38764"/>
                  </a:lnTo>
                  <a:lnTo>
                    <a:pt x="22953" y="39127"/>
                  </a:lnTo>
                  <a:lnTo>
                    <a:pt x="23356" y="39470"/>
                  </a:lnTo>
                  <a:lnTo>
                    <a:pt x="23558" y="39611"/>
                  </a:lnTo>
                  <a:lnTo>
                    <a:pt x="23780" y="39752"/>
                  </a:lnTo>
                  <a:lnTo>
                    <a:pt x="24002" y="39894"/>
                  </a:lnTo>
                  <a:lnTo>
                    <a:pt x="24224" y="40015"/>
                  </a:lnTo>
                  <a:lnTo>
                    <a:pt x="24466" y="40115"/>
                  </a:lnTo>
                  <a:lnTo>
                    <a:pt x="24728" y="40216"/>
                  </a:lnTo>
                  <a:lnTo>
                    <a:pt x="24970" y="40297"/>
                  </a:lnTo>
                  <a:lnTo>
                    <a:pt x="25232" y="40378"/>
                  </a:lnTo>
                  <a:lnTo>
                    <a:pt x="25514" y="40438"/>
                  </a:lnTo>
                  <a:lnTo>
                    <a:pt x="25797" y="40479"/>
                  </a:lnTo>
                  <a:lnTo>
                    <a:pt x="26079" y="40519"/>
                  </a:lnTo>
                  <a:lnTo>
                    <a:pt x="27007" y="40519"/>
                  </a:lnTo>
                  <a:lnTo>
                    <a:pt x="27330" y="40479"/>
                  </a:lnTo>
                  <a:lnTo>
                    <a:pt x="27672" y="40438"/>
                  </a:lnTo>
                  <a:lnTo>
                    <a:pt x="28015" y="40378"/>
                  </a:lnTo>
                  <a:lnTo>
                    <a:pt x="28378" y="40297"/>
                  </a:lnTo>
                  <a:lnTo>
                    <a:pt x="28741" y="40196"/>
                  </a:lnTo>
                  <a:lnTo>
                    <a:pt x="29125" y="40075"/>
                  </a:lnTo>
                  <a:lnTo>
                    <a:pt x="29810" y="39833"/>
                  </a:lnTo>
                  <a:lnTo>
                    <a:pt x="30456" y="39591"/>
                  </a:lnTo>
                  <a:lnTo>
                    <a:pt x="31061" y="39309"/>
                  </a:lnTo>
                  <a:lnTo>
                    <a:pt x="31646" y="39006"/>
                  </a:lnTo>
                  <a:lnTo>
                    <a:pt x="32210" y="38704"/>
                  </a:lnTo>
                  <a:lnTo>
                    <a:pt x="32715" y="38381"/>
                  </a:lnTo>
                  <a:lnTo>
                    <a:pt x="33219" y="38038"/>
                  </a:lnTo>
                  <a:lnTo>
                    <a:pt x="33683" y="37675"/>
                  </a:lnTo>
                  <a:lnTo>
                    <a:pt x="34126" y="37312"/>
                  </a:lnTo>
                  <a:lnTo>
                    <a:pt x="34530" y="36929"/>
                  </a:lnTo>
                  <a:lnTo>
                    <a:pt x="34913" y="36546"/>
                  </a:lnTo>
                  <a:lnTo>
                    <a:pt x="35296" y="36162"/>
                  </a:lnTo>
                  <a:lnTo>
                    <a:pt x="35639" y="35759"/>
                  </a:lnTo>
                  <a:lnTo>
                    <a:pt x="35962" y="35356"/>
                  </a:lnTo>
                  <a:lnTo>
                    <a:pt x="36264" y="34932"/>
                  </a:lnTo>
                  <a:lnTo>
                    <a:pt x="36547" y="34529"/>
                  </a:lnTo>
                  <a:lnTo>
                    <a:pt x="36809" y="34105"/>
                  </a:lnTo>
                  <a:lnTo>
                    <a:pt x="37051" y="33702"/>
                  </a:lnTo>
                  <a:lnTo>
                    <a:pt x="37293" y="33278"/>
                  </a:lnTo>
                  <a:lnTo>
                    <a:pt x="37515" y="32875"/>
                  </a:lnTo>
                  <a:lnTo>
                    <a:pt x="37918" y="32048"/>
                  </a:lnTo>
                  <a:lnTo>
                    <a:pt x="38281" y="31261"/>
                  </a:lnTo>
                  <a:lnTo>
                    <a:pt x="38604" y="30495"/>
                  </a:lnTo>
                  <a:lnTo>
                    <a:pt x="38886" y="29789"/>
                  </a:lnTo>
                  <a:lnTo>
                    <a:pt x="39169" y="29124"/>
                  </a:lnTo>
                  <a:lnTo>
                    <a:pt x="39431" y="28519"/>
                  </a:lnTo>
                  <a:lnTo>
                    <a:pt x="39713" y="27954"/>
                  </a:lnTo>
                  <a:lnTo>
                    <a:pt x="40016" y="27429"/>
                  </a:lnTo>
                  <a:lnTo>
                    <a:pt x="40338" y="26925"/>
                  </a:lnTo>
                  <a:lnTo>
                    <a:pt x="40681" y="26441"/>
                  </a:lnTo>
                  <a:lnTo>
                    <a:pt x="41044" y="25957"/>
                  </a:lnTo>
                  <a:lnTo>
                    <a:pt x="41407" y="25493"/>
                  </a:lnTo>
                  <a:lnTo>
                    <a:pt x="42154" y="24565"/>
                  </a:lnTo>
                  <a:lnTo>
                    <a:pt x="42920" y="23618"/>
                  </a:lnTo>
                  <a:lnTo>
                    <a:pt x="43283" y="23133"/>
                  </a:lnTo>
                  <a:lnTo>
                    <a:pt x="43646" y="22649"/>
                  </a:lnTo>
                  <a:lnTo>
                    <a:pt x="43989" y="22125"/>
                  </a:lnTo>
                  <a:lnTo>
                    <a:pt x="44312" y="21601"/>
                  </a:lnTo>
                  <a:lnTo>
                    <a:pt x="44614" y="21036"/>
                  </a:lnTo>
                  <a:lnTo>
                    <a:pt x="44896" y="20451"/>
                  </a:lnTo>
                  <a:lnTo>
                    <a:pt x="45159" y="19806"/>
                  </a:lnTo>
                  <a:lnTo>
                    <a:pt x="45421" y="19059"/>
                  </a:lnTo>
                  <a:lnTo>
                    <a:pt x="45663" y="18253"/>
                  </a:lnTo>
                  <a:lnTo>
                    <a:pt x="45885" y="17385"/>
                  </a:lnTo>
                  <a:lnTo>
                    <a:pt x="46066" y="16437"/>
                  </a:lnTo>
                  <a:lnTo>
                    <a:pt x="46147" y="15953"/>
                  </a:lnTo>
                  <a:lnTo>
                    <a:pt x="46207" y="15449"/>
                  </a:lnTo>
                  <a:lnTo>
                    <a:pt x="46268" y="14945"/>
                  </a:lnTo>
                  <a:lnTo>
                    <a:pt x="46308" y="14421"/>
                  </a:lnTo>
                  <a:lnTo>
                    <a:pt x="46349" y="13896"/>
                  </a:lnTo>
                  <a:lnTo>
                    <a:pt x="46369" y="13352"/>
                  </a:lnTo>
                  <a:lnTo>
                    <a:pt x="46369" y="12807"/>
                  </a:lnTo>
                  <a:lnTo>
                    <a:pt x="46349" y="12242"/>
                  </a:lnTo>
                  <a:lnTo>
                    <a:pt x="46308" y="11698"/>
                  </a:lnTo>
                  <a:lnTo>
                    <a:pt x="46268" y="11133"/>
                  </a:lnTo>
                  <a:lnTo>
                    <a:pt x="46187" y="10568"/>
                  </a:lnTo>
                  <a:lnTo>
                    <a:pt x="46107" y="10004"/>
                  </a:lnTo>
                  <a:lnTo>
                    <a:pt x="45986" y="9419"/>
                  </a:lnTo>
                  <a:lnTo>
                    <a:pt x="45844" y="8854"/>
                  </a:lnTo>
                  <a:lnTo>
                    <a:pt x="45703" y="8289"/>
                  </a:lnTo>
                  <a:lnTo>
                    <a:pt x="45522" y="7725"/>
                  </a:lnTo>
                  <a:lnTo>
                    <a:pt x="45300" y="7160"/>
                  </a:lnTo>
                  <a:lnTo>
                    <a:pt x="45078" y="6595"/>
                  </a:lnTo>
                  <a:lnTo>
                    <a:pt x="44816" y="6051"/>
                  </a:lnTo>
                  <a:lnTo>
                    <a:pt x="44533" y="5486"/>
                  </a:lnTo>
                  <a:lnTo>
                    <a:pt x="44231" y="4941"/>
                  </a:lnTo>
                  <a:lnTo>
                    <a:pt x="43888" y="4417"/>
                  </a:lnTo>
                  <a:lnTo>
                    <a:pt x="43505" y="3893"/>
                  </a:lnTo>
                  <a:lnTo>
                    <a:pt x="43122" y="3429"/>
                  </a:lnTo>
                  <a:lnTo>
                    <a:pt x="42738" y="2985"/>
                  </a:lnTo>
                  <a:lnTo>
                    <a:pt x="42335" y="2582"/>
                  </a:lnTo>
                  <a:lnTo>
                    <a:pt x="41912" y="2198"/>
                  </a:lnTo>
                  <a:lnTo>
                    <a:pt x="41468" y="1856"/>
                  </a:lnTo>
                  <a:lnTo>
                    <a:pt x="41024" y="1533"/>
                  </a:lnTo>
                  <a:lnTo>
                    <a:pt x="40560" y="1250"/>
                  </a:lnTo>
                  <a:lnTo>
                    <a:pt x="40096" y="1008"/>
                  </a:lnTo>
                  <a:lnTo>
                    <a:pt x="39632" y="787"/>
                  </a:lnTo>
                  <a:lnTo>
                    <a:pt x="39148" y="605"/>
                  </a:lnTo>
                  <a:lnTo>
                    <a:pt x="38664" y="444"/>
                  </a:lnTo>
                  <a:lnTo>
                    <a:pt x="38160" y="303"/>
                  </a:lnTo>
                  <a:lnTo>
                    <a:pt x="37676" y="182"/>
                  </a:lnTo>
                  <a:lnTo>
                    <a:pt x="37172" y="101"/>
                  </a:lnTo>
                  <a:lnTo>
                    <a:pt x="36668" y="40"/>
                  </a:lnTo>
                  <a:lnTo>
                    <a:pt x="36163" y="20"/>
                  </a:lnTo>
                  <a:lnTo>
                    <a:pt x="35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 rot="-5400000">
              <a:off x="4089190" y="777616"/>
              <a:ext cx="1694705" cy="784882"/>
            </a:xfrm>
            <a:custGeom>
              <a:avLst/>
              <a:gdLst/>
              <a:ahLst/>
              <a:cxnLst/>
              <a:rect l="l" t="t" r="r" b="b"/>
              <a:pathLst>
                <a:path w="20251" h="9379" extrusionOk="0">
                  <a:moveTo>
                    <a:pt x="12324" y="0"/>
                  </a:moveTo>
                  <a:lnTo>
                    <a:pt x="11679" y="20"/>
                  </a:lnTo>
                  <a:lnTo>
                    <a:pt x="11013" y="61"/>
                  </a:lnTo>
                  <a:lnTo>
                    <a:pt x="10327" y="141"/>
                  </a:lnTo>
                  <a:lnTo>
                    <a:pt x="9601" y="262"/>
                  </a:lnTo>
                  <a:lnTo>
                    <a:pt x="8835" y="424"/>
                  </a:lnTo>
                  <a:lnTo>
                    <a:pt x="8028" y="605"/>
                  </a:lnTo>
                  <a:lnTo>
                    <a:pt x="7625" y="726"/>
                  </a:lnTo>
                  <a:lnTo>
                    <a:pt x="7221" y="847"/>
                  </a:lnTo>
                  <a:lnTo>
                    <a:pt x="6495" y="1089"/>
                  </a:lnTo>
                  <a:lnTo>
                    <a:pt x="5830" y="1372"/>
                  </a:lnTo>
                  <a:lnTo>
                    <a:pt x="5204" y="1674"/>
                  </a:lnTo>
                  <a:lnTo>
                    <a:pt x="4640" y="1997"/>
                  </a:lnTo>
                  <a:lnTo>
                    <a:pt x="4115" y="2340"/>
                  </a:lnTo>
                  <a:lnTo>
                    <a:pt x="3651" y="2683"/>
                  </a:lnTo>
                  <a:lnTo>
                    <a:pt x="3228" y="3046"/>
                  </a:lnTo>
                  <a:lnTo>
                    <a:pt x="2825" y="3409"/>
                  </a:lnTo>
                  <a:lnTo>
                    <a:pt x="2482" y="3752"/>
                  </a:lnTo>
                  <a:lnTo>
                    <a:pt x="2159" y="4115"/>
                  </a:lnTo>
                  <a:lnTo>
                    <a:pt x="1856" y="4457"/>
                  </a:lnTo>
                  <a:lnTo>
                    <a:pt x="1332" y="5103"/>
                  </a:lnTo>
                  <a:lnTo>
                    <a:pt x="868" y="5688"/>
                  </a:lnTo>
                  <a:lnTo>
                    <a:pt x="606" y="6031"/>
                  </a:lnTo>
                  <a:lnTo>
                    <a:pt x="384" y="6353"/>
                  </a:lnTo>
                  <a:lnTo>
                    <a:pt x="223" y="6656"/>
                  </a:lnTo>
                  <a:lnTo>
                    <a:pt x="102" y="6938"/>
                  </a:lnTo>
                  <a:lnTo>
                    <a:pt x="41" y="7200"/>
                  </a:lnTo>
                  <a:lnTo>
                    <a:pt x="1" y="7422"/>
                  </a:lnTo>
                  <a:lnTo>
                    <a:pt x="21" y="7624"/>
                  </a:lnTo>
                  <a:lnTo>
                    <a:pt x="82" y="7805"/>
                  </a:lnTo>
                  <a:lnTo>
                    <a:pt x="162" y="7947"/>
                  </a:lnTo>
                  <a:lnTo>
                    <a:pt x="283" y="8047"/>
                  </a:lnTo>
                  <a:lnTo>
                    <a:pt x="445" y="8128"/>
                  </a:lnTo>
                  <a:lnTo>
                    <a:pt x="626" y="8168"/>
                  </a:lnTo>
                  <a:lnTo>
                    <a:pt x="828" y="8189"/>
                  </a:lnTo>
                  <a:lnTo>
                    <a:pt x="1070" y="8148"/>
                  </a:lnTo>
                  <a:lnTo>
                    <a:pt x="1312" y="8088"/>
                  </a:lnTo>
                  <a:lnTo>
                    <a:pt x="1594" y="7967"/>
                  </a:lnTo>
                  <a:lnTo>
                    <a:pt x="2542" y="7422"/>
                  </a:lnTo>
                  <a:lnTo>
                    <a:pt x="3450" y="6918"/>
                  </a:lnTo>
                  <a:lnTo>
                    <a:pt x="4357" y="6474"/>
                  </a:lnTo>
                  <a:lnTo>
                    <a:pt x="5204" y="6091"/>
                  </a:lnTo>
                  <a:lnTo>
                    <a:pt x="6052" y="5768"/>
                  </a:lnTo>
                  <a:lnTo>
                    <a:pt x="6858" y="5486"/>
                  </a:lnTo>
                  <a:lnTo>
                    <a:pt x="7645" y="5264"/>
                  </a:lnTo>
                  <a:lnTo>
                    <a:pt x="8411" y="5083"/>
                  </a:lnTo>
                  <a:lnTo>
                    <a:pt x="9158" y="4942"/>
                  </a:lnTo>
                  <a:lnTo>
                    <a:pt x="9884" y="4861"/>
                  </a:lnTo>
                  <a:lnTo>
                    <a:pt x="10590" y="4820"/>
                  </a:lnTo>
                  <a:lnTo>
                    <a:pt x="11275" y="4820"/>
                  </a:lnTo>
                  <a:lnTo>
                    <a:pt x="11941" y="4861"/>
                  </a:lnTo>
                  <a:lnTo>
                    <a:pt x="12606" y="4921"/>
                  </a:lnTo>
                  <a:lnTo>
                    <a:pt x="13232" y="5042"/>
                  </a:lnTo>
                  <a:lnTo>
                    <a:pt x="13857" y="5204"/>
                  </a:lnTo>
                  <a:lnTo>
                    <a:pt x="14159" y="5284"/>
                  </a:lnTo>
                  <a:lnTo>
                    <a:pt x="14442" y="5405"/>
                  </a:lnTo>
                  <a:lnTo>
                    <a:pt x="14724" y="5526"/>
                  </a:lnTo>
                  <a:lnTo>
                    <a:pt x="14986" y="5647"/>
                  </a:lnTo>
                  <a:lnTo>
                    <a:pt x="15248" y="5809"/>
                  </a:lnTo>
                  <a:lnTo>
                    <a:pt x="15491" y="5970"/>
                  </a:lnTo>
                  <a:lnTo>
                    <a:pt x="15975" y="6313"/>
                  </a:lnTo>
                  <a:lnTo>
                    <a:pt x="16398" y="6676"/>
                  </a:lnTo>
                  <a:lnTo>
                    <a:pt x="16801" y="7059"/>
                  </a:lnTo>
                  <a:lnTo>
                    <a:pt x="17185" y="7442"/>
                  </a:lnTo>
                  <a:lnTo>
                    <a:pt x="17528" y="7826"/>
                  </a:lnTo>
                  <a:lnTo>
                    <a:pt x="18133" y="8511"/>
                  </a:lnTo>
                  <a:lnTo>
                    <a:pt x="18415" y="8814"/>
                  </a:lnTo>
                  <a:lnTo>
                    <a:pt x="18677" y="9056"/>
                  </a:lnTo>
                  <a:lnTo>
                    <a:pt x="18899" y="9237"/>
                  </a:lnTo>
                  <a:lnTo>
                    <a:pt x="19020" y="9298"/>
                  </a:lnTo>
                  <a:lnTo>
                    <a:pt x="19141" y="9358"/>
                  </a:lnTo>
                  <a:lnTo>
                    <a:pt x="19242" y="9379"/>
                  </a:lnTo>
                  <a:lnTo>
                    <a:pt x="19363" y="9379"/>
                  </a:lnTo>
                  <a:lnTo>
                    <a:pt x="19464" y="9358"/>
                  </a:lnTo>
                  <a:lnTo>
                    <a:pt x="19565" y="9318"/>
                  </a:lnTo>
                  <a:lnTo>
                    <a:pt x="19665" y="9237"/>
                  </a:lnTo>
                  <a:lnTo>
                    <a:pt x="19746" y="9157"/>
                  </a:lnTo>
                  <a:lnTo>
                    <a:pt x="19847" y="9036"/>
                  </a:lnTo>
                  <a:lnTo>
                    <a:pt x="19928" y="8915"/>
                  </a:lnTo>
                  <a:lnTo>
                    <a:pt x="19988" y="8753"/>
                  </a:lnTo>
                  <a:lnTo>
                    <a:pt x="20049" y="8592"/>
                  </a:lnTo>
                  <a:lnTo>
                    <a:pt x="20109" y="8411"/>
                  </a:lnTo>
                  <a:lnTo>
                    <a:pt x="20149" y="8209"/>
                  </a:lnTo>
                  <a:lnTo>
                    <a:pt x="20230" y="7765"/>
                  </a:lnTo>
                  <a:lnTo>
                    <a:pt x="20250" y="7281"/>
                  </a:lnTo>
                  <a:lnTo>
                    <a:pt x="20230" y="6757"/>
                  </a:lnTo>
                  <a:lnTo>
                    <a:pt x="20170" y="6212"/>
                  </a:lnTo>
                  <a:lnTo>
                    <a:pt x="20049" y="5627"/>
                  </a:lnTo>
                  <a:lnTo>
                    <a:pt x="19968" y="5345"/>
                  </a:lnTo>
                  <a:lnTo>
                    <a:pt x="19887" y="5042"/>
                  </a:lnTo>
                  <a:lnTo>
                    <a:pt x="19766" y="4760"/>
                  </a:lnTo>
                  <a:lnTo>
                    <a:pt x="19665" y="4457"/>
                  </a:lnTo>
                  <a:lnTo>
                    <a:pt x="19524" y="4175"/>
                  </a:lnTo>
                  <a:lnTo>
                    <a:pt x="19363" y="3873"/>
                  </a:lnTo>
                  <a:lnTo>
                    <a:pt x="19202" y="3590"/>
                  </a:lnTo>
                  <a:lnTo>
                    <a:pt x="19020" y="3308"/>
                  </a:lnTo>
                  <a:lnTo>
                    <a:pt x="18818" y="3025"/>
                  </a:lnTo>
                  <a:lnTo>
                    <a:pt x="18617" y="2763"/>
                  </a:lnTo>
                  <a:lnTo>
                    <a:pt x="18375" y="2501"/>
                  </a:lnTo>
                  <a:lnTo>
                    <a:pt x="18133" y="2259"/>
                  </a:lnTo>
                  <a:lnTo>
                    <a:pt x="17850" y="2017"/>
                  </a:lnTo>
                  <a:lnTo>
                    <a:pt x="17568" y="1775"/>
                  </a:lnTo>
                  <a:lnTo>
                    <a:pt x="17104" y="1452"/>
                  </a:lnTo>
                  <a:lnTo>
                    <a:pt x="16620" y="1150"/>
                  </a:lnTo>
                  <a:lnTo>
                    <a:pt x="16136" y="888"/>
                  </a:lnTo>
                  <a:lnTo>
                    <a:pt x="15632" y="646"/>
                  </a:lnTo>
                  <a:lnTo>
                    <a:pt x="15127" y="464"/>
                  </a:lnTo>
                  <a:lnTo>
                    <a:pt x="14603" y="303"/>
                  </a:lnTo>
                  <a:lnTo>
                    <a:pt x="14059" y="162"/>
                  </a:lnTo>
                  <a:lnTo>
                    <a:pt x="13514" y="81"/>
                  </a:lnTo>
                  <a:lnTo>
                    <a:pt x="12929" y="20"/>
                  </a:lnTo>
                  <a:lnTo>
                    <a:pt x="123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 rot="-5400000">
              <a:off x="7984669" y="2625693"/>
              <a:ext cx="688644" cy="433907"/>
            </a:xfrm>
            <a:custGeom>
              <a:avLst/>
              <a:gdLst/>
              <a:ahLst/>
              <a:cxnLst/>
              <a:rect l="l" t="t" r="r" b="b"/>
              <a:pathLst>
                <a:path w="8229" h="5185" extrusionOk="0">
                  <a:moveTo>
                    <a:pt x="2077" y="1"/>
                  </a:moveTo>
                  <a:lnTo>
                    <a:pt x="1634" y="21"/>
                  </a:lnTo>
                  <a:lnTo>
                    <a:pt x="1271" y="81"/>
                  </a:lnTo>
                  <a:lnTo>
                    <a:pt x="928" y="162"/>
                  </a:lnTo>
                  <a:lnTo>
                    <a:pt x="645" y="283"/>
                  </a:lnTo>
                  <a:lnTo>
                    <a:pt x="424" y="444"/>
                  </a:lnTo>
                  <a:lnTo>
                    <a:pt x="323" y="525"/>
                  </a:lnTo>
                  <a:lnTo>
                    <a:pt x="242" y="606"/>
                  </a:lnTo>
                  <a:lnTo>
                    <a:pt x="161" y="707"/>
                  </a:lnTo>
                  <a:lnTo>
                    <a:pt x="101" y="787"/>
                  </a:lnTo>
                  <a:lnTo>
                    <a:pt x="61" y="888"/>
                  </a:lnTo>
                  <a:lnTo>
                    <a:pt x="20" y="989"/>
                  </a:lnTo>
                  <a:lnTo>
                    <a:pt x="20" y="1090"/>
                  </a:lnTo>
                  <a:lnTo>
                    <a:pt x="0" y="1191"/>
                  </a:lnTo>
                  <a:lnTo>
                    <a:pt x="20" y="1292"/>
                  </a:lnTo>
                  <a:lnTo>
                    <a:pt x="40" y="1392"/>
                  </a:lnTo>
                  <a:lnTo>
                    <a:pt x="81" y="1493"/>
                  </a:lnTo>
                  <a:lnTo>
                    <a:pt x="121" y="1574"/>
                  </a:lnTo>
                  <a:lnTo>
                    <a:pt x="182" y="1675"/>
                  </a:lnTo>
                  <a:lnTo>
                    <a:pt x="262" y="1776"/>
                  </a:lnTo>
                  <a:lnTo>
                    <a:pt x="343" y="1856"/>
                  </a:lnTo>
                  <a:lnTo>
                    <a:pt x="444" y="1937"/>
                  </a:lnTo>
                  <a:lnTo>
                    <a:pt x="565" y="2018"/>
                  </a:lnTo>
                  <a:lnTo>
                    <a:pt x="706" y="2078"/>
                  </a:lnTo>
                  <a:lnTo>
                    <a:pt x="1008" y="2219"/>
                  </a:lnTo>
                  <a:lnTo>
                    <a:pt x="1372" y="2300"/>
                  </a:lnTo>
                  <a:lnTo>
                    <a:pt x="1735" y="2381"/>
                  </a:lnTo>
                  <a:lnTo>
                    <a:pt x="2077" y="2421"/>
                  </a:lnTo>
                  <a:lnTo>
                    <a:pt x="2703" y="2481"/>
                  </a:lnTo>
                  <a:lnTo>
                    <a:pt x="3227" y="2522"/>
                  </a:lnTo>
                  <a:lnTo>
                    <a:pt x="3671" y="2582"/>
                  </a:lnTo>
                  <a:lnTo>
                    <a:pt x="3893" y="2623"/>
                  </a:lnTo>
                  <a:lnTo>
                    <a:pt x="4094" y="2663"/>
                  </a:lnTo>
                  <a:lnTo>
                    <a:pt x="4296" y="2744"/>
                  </a:lnTo>
                  <a:lnTo>
                    <a:pt x="4477" y="2865"/>
                  </a:lnTo>
                  <a:lnTo>
                    <a:pt x="4679" y="2986"/>
                  </a:lnTo>
                  <a:lnTo>
                    <a:pt x="4881" y="3167"/>
                  </a:lnTo>
                  <a:lnTo>
                    <a:pt x="5083" y="3369"/>
                  </a:lnTo>
                  <a:lnTo>
                    <a:pt x="5284" y="3631"/>
                  </a:lnTo>
                  <a:lnTo>
                    <a:pt x="5990" y="4539"/>
                  </a:lnTo>
                  <a:lnTo>
                    <a:pt x="6252" y="4841"/>
                  </a:lnTo>
                  <a:lnTo>
                    <a:pt x="6373" y="4962"/>
                  </a:lnTo>
                  <a:lnTo>
                    <a:pt x="6474" y="5043"/>
                  </a:lnTo>
                  <a:lnTo>
                    <a:pt x="6595" y="5103"/>
                  </a:lnTo>
                  <a:lnTo>
                    <a:pt x="6716" y="5164"/>
                  </a:lnTo>
                  <a:lnTo>
                    <a:pt x="6837" y="5184"/>
                  </a:lnTo>
                  <a:lnTo>
                    <a:pt x="6978" y="5184"/>
                  </a:lnTo>
                  <a:lnTo>
                    <a:pt x="7120" y="5164"/>
                  </a:lnTo>
                  <a:lnTo>
                    <a:pt x="7281" y="5124"/>
                  </a:lnTo>
                  <a:lnTo>
                    <a:pt x="7644" y="4982"/>
                  </a:lnTo>
                  <a:lnTo>
                    <a:pt x="7745" y="4922"/>
                  </a:lnTo>
                  <a:lnTo>
                    <a:pt x="7846" y="4861"/>
                  </a:lnTo>
                  <a:lnTo>
                    <a:pt x="7926" y="4801"/>
                  </a:lnTo>
                  <a:lnTo>
                    <a:pt x="7987" y="4720"/>
                  </a:lnTo>
                  <a:lnTo>
                    <a:pt x="8047" y="4619"/>
                  </a:lnTo>
                  <a:lnTo>
                    <a:pt x="8108" y="4539"/>
                  </a:lnTo>
                  <a:lnTo>
                    <a:pt x="8189" y="4317"/>
                  </a:lnTo>
                  <a:lnTo>
                    <a:pt x="8229" y="4095"/>
                  </a:lnTo>
                  <a:lnTo>
                    <a:pt x="8229" y="3833"/>
                  </a:lnTo>
                  <a:lnTo>
                    <a:pt x="8209" y="3550"/>
                  </a:lnTo>
                  <a:lnTo>
                    <a:pt x="8148" y="3268"/>
                  </a:lnTo>
                  <a:lnTo>
                    <a:pt x="8047" y="2986"/>
                  </a:lnTo>
                  <a:lnTo>
                    <a:pt x="7926" y="2683"/>
                  </a:lnTo>
                  <a:lnTo>
                    <a:pt x="7785" y="2401"/>
                  </a:lnTo>
                  <a:lnTo>
                    <a:pt x="7604" y="2098"/>
                  </a:lnTo>
                  <a:lnTo>
                    <a:pt x="7382" y="1816"/>
                  </a:lnTo>
                  <a:lnTo>
                    <a:pt x="7160" y="1554"/>
                  </a:lnTo>
                  <a:lnTo>
                    <a:pt x="6898" y="1292"/>
                  </a:lnTo>
                  <a:lnTo>
                    <a:pt x="6615" y="1070"/>
                  </a:lnTo>
                  <a:lnTo>
                    <a:pt x="6313" y="868"/>
                  </a:lnTo>
                  <a:lnTo>
                    <a:pt x="5970" y="686"/>
                  </a:lnTo>
                  <a:lnTo>
                    <a:pt x="5627" y="525"/>
                  </a:lnTo>
                  <a:lnTo>
                    <a:pt x="5244" y="404"/>
                  </a:lnTo>
                  <a:lnTo>
                    <a:pt x="4881" y="303"/>
                  </a:lnTo>
                  <a:lnTo>
                    <a:pt x="4498" y="223"/>
                  </a:lnTo>
                  <a:lnTo>
                    <a:pt x="4114" y="142"/>
                  </a:lnTo>
                  <a:lnTo>
                    <a:pt x="3751" y="102"/>
                  </a:lnTo>
                  <a:lnTo>
                    <a:pt x="3106" y="21"/>
                  </a:ln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 rot="-5400000">
              <a:off x="7949190" y="672925"/>
              <a:ext cx="1291260" cy="1428001"/>
            </a:xfrm>
            <a:custGeom>
              <a:avLst/>
              <a:gdLst/>
              <a:ahLst/>
              <a:cxnLst/>
              <a:rect l="l" t="t" r="r" b="b"/>
              <a:pathLst>
                <a:path w="15430" h="17064" extrusionOk="0">
                  <a:moveTo>
                    <a:pt x="14461" y="1"/>
                  </a:moveTo>
                  <a:lnTo>
                    <a:pt x="14340" y="21"/>
                  </a:lnTo>
                  <a:lnTo>
                    <a:pt x="14219" y="61"/>
                  </a:lnTo>
                  <a:lnTo>
                    <a:pt x="14078" y="122"/>
                  </a:lnTo>
                  <a:lnTo>
                    <a:pt x="13937" y="222"/>
                  </a:lnTo>
                  <a:lnTo>
                    <a:pt x="13776" y="343"/>
                  </a:lnTo>
                  <a:lnTo>
                    <a:pt x="13634" y="485"/>
                  </a:lnTo>
                  <a:lnTo>
                    <a:pt x="13473" y="646"/>
                  </a:lnTo>
                  <a:lnTo>
                    <a:pt x="13312" y="848"/>
                  </a:lnTo>
                  <a:lnTo>
                    <a:pt x="13150" y="1070"/>
                  </a:lnTo>
                  <a:lnTo>
                    <a:pt x="12989" y="1312"/>
                  </a:lnTo>
                  <a:lnTo>
                    <a:pt x="12868" y="1513"/>
                  </a:lnTo>
                  <a:lnTo>
                    <a:pt x="12545" y="2058"/>
                  </a:lnTo>
                  <a:lnTo>
                    <a:pt x="12041" y="2865"/>
                  </a:lnTo>
                  <a:lnTo>
                    <a:pt x="11718" y="3349"/>
                  </a:lnTo>
                  <a:lnTo>
                    <a:pt x="11355" y="3853"/>
                  </a:lnTo>
                  <a:lnTo>
                    <a:pt x="10952" y="4377"/>
                  </a:lnTo>
                  <a:lnTo>
                    <a:pt x="10508" y="4942"/>
                  </a:lnTo>
                  <a:lnTo>
                    <a:pt x="10024" y="5487"/>
                  </a:lnTo>
                  <a:lnTo>
                    <a:pt x="9520" y="6031"/>
                  </a:lnTo>
                  <a:lnTo>
                    <a:pt x="8996" y="6555"/>
                  </a:lnTo>
                  <a:lnTo>
                    <a:pt x="8431" y="7039"/>
                  </a:lnTo>
                  <a:lnTo>
                    <a:pt x="8128" y="7282"/>
                  </a:lnTo>
                  <a:lnTo>
                    <a:pt x="7846" y="7503"/>
                  </a:lnTo>
                  <a:lnTo>
                    <a:pt x="7544" y="7725"/>
                  </a:lnTo>
                  <a:lnTo>
                    <a:pt x="7221" y="7907"/>
                  </a:lnTo>
                  <a:lnTo>
                    <a:pt x="6011" y="8653"/>
                  </a:lnTo>
                  <a:lnTo>
                    <a:pt x="4861" y="9339"/>
                  </a:lnTo>
                  <a:lnTo>
                    <a:pt x="4317" y="9661"/>
                  </a:lnTo>
                  <a:lnTo>
                    <a:pt x="3792" y="10004"/>
                  </a:lnTo>
                  <a:lnTo>
                    <a:pt x="3308" y="10347"/>
                  </a:lnTo>
                  <a:lnTo>
                    <a:pt x="2824" y="10690"/>
                  </a:lnTo>
                  <a:lnTo>
                    <a:pt x="2380" y="11033"/>
                  </a:lnTo>
                  <a:lnTo>
                    <a:pt x="1957" y="11396"/>
                  </a:lnTo>
                  <a:lnTo>
                    <a:pt x="1574" y="11779"/>
                  </a:lnTo>
                  <a:lnTo>
                    <a:pt x="1231" y="12182"/>
                  </a:lnTo>
                  <a:lnTo>
                    <a:pt x="908" y="12606"/>
                  </a:lnTo>
                  <a:lnTo>
                    <a:pt x="626" y="13050"/>
                  </a:lnTo>
                  <a:lnTo>
                    <a:pt x="505" y="13292"/>
                  </a:lnTo>
                  <a:lnTo>
                    <a:pt x="384" y="13534"/>
                  </a:lnTo>
                  <a:lnTo>
                    <a:pt x="283" y="13796"/>
                  </a:lnTo>
                  <a:lnTo>
                    <a:pt x="202" y="14058"/>
                  </a:lnTo>
                  <a:lnTo>
                    <a:pt x="121" y="14320"/>
                  </a:lnTo>
                  <a:lnTo>
                    <a:pt x="61" y="14562"/>
                  </a:lnTo>
                  <a:lnTo>
                    <a:pt x="21" y="14804"/>
                  </a:lnTo>
                  <a:lnTo>
                    <a:pt x="0" y="15026"/>
                  </a:lnTo>
                  <a:lnTo>
                    <a:pt x="0" y="15248"/>
                  </a:lnTo>
                  <a:lnTo>
                    <a:pt x="21" y="15470"/>
                  </a:lnTo>
                  <a:lnTo>
                    <a:pt x="61" y="15652"/>
                  </a:lnTo>
                  <a:lnTo>
                    <a:pt x="121" y="15853"/>
                  </a:lnTo>
                  <a:lnTo>
                    <a:pt x="182" y="16015"/>
                  </a:lnTo>
                  <a:lnTo>
                    <a:pt x="283" y="16176"/>
                  </a:lnTo>
                  <a:lnTo>
                    <a:pt x="384" y="16337"/>
                  </a:lnTo>
                  <a:lnTo>
                    <a:pt x="505" y="16458"/>
                  </a:lnTo>
                  <a:lnTo>
                    <a:pt x="646" y="16579"/>
                  </a:lnTo>
                  <a:lnTo>
                    <a:pt x="807" y="16700"/>
                  </a:lnTo>
                  <a:lnTo>
                    <a:pt x="989" y="16801"/>
                  </a:lnTo>
                  <a:lnTo>
                    <a:pt x="1170" y="16882"/>
                  </a:lnTo>
                  <a:lnTo>
                    <a:pt x="1372" y="16942"/>
                  </a:lnTo>
                  <a:lnTo>
                    <a:pt x="1574" y="17003"/>
                  </a:lnTo>
                  <a:lnTo>
                    <a:pt x="1816" y="17043"/>
                  </a:lnTo>
                  <a:lnTo>
                    <a:pt x="2037" y="17063"/>
                  </a:lnTo>
                  <a:lnTo>
                    <a:pt x="2562" y="17063"/>
                  </a:lnTo>
                  <a:lnTo>
                    <a:pt x="2844" y="17043"/>
                  </a:lnTo>
                  <a:lnTo>
                    <a:pt x="3127" y="17003"/>
                  </a:lnTo>
                  <a:lnTo>
                    <a:pt x="3429" y="16942"/>
                  </a:lnTo>
                  <a:lnTo>
                    <a:pt x="3732" y="16882"/>
                  </a:lnTo>
                  <a:lnTo>
                    <a:pt x="4054" y="16781"/>
                  </a:lnTo>
                  <a:lnTo>
                    <a:pt x="4377" y="16680"/>
                  </a:lnTo>
                  <a:lnTo>
                    <a:pt x="4720" y="16559"/>
                  </a:lnTo>
                  <a:lnTo>
                    <a:pt x="5063" y="16418"/>
                  </a:lnTo>
                  <a:lnTo>
                    <a:pt x="5406" y="16257"/>
                  </a:lnTo>
                  <a:lnTo>
                    <a:pt x="5769" y="16075"/>
                  </a:lnTo>
                  <a:lnTo>
                    <a:pt x="6132" y="15873"/>
                  </a:lnTo>
                  <a:lnTo>
                    <a:pt x="6495" y="15672"/>
                  </a:lnTo>
                  <a:lnTo>
                    <a:pt x="6858" y="15430"/>
                  </a:lnTo>
                  <a:lnTo>
                    <a:pt x="7241" y="15188"/>
                  </a:lnTo>
                  <a:lnTo>
                    <a:pt x="7604" y="14905"/>
                  </a:lnTo>
                  <a:lnTo>
                    <a:pt x="7967" y="14623"/>
                  </a:lnTo>
                  <a:lnTo>
                    <a:pt x="8693" y="14018"/>
                  </a:lnTo>
                  <a:lnTo>
                    <a:pt x="9419" y="13372"/>
                  </a:lnTo>
                  <a:lnTo>
                    <a:pt x="10105" y="12667"/>
                  </a:lnTo>
                  <a:lnTo>
                    <a:pt x="10791" y="11920"/>
                  </a:lnTo>
                  <a:lnTo>
                    <a:pt x="11436" y="11154"/>
                  </a:lnTo>
                  <a:lnTo>
                    <a:pt x="12061" y="10347"/>
                  </a:lnTo>
                  <a:lnTo>
                    <a:pt x="12646" y="9540"/>
                  </a:lnTo>
                  <a:lnTo>
                    <a:pt x="13171" y="8713"/>
                  </a:lnTo>
                  <a:lnTo>
                    <a:pt x="13655" y="7866"/>
                  </a:lnTo>
                  <a:lnTo>
                    <a:pt x="14098" y="7039"/>
                  </a:lnTo>
                  <a:lnTo>
                    <a:pt x="14300" y="6636"/>
                  </a:lnTo>
                  <a:lnTo>
                    <a:pt x="14482" y="6213"/>
                  </a:lnTo>
                  <a:lnTo>
                    <a:pt x="14643" y="5809"/>
                  </a:lnTo>
                  <a:lnTo>
                    <a:pt x="14784" y="5406"/>
                  </a:lnTo>
                  <a:lnTo>
                    <a:pt x="14925" y="5023"/>
                  </a:lnTo>
                  <a:lnTo>
                    <a:pt x="15026" y="4619"/>
                  </a:lnTo>
                  <a:lnTo>
                    <a:pt x="15208" y="3873"/>
                  </a:lnTo>
                  <a:lnTo>
                    <a:pt x="15329" y="3187"/>
                  </a:lnTo>
                  <a:lnTo>
                    <a:pt x="15409" y="2542"/>
                  </a:lnTo>
                  <a:lnTo>
                    <a:pt x="15429" y="1977"/>
                  </a:lnTo>
                  <a:lnTo>
                    <a:pt x="15409" y="1473"/>
                  </a:lnTo>
                  <a:lnTo>
                    <a:pt x="15369" y="1231"/>
                  </a:lnTo>
                  <a:lnTo>
                    <a:pt x="15349" y="1029"/>
                  </a:lnTo>
                  <a:lnTo>
                    <a:pt x="15288" y="828"/>
                  </a:lnTo>
                  <a:lnTo>
                    <a:pt x="15228" y="666"/>
                  </a:lnTo>
                  <a:lnTo>
                    <a:pt x="15167" y="505"/>
                  </a:lnTo>
                  <a:lnTo>
                    <a:pt x="15087" y="364"/>
                  </a:lnTo>
                  <a:lnTo>
                    <a:pt x="15006" y="243"/>
                  </a:lnTo>
                  <a:lnTo>
                    <a:pt x="14905" y="162"/>
                  </a:lnTo>
                  <a:lnTo>
                    <a:pt x="14804" y="81"/>
                  </a:lnTo>
                  <a:lnTo>
                    <a:pt x="14703" y="41"/>
                  </a:lnTo>
                  <a:lnTo>
                    <a:pt x="145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 rot="-5400000">
              <a:off x="5771957" y="2833325"/>
              <a:ext cx="1541059" cy="2433895"/>
            </a:xfrm>
            <a:custGeom>
              <a:avLst/>
              <a:gdLst/>
              <a:ahLst/>
              <a:cxnLst/>
              <a:rect l="l" t="t" r="r" b="b"/>
              <a:pathLst>
                <a:path w="18415" h="29084" extrusionOk="0">
                  <a:moveTo>
                    <a:pt x="17104" y="0"/>
                  </a:moveTo>
                  <a:lnTo>
                    <a:pt x="16539" y="41"/>
                  </a:lnTo>
                  <a:lnTo>
                    <a:pt x="15894" y="121"/>
                  </a:lnTo>
                  <a:lnTo>
                    <a:pt x="15168" y="262"/>
                  </a:lnTo>
                  <a:lnTo>
                    <a:pt x="14462" y="404"/>
                  </a:lnTo>
                  <a:lnTo>
                    <a:pt x="13756" y="565"/>
                  </a:lnTo>
                  <a:lnTo>
                    <a:pt x="13050" y="747"/>
                  </a:lnTo>
                  <a:lnTo>
                    <a:pt x="12344" y="948"/>
                  </a:lnTo>
                  <a:lnTo>
                    <a:pt x="11658" y="1170"/>
                  </a:lnTo>
                  <a:lnTo>
                    <a:pt x="10973" y="1392"/>
                  </a:lnTo>
                  <a:lnTo>
                    <a:pt x="10287" y="1654"/>
                  </a:lnTo>
                  <a:lnTo>
                    <a:pt x="9621" y="1936"/>
                  </a:lnTo>
                  <a:lnTo>
                    <a:pt x="8956" y="2239"/>
                  </a:lnTo>
                  <a:lnTo>
                    <a:pt x="8290" y="2562"/>
                  </a:lnTo>
                  <a:lnTo>
                    <a:pt x="7645" y="2905"/>
                  </a:lnTo>
                  <a:lnTo>
                    <a:pt x="6999" y="3247"/>
                  </a:lnTo>
                  <a:lnTo>
                    <a:pt x="6374" y="3631"/>
                  </a:lnTo>
                  <a:lnTo>
                    <a:pt x="5769" y="4014"/>
                  </a:lnTo>
                  <a:lnTo>
                    <a:pt x="5164" y="4437"/>
                  </a:lnTo>
                  <a:lnTo>
                    <a:pt x="4559" y="4861"/>
                  </a:lnTo>
                  <a:lnTo>
                    <a:pt x="4256" y="5103"/>
                  </a:lnTo>
                  <a:lnTo>
                    <a:pt x="3974" y="5365"/>
                  </a:lnTo>
                  <a:lnTo>
                    <a:pt x="3692" y="5627"/>
                  </a:lnTo>
                  <a:lnTo>
                    <a:pt x="3409" y="5910"/>
                  </a:lnTo>
                  <a:lnTo>
                    <a:pt x="3147" y="6212"/>
                  </a:lnTo>
                  <a:lnTo>
                    <a:pt x="2905" y="6515"/>
                  </a:lnTo>
                  <a:lnTo>
                    <a:pt x="2663" y="6837"/>
                  </a:lnTo>
                  <a:lnTo>
                    <a:pt x="2441" y="7160"/>
                  </a:lnTo>
                  <a:lnTo>
                    <a:pt x="2219" y="7503"/>
                  </a:lnTo>
                  <a:lnTo>
                    <a:pt x="2018" y="7846"/>
                  </a:lnTo>
                  <a:lnTo>
                    <a:pt x="1816" y="8189"/>
                  </a:lnTo>
                  <a:lnTo>
                    <a:pt x="1634" y="8552"/>
                  </a:lnTo>
                  <a:lnTo>
                    <a:pt x="1453" y="8915"/>
                  </a:lnTo>
                  <a:lnTo>
                    <a:pt x="1292" y="9298"/>
                  </a:lnTo>
                  <a:lnTo>
                    <a:pt x="989" y="10064"/>
                  </a:lnTo>
                  <a:lnTo>
                    <a:pt x="727" y="10851"/>
                  </a:lnTo>
                  <a:lnTo>
                    <a:pt x="525" y="11638"/>
                  </a:lnTo>
                  <a:lnTo>
                    <a:pt x="344" y="12444"/>
                  </a:lnTo>
                  <a:lnTo>
                    <a:pt x="202" y="13251"/>
                  </a:lnTo>
                  <a:lnTo>
                    <a:pt x="81" y="14038"/>
                  </a:lnTo>
                  <a:lnTo>
                    <a:pt x="21" y="14844"/>
                  </a:lnTo>
                  <a:lnTo>
                    <a:pt x="1" y="15631"/>
                  </a:lnTo>
                  <a:lnTo>
                    <a:pt x="1" y="16397"/>
                  </a:lnTo>
                  <a:lnTo>
                    <a:pt x="41" y="17164"/>
                  </a:lnTo>
                  <a:lnTo>
                    <a:pt x="102" y="17950"/>
                  </a:lnTo>
                  <a:lnTo>
                    <a:pt x="202" y="18717"/>
                  </a:lnTo>
                  <a:lnTo>
                    <a:pt x="344" y="19503"/>
                  </a:lnTo>
                  <a:lnTo>
                    <a:pt x="525" y="20250"/>
                  </a:lnTo>
                  <a:lnTo>
                    <a:pt x="727" y="21016"/>
                  </a:lnTo>
                  <a:lnTo>
                    <a:pt x="949" y="21762"/>
                  </a:lnTo>
                  <a:lnTo>
                    <a:pt x="1211" y="22509"/>
                  </a:lnTo>
                  <a:lnTo>
                    <a:pt x="1493" y="23235"/>
                  </a:lnTo>
                  <a:lnTo>
                    <a:pt x="1816" y="23961"/>
                  </a:lnTo>
                  <a:lnTo>
                    <a:pt x="2159" y="24667"/>
                  </a:lnTo>
                  <a:lnTo>
                    <a:pt x="2522" y="25352"/>
                  </a:lnTo>
                  <a:lnTo>
                    <a:pt x="2925" y="26038"/>
                  </a:lnTo>
                  <a:lnTo>
                    <a:pt x="3329" y="26704"/>
                  </a:lnTo>
                  <a:lnTo>
                    <a:pt x="3772" y="27349"/>
                  </a:lnTo>
                  <a:lnTo>
                    <a:pt x="4236" y="27994"/>
                  </a:lnTo>
                  <a:lnTo>
                    <a:pt x="4357" y="28136"/>
                  </a:lnTo>
                  <a:lnTo>
                    <a:pt x="4498" y="28277"/>
                  </a:lnTo>
                  <a:lnTo>
                    <a:pt x="4640" y="28418"/>
                  </a:lnTo>
                  <a:lnTo>
                    <a:pt x="4801" y="28539"/>
                  </a:lnTo>
                  <a:lnTo>
                    <a:pt x="4962" y="28640"/>
                  </a:lnTo>
                  <a:lnTo>
                    <a:pt x="5124" y="28741"/>
                  </a:lnTo>
                  <a:lnTo>
                    <a:pt x="5487" y="28902"/>
                  </a:lnTo>
                  <a:lnTo>
                    <a:pt x="5830" y="29003"/>
                  </a:lnTo>
                  <a:lnTo>
                    <a:pt x="6172" y="29063"/>
                  </a:lnTo>
                  <a:lnTo>
                    <a:pt x="6515" y="29083"/>
                  </a:lnTo>
                  <a:lnTo>
                    <a:pt x="6677" y="29063"/>
                  </a:lnTo>
                  <a:lnTo>
                    <a:pt x="6818" y="29043"/>
                  </a:lnTo>
                  <a:lnTo>
                    <a:pt x="6959" y="29023"/>
                  </a:lnTo>
                  <a:lnTo>
                    <a:pt x="7100" y="28983"/>
                  </a:lnTo>
                  <a:lnTo>
                    <a:pt x="7201" y="28922"/>
                  </a:lnTo>
                  <a:lnTo>
                    <a:pt x="7322" y="28862"/>
                  </a:lnTo>
                  <a:lnTo>
                    <a:pt x="7403" y="28781"/>
                  </a:lnTo>
                  <a:lnTo>
                    <a:pt x="7483" y="28700"/>
                  </a:lnTo>
                  <a:lnTo>
                    <a:pt x="7544" y="28599"/>
                  </a:lnTo>
                  <a:lnTo>
                    <a:pt x="7584" y="28478"/>
                  </a:lnTo>
                  <a:lnTo>
                    <a:pt x="7604" y="28357"/>
                  </a:lnTo>
                  <a:lnTo>
                    <a:pt x="7604" y="28216"/>
                  </a:lnTo>
                  <a:lnTo>
                    <a:pt x="7584" y="28075"/>
                  </a:lnTo>
                  <a:lnTo>
                    <a:pt x="7544" y="27934"/>
                  </a:lnTo>
                  <a:lnTo>
                    <a:pt x="7483" y="27752"/>
                  </a:lnTo>
                  <a:lnTo>
                    <a:pt x="7382" y="27591"/>
                  </a:lnTo>
                  <a:lnTo>
                    <a:pt x="7261" y="27389"/>
                  </a:lnTo>
                  <a:lnTo>
                    <a:pt x="7120" y="27188"/>
                  </a:lnTo>
                  <a:lnTo>
                    <a:pt x="6939" y="26966"/>
                  </a:lnTo>
                  <a:lnTo>
                    <a:pt x="6757" y="26704"/>
                  </a:lnTo>
                  <a:lnTo>
                    <a:pt x="6596" y="26421"/>
                  </a:lnTo>
                  <a:lnTo>
                    <a:pt x="6435" y="26119"/>
                  </a:lnTo>
                  <a:lnTo>
                    <a:pt x="6273" y="25796"/>
                  </a:lnTo>
                  <a:lnTo>
                    <a:pt x="6132" y="25453"/>
                  </a:lnTo>
                  <a:lnTo>
                    <a:pt x="5850" y="24747"/>
                  </a:lnTo>
                  <a:lnTo>
                    <a:pt x="5608" y="23961"/>
                  </a:lnTo>
                  <a:lnTo>
                    <a:pt x="5386" y="23134"/>
                  </a:lnTo>
                  <a:lnTo>
                    <a:pt x="5184" y="22266"/>
                  </a:lnTo>
                  <a:lnTo>
                    <a:pt x="5043" y="21359"/>
                  </a:lnTo>
                  <a:lnTo>
                    <a:pt x="4902" y="20431"/>
                  </a:lnTo>
                  <a:lnTo>
                    <a:pt x="4821" y="19483"/>
                  </a:lnTo>
                  <a:lnTo>
                    <a:pt x="4761" y="18515"/>
                  </a:lnTo>
                  <a:lnTo>
                    <a:pt x="4720" y="17547"/>
                  </a:lnTo>
                  <a:lnTo>
                    <a:pt x="4740" y="16599"/>
                  </a:lnTo>
                  <a:lnTo>
                    <a:pt x="4781" y="15651"/>
                  </a:lnTo>
                  <a:lnTo>
                    <a:pt x="4861" y="14723"/>
                  </a:lnTo>
                  <a:lnTo>
                    <a:pt x="4982" y="13816"/>
                  </a:lnTo>
                  <a:lnTo>
                    <a:pt x="5063" y="13372"/>
                  </a:lnTo>
                  <a:lnTo>
                    <a:pt x="5164" y="12928"/>
                  </a:lnTo>
                  <a:lnTo>
                    <a:pt x="5305" y="12505"/>
                  </a:lnTo>
                  <a:lnTo>
                    <a:pt x="5446" y="12081"/>
                  </a:lnTo>
                  <a:lnTo>
                    <a:pt x="5608" y="11658"/>
                  </a:lnTo>
                  <a:lnTo>
                    <a:pt x="5789" y="11234"/>
                  </a:lnTo>
                  <a:lnTo>
                    <a:pt x="5991" y="10811"/>
                  </a:lnTo>
                  <a:lnTo>
                    <a:pt x="6213" y="10387"/>
                  </a:lnTo>
                  <a:lnTo>
                    <a:pt x="6455" y="9984"/>
                  </a:lnTo>
                  <a:lnTo>
                    <a:pt x="6717" y="9580"/>
                  </a:lnTo>
                  <a:lnTo>
                    <a:pt x="6999" y="9177"/>
                  </a:lnTo>
                  <a:lnTo>
                    <a:pt x="7282" y="8794"/>
                  </a:lnTo>
                  <a:lnTo>
                    <a:pt x="7604" y="8390"/>
                  </a:lnTo>
                  <a:lnTo>
                    <a:pt x="7927" y="8007"/>
                  </a:lnTo>
                  <a:lnTo>
                    <a:pt x="8270" y="7644"/>
                  </a:lnTo>
                  <a:lnTo>
                    <a:pt x="8613" y="7261"/>
                  </a:lnTo>
                  <a:lnTo>
                    <a:pt x="8976" y="6898"/>
                  </a:lnTo>
                  <a:lnTo>
                    <a:pt x="9359" y="6535"/>
                  </a:lnTo>
                  <a:lnTo>
                    <a:pt x="9762" y="6192"/>
                  </a:lnTo>
                  <a:lnTo>
                    <a:pt x="10166" y="5829"/>
                  </a:lnTo>
                  <a:lnTo>
                    <a:pt x="10569" y="5486"/>
                  </a:lnTo>
                  <a:lnTo>
                    <a:pt x="11013" y="5163"/>
                  </a:lnTo>
                  <a:lnTo>
                    <a:pt x="11900" y="4518"/>
                  </a:lnTo>
                  <a:lnTo>
                    <a:pt x="12828" y="3893"/>
                  </a:lnTo>
                  <a:lnTo>
                    <a:pt x="13776" y="3308"/>
                  </a:lnTo>
                  <a:lnTo>
                    <a:pt x="14784" y="2743"/>
                  </a:lnTo>
                  <a:lnTo>
                    <a:pt x="15793" y="2219"/>
                  </a:lnTo>
                  <a:lnTo>
                    <a:pt x="16337" y="2017"/>
                  </a:lnTo>
                  <a:lnTo>
                    <a:pt x="16821" y="1795"/>
                  </a:lnTo>
                  <a:lnTo>
                    <a:pt x="17265" y="1594"/>
                  </a:lnTo>
                  <a:lnTo>
                    <a:pt x="17628" y="1372"/>
                  </a:lnTo>
                  <a:lnTo>
                    <a:pt x="17931" y="1150"/>
                  </a:lnTo>
                  <a:lnTo>
                    <a:pt x="18153" y="948"/>
                  </a:lnTo>
                  <a:lnTo>
                    <a:pt x="18253" y="847"/>
                  </a:lnTo>
                  <a:lnTo>
                    <a:pt x="18314" y="747"/>
                  </a:lnTo>
                  <a:lnTo>
                    <a:pt x="18374" y="646"/>
                  </a:lnTo>
                  <a:lnTo>
                    <a:pt x="18395" y="565"/>
                  </a:lnTo>
                  <a:lnTo>
                    <a:pt x="18415" y="464"/>
                  </a:lnTo>
                  <a:lnTo>
                    <a:pt x="18395" y="383"/>
                  </a:lnTo>
                  <a:lnTo>
                    <a:pt x="18374" y="323"/>
                  </a:lnTo>
                  <a:lnTo>
                    <a:pt x="18314" y="242"/>
                  </a:lnTo>
                  <a:lnTo>
                    <a:pt x="18253" y="182"/>
                  </a:lnTo>
                  <a:lnTo>
                    <a:pt x="18153" y="141"/>
                  </a:lnTo>
                  <a:lnTo>
                    <a:pt x="18032" y="81"/>
                  </a:lnTo>
                  <a:lnTo>
                    <a:pt x="17890" y="61"/>
                  </a:lnTo>
                  <a:lnTo>
                    <a:pt x="17729" y="20"/>
                  </a:lnTo>
                  <a:lnTo>
                    <a:pt x="175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101;p3"/>
          <p:cNvSpPr txBox="1">
            <a:spLocks noGrp="1"/>
          </p:cNvSpPr>
          <p:nvPr>
            <p:ph type="title"/>
          </p:nvPr>
        </p:nvSpPr>
        <p:spPr>
          <a:xfrm>
            <a:off x="720000" y="2145750"/>
            <a:ext cx="4560300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dirty="0"/>
              <a:t>xx%</a:t>
            </a:r>
          </a:p>
        </p:txBody>
      </p:sp>
      <p:sp>
        <p:nvSpPr>
          <p:cNvPr id="103" name="Google Shape;103;p3"/>
          <p:cNvSpPr txBox="1">
            <a:spLocks noGrp="1"/>
          </p:cNvSpPr>
          <p:nvPr>
            <p:ph type="subTitle" idx="1"/>
          </p:nvPr>
        </p:nvSpPr>
        <p:spPr>
          <a:xfrm>
            <a:off x="720000" y="375532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Tahoma" panose="020B060403050404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grpSp>
        <p:nvGrpSpPr>
          <p:cNvPr id="104" name="Google Shape;104;p3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105" name="Google Shape;105;p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3"/>
          <p:cNvGrpSpPr/>
          <p:nvPr/>
        </p:nvGrpSpPr>
        <p:grpSpPr>
          <a:xfrm rot="5400000" flipH="1">
            <a:off x="-924680" y="2091609"/>
            <a:ext cx="5719701" cy="4411139"/>
            <a:chOff x="1569550" y="795179"/>
            <a:chExt cx="6519663" cy="3469513"/>
          </a:xfrm>
        </p:grpSpPr>
        <p:sp>
          <p:nvSpPr>
            <p:cNvPr id="108" name="Google Shape;108;p3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" name="Google Shape;109;p3"/>
            <p:cNvGrpSpPr/>
            <p:nvPr/>
          </p:nvGrpSpPr>
          <p:grpSpPr>
            <a:xfrm>
              <a:off x="1569550" y="795179"/>
              <a:ext cx="6519663" cy="3469513"/>
              <a:chOff x="6012925" y="3010525"/>
              <a:chExt cx="1512718" cy="964075"/>
            </a:xfrm>
          </p:grpSpPr>
          <p:sp>
            <p:nvSpPr>
              <p:cNvPr id="110" name="Google Shape;110;p3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 rot="2145846">
                <a:off x="7297308" y="3198654"/>
                <a:ext cx="200225" cy="20938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5" name="Google Shape;115;p3"/>
          <p:cNvGrpSpPr/>
          <p:nvPr/>
        </p:nvGrpSpPr>
        <p:grpSpPr>
          <a:xfrm rot="10800000" flipH="1">
            <a:off x="6281533" y="3449289"/>
            <a:ext cx="2862466" cy="1695774"/>
            <a:chOff x="238125" y="3383650"/>
            <a:chExt cx="1287775" cy="762900"/>
          </a:xfrm>
        </p:grpSpPr>
        <p:sp>
          <p:nvSpPr>
            <p:cNvPr id="116" name="Google Shape;116;p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3"/>
          <p:cNvSpPr/>
          <p:nvPr/>
        </p:nvSpPr>
        <p:spPr>
          <a:xfrm>
            <a:off x="2848265" y="8810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>
            <a:off x="7926102" y="5413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>
            <a:off x="-148642" y="30287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>
            <a:off x="4042838" y="41497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"/>
          <p:cNvSpPr/>
          <p:nvPr/>
        </p:nvSpPr>
        <p:spPr>
          <a:xfrm rot="10800000">
            <a:off x="7186165" y="-606633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" name="Google Shape;125;p4"/>
          <p:cNvGrpSpPr/>
          <p:nvPr/>
        </p:nvGrpSpPr>
        <p:grpSpPr>
          <a:xfrm rot="10800000">
            <a:off x="821349" y="244533"/>
            <a:ext cx="7501308" cy="4621155"/>
            <a:chOff x="1569550" y="629994"/>
            <a:chExt cx="5900038" cy="3634698"/>
          </a:xfrm>
        </p:grpSpPr>
        <p:grpSp>
          <p:nvGrpSpPr>
            <p:cNvPr id="126" name="Google Shape;126;p4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127" name="Google Shape;127;p4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4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4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2" name="Google Shape;132;p4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133;p4"/>
          <p:cNvGrpSpPr/>
          <p:nvPr/>
        </p:nvGrpSpPr>
        <p:grpSpPr>
          <a:xfrm rot="10800000" flipH="1">
            <a:off x="6281533" y="3449289"/>
            <a:ext cx="2862466" cy="1695774"/>
            <a:chOff x="238125" y="3383650"/>
            <a:chExt cx="1287775" cy="762900"/>
          </a:xfrm>
        </p:grpSpPr>
        <p:sp>
          <p:nvSpPr>
            <p:cNvPr id="134" name="Google Shape;134;p4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" name="Google Shape;137;p4"/>
          <p:cNvSpPr/>
          <p:nvPr/>
        </p:nvSpPr>
        <p:spPr>
          <a:xfrm rot="-5737592" flipH="1">
            <a:off x="-1471797" y="2728579"/>
            <a:ext cx="3536688" cy="3525078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139" name="Google Shape;139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>
                <a:solidFill>
                  <a:srgbClr val="434343"/>
                </a:solidFill>
                <a:latin typeface="Tahoma" panose="020B0604030504040204" pitchFamily="34" charset="0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 dirty="0"/>
          </a:p>
        </p:txBody>
      </p:sp>
      <p:grpSp>
        <p:nvGrpSpPr>
          <p:cNvPr id="140" name="Google Shape;140;p4"/>
          <p:cNvGrpSpPr/>
          <p:nvPr/>
        </p:nvGrpSpPr>
        <p:grpSpPr>
          <a:xfrm rot="-5400000" flipH="1">
            <a:off x="474221" y="-484217"/>
            <a:ext cx="970042" cy="1918341"/>
            <a:chOff x="961675" y="1958725"/>
            <a:chExt cx="563225" cy="1113825"/>
          </a:xfrm>
        </p:grpSpPr>
        <p:sp>
          <p:nvSpPr>
            <p:cNvPr id="141" name="Google Shape;141;p4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5"/>
          <p:cNvGrpSpPr/>
          <p:nvPr/>
        </p:nvGrpSpPr>
        <p:grpSpPr>
          <a:xfrm>
            <a:off x="144203" y="-100304"/>
            <a:ext cx="8674825" cy="5344097"/>
            <a:chOff x="1569550" y="629994"/>
            <a:chExt cx="5900038" cy="3634698"/>
          </a:xfrm>
        </p:grpSpPr>
        <p:grpSp>
          <p:nvGrpSpPr>
            <p:cNvPr id="145" name="Google Shape;145;p5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146" name="Google Shape;146;p5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5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5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5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5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1" name="Google Shape;151;p5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" name="Google Shape;152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 idx="2"/>
          </p:nvPr>
        </p:nvSpPr>
        <p:spPr>
          <a:xfrm>
            <a:off x="1581275" y="2781650"/>
            <a:ext cx="27732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200">
                <a:solidFill>
                  <a:schemeClr val="lt1"/>
                </a:solid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154" name="Google Shape;154;p5"/>
          <p:cNvSpPr txBox="1">
            <a:spLocks noGrp="1"/>
          </p:cNvSpPr>
          <p:nvPr>
            <p:ph type="title" idx="3"/>
          </p:nvPr>
        </p:nvSpPr>
        <p:spPr>
          <a:xfrm>
            <a:off x="4788887" y="2781650"/>
            <a:ext cx="27738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200">
                <a:solidFill>
                  <a:schemeClr val="lt1"/>
                </a:solid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155" name="Google Shape;155;p5"/>
          <p:cNvSpPr txBox="1">
            <a:spLocks noGrp="1"/>
          </p:cNvSpPr>
          <p:nvPr>
            <p:ph type="subTitle" idx="1"/>
          </p:nvPr>
        </p:nvSpPr>
        <p:spPr>
          <a:xfrm>
            <a:off x="4788891" y="3269275"/>
            <a:ext cx="2773800" cy="102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latin typeface="Tahoma" panose="020B060403050404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 dirty="0"/>
          </a:p>
        </p:txBody>
      </p:sp>
      <p:sp>
        <p:nvSpPr>
          <p:cNvPr id="156" name="Google Shape;156;p5"/>
          <p:cNvSpPr txBox="1">
            <a:spLocks noGrp="1"/>
          </p:cNvSpPr>
          <p:nvPr>
            <p:ph type="subTitle" idx="4"/>
          </p:nvPr>
        </p:nvSpPr>
        <p:spPr>
          <a:xfrm>
            <a:off x="1581300" y="3269275"/>
            <a:ext cx="2773200" cy="102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latin typeface="Tahoma" panose="020B060403050404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 dirty="0"/>
          </a:p>
        </p:txBody>
      </p:sp>
      <p:grpSp>
        <p:nvGrpSpPr>
          <p:cNvPr id="157" name="Google Shape;157;p5"/>
          <p:cNvGrpSpPr/>
          <p:nvPr/>
        </p:nvGrpSpPr>
        <p:grpSpPr>
          <a:xfrm rot="10800000" flipH="1">
            <a:off x="6754858" y="3449289"/>
            <a:ext cx="2862466" cy="1695774"/>
            <a:chOff x="238125" y="3383650"/>
            <a:chExt cx="1287775" cy="762900"/>
          </a:xfrm>
        </p:grpSpPr>
        <p:sp>
          <p:nvSpPr>
            <p:cNvPr id="158" name="Google Shape;158;p5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" name="Google Shape;161;p5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162" name="Google Shape;162;p5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" name="Google Shape;164;p5"/>
          <p:cNvSpPr/>
          <p:nvPr/>
        </p:nvSpPr>
        <p:spPr>
          <a:xfrm>
            <a:off x="656890" y="13774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5"/>
          <p:cNvSpPr/>
          <p:nvPr/>
        </p:nvSpPr>
        <p:spPr>
          <a:xfrm>
            <a:off x="7483663" y="4481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" name="Google Shape;166;p5"/>
          <p:cNvGrpSpPr/>
          <p:nvPr/>
        </p:nvGrpSpPr>
        <p:grpSpPr>
          <a:xfrm>
            <a:off x="8322862" y="1935700"/>
            <a:ext cx="475779" cy="475800"/>
            <a:chOff x="1460350" y="2402425"/>
            <a:chExt cx="208950" cy="208950"/>
          </a:xfrm>
        </p:grpSpPr>
        <p:sp>
          <p:nvSpPr>
            <p:cNvPr id="167" name="Google Shape;167;p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" name="Google Shape;195;p5"/>
          <p:cNvGrpSpPr/>
          <p:nvPr/>
        </p:nvGrpSpPr>
        <p:grpSpPr>
          <a:xfrm rot="3427705">
            <a:off x="501003" y="4190629"/>
            <a:ext cx="340783" cy="340829"/>
            <a:chOff x="1460350" y="2402425"/>
            <a:chExt cx="208950" cy="208950"/>
          </a:xfrm>
        </p:grpSpPr>
        <p:sp>
          <p:nvSpPr>
            <p:cNvPr id="196" name="Google Shape;196;p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5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5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oogle Shape;274;p7"/>
          <p:cNvGrpSpPr/>
          <p:nvPr/>
        </p:nvGrpSpPr>
        <p:grpSpPr>
          <a:xfrm rot="10800000">
            <a:off x="5492155" y="1598830"/>
            <a:ext cx="6168489" cy="4515598"/>
            <a:chOff x="6012925" y="2964625"/>
            <a:chExt cx="1368950" cy="1009975"/>
          </a:xfrm>
        </p:grpSpPr>
        <p:sp>
          <p:nvSpPr>
            <p:cNvPr id="275" name="Google Shape;275;p7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7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7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7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7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0" name="Google Shape;280;p7"/>
          <p:cNvSpPr txBox="1">
            <a:spLocks noGrp="1"/>
          </p:cNvSpPr>
          <p:nvPr>
            <p:ph type="title"/>
          </p:nvPr>
        </p:nvSpPr>
        <p:spPr>
          <a:xfrm>
            <a:off x="720000" y="826025"/>
            <a:ext cx="3729300" cy="111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281" name="Google Shape;281;p7"/>
          <p:cNvSpPr txBox="1">
            <a:spLocks noGrp="1"/>
          </p:cNvSpPr>
          <p:nvPr>
            <p:ph type="body" idx="1"/>
          </p:nvPr>
        </p:nvSpPr>
        <p:spPr>
          <a:xfrm>
            <a:off x="720000" y="2130150"/>
            <a:ext cx="4413900" cy="22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  <a:latin typeface="Tahoma" panose="020B0604030504040204" pitchFamily="34" charset="0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 dirty="0"/>
          </a:p>
        </p:txBody>
      </p:sp>
      <p:sp>
        <p:nvSpPr>
          <p:cNvPr id="282" name="Google Shape;282;p7"/>
          <p:cNvSpPr/>
          <p:nvPr/>
        </p:nvSpPr>
        <p:spPr>
          <a:xfrm rot="10800000" flipH="1">
            <a:off x="-763462" y="-1195958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3" name="Google Shape;283;p7"/>
          <p:cNvGrpSpPr/>
          <p:nvPr/>
        </p:nvGrpSpPr>
        <p:grpSpPr>
          <a:xfrm rot="5400000">
            <a:off x="7685526" y="-484217"/>
            <a:ext cx="970042" cy="1918341"/>
            <a:chOff x="961675" y="1958725"/>
            <a:chExt cx="563225" cy="1113825"/>
          </a:xfrm>
        </p:grpSpPr>
        <p:sp>
          <p:nvSpPr>
            <p:cNvPr id="284" name="Google Shape;284;p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" name="Google Shape;286;p7"/>
          <p:cNvGrpSpPr/>
          <p:nvPr/>
        </p:nvGrpSpPr>
        <p:grpSpPr>
          <a:xfrm rot="10800000">
            <a:off x="-529609" y="3449289"/>
            <a:ext cx="2862466" cy="1695774"/>
            <a:chOff x="238125" y="3383650"/>
            <a:chExt cx="1287775" cy="762900"/>
          </a:xfrm>
        </p:grpSpPr>
        <p:sp>
          <p:nvSpPr>
            <p:cNvPr id="287" name="Google Shape;287;p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0" name="Google Shape;290;p7"/>
          <p:cNvSpPr/>
          <p:nvPr/>
        </p:nvSpPr>
        <p:spPr>
          <a:xfrm>
            <a:off x="7439090" y="42924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>
            <a:off x="484388" y="332325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2" name="Google Shape;292;p7"/>
          <p:cNvGrpSpPr/>
          <p:nvPr/>
        </p:nvGrpSpPr>
        <p:grpSpPr>
          <a:xfrm rot="3427705">
            <a:off x="4401603" y="4357579"/>
            <a:ext cx="340783" cy="340829"/>
            <a:chOff x="1460350" y="2402425"/>
            <a:chExt cx="208950" cy="208950"/>
          </a:xfrm>
        </p:grpSpPr>
        <p:sp>
          <p:nvSpPr>
            <p:cNvPr id="293" name="Google Shape;293;p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1" name="Google Shape;321;p7"/>
          <p:cNvGrpSpPr/>
          <p:nvPr/>
        </p:nvGrpSpPr>
        <p:grpSpPr>
          <a:xfrm>
            <a:off x="7794899" y="696125"/>
            <a:ext cx="475779" cy="475800"/>
            <a:chOff x="1460350" y="2402425"/>
            <a:chExt cx="208950" cy="208950"/>
          </a:xfrm>
        </p:grpSpPr>
        <p:sp>
          <p:nvSpPr>
            <p:cNvPr id="322" name="Google Shape;322;p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5" name="Google Shape;485;p9"/>
          <p:cNvGrpSpPr/>
          <p:nvPr/>
        </p:nvGrpSpPr>
        <p:grpSpPr>
          <a:xfrm>
            <a:off x="2662658" y="810379"/>
            <a:ext cx="6367911" cy="3922930"/>
            <a:chOff x="1569550" y="629994"/>
            <a:chExt cx="5900038" cy="3634698"/>
          </a:xfrm>
        </p:grpSpPr>
        <p:grpSp>
          <p:nvGrpSpPr>
            <p:cNvPr id="486" name="Google Shape;486;p9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487" name="Google Shape;487;p9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9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9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9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92" name="Google Shape;492;p9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3" name="Google Shape;493;p9"/>
          <p:cNvSpPr txBox="1">
            <a:spLocks noGrp="1"/>
          </p:cNvSpPr>
          <p:nvPr>
            <p:ph type="subTitle" idx="1"/>
          </p:nvPr>
        </p:nvSpPr>
        <p:spPr>
          <a:xfrm>
            <a:off x="3890575" y="2470449"/>
            <a:ext cx="4533300" cy="145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600">
                <a:latin typeface="Tahoma" panose="020B060403050404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900"/>
              <a:buNone/>
              <a:defRPr sz="1900"/>
            </a:lvl9pPr>
          </a:lstStyle>
          <a:p>
            <a:endParaRPr dirty="0"/>
          </a:p>
        </p:txBody>
      </p:sp>
      <p:sp>
        <p:nvSpPr>
          <p:cNvPr id="494" name="Google Shape;494;p9"/>
          <p:cNvSpPr txBox="1">
            <a:spLocks noGrp="1"/>
          </p:cNvSpPr>
          <p:nvPr>
            <p:ph type="title"/>
          </p:nvPr>
        </p:nvSpPr>
        <p:spPr>
          <a:xfrm>
            <a:off x="3890600" y="1707885"/>
            <a:ext cx="453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 dirty="0"/>
          </a:p>
        </p:txBody>
      </p:sp>
      <p:sp>
        <p:nvSpPr>
          <p:cNvPr id="495" name="Google Shape;495;p9"/>
          <p:cNvSpPr/>
          <p:nvPr/>
        </p:nvSpPr>
        <p:spPr>
          <a:xfrm rot="-10459115">
            <a:off x="-1615191" y="4422128"/>
            <a:ext cx="6161576" cy="3441099"/>
          </a:xfrm>
          <a:custGeom>
            <a:avLst/>
            <a:gdLst/>
            <a:ahLst/>
            <a:cxnLst/>
            <a:rect l="l" t="t" r="r" b="b"/>
            <a:pathLst>
              <a:path w="52984" h="35437" extrusionOk="0">
                <a:moveTo>
                  <a:pt x="38866" y="0"/>
                </a:moveTo>
                <a:lnTo>
                  <a:pt x="38261" y="20"/>
                </a:lnTo>
                <a:lnTo>
                  <a:pt x="37656" y="81"/>
                </a:lnTo>
                <a:lnTo>
                  <a:pt x="37071" y="182"/>
                </a:lnTo>
                <a:lnTo>
                  <a:pt x="36466" y="323"/>
                </a:lnTo>
                <a:lnTo>
                  <a:pt x="35861" y="525"/>
                </a:lnTo>
                <a:lnTo>
                  <a:pt x="35276" y="767"/>
                </a:lnTo>
                <a:lnTo>
                  <a:pt x="34691" y="1089"/>
                </a:lnTo>
                <a:lnTo>
                  <a:pt x="34146" y="1412"/>
                </a:lnTo>
                <a:lnTo>
                  <a:pt x="33602" y="1694"/>
                </a:lnTo>
                <a:lnTo>
                  <a:pt x="33057" y="1936"/>
                </a:lnTo>
                <a:lnTo>
                  <a:pt x="32553" y="2158"/>
                </a:lnTo>
                <a:lnTo>
                  <a:pt x="32029" y="2360"/>
                </a:lnTo>
                <a:lnTo>
                  <a:pt x="31525" y="2541"/>
                </a:lnTo>
                <a:lnTo>
                  <a:pt x="31040" y="2683"/>
                </a:lnTo>
                <a:lnTo>
                  <a:pt x="30536" y="2804"/>
                </a:lnTo>
                <a:lnTo>
                  <a:pt x="30052" y="2904"/>
                </a:lnTo>
                <a:lnTo>
                  <a:pt x="29568" y="2985"/>
                </a:lnTo>
                <a:lnTo>
                  <a:pt x="29084" y="3046"/>
                </a:lnTo>
                <a:lnTo>
                  <a:pt x="28600" y="3086"/>
                </a:lnTo>
                <a:lnTo>
                  <a:pt x="28116" y="3126"/>
                </a:lnTo>
                <a:lnTo>
                  <a:pt x="27148" y="3126"/>
                </a:lnTo>
                <a:lnTo>
                  <a:pt x="26644" y="3106"/>
                </a:lnTo>
                <a:lnTo>
                  <a:pt x="26139" y="3066"/>
                </a:lnTo>
                <a:lnTo>
                  <a:pt x="25091" y="2945"/>
                </a:lnTo>
                <a:lnTo>
                  <a:pt x="24022" y="2804"/>
                </a:lnTo>
                <a:lnTo>
                  <a:pt x="22872" y="2622"/>
                </a:lnTo>
                <a:lnTo>
                  <a:pt x="20371" y="2199"/>
                </a:lnTo>
                <a:lnTo>
                  <a:pt x="19000" y="1957"/>
                </a:lnTo>
                <a:lnTo>
                  <a:pt x="17507" y="1735"/>
                </a:lnTo>
                <a:lnTo>
                  <a:pt x="16741" y="1654"/>
                </a:lnTo>
                <a:lnTo>
                  <a:pt x="15974" y="1594"/>
                </a:lnTo>
                <a:lnTo>
                  <a:pt x="15208" y="1594"/>
                </a:lnTo>
                <a:lnTo>
                  <a:pt x="14442" y="1634"/>
                </a:lnTo>
                <a:lnTo>
                  <a:pt x="13675" y="1694"/>
                </a:lnTo>
                <a:lnTo>
                  <a:pt x="12929" y="1815"/>
                </a:lnTo>
                <a:lnTo>
                  <a:pt x="12183" y="1957"/>
                </a:lnTo>
                <a:lnTo>
                  <a:pt x="11437" y="2158"/>
                </a:lnTo>
                <a:lnTo>
                  <a:pt x="10710" y="2380"/>
                </a:lnTo>
                <a:lnTo>
                  <a:pt x="10005" y="2642"/>
                </a:lnTo>
                <a:lnTo>
                  <a:pt x="9299" y="2945"/>
                </a:lnTo>
                <a:lnTo>
                  <a:pt x="8613" y="3288"/>
                </a:lnTo>
                <a:lnTo>
                  <a:pt x="7947" y="3651"/>
                </a:lnTo>
                <a:lnTo>
                  <a:pt x="7302" y="4054"/>
                </a:lnTo>
                <a:lnTo>
                  <a:pt x="6657" y="4498"/>
                </a:lnTo>
                <a:lnTo>
                  <a:pt x="6051" y="4962"/>
                </a:lnTo>
                <a:lnTo>
                  <a:pt x="5446" y="5466"/>
                </a:lnTo>
                <a:lnTo>
                  <a:pt x="4882" y="6010"/>
                </a:lnTo>
                <a:lnTo>
                  <a:pt x="4337" y="6575"/>
                </a:lnTo>
                <a:lnTo>
                  <a:pt x="3813" y="7180"/>
                </a:lnTo>
                <a:lnTo>
                  <a:pt x="3329" y="7805"/>
                </a:lnTo>
                <a:lnTo>
                  <a:pt x="2865" y="8471"/>
                </a:lnTo>
                <a:lnTo>
                  <a:pt x="2441" y="9157"/>
                </a:lnTo>
                <a:lnTo>
                  <a:pt x="2038" y="9883"/>
                </a:lnTo>
                <a:lnTo>
                  <a:pt x="1675" y="10629"/>
                </a:lnTo>
                <a:lnTo>
                  <a:pt x="1332" y="11416"/>
                </a:lnTo>
                <a:lnTo>
                  <a:pt x="1050" y="12202"/>
                </a:lnTo>
                <a:lnTo>
                  <a:pt x="787" y="13049"/>
                </a:lnTo>
                <a:lnTo>
                  <a:pt x="566" y="13896"/>
                </a:lnTo>
                <a:lnTo>
                  <a:pt x="384" y="14784"/>
                </a:lnTo>
                <a:lnTo>
                  <a:pt x="243" y="15691"/>
                </a:lnTo>
                <a:lnTo>
                  <a:pt x="142" y="16619"/>
                </a:lnTo>
                <a:lnTo>
                  <a:pt x="82" y="17547"/>
                </a:lnTo>
                <a:lnTo>
                  <a:pt x="41" y="18434"/>
                </a:lnTo>
                <a:lnTo>
                  <a:pt x="21" y="19302"/>
                </a:lnTo>
                <a:lnTo>
                  <a:pt x="1" y="20129"/>
                </a:lnTo>
                <a:lnTo>
                  <a:pt x="21" y="20915"/>
                </a:lnTo>
                <a:lnTo>
                  <a:pt x="61" y="21682"/>
                </a:lnTo>
                <a:lnTo>
                  <a:pt x="122" y="22408"/>
                </a:lnTo>
                <a:lnTo>
                  <a:pt x="203" y="23113"/>
                </a:lnTo>
                <a:lnTo>
                  <a:pt x="324" y="23799"/>
                </a:lnTo>
                <a:lnTo>
                  <a:pt x="465" y="24465"/>
                </a:lnTo>
                <a:lnTo>
                  <a:pt x="646" y="25090"/>
                </a:lnTo>
                <a:lnTo>
                  <a:pt x="848" y="25675"/>
                </a:lnTo>
                <a:lnTo>
                  <a:pt x="1070" y="26260"/>
                </a:lnTo>
                <a:lnTo>
                  <a:pt x="1332" y="26804"/>
                </a:lnTo>
                <a:lnTo>
                  <a:pt x="1635" y="27349"/>
                </a:lnTo>
                <a:lnTo>
                  <a:pt x="1977" y="27853"/>
                </a:lnTo>
                <a:lnTo>
                  <a:pt x="2340" y="28337"/>
                </a:lnTo>
                <a:lnTo>
                  <a:pt x="2744" y="28801"/>
                </a:lnTo>
                <a:lnTo>
                  <a:pt x="3208" y="29265"/>
                </a:lnTo>
                <a:lnTo>
                  <a:pt x="3692" y="29688"/>
                </a:lnTo>
                <a:lnTo>
                  <a:pt x="4216" y="30092"/>
                </a:lnTo>
                <a:lnTo>
                  <a:pt x="4781" y="30495"/>
                </a:lnTo>
                <a:lnTo>
                  <a:pt x="5406" y="30878"/>
                </a:lnTo>
                <a:lnTo>
                  <a:pt x="6072" y="31241"/>
                </a:lnTo>
                <a:lnTo>
                  <a:pt x="6757" y="31584"/>
                </a:lnTo>
                <a:lnTo>
                  <a:pt x="7524" y="31927"/>
                </a:lnTo>
                <a:lnTo>
                  <a:pt x="8331" y="32250"/>
                </a:lnTo>
                <a:lnTo>
                  <a:pt x="9178" y="32552"/>
                </a:lnTo>
                <a:lnTo>
                  <a:pt x="10085" y="32855"/>
                </a:lnTo>
                <a:lnTo>
                  <a:pt x="11033" y="33157"/>
                </a:lnTo>
                <a:lnTo>
                  <a:pt x="12042" y="33440"/>
                </a:lnTo>
                <a:lnTo>
                  <a:pt x="13111" y="33702"/>
                </a:lnTo>
                <a:lnTo>
                  <a:pt x="14200" y="33964"/>
                </a:lnTo>
                <a:lnTo>
                  <a:pt x="15309" y="34206"/>
                </a:lnTo>
                <a:lnTo>
                  <a:pt x="16438" y="34408"/>
                </a:lnTo>
                <a:lnTo>
                  <a:pt x="17568" y="34610"/>
                </a:lnTo>
                <a:lnTo>
                  <a:pt x="18697" y="34771"/>
                </a:lnTo>
                <a:lnTo>
                  <a:pt x="19847" y="34932"/>
                </a:lnTo>
                <a:lnTo>
                  <a:pt x="21017" y="35053"/>
                </a:lnTo>
                <a:lnTo>
                  <a:pt x="22166" y="35174"/>
                </a:lnTo>
                <a:lnTo>
                  <a:pt x="23316" y="35255"/>
                </a:lnTo>
                <a:lnTo>
                  <a:pt x="24486" y="35336"/>
                </a:lnTo>
                <a:lnTo>
                  <a:pt x="25635" y="35396"/>
                </a:lnTo>
                <a:lnTo>
                  <a:pt x="26785" y="35416"/>
                </a:lnTo>
                <a:lnTo>
                  <a:pt x="27935" y="35437"/>
                </a:lnTo>
                <a:lnTo>
                  <a:pt x="29064" y="35437"/>
                </a:lnTo>
                <a:lnTo>
                  <a:pt x="30193" y="35416"/>
                </a:lnTo>
                <a:lnTo>
                  <a:pt x="31323" y="35376"/>
                </a:lnTo>
                <a:lnTo>
                  <a:pt x="32432" y="35316"/>
                </a:lnTo>
                <a:lnTo>
                  <a:pt x="33521" y="35255"/>
                </a:lnTo>
                <a:lnTo>
                  <a:pt x="34610" y="35154"/>
                </a:lnTo>
                <a:lnTo>
                  <a:pt x="35659" y="35053"/>
                </a:lnTo>
                <a:lnTo>
                  <a:pt x="36708" y="34932"/>
                </a:lnTo>
                <a:lnTo>
                  <a:pt x="37716" y="34811"/>
                </a:lnTo>
                <a:lnTo>
                  <a:pt x="38725" y="34650"/>
                </a:lnTo>
                <a:lnTo>
                  <a:pt x="39693" y="34489"/>
                </a:lnTo>
                <a:lnTo>
                  <a:pt x="40641" y="34307"/>
                </a:lnTo>
                <a:lnTo>
                  <a:pt x="41569" y="34105"/>
                </a:lnTo>
                <a:lnTo>
                  <a:pt x="42456" y="33904"/>
                </a:lnTo>
                <a:lnTo>
                  <a:pt x="43303" y="33682"/>
                </a:lnTo>
                <a:lnTo>
                  <a:pt x="44130" y="33460"/>
                </a:lnTo>
                <a:lnTo>
                  <a:pt x="44917" y="33198"/>
                </a:lnTo>
                <a:lnTo>
                  <a:pt x="45683" y="32936"/>
                </a:lnTo>
                <a:lnTo>
                  <a:pt x="46389" y="32673"/>
                </a:lnTo>
                <a:lnTo>
                  <a:pt x="46732" y="32532"/>
                </a:lnTo>
                <a:lnTo>
                  <a:pt x="47075" y="32371"/>
                </a:lnTo>
                <a:lnTo>
                  <a:pt x="47397" y="32210"/>
                </a:lnTo>
                <a:lnTo>
                  <a:pt x="47700" y="32048"/>
                </a:lnTo>
                <a:lnTo>
                  <a:pt x="48002" y="31867"/>
                </a:lnTo>
                <a:lnTo>
                  <a:pt x="48305" y="31685"/>
                </a:lnTo>
                <a:lnTo>
                  <a:pt x="48849" y="31282"/>
                </a:lnTo>
                <a:lnTo>
                  <a:pt x="49374" y="30858"/>
                </a:lnTo>
                <a:lnTo>
                  <a:pt x="49858" y="30415"/>
                </a:lnTo>
                <a:lnTo>
                  <a:pt x="50281" y="29930"/>
                </a:lnTo>
                <a:lnTo>
                  <a:pt x="50705" y="29406"/>
                </a:lnTo>
                <a:lnTo>
                  <a:pt x="51068" y="28882"/>
                </a:lnTo>
                <a:lnTo>
                  <a:pt x="51391" y="28317"/>
                </a:lnTo>
                <a:lnTo>
                  <a:pt x="51693" y="27732"/>
                </a:lnTo>
                <a:lnTo>
                  <a:pt x="51976" y="27107"/>
                </a:lnTo>
                <a:lnTo>
                  <a:pt x="52197" y="26482"/>
                </a:lnTo>
                <a:lnTo>
                  <a:pt x="52399" y="25836"/>
                </a:lnTo>
                <a:lnTo>
                  <a:pt x="52581" y="25171"/>
                </a:lnTo>
                <a:lnTo>
                  <a:pt x="52722" y="24485"/>
                </a:lnTo>
                <a:lnTo>
                  <a:pt x="52823" y="23779"/>
                </a:lnTo>
                <a:lnTo>
                  <a:pt x="52903" y="23053"/>
                </a:lnTo>
                <a:lnTo>
                  <a:pt x="52964" y="22327"/>
                </a:lnTo>
                <a:lnTo>
                  <a:pt x="52984" y="21581"/>
                </a:lnTo>
                <a:lnTo>
                  <a:pt x="52984" y="20814"/>
                </a:lnTo>
                <a:lnTo>
                  <a:pt x="52964" y="20048"/>
                </a:lnTo>
                <a:lnTo>
                  <a:pt x="52903" y="19261"/>
                </a:lnTo>
                <a:lnTo>
                  <a:pt x="52823" y="18475"/>
                </a:lnTo>
                <a:lnTo>
                  <a:pt x="52722" y="17688"/>
                </a:lnTo>
                <a:lnTo>
                  <a:pt x="52601" y="16881"/>
                </a:lnTo>
                <a:lnTo>
                  <a:pt x="52460" y="16075"/>
                </a:lnTo>
                <a:lnTo>
                  <a:pt x="52278" y="15268"/>
                </a:lnTo>
                <a:lnTo>
                  <a:pt x="52097" y="14461"/>
                </a:lnTo>
                <a:lnTo>
                  <a:pt x="51895" y="13634"/>
                </a:lnTo>
                <a:lnTo>
                  <a:pt x="51653" y="12827"/>
                </a:lnTo>
                <a:lnTo>
                  <a:pt x="51411" y="12001"/>
                </a:lnTo>
                <a:lnTo>
                  <a:pt x="51149" y="11214"/>
                </a:lnTo>
                <a:lnTo>
                  <a:pt x="50846" y="10427"/>
                </a:lnTo>
                <a:lnTo>
                  <a:pt x="50523" y="9661"/>
                </a:lnTo>
                <a:lnTo>
                  <a:pt x="50181" y="8915"/>
                </a:lnTo>
                <a:lnTo>
                  <a:pt x="49818" y="8209"/>
                </a:lnTo>
                <a:lnTo>
                  <a:pt x="49434" y="7503"/>
                </a:lnTo>
                <a:lnTo>
                  <a:pt x="49031" y="6837"/>
                </a:lnTo>
                <a:lnTo>
                  <a:pt x="48607" y="6192"/>
                </a:lnTo>
                <a:lnTo>
                  <a:pt x="48184" y="5567"/>
                </a:lnTo>
                <a:lnTo>
                  <a:pt x="47720" y="4982"/>
                </a:lnTo>
                <a:lnTo>
                  <a:pt x="47256" y="4417"/>
                </a:lnTo>
                <a:lnTo>
                  <a:pt x="46752" y="3893"/>
                </a:lnTo>
                <a:lnTo>
                  <a:pt x="46268" y="3389"/>
                </a:lnTo>
                <a:lnTo>
                  <a:pt x="45743" y="2925"/>
                </a:lnTo>
                <a:lnTo>
                  <a:pt x="45219" y="2481"/>
                </a:lnTo>
                <a:lnTo>
                  <a:pt x="44675" y="2078"/>
                </a:lnTo>
                <a:lnTo>
                  <a:pt x="44130" y="1694"/>
                </a:lnTo>
                <a:lnTo>
                  <a:pt x="43565" y="1351"/>
                </a:lnTo>
                <a:lnTo>
                  <a:pt x="43001" y="1049"/>
                </a:lnTo>
                <a:lnTo>
                  <a:pt x="42436" y="787"/>
                </a:lnTo>
                <a:lnTo>
                  <a:pt x="41851" y="565"/>
                </a:lnTo>
                <a:lnTo>
                  <a:pt x="41266" y="363"/>
                </a:lnTo>
                <a:lnTo>
                  <a:pt x="40661" y="222"/>
                </a:lnTo>
                <a:lnTo>
                  <a:pt x="40076" y="101"/>
                </a:lnTo>
                <a:lnTo>
                  <a:pt x="39471" y="41"/>
                </a:lnTo>
                <a:lnTo>
                  <a:pt x="3886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6" name="Google Shape;496;p9"/>
          <p:cNvGrpSpPr/>
          <p:nvPr/>
        </p:nvGrpSpPr>
        <p:grpSpPr>
          <a:xfrm flipH="1">
            <a:off x="-6539" y="-10007"/>
            <a:ext cx="3109462" cy="1842098"/>
            <a:chOff x="238125" y="3383650"/>
            <a:chExt cx="1287775" cy="762900"/>
          </a:xfrm>
        </p:grpSpPr>
        <p:sp>
          <p:nvSpPr>
            <p:cNvPr id="497" name="Google Shape;497;p9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9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9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0" name="Google Shape;500;p9"/>
          <p:cNvGrpSpPr/>
          <p:nvPr/>
        </p:nvGrpSpPr>
        <p:grpSpPr>
          <a:xfrm rot="5400000" flipH="1">
            <a:off x="7418010" y="3221735"/>
            <a:ext cx="1296319" cy="2563468"/>
            <a:chOff x="961675" y="1958725"/>
            <a:chExt cx="563225" cy="1113825"/>
          </a:xfrm>
        </p:grpSpPr>
        <p:sp>
          <p:nvSpPr>
            <p:cNvPr id="501" name="Google Shape;501;p9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9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3" name="Google Shape;503;p9"/>
          <p:cNvSpPr/>
          <p:nvPr/>
        </p:nvSpPr>
        <p:spPr>
          <a:xfrm>
            <a:off x="1914965" y="123018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4" name="Google Shape;504;p9"/>
          <p:cNvGrpSpPr/>
          <p:nvPr/>
        </p:nvGrpSpPr>
        <p:grpSpPr>
          <a:xfrm>
            <a:off x="5344099" y="1011675"/>
            <a:ext cx="475779" cy="475800"/>
            <a:chOff x="1460350" y="2402425"/>
            <a:chExt cx="208950" cy="208950"/>
          </a:xfrm>
        </p:grpSpPr>
        <p:sp>
          <p:nvSpPr>
            <p:cNvPr id="505" name="Google Shape;505;p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3" name="Google Shape;533;p9"/>
          <p:cNvGrpSpPr/>
          <p:nvPr/>
        </p:nvGrpSpPr>
        <p:grpSpPr>
          <a:xfrm rot="3427705">
            <a:off x="5076528" y="4180104"/>
            <a:ext cx="340783" cy="340829"/>
            <a:chOff x="1460350" y="2402425"/>
            <a:chExt cx="208950" cy="208950"/>
          </a:xfrm>
        </p:grpSpPr>
        <p:sp>
          <p:nvSpPr>
            <p:cNvPr id="534" name="Google Shape;534;p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2" name="Google Shape;562;p9"/>
          <p:cNvSpPr/>
          <p:nvPr/>
        </p:nvSpPr>
        <p:spPr>
          <a:xfrm>
            <a:off x="8188388" y="866375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ONE_COLUMN_TEXT_1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7" name="Google Shape;817;p15"/>
          <p:cNvGrpSpPr/>
          <p:nvPr/>
        </p:nvGrpSpPr>
        <p:grpSpPr>
          <a:xfrm>
            <a:off x="1373558" y="441404"/>
            <a:ext cx="6367911" cy="3922930"/>
            <a:chOff x="1569550" y="629994"/>
            <a:chExt cx="5900038" cy="3634698"/>
          </a:xfrm>
        </p:grpSpPr>
        <p:grpSp>
          <p:nvGrpSpPr>
            <p:cNvPr id="818" name="Google Shape;818;p15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819" name="Google Shape;819;p15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15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15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15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15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24" name="Google Shape;824;p15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5" name="Google Shape;825;p15"/>
          <p:cNvSpPr txBox="1">
            <a:spLocks noGrp="1"/>
          </p:cNvSpPr>
          <p:nvPr>
            <p:ph type="title"/>
          </p:nvPr>
        </p:nvSpPr>
        <p:spPr>
          <a:xfrm>
            <a:off x="1991650" y="1028776"/>
            <a:ext cx="5183700" cy="17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0000"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826" name="Google Shape;826;p15"/>
          <p:cNvSpPr txBox="1">
            <a:spLocks noGrp="1"/>
          </p:cNvSpPr>
          <p:nvPr>
            <p:ph type="subTitle" idx="1"/>
          </p:nvPr>
        </p:nvSpPr>
        <p:spPr>
          <a:xfrm>
            <a:off x="2046150" y="2883100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Tahoma" panose="020B060403050404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27" name="Google Shape;827;p15"/>
          <p:cNvSpPr/>
          <p:nvPr/>
        </p:nvSpPr>
        <p:spPr>
          <a:xfrm rot="10800000" flipH="1">
            <a:off x="-532037" y="-606633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15"/>
          <p:cNvSpPr/>
          <p:nvPr/>
        </p:nvSpPr>
        <p:spPr>
          <a:xfrm rot="5737592">
            <a:off x="7064899" y="2728579"/>
            <a:ext cx="3536688" cy="3525078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9" name="Google Shape;829;p15"/>
          <p:cNvGrpSpPr/>
          <p:nvPr/>
        </p:nvGrpSpPr>
        <p:grpSpPr>
          <a:xfrm rot="5400000">
            <a:off x="7718171" y="-484217"/>
            <a:ext cx="970042" cy="1918341"/>
            <a:chOff x="961675" y="1958725"/>
            <a:chExt cx="563225" cy="1113825"/>
          </a:xfrm>
        </p:grpSpPr>
        <p:sp>
          <p:nvSpPr>
            <p:cNvPr id="830" name="Google Shape;830;p15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2" name="Google Shape;832;p15"/>
          <p:cNvGrpSpPr/>
          <p:nvPr/>
        </p:nvGrpSpPr>
        <p:grpSpPr>
          <a:xfrm rot="10800000">
            <a:off x="-14209" y="3449289"/>
            <a:ext cx="2862466" cy="1695774"/>
            <a:chOff x="238125" y="3383650"/>
            <a:chExt cx="1287775" cy="762900"/>
          </a:xfrm>
        </p:grpSpPr>
        <p:sp>
          <p:nvSpPr>
            <p:cNvPr id="833" name="Google Shape;833;p15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5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5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6" name="Google Shape;836;p15"/>
          <p:cNvSpPr/>
          <p:nvPr/>
        </p:nvSpPr>
        <p:spPr>
          <a:xfrm>
            <a:off x="2080440" y="39221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15"/>
          <p:cNvSpPr/>
          <p:nvPr/>
        </p:nvSpPr>
        <p:spPr>
          <a:xfrm>
            <a:off x="6819877" y="663935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15"/>
          <p:cNvSpPr/>
          <p:nvPr/>
        </p:nvSpPr>
        <p:spPr>
          <a:xfrm>
            <a:off x="7066983" y="375451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9" name="Google Shape;839;p15"/>
          <p:cNvGrpSpPr/>
          <p:nvPr/>
        </p:nvGrpSpPr>
        <p:grpSpPr>
          <a:xfrm rot="-5839867">
            <a:off x="451931" y="1931146"/>
            <a:ext cx="894053" cy="666848"/>
            <a:chOff x="7664899" y="1459525"/>
            <a:chExt cx="894076" cy="666865"/>
          </a:xfrm>
        </p:grpSpPr>
        <p:sp>
          <p:nvSpPr>
            <p:cNvPr id="840" name="Google Shape;840;p15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5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2" name="Google Shape;842;p15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843" name="Google Shape;843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15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15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15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15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15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15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15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1" name="Google Shape;871;p15"/>
          <p:cNvGrpSpPr/>
          <p:nvPr/>
        </p:nvGrpSpPr>
        <p:grpSpPr>
          <a:xfrm rot="1834538" flipH="1">
            <a:off x="7880182" y="1613616"/>
            <a:ext cx="860132" cy="986726"/>
            <a:chOff x="513430" y="1075376"/>
            <a:chExt cx="860090" cy="986678"/>
          </a:xfrm>
        </p:grpSpPr>
        <p:sp>
          <p:nvSpPr>
            <p:cNvPr id="872" name="Google Shape;872;p15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3" name="Google Shape;873;p15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874" name="Google Shape;874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15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15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15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15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15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15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15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02" name="Google Shape;902;p15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3" name="Google Shape;903;p15"/>
          <p:cNvSpPr/>
          <p:nvPr/>
        </p:nvSpPr>
        <p:spPr>
          <a:xfrm>
            <a:off x="1840600" y="934025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ONE_COLUMN_TEXT_2"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906" name="Google Shape;906;p16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7704000" cy="346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>
                <a:solidFill>
                  <a:srgbClr val="434343"/>
                </a:solidFill>
                <a:latin typeface="Tahoma" panose="020B0604030504040204" pitchFamily="34" charset="0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 dirty="0"/>
          </a:p>
        </p:txBody>
      </p:sp>
      <p:sp>
        <p:nvSpPr>
          <p:cNvPr id="907" name="Google Shape;907;p16"/>
          <p:cNvSpPr/>
          <p:nvPr/>
        </p:nvSpPr>
        <p:spPr>
          <a:xfrm rot="-275813">
            <a:off x="-1164095" y="2762000"/>
            <a:ext cx="3393984" cy="4581405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8" name="Google Shape;908;p16"/>
          <p:cNvGrpSpPr/>
          <p:nvPr/>
        </p:nvGrpSpPr>
        <p:grpSpPr>
          <a:xfrm flipH="1">
            <a:off x="-398107" y="-10068"/>
            <a:ext cx="2862466" cy="1695774"/>
            <a:chOff x="238125" y="3383650"/>
            <a:chExt cx="1287775" cy="762900"/>
          </a:xfrm>
        </p:grpSpPr>
        <p:sp>
          <p:nvSpPr>
            <p:cNvPr id="909" name="Google Shape;909;p1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2" name="Google Shape;912;p16"/>
          <p:cNvGrpSpPr/>
          <p:nvPr/>
        </p:nvGrpSpPr>
        <p:grpSpPr>
          <a:xfrm rot="5400000" flipH="1">
            <a:off x="7423012" y="3418010"/>
            <a:ext cx="1156019" cy="2286014"/>
            <a:chOff x="961675" y="1958725"/>
            <a:chExt cx="563225" cy="1113825"/>
          </a:xfrm>
        </p:grpSpPr>
        <p:sp>
          <p:nvSpPr>
            <p:cNvPr id="913" name="Google Shape;913;p1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5" name="Google Shape;915;p16"/>
          <p:cNvSpPr/>
          <p:nvPr/>
        </p:nvSpPr>
        <p:spPr>
          <a:xfrm rot="3818722" flipH="1">
            <a:off x="7011285" y="-853003"/>
            <a:ext cx="3709350" cy="3697173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6" name="Google Shape;916;p16"/>
          <p:cNvSpPr/>
          <p:nvPr/>
        </p:nvSpPr>
        <p:spPr>
          <a:xfrm>
            <a:off x="244640" y="443825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p16"/>
          <p:cNvSpPr/>
          <p:nvPr/>
        </p:nvSpPr>
        <p:spPr>
          <a:xfrm>
            <a:off x="-226575" y="19838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8" name="Google Shape;918;p16"/>
          <p:cNvGrpSpPr/>
          <p:nvPr/>
        </p:nvGrpSpPr>
        <p:grpSpPr>
          <a:xfrm>
            <a:off x="3842012" y="4800875"/>
            <a:ext cx="475779" cy="475800"/>
            <a:chOff x="1460350" y="2402425"/>
            <a:chExt cx="208950" cy="208950"/>
          </a:xfrm>
        </p:grpSpPr>
        <p:sp>
          <p:nvSpPr>
            <p:cNvPr id="919" name="Google Shape;919;p16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6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6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6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16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16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16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16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1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6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6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6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6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6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6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6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16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6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16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1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1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16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7" name="Google Shape;947;p16"/>
          <p:cNvGrpSpPr/>
          <p:nvPr/>
        </p:nvGrpSpPr>
        <p:grpSpPr>
          <a:xfrm rot="3427705">
            <a:off x="8018003" y="560954"/>
            <a:ext cx="340783" cy="340829"/>
            <a:chOff x="1460350" y="2402425"/>
            <a:chExt cx="208950" cy="208950"/>
          </a:xfrm>
        </p:grpSpPr>
        <p:sp>
          <p:nvSpPr>
            <p:cNvPr id="948" name="Google Shape;948;p16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16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16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6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6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6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6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6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6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6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6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6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1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1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1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16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16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16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6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6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16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1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6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6" name="Google Shape;976;p16"/>
          <p:cNvSpPr/>
          <p:nvPr/>
        </p:nvSpPr>
        <p:spPr>
          <a:xfrm>
            <a:off x="8186315" y="272715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 dirty="0"/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000677EA-1CC8-42BB-A83E-F21E7061B4E9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1749" y="19731105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B8DFF99F-CC49-4B45-8777-1692B9A0E163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0765" y="19731105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DC272CAE-4FA8-408F-8882-685A0D63E2D8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1749" y="-6054977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6AC777D7-49A6-44E5-BD25-502DC455442E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10196" y="-5242326"/>
            <a:ext cx="1881378" cy="16253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8EA4C0-F25F-4A53-ADE8-78FD62DFDB7F}"/>
              </a:ext>
            </a:extLst>
          </p:cNvPr>
          <p:cNvSpPr txBox="1"/>
          <p:nvPr userDrawn="1"/>
        </p:nvSpPr>
        <p:spPr>
          <a:xfrm>
            <a:off x="15510747" y="17111871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22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1195CF-BD19-4D39-84FD-133AE59CEB3F}"/>
              </a:ext>
            </a:extLst>
          </p:cNvPr>
          <p:cNvSpPr txBox="1"/>
          <p:nvPr userDrawn="1"/>
        </p:nvSpPr>
        <p:spPr>
          <a:xfrm>
            <a:off x="8365569" y="4774168"/>
            <a:ext cx="784189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en-US" b="1" spc="50" dirty="0">
                <a:ln w="0"/>
                <a:solidFill>
                  <a:schemeClr val="bg1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5" r:id="rId6"/>
    <p:sldLayoutId id="2147483658" r:id="rId7"/>
    <p:sldLayoutId id="2147483661" r:id="rId8"/>
    <p:sldLayoutId id="2147483662" r:id="rId9"/>
    <p:sldLayoutId id="2147483669" r:id="rId10"/>
    <p:sldLayoutId id="2147483672" r:id="rId11"/>
    <p:sldLayoutId id="2147483673" r:id="rId12"/>
    <p:sldLayoutId id="2147483675" r:id="rId13"/>
    <p:sldLayoutId id="2147483677" r:id="rId14"/>
    <p:sldLayoutId id="2147483680" r:id="rId15"/>
    <p:sldLayoutId id="2147483681" r:id="rId16"/>
    <p:sldLayoutId id="2147483682" r:id="rId17"/>
    <p:sldLayoutId id="2147483683" r:id="rId18"/>
    <p:sldLayoutId id="2147483687" r:id="rId1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#9Slide06 SVNClementine" panose="020F0502020204030203" pitchFamily="34" charset="0"/>
          <a:ea typeface="#9Slide06 SVNClementine" panose="020F0502020204030203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EZjNphquQvA?feature=oembed" TargetMode="External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BIRKG9ardlg?feature=oembed" TargetMode="External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microsoft.com/office/2007/relationships/hdphoto" Target="../media/hdphoto3.wd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microsoft.com/office/2007/relationships/hdphoto" Target="../media/hdphoto2.wdp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3B7KLstUZbI?feature=oembed" TargetMode="External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nIHwEtTk_00?feature=oembed" TargetMode="External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gif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4_xZxjHWKbU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720000" y="2145750"/>
            <a:ext cx="4560300" cy="16095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KHỞI ĐỘNG</a:t>
            </a:r>
            <a:endParaRPr dirty="0"/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3">
            <a:extLst>
              <a:ext uri="{FF2B5EF4-FFF2-40B4-BE49-F238E27FC236}">
                <a16:creationId xmlns:a16="http://schemas.microsoft.com/office/drawing/2014/main" id="{15050645-A82E-4443-A7C9-6C6980E49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30500"/>
            <a:ext cx="830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800" b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Group 137">
            <a:extLst>
              <a:ext uri="{FF2B5EF4-FFF2-40B4-BE49-F238E27FC236}">
                <a16:creationId xmlns:a16="http://schemas.microsoft.com/office/drawing/2014/main" id="{32B70C75-1E13-4EE7-9B95-61676C0412EB}"/>
              </a:ext>
            </a:extLst>
          </p:cNvPr>
          <p:cNvGraphicFramePr>
            <a:graphicFrameLocks/>
          </p:cNvGraphicFramePr>
          <p:nvPr/>
        </p:nvGraphicFramePr>
        <p:xfrm>
          <a:off x="127000" y="0"/>
          <a:ext cx="8839199" cy="5143500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2455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919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919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47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Thí</a:t>
                      </a:r>
                      <a:r>
                        <a:rPr kumimoji="0" lang="en-US" sz="2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kumimoji="0" lang="en-US" sz="28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nghiệm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Câu</a:t>
                      </a:r>
                      <a:r>
                        <a:rPr kumimoji="0" lang="en-US" sz="2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kumimoji="0" lang="en-US" sz="28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hỏi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Kết</a:t>
                      </a:r>
                      <a:r>
                        <a:rPr kumimoji="0" lang="en-US" sz="2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kumimoji="0" lang="en-US" sz="28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quả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87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 Box 130">
            <a:extLst>
              <a:ext uri="{FF2B5EF4-FFF2-40B4-BE49-F238E27FC236}">
                <a16:creationId xmlns:a16="http://schemas.microsoft.com/office/drawing/2014/main" id="{59832281-C104-4351-B92C-2EC26722B9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9701" y="758894"/>
            <a:ext cx="2978147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Bóng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tối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dạng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bật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đèn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sáng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7" name="Text Box 131">
            <a:extLst>
              <a:ext uri="{FF2B5EF4-FFF2-40B4-BE49-F238E27FC236}">
                <a16:creationId xmlns:a16="http://schemas.microsoft.com/office/drawing/2014/main" id="{86372867-FBE2-4094-8642-EAB9B18D6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2949" y="758894"/>
            <a:ext cx="3022601" cy="2246769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 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Bóng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tối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phía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quyển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sách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dạng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giống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0C0CDD-05EC-4E36-8EC4-CF3B372103A2}"/>
              </a:ext>
            </a:extLst>
          </p:cNvPr>
          <p:cNvSpPr txBox="1"/>
          <p:nvPr/>
        </p:nvSpPr>
        <p:spPr>
          <a:xfrm>
            <a:off x="177801" y="758894"/>
            <a:ext cx="2514600" cy="18158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Chiếu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đèn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pin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quyển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sách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defRPr/>
            </a:pP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Box 130">
            <a:extLst>
              <a:ext uri="{FF2B5EF4-FFF2-40B4-BE49-F238E27FC236}">
                <a16:creationId xmlns:a16="http://schemas.microsoft.com/office/drawing/2014/main" id="{C138D59B-CB33-4DB3-A365-50E79B209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5249" y="2972931"/>
            <a:ext cx="30226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hangingPunct="1">
              <a:buFontTx/>
              <a:buChar char="-"/>
              <a:defRPr/>
            </a:pP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Bóng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thay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dịch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đèn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gần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quyển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10" name="Text Box 131">
            <a:extLst>
              <a:ext uri="{FF2B5EF4-FFF2-40B4-BE49-F238E27FC236}">
                <a16:creationId xmlns:a16="http://schemas.microsoft.com/office/drawing/2014/main" id="{502458DA-3207-4C63-9561-EF383C545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0723" y="2972931"/>
            <a:ext cx="3022601" cy="138499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Bóng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hơn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dịch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đèn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gần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quyển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A59D29-32E1-974D-B999-C162025077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267"/>
          <a:stretch/>
        </p:blipFill>
        <p:spPr>
          <a:xfrm>
            <a:off x="320676" y="2149870"/>
            <a:ext cx="2090015" cy="285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364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3">
            <a:extLst>
              <a:ext uri="{FF2B5EF4-FFF2-40B4-BE49-F238E27FC236}">
                <a16:creationId xmlns:a16="http://schemas.microsoft.com/office/drawing/2014/main" id="{15050645-A82E-4443-A7C9-6C6980E49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30500"/>
            <a:ext cx="830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800" b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Group 137">
            <a:extLst>
              <a:ext uri="{FF2B5EF4-FFF2-40B4-BE49-F238E27FC236}">
                <a16:creationId xmlns:a16="http://schemas.microsoft.com/office/drawing/2014/main" id="{32B70C75-1E13-4EE7-9B95-61676C0412EB}"/>
              </a:ext>
            </a:extLst>
          </p:cNvPr>
          <p:cNvGraphicFramePr>
            <a:graphicFrameLocks/>
          </p:cNvGraphicFramePr>
          <p:nvPr/>
        </p:nvGraphicFramePr>
        <p:xfrm>
          <a:off x="127000" y="0"/>
          <a:ext cx="8839199" cy="5143500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2455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919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919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47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Thí</a:t>
                      </a:r>
                      <a:r>
                        <a:rPr kumimoji="0" lang="en-US" sz="2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kumimoji="0" lang="en-US" sz="28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nghiệm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Câu</a:t>
                      </a:r>
                      <a:r>
                        <a:rPr kumimoji="0" lang="en-US" sz="2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kumimoji="0" lang="en-US" sz="28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hỏi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Kết</a:t>
                      </a:r>
                      <a:r>
                        <a:rPr kumimoji="0" lang="en-US" sz="2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kumimoji="0" lang="en-US" sz="28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quả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87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 Box 130">
            <a:extLst>
              <a:ext uri="{FF2B5EF4-FFF2-40B4-BE49-F238E27FC236}">
                <a16:creationId xmlns:a16="http://schemas.microsoft.com/office/drawing/2014/main" id="{59832281-C104-4351-B92C-2EC26722B9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9701" y="758894"/>
            <a:ext cx="2978147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Bóng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tối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dạng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bật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đèn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sáng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7" name="Text Box 131">
            <a:extLst>
              <a:ext uri="{FF2B5EF4-FFF2-40B4-BE49-F238E27FC236}">
                <a16:creationId xmlns:a16="http://schemas.microsoft.com/office/drawing/2014/main" id="{86372867-FBE2-4094-8642-EAB9B18D6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2949" y="758894"/>
            <a:ext cx="3022601" cy="2246769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Bóng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tối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vỏ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bóng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tối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gần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giống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chiếu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sáng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0C0CDD-05EC-4E36-8EC4-CF3B372103A2}"/>
              </a:ext>
            </a:extLst>
          </p:cNvPr>
          <p:cNvSpPr txBox="1"/>
          <p:nvPr/>
        </p:nvSpPr>
        <p:spPr>
          <a:xfrm>
            <a:off x="177801" y="758894"/>
            <a:ext cx="2514600" cy="1846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Chiếu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đèn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pin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vỏ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defRPr/>
            </a:pP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Box 130">
            <a:extLst>
              <a:ext uri="{FF2B5EF4-FFF2-40B4-BE49-F238E27FC236}">
                <a16:creationId xmlns:a16="http://schemas.microsoft.com/office/drawing/2014/main" id="{C138D59B-CB33-4DB3-A365-50E79B209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5249" y="2972931"/>
            <a:ext cx="30226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hangingPunct="1">
              <a:buFontTx/>
              <a:buChar char="-"/>
              <a:defRPr/>
            </a:pP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Bóng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thay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dịch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đèn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gần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vỏ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10" name="Text Box 131">
            <a:extLst>
              <a:ext uri="{FF2B5EF4-FFF2-40B4-BE49-F238E27FC236}">
                <a16:creationId xmlns:a16="http://schemas.microsoft.com/office/drawing/2014/main" id="{502458DA-3207-4C63-9561-EF383C545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0723" y="2972931"/>
            <a:ext cx="3022601" cy="138499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Bóng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dịch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đèn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gần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8E6D19-930F-094F-BA5B-C4F1813200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194"/>
          <a:stretch/>
        </p:blipFill>
        <p:spPr>
          <a:xfrm>
            <a:off x="254001" y="2131783"/>
            <a:ext cx="2178049" cy="29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1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3">
            <a:extLst>
              <a:ext uri="{FF2B5EF4-FFF2-40B4-BE49-F238E27FC236}">
                <a16:creationId xmlns:a16="http://schemas.microsoft.com/office/drawing/2014/main" id="{15050645-A82E-4443-A7C9-6C6980E49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30500"/>
            <a:ext cx="830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800" b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Group 137">
            <a:extLst>
              <a:ext uri="{FF2B5EF4-FFF2-40B4-BE49-F238E27FC236}">
                <a16:creationId xmlns:a16="http://schemas.microsoft.com/office/drawing/2014/main" id="{32B70C75-1E13-4EE7-9B95-61676C0412EB}"/>
              </a:ext>
            </a:extLst>
          </p:cNvPr>
          <p:cNvGraphicFramePr>
            <a:graphicFrameLocks/>
          </p:cNvGraphicFramePr>
          <p:nvPr/>
        </p:nvGraphicFramePr>
        <p:xfrm>
          <a:off x="127000" y="0"/>
          <a:ext cx="8839199" cy="5143500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2455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919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919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47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Thí</a:t>
                      </a:r>
                      <a:r>
                        <a:rPr kumimoji="0" lang="en-US" sz="2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kumimoji="0" lang="en-US" sz="28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nghiệm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Câu</a:t>
                      </a:r>
                      <a:r>
                        <a:rPr kumimoji="0" lang="en-US" sz="2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kumimoji="0" lang="en-US" sz="28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hỏi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Kết</a:t>
                      </a:r>
                      <a:r>
                        <a:rPr kumimoji="0" lang="en-US" sz="2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kumimoji="0" lang="en-US" sz="28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quả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87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 Box 130">
            <a:extLst>
              <a:ext uri="{FF2B5EF4-FFF2-40B4-BE49-F238E27FC236}">
                <a16:creationId xmlns:a16="http://schemas.microsoft.com/office/drawing/2014/main" id="{59832281-C104-4351-B92C-2EC26722B9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9701" y="758894"/>
            <a:ext cx="2978147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Bóng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tối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dạng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bật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đèn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sáng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7" name="Text Box 131">
            <a:extLst>
              <a:ext uri="{FF2B5EF4-FFF2-40B4-BE49-F238E27FC236}">
                <a16:creationId xmlns:a16="http://schemas.microsoft.com/office/drawing/2014/main" id="{86372867-FBE2-4094-8642-EAB9B18D6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8023" y="758894"/>
            <a:ext cx="3209926" cy="353943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Bóng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tối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u="sng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bóng</a:t>
            </a:r>
            <a:r>
              <a:rPr lang="en-US" sz="2800" u="sng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u="sng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mờ</a:t>
            </a:r>
            <a:r>
              <a:rPr lang="en-US" sz="2800" u="sng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phía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chiếu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sáng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dạng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bóng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gần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giống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dạng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0C0CDD-05EC-4E36-8EC4-CF3B372103A2}"/>
              </a:ext>
            </a:extLst>
          </p:cNvPr>
          <p:cNvSpPr txBox="1"/>
          <p:nvPr/>
        </p:nvSpPr>
        <p:spPr>
          <a:xfrm>
            <a:off x="177801" y="758894"/>
            <a:ext cx="2514600" cy="18158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Chiếu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đèn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pin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tờ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bìa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defRPr/>
            </a:pP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Box 130">
            <a:extLst>
              <a:ext uri="{FF2B5EF4-FFF2-40B4-BE49-F238E27FC236}">
                <a16:creationId xmlns:a16="http://schemas.microsoft.com/office/drawing/2014/main" id="{C138D59B-CB33-4DB3-A365-50E79B209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5248" y="3327618"/>
            <a:ext cx="30226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hangingPunct="1">
              <a:buFontTx/>
              <a:buChar char="-"/>
              <a:defRPr/>
            </a:pP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Bóng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thay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dịch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đèn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gần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tờ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bìa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10" name="Text Box 131">
            <a:extLst>
              <a:ext uri="{FF2B5EF4-FFF2-40B4-BE49-F238E27FC236}">
                <a16:creationId xmlns:a16="http://schemas.microsoft.com/office/drawing/2014/main" id="{502458DA-3207-4C63-9561-EF383C545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8023" y="4192438"/>
            <a:ext cx="3022601" cy="138499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Bóng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hơn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dịch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đèn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gần 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164C89-6709-7941-9BD6-93598B195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11" y="2097722"/>
            <a:ext cx="1880808" cy="296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62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E173208-FD2A-3F4B-AC85-E01435BCC5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528"/>
          <a:stretch/>
        </p:blipFill>
        <p:spPr>
          <a:xfrm>
            <a:off x="6292509" y="894442"/>
            <a:ext cx="1783185" cy="2433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AC6B0A-9ADB-F142-AF7B-778736B051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267"/>
          <a:stretch/>
        </p:blipFill>
        <p:spPr>
          <a:xfrm>
            <a:off x="1163404" y="892225"/>
            <a:ext cx="1783184" cy="2433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9B3709-BFB2-4340-8EC3-6250C0924F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194"/>
          <a:stretch/>
        </p:blipFill>
        <p:spPr>
          <a:xfrm>
            <a:off x="3797365" y="892225"/>
            <a:ext cx="1783184" cy="24333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BC79243-198D-499E-8425-0C2239A3631C}"/>
              </a:ext>
            </a:extLst>
          </p:cNvPr>
          <p:cNvSpPr txBox="1"/>
          <p:nvPr/>
        </p:nvSpPr>
        <p:spPr>
          <a:xfrm>
            <a:off x="1767071" y="200516"/>
            <a:ext cx="8204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UTM Avo" panose="02040603050506020204" pitchFamily="18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altLang="en-US" sz="2400" b="1" dirty="0">
                <a:solidFill>
                  <a:srgbClr val="C00000"/>
                </a:solidFill>
                <a:latin typeface="UTM Avo" panose="02040603050506020204" pitchFamily="18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UTM Avo" panose="02040603050506020204" pitchFamily="18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altLang="en-US" sz="2400" b="1" dirty="0">
                <a:solidFill>
                  <a:srgbClr val="C00000"/>
                </a:solidFill>
                <a:latin typeface="UTM Avo" panose="02040603050506020204" pitchFamily="18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/>
                <a:ea typeface="Tahoma" panose="020B0604030504040204" pitchFamily="34" charset="0"/>
                <a:cs typeface="Tahoma" panose="020B0604030504040204" pitchFamily="34" charset="0"/>
              </a:rPr>
              <a:t>ánh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/>
                <a:ea typeface="Tahoma" panose="020B0604030504040204" pitchFamily="34" charset="0"/>
                <a:cs typeface="Tahoma" panose="020B0604030504040204" pitchFamily="34" charset="0"/>
              </a:rPr>
              <a:t>sáng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Avo" panose="02040603050506020204" pitchFamily="18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altLang="en-US" sz="2400" dirty="0">
                <a:solidFill>
                  <a:schemeClr val="tx1"/>
                </a:solidFill>
                <a:latin typeface="UTM Avo" panose="02040603050506020204" pitchFamily="18"/>
                <a:ea typeface="Tahoma" panose="020B0604030504040204" pitchFamily="34" charset="0"/>
                <a:cs typeface="Tahoma" panose="020B0604030504040204" pitchFamily="34" charset="0"/>
              </a:rPr>
              <a:t> qua?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3CB44B-DDE7-4D74-908C-DDDD7675878F}"/>
              </a:ext>
            </a:extLst>
          </p:cNvPr>
          <p:cNvSpPr/>
          <p:nvPr/>
        </p:nvSpPr>
        <p:spPr>
          <a:xfrm>
            <a:off x="925032" y="999461"/>
            <a:ext cx="2069764" cy="1502840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8BAD013-AF03-45A5-A8D6-9C0D59E2D93E}"/>
              </a:ext>
            </a:extLst>
          </p:cNvPr>
          <p:cNvSpPr/>
          <p:nvPr/>
        </p:nvSpPr>
        <p:spPr>
          <a:xfrm>
            <a:off x="4149824" y="1108855"/>
            <a:ext cx="1078265" cy="1384300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7757F88-C702-45EC-AE8D-F69F67F6EBF9}"/>
              </a:ext>
            </a:extLst>
          </p:cNvPr>
          <p:cNvSpPr/>
          <p:nvPr/>
        </p:nvSpPr>
        <p:spPr>
          <a:xfrm>
            <a:off x="6151998" y="1214640"/>
            <a:ext cx="2062513" cy="1414130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alf Frame 1">
            <a:extLst>
              <a:ext uri="{FF2B5EF4-FFF2-40B4-BE49-F238E27FC236}">
                <a16:creationId xmlns:a16="http://schemas.microsoft.com/office/drawing/2014/main" id="{4D46A056-EFF4-664E-B129-37BA14F906F0}"/>
              </a:ext>
            </a:extLst>
          </p:cNvPr>
          <p:cNvSpPr/>
          <p:nvPr/>
        </p:nvSpPr>
        <p:spPr>
          <a:xfrm rot="2482604" flipH="1" flipV="1">
            <a:off x="1955428" y="3888061"/>
            <a:ext cx="199138" cy="511955"/>
          </a:xfrm>
          <a:prstGeom prst="halfFram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  <p:sp>
        <p:nvSpPr>
          <p:cNvPr id="15" name="Half Frame 14">
            <a:extLst>
              <a:ext uri="{FF2B5EF4-FFF2-40B4-BE49-F238E27FC236}">
                <a16:creationId xmlns:a16="http://schemas.microsoft.com/office/drawing/2014/main" id="{064FAE84-E3E4-0F4A-AD4B-6C2920CEC4C8}"/>
              </a:ext>
            </a:extLst>
          </p:cNvPr>
          <p:cNvSpPr/>
          <p:nvPr/>
        </p:nvSpPr>
        <p:spPr>
          <a:xfrm rot="2482604" flipH="1" flipV="1">
            <a:off x="4589387" y="3898749"/>
            <a:ext cx="199138" cy="511955"/>
          </a:xfrm>
          <a:prstGeom prst="halfFram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7CBF14E-B4D6-6845-B63C-E8A19A53BE47}"/>
              </a:ext>
            </a:extLst>
          </p:cNvPr>
          <p:cNvSpPr/>
          <p:nvPr/>
        </p:nvSpPr>
        <p:spPr>
          <a:xfrm>
            <a:off x="1737791" y="3905714"/>
            <a:ext cx="634409" cy="581336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E0B0E6C-A9E1-EB42-A1F5-09D286562230}"/>
              </a:ext>
            </a:extLst>
          </p:cNvPr>
          <p:cNvSpPr/>
          <p:nvPr/>
        </p:nvSpPr>
        <p:spPr>
          <a:xfrm>
            <a:off x="4371751" y="3905714"/>
            <a:ext cx="634409" cy="581336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73064740-A066-4147-BD36-5412001D4431}"/>
              </a:ext>
            </a:extLst>
          </p:cNvPr>
          <p:cNvSpPr/>
          <p:nvPr/>
        </p:nvSpPr>
        <p:spPr>
          <a:xfrm>
            <a:off x="7005711" y="3896940"/>
            <a:ext cx="634409" cy="581336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2" grpId="0" animBg="1"/>
      <p:bldP spid="35" grpId="0" animBg="1"/>
      <p:bldP spid="37" grpId="0" animBg="1"/>
      <p:bldP spid="2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1" name="Google Shape;4381;p66"/>
          <p:cNvGrpSpPr/>
          <p:nvPr/>
        </p:nvGrpSpPr>
        <p:grpSpPr>
          <a:xfrm>
            <a:off x="567940" y="2256647"/>
            <a:ext cx="1789489" cy="1749245"/>
            <a:chOff x="2649462" y="141085"/>
            <a:chExt cx="2650309" cy="2591091"/>
          </a:xfrm>
        </p:grpSpPr>
        <p:sp>
          <p:nvSpPr>
            <p:cNvPr id="4382" name="Google Shape;4382;p66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83" name="Google Shape;4383;p66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4384" name="Google Shape;4384;p66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5" name="Google Shape;4385;p66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6" name="Google Shape;4386;p66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7" name="Google Shape;4387;p66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388" name="Google Shape;4388;p66"/>
          <p:cNvGrpSpPr/>
          <p:nvPr/>
        </p:nvGrpSpPr>
        <p:grpSpPr>
          <a:xfrm>
            <a:off x="6768640" y="2030922"/>
            <a:ext cx="1789489" cy="1749245"/>
            <a:chOff x="2649462" y="141085"/>
            <a:chExt cx="2650309" cy="2591091"/>
          </a:xfrm>
        </p:grpSpPr>
        <p:sp>
          <p:nvSpPr>
            <p:cNvPr id="4389" name="Google Shape;4389;p66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90" name="Google Shape;4390;p66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4391" name="Google Shape;4391;p66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2" name="Google Shape;4392;p66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3" name="Google Shape;4393;p66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4" name="Google Shape;4394;p66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395" name="Google Shape;4395;p66"/>
          <p:cNvSpPr txBox="1">
            <a:spLocks noGrp="1"/>
          </p:cNvSpPr>
          <p:nvPr>
            <p:ph type="title"/>
          </p:nvPr>
        </p:nvSpPr>
        <p:spPr>
          <a:xfrm>
            <a:off x="1837551" y="2001226"/>
            <a:ext cx="5697635" cy="6110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UTM Avo" panose="02040603050506020204" pitchFamily="18"/>
              </a:rPr>
              <a:t>A. </a:t>
            </a:r>
            <a:r>
              <a:rPr lang="en-US" sz="2400" dirty="0" err="1">
                <a:latin typeface="UTM Avo" panose="02040603050506020204" pitchFamily="18"/>
              </a:rPr>
              <a:t>Những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vật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cho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ánh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sáng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đi</a:t>
            </a:r>
            <a:r>
              <a:rPr lang="en-US" sz="2400" dirty="0">
                <a:latin typeface="UTM Avo" panose="02040603050506020204" pitchFamily="18"/>
              </a:rPr>
              <a:t> qua.</a:t>
            </a:r>
            <a:br>
              <a:rPr lang="en-US" sz="2400" dirty="0">
                <a:latin typeface="UTM Avo" panose="02040603050506020204" pitchFamily="18"/>
              </a:rPr>
            </a:br>
            <a:endParaRPr lang="en-US" sz="2400" dirty="0">
              <a:latin typeface="UTM Avo" panose="02040603050506020204" pitchFamily="18"/>
            </a:endParaRPr>
          </a:p>
        </p:txBody>
      </p:sp>
      <p:grpSp>
        <p:nvGrpSpPr>
          <p:cNvPr id="4404" name="Google Shape;4404;p66"/>
          <p:cNvGrpSpPr/>
          <p:nvPr/>
        </p:nvGrpSpPr>
        <p:grpSpPr>
          <a:xfrm>
            <a:off x="7238759" y="1678763"/>
            <a:ext cx="1592548" cy="1396333"/>
            <a:chOff x="6635075" y="715550"/>
            <a:chExt cx="681975" cy="597950"/>
          </a:xfrm>
        </p:grpSpPr>
        <p:sp>
          <p:nvSpPr>
            <p:cNvPr id="4405" name="Google Shape;4405;p66"/>
            <p:cNvSpPr/>
            <p:nvPr/>
          </p:nvSpPr>
          <p:spPr>
            <a:xfrm>
              <a:off x="6708300" y="1021700"/>
              <a:ext cx="133300" cy="144125"/>
            </a:xfrm>
            <a:custGeom>
              <a:avLst/>
              <a:gdLst/>
              <a:ahLst/>
              <a:cxnLst/>
              <a:rect l="l" t="t" r="r" b="b"/>
              <a:pathLst>
                <a:path w="5332" h="5765" extrusionOk="0">
                  <a:moveTo>
                    <a:pt x="2594" y="1"/>
                  </a:moveTo>
                  <a:lnTo>
                    <a:pt x="2066" y="97"/>
                  </a:lnTo>
                  <a:lnTo>
                    <a:pt x="1586" y="289"/>
                  </a:lnTo>
                  <a:lnTo>
                    <a:pt x="1153" y="577"/>
                  </a:lnTo>
                  <a:lnTo>
                    <a:pt x="769" y="961"/>
                  </a:lnTo>
                  <a:lnTo>
                    <a:pt x="433" y="1394"/>
                  </a:lnTo>
                  <a:lnTo>
                    <a:pt x="193" y="1922"/>
                  </a:lnTo>
                  <a:lnTo>
                    <a:pt x="49" y="2498"/>
                  </a:lnTo>
                  <a:lnTo>
                    <a:pt x="1" y="3075"/>
                  </a:lnTo>
                  <a:lnTo>
                    <a:pt x="97" y="3603"/>
                  </a:lnTo>
                  <a:lnTo>
                    <a:pt x="241" y="4131"/>
                  </a:lnTo>
                  <a:lnTo>
                    <a:pt x="481" y="4611"/>
                  </a:lnTo>
                  <a:lnTo>
                    <a:pt x="817" y="5044"/>
                  </a:lnTo>
                  <a:lnTo>
                    <a:pt x="1202" y="5380"/>
                  </a:lnTo>
                  <a:lnTo>
                    <a:pt x="1682" y="5620"/>
                  </a:lnTo>
                  <a:lnTo>
                    <a:pt x="1922" y="5668"/>
                  </a:lnTo>
                  <a:lnTo>
                    <a:pt x="2210" y="5764"/>
                  </a:lnTo>
                  <a:lnTo>
                    <a:pt x="2738" y="5764"/>
                  </a:lnTo>
                  <a:lnTo>
                    <a:pt x="3267" y="5668"/>
                  </a:lnTo>
                  <a:lnTo>
                    <a:pt x="3747" y="5476"/>
                  </a:lnTo>
                  <a:lnTo>
                    <a:pt x="4179" y="5236"/>
                  </a:lnTo>
                  <a:lnTo>
                    <a:pt x="4563" y="4852"/>
                  </a:lnTo>
                  <a:lnTo>
                    <a:pt x="4899" y="4419"/>
                  </a:lnTo>
                  <a:lnTo>
                    <a:pt x="5140" y="3891"/>
                  </a:lnTo>
                  <a:lnTo>
                    <a:pt x="5284" y="3315"/>
                  </a:lnTo>
                  <a:lnTo>
                    <a:pt x="5332" y="2738"/>
                  </a:lnTo>
                  <a:lnTo>
                    <a:pt x="5236" y="2162"/>
                  </a:lnTo>
                  <a:lnTo>
                    <a:pt x="5092" y="1634"/>
                  </a:lnTo>
                  <a:lnTo>
                    <a:pt x="4851" y="1202"/>
                  </a:lnTo>
                  <a:lnTo>
                    <a:pt x="4515" y="769"/>
                  </a:lnTo>
                  <a:lnTo>
                    <a:pt x="4083" y="433"/>
                  </a:lnTo>
                  <a:lnTo>
                    <a:pt x="3651" y="193"/>
                  </a:lnTo>
                  <a:lnTo>
                    <a:pt x="3411" y="97"/>
                  </a:lnTo>
                  <a:lnTo>
                    <a:pt x="3123" y="49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6" name="Google Shape;4406;p66"/>
            <p:cNvSpPr/>
            <p:nvPr/>
          </p:nvSpPr>
          <p:spPr>
            <a:xfrm>
              <a:off x="6708300" y="1021700"/>
              <a:ext cx="133300" cy="144125"/>
            </a:xfrm>
            <a:custGeom>
              <a:avLst/>
              <a:gdLst/>
              <a:ahLst/>
              <a:cxnLst/>
              <a:rect l="l" t="t" r="r" b="b"/>
              <a:pathLst>
                <a:path w="5332" h="5765" fill="none" extrusionOk="0">
                  <a:moveTo>
                    <a:pt x="49" y="2498"/>
                  </a:moveTo>
                  <a:lnTo>
                    <a:pt x="49" y="2498"/>
                  </a:lnTo>
                  <a:lnTo>
                    <a:pt x="1" y="3075"/>
                  </a:lnTo>
                  <a:lnTo>
                    <a:pt x="97" y="3603"/>
                  </a:lnTo>
                  <a:lnTo>
                    <a:pt x="241" y="4131"/>
                  </a:lnTo>
                  <a:lnTo>
                    <a:pt x="481" y="4611"/>
                  </a:lnTo>
                  <a:lnTo>
                    <a:pt x="817" y="5044"/>
                  </a:lnTo>
                  <a:lnTo>
                    <a:pt x="1202" y="5380"/>
                  </a:lnTo>
                  <a:lnTo>
                    <a:pt x="1682" y="5620"/>
                  </a:lnTo>
                  <a:lnTo>
                    <a:pt x="1922" y="5668"/>
                  </a:lnTo>
                  <a:lnTo>
                    <a:pt x="2210" y="5764"/>
                  </a:lnTo>
                  <a:lnTo>
                    <a:pt x="2210" y="5764"/>
                  </a:lnTo>
                  <a:lnTo>
                    <a:pt x="2498" y="5764"/>
                  </a:lnTo>
                  <a:lnTo>
                    <a:pt x="2738" y="5764"/>
                  </a:lnTo>
                  <a:lnTo>
                    <a:pt x="3267" y="5668"/>
                  </a:lnTo>
                  <a:lnTo>
                    <a:pt x="3747" y="5476"/>
                  </a:lnTo>
                  <a:lnTo>
                    <a:pt x="4179" y="5236"/>
                  </a:lnTo>
                  <a:lnTo>
                    <a:pt x="4563" y="4852"/>
                  </a:lnTo>
                  <a:lnTo>
                    <a:pt x="4899" y="4419"/>
                  </a:lnTo>
                  <a:lnTo>
                    <a:pt x="5140" y="3891"/>
                  </a:lnTo>
                  <a:lnTo>
                    <a:pt x="5284" y="3315"/>
                  </a:lnTo>
                  <a:lnTo>
                    <a:pt x="5284" y="3315"/>
                  </a:lnTo>
                  <a:lnTo>
                    <a:pt x="5332" y="2738"/>
                  </a:lnTo>
                  <a:lnTo>
                    <a:pt x="5236" y="2162"/>
                  </a:lnTo>
                  <a:lnTo>
                    <a:pt x="5092" y="1634"/>
                  </a:lnTo>
                  <a:lnTo>
                    <a:pt x="4851" y="1202"/>
                  </a:lnTo>
                  <a:lnTo>
                    <a:pt x="4515" y="769"/>
                  </a:lnTo>
                  <a:lnTo>
                    <a:pt x="4083" y="433"/>
                  </a:lnTo>
                  <a:lnTo>
                    <a:pt x="3651" y="193"/>
                  </a:lnTo>
                  <a:lnTo>
                    <a:pt x="3411" y="97"/>
                  </a:lnTo>
                  <a:lnTo>
                    <a:pt x="3123" y="49"/>
                  </a:lnTo>
                  <a:lnTo>
                    <a:pt x="3123" y="49"/>
                  </a:lnTo>
                  <a:lnTo>
                    <a:pt x="2834" y="1"/>
                  </a:lnTo>
                  <a:lnTo>
                    <a:pt x="2594" y="1"/>
                  </a:lnTo>
                  <a:lnTo>
                    <a:pt x="2066" y="97"/>
                  </a:lnTo>
                  <a:lnTo>
                    <a:pt x="1586" y="289"/>
                  </a:lnTo>
                  <a:lnTo>
                    <a:pt x="1153" y="577"/>
                  </a:lnTo>
                  <a:lnTo>
                    <a:pt x="769" y="961"/>
                  </a:lnTo>
                  <a:lnTo>
                    <a:pt x="433" y="1394"/>
                  </a:lnTo>
                  <a:lnTo>
                    <a:pt x="193" y="1922"/>
                  </a:lnTo>
                  <a:lnTo>
                    <a:pt x="49" y="24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7" name="Google Shape;4407;p66"/>
            <p:cNvSpPr/>
            <p:nvPr/>
          </p:nvSpPr>
          <p:spPr>
            <a:xfrm>
              <a:off x="6725125" y="1054125"/>
              <a:ext cx="37225" cy="80475"/>
            </a:xfrm>
            <a:custGeom>
              <a:avLst/>
              <a:gdLst/>
              <a:ahLst/>
              <a:cxnLst/>
              <a:rect l="l" t="t" r="r" b="b"/>
              <a:pathLst>
                <a:path w="1489" h="3219" extrusionOk="0">
                  <a:moveTo>
                    <a:pt x="1489" y="481"/>
                  </a:moveTo>
                  <a:lnTo>
                    <a:pt x="1441" y="577"/>
                  </a:lnTo>
                  <a:lnTo>
                    <a:pt x="1435" y="625"/>
                  </a:lnTo>
                  <a:lnTo>
                    <a:pt x="1489" y="481"/>
                  </a:lnTo>
                  <a:close/>
                  <a:moveTo>
                    <a:pt x="1435" y="625"/>
                  </a:moveTo>
                  <a:lnTo>
                    <a:pt x="1435" y="625"/>
                  </a:lnTo>
                  <a:lnTo>
                    <a:pt x="1435" y="625"/>
                  </a:lnTo>
                  <a:close/>
                  <a:moveTo>
                    <a:pt x="961" y="1"/>
                  </a:moveTo>
                  <a:lnTo>
                    <a:pt x="625" y="193"/>
                  </a:lnTo>
                  <a:lnTo>
                    <a:pt x="384" y="529"/>
                  </a:lnTo>
                  <a:lnTo>
                    <a:pt x="144" y="865"/>
                  </a:lnTo>
                  <a:lnTo>
                    <a:pt x="48" y="1297"/>
                  </a:lnTo>
                  <a:lnTo>
                    <a:pt x="0" y="1634"/>
                  </a:lnTo>
                  <a:lnTo>
                    <a:pt x="48" y="1922"/>
                  </a:lnTo>
                  <a:lnTo>
                    <a:pt x="144" y="2258"/>
                  </a:lnTo>
                  <a:lnTo>
                    <a:pt x="288" y="2498"/>
                  </a:lnTo>
                  <a:lnTo>
                    <a:pt x="432" y="2738"/>
                  </a:lnTo>
                  <a:lnTo>
                    <a:pt x="673" y="2930"/>
                  </a:lnTo>
                  <a:lnTo>
                    <a:pt x="913" y="3122"/>
                  </a:lnTo>
                  <a:lnTo>
                    <a:pt x="1201" y="3218"/>
                  </a:lnTo>
                  <a:lnTo>
                    <a:pt x="1201" y="2450"/>
                  </a:lnTo>
                  <a:lnTo>
                    <a:pt x="1297" y="1730"/>
                  </a:lnTo>
                  <a:lnTo>
                    <a:pt x="1435" y="625"/>
                  </a:lnTo>
                  <a:lnTo>
                    <a:pt x="1345" y="865"/>
                  </a:lnTo>
                  <a:lnTo>
                    <a:pt x="1297" y="961"/>
                  </a:lnTo>
                  <a:lnTo>
                    <a:pt x="1201" y="769"/>
                  </a:lnTo>
                  <a:lnTo>
                    <a:pt x="1105" y="52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8" name="Google Shape;4408;p66"/>
            <p:cNvSpPr/>
            <p:nvPr/>
          </p:nvSpPr>
          <p:spPr>
            <a:xfrm>
              <a:off x="6725125" y="1054125"/>
              <a:ext cx="37225" cy="80475"/>
            </a:xfrm>
            <a:custGeom>
              <a:avLst/>
              <a:gdLst/>
              <a:ahLst/>
              <a:cxnLst/>
              <a:rect l="l" t="t" r="r" b="b"/>
              <a:pathLst>
                <a:path w="1489" h="3219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625" y="193"/>
                  </a:lnTo>
                  <a:lnTo>
                    <a:pt x="384" y="529"/>
                  </a:lnTo>
                  <a:lnTo>
                    <a:pt x="144" y="865"/>
                  </a:lnTo>
                  <a:lnTo>
                    <a:pt x="48" y="1297"/>
                  </a:lnTo>
                  <a:lnTo>
                    <a:pt x="48" y="1297"/>
                  </a:lnTo>
                  <a:lnTo>
                    <a:pt x="0" y="1634"/>
                  </a:lnTo>
                  <a:lnTo>
                    <a:pt x="48" y="1922"/>
                  </a:lnTo>
                  <a:lnTo>
                    <a:pt x="144" y="2258"/>
                  </a:lnTo>
                  <a:lnTo>
                    <a:pt x="288" y="2498"/>
                  </a:lnTo>
                  <a:lnTo>
                    <a:pt x="432" y="2738"/>
                  </a:lnTo>
                  <a:lnTo>
                    <a:pt x="673" y="2930"/>
                  </a:lnTo>
                  <a:lnTo>
                    <a:pt x="913" y="3122"/>
                  </a:lnTo>
                  <a:lnTo>
                    <a:pt x="1201" y="3218"/>
                  </a:lnTo>
                  <a:lnTo>
                    <a:pt x="1201" y="3218"/>
                  </a:lnTo>
                  <a:lnTo>
                    <a:pt x="1201" y="2450"/>
                  </a:lnTo>
                  <a:lnTo>
                    <a:pt x="1297" y="1730"/>
                  </a:lnTo>
                  <a:lnTo>
                    <a:pt x="1441" y="577"/>
                  </a:lnTo>
                  <a:lnTo>
                    <a:pt x="1441" y="577"/>
                  </a:lnTo>
                  <a:lnTo>
                    <a:pt x="1489" y="481"/>
                  </a:lnTo>
                  <a:lnTo>
                    <a:pt x="1489" y="481"/>
                  </a:lnTo>
                  <a:lnTo>
                    <a:pt x="1345" y="865"/>
                  </a:lnTo>
                  <a:lnTo>
                    <a:pt x="1297" y="961"/>
                  </a:lnTo>
                  <a:lnTo>
                    <a:pt x="1297" y="961"/>
                  </a:lnTo>
                  <a:lnTo>
                    <a:pt x="1297" y="961"/>
                  </a:lnTo>
                  <a:lnTo>
                    <a:pt x="1297" y="961"/>
                  </a:lnTo>
                  <a:lnTo>
                    <a:pt x="1201" y="769"/>
                  </a:lnTo>
                  <a:lnTo>
                    <a:pt x="1105" y="529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9" name="Google Shape;4409;p66"/>
            <p:cNvSpPr/>
            <p:nvPr/>
          </p:nvSpPr>
          <p:spPr>
            <a:xfrm>
              <a:off x="6755125" y="902850"/>
              <a:ext cx="433450" cy="410650"/>
            </a:xfrm>
            <a:custGeom>
              <a:avLst/>
              <a:gdLst/>
              <a:ahLst/>
              <a:cxnLst/>
              <a:rect l="l" t="t" r="r" b="b"/>
              <a:pathLst>
                <a:path w="17338" h="16426" extrusionOk="0">
                  <a:moveTo>
                    <a:pt x="6965" y="0"/>
                  </a:moveTo>
                  <a:lnTo>
                    <a:pt x="6292" y="97"/>
                  </a:lnTo>
                  <a:lnTo>
                    <a:pt x="5572" y="289"/>
                  </a:lnTo>
                  <a:lnTo>
                    <a:pt x="4947" y="529"/>
                  </a:lnTo>
                  <a:lnTo>
                    <a:pt x="4323" y="865"/>
                  </a:lnTo>
                  <a:lnTo>
                    <a:pt x="3699" y="1249"/>
                  </a:lnTo>
                  <a:lnTo>
                    <a:pt x="3122" y="1681"/>
                  </a:lnTo>
                  <a:lnTo>
                    <a:pt x="2594" y="2162"/>
                  </a:lnTo>
                  <a:lnTo>
                    <a:pt x="2114" y="2690"/>
                  </a:lnTo>
                  <a:lnTo>
                    <a:pt x="1634" y="3266"/>
                  </a:lnTo>
                  <a:lnTo>
                    <a:pt x="1250" y="3891"/>
                  </a:lnTo>
                  <a:lnTo>
                    <a:pt x="913" y="4515"/>
                  </a:lnTo>
                  <a:lnTo>
                    <a:pt x="625" y="5187"/>
                  </a:lnTo>
                  <a:lnTo>
                    <a:pt x="433" y="5908"/>
                  </a:lnTo>
                  <a:lnTo>
                    <a:pt x="241" y="6628"/>
                  </a:lnTo>
                  <a:lnTo>
                    <a:pt x="97" y="7781"/>
                  </a:lnTo>
                  <a:lnTo>
                    <a:pt x="1" y="8501"/>
                  </a:lnTo>
                  <a:lnTo>
                    <a:pt x="1" y="9173"/>
                  </a:lnTo>
                  <a:lnTo>
                    <a:pt x="49" y="9894"/>
                  </a:lnTo>
                  <a:lnTo>
                    <a:pt x="193" y="10566"/>
                  </a:lnTo>
                  <a:lnTo>
                    <a:pt x="385" y="11238"/>
                  </a:lnTo>
                  <a:lnTo>
                    <a:pt x="625" y="11863"/>
                  </a:lnTo>
                  <a:lnTo>
                    <a:pt x="961" y="12439"/>
                  </a:lnTo>
                  <a:lnTo>
                    <a:pt x="1346" y="13015"/>
                  </a:lnTo>
                  <a:lnTo>
                    <a:pt x="1730" y="13544"/>
                  </a:lnTo>
                  <a:lnTo>
                    <a:pt x="2210" y="14024"/>
                  </a:lnTo>
                  <a:lnTo>
                    <a:pt x="2738" y="14456"/>
                  </a:lnTo>
                  <a:lnTo>
                    <a:pt x="3315" y="14888"/>
                  </a:lnTo>
                  <a:lnTo>
                    <a:pt x="3891" y="15224"/>
                  </a:lnTo>
                  <a:lnTo>
                    <a:pt x="4515" y="15465"/>
                  </a:lnTo>
                  <a:lnTo>
                    <a:pt x="5188" y="15705"/>
                  </a:lnTo>
                  <a:lnTo>
                    <a:pt x="5908" y="15849"/>
                  </a:lnTo>
                  <a:lnTo>
                    <a:pt x="8886" y="16329"/>
                  </a:lnTo>
                  <a:lnTo>
                    <a:pt x="9654" y="16425"/>
                  </a:lnTo>
                  <a:lnTo>
                    <a:pt x="10374" y="16425"/>
                  </a:lnTo>
                  <a:lnTo>
                    <a:pt x="11143" y="16377"/>
                  </a:lnTo>
                  <a:lnTo>
                    <a:pt x="11863" y="16281"/>
                  </a:lnTo>
                  <a:lnTo>
                    <a:pt x="12583" y="16089"/>
                  </a:lnTo>
                  <a:lnTo>
                    <a:pt x="13304" y="15849"/>
                  </a:lnTo>
                  <a:lnTo>
                    <a:pt x="13976" y="15561"/>
                  </a:lnTo>
                  <a:lnTo>
                    <a:pt x="14601" y="15224"/>
                  </a:lnTo>
                  <a:lnTo>
                    <a:pt x="15177" y="14792"/>
                  </a:lnTo>
                  <a:lnTo>
                    <a:pt x="15705" y="14360"/>
                  </a:lnTo>
                  <a:lnTo>
                    <a:pt x="16185" y="13832"/>
                  </a:lnTo>
                  <a:lnTo>
                    <a:pt x="16522" y="13255"/>
                  </a:lnTo>
                  <a:lnTo>
                    <a:pt x="16810" y="12631"/>
                  </a:lnTo>
                  <a:lnTo>
                    <a:pt x="16954" y="11959"/>
                  </a:lnTo>
                  <a:lnTo>
                    <a:pt x="17002" y="11623"/>
                  </a:lnTo>
                  <a:lnTo>
                    <a:pt x="17050" y="11238"/>
                  </a:lnTo>
                  <a:lnTo>
                    <a:pt x="17002" y="10902"/>
                  </a:lnTo>
                  <a:lnTo>
                    <a:pt x="17002" y="10518"/>
                  </a:lnTo>
                  <a:lnTo>
                    <a:pt x="17146" y="9365"/>
                  </a:lnTo>
                  <a:lnTo>
                    <a:pt x="17242" y="8645"/>
                  </a:lnTo>
                  <a:lnTo>
                    <a:pt x="17338" y="7877"/>
                  </a:lnTo>
                  <a:lnTo>
                    <a:pt x="17338" y="7156"/>
                  </a:lnTo>
                  <a:lnTo>
                    <a:pt x="17290" y="6436"/>
                  </a:lnTo>
                  <a:lnTo>
                    <a:pt x="17194" y="5764"/>
                  </a:lnTo>
                  <a:lnTo>
                    <a:pt x="17050" y="5043"/>
                  </a:lnTo>
                  <a:lnTo>
                    <a:pt x="16858" y="4419"/>
                  </a:lnTo>
                  <a:lnTo>
                    <a:pt x="16618" y="3794"/>
                  </a:lnTo>
                  <a:lnTo>
                    <a:pt x="16281" y="3218"/>
                  </a:lnTo>
                  <a:lnTo>
                    <a:pt x="15897" y="2690"/>
                  </a:lnTo>
                  <a:lnTo>
                    <a:pt x="15465" y="2210"/>
                  </a:lnTo>
                  <a:lnTo>
                    <a:pt x="14937" y="1777"/>
                  </a:lnTo>
                  <a:lnTo>
                    <a:pt x="14312" y="1441"/>
                  </a:lnTo>
                  <a:lnTo>
                    <a:pt x="13640" y="1201"/>
                  </a:lnTo>
                  <a:lnTo>
                    <a:pt x="12872" y="1009"/>
                  </a:lnTo>
                  <a:lnTo>
                    <a:pt x="12055" y="913"/>
                  </a:lnTo>
                  <a:lnTo>
                    <a:pt x="8405" y="49"/>
                  </a:lnTo>
                  <a:lnTo>
                    <a:pt x="7685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0" name="Google Shape;4410;p66"/>
            <p:cNvSpPr/>
            <p:nvPr/>
          </p:nvSpPr>
          <p:spPr>
            <a:xfrm>
              <a:off x="6755125" y="902850"/>
              <a:ext cx="433450" cy="410650"/>
            </a:xfrm>
            <a:custGeom>
              <a:avLst/>
              <a:gdLst/>
              <a:ahLst/>
              <a:cxnLst/>
              <a:rect l="l" t="t" r="r" b="b"/>
              <a:pathLst>
                <a:path w="17338" h="16426" fill="none" extrusionOk="0">
                  <a:moveTo>
                    <a:pt x="8405" y="49"/>
                  </a:moveTo>
                  <a:lnTo>
                    <a:pt x="12055" y="913"/>
                  </a:lnTo>
                  <a:lnTo>
                    <a:pt x="12055" y="913"/>
                  </a:lnTo>
                  <a:lnTo>
                    <a:pt x="12872" y="1009"/>
                  </a:lnTo>
                  <a:lnTo>
                    <a:pt x="13640" y="1201"/>
                  </a:lnTo>
                  <a:lnTo>
                    <a:pt x="14312" y="1441"/>
                  </a:lnTo>
                  <a:lnTo>
                    <a:pt x="14937" y="1777"/>
                  </a:lnTo>
                  <a:lnTo>
                    <a:pt x="15465" y="2210"/>
                  </a:lnTo>
                  <a:lnTo>
                    <a:pt x="15897" y="2690"/>
                  </a:lnTo>
                  <a:lnTo>
                    <a:pt x="16281" y="3218"/>
                  </a:lnTo>
                  <a:lnTo>
                    <a:pt x="16618" y="3794"/>
                  </a:lnTo>
                  <a:lnTo>
                    <a:pt x="16858" y="4419"/>
                  </a:lnTo>
                  <a:lnTo>
                    <a:pt x="17050" y="5043"/>
                  </a:lnTo>
                  <a:lnTo>
                    <a:pt x="17194" y="5764"/>
                  </a:lnTo>
                  <a:lnTo>
                    <a:pt x="17290" y="6436"/>
                  </a:lnTo>
                  <a:lnTo>
                    <a:pt x="17338" y="7156"/>
                  </a:lnTo>
                  <a:lnTo>
                    <a:pt x="17338" y="7877"/>
                  </a:lnTo>
                  <a:lnTo>
                    <a:pt x="17242" y="8645"/>
                  </a:lnTo>
                  <a:lnTo>
                    <a:pt x="17146" y="9365"/>
                  </a:lnTo>
                  <a:lnTo>
                    <a:pt x="17002" y="10518"/>
                  </a:lnTo>
                  <a:lnTo>
                    <a:pt x="17002" y="10518"/>
                  </a:lnTo>
                  <a:lnTo>
                    <a:pt x="17002" y="10902"/>
                  </a:lnTo>
                  <a:lnTo>
                    <a:pt x="17050" y="11238"/>
                  </a:lnTo>
                  <a:lnTo>
                    <a:pt x="17002" y="11623"/>
                  </a:lnTo>
                  <a:lnTo>
                    <a:pt x="16954" y="11959"/>
                  </a:lnTo>
                  <a:lnTo>
                    <a:pt x="16810" y="12631"/>
                  </a:lnTo>
                  <a:lnTo>
                    <a:pt x="16522" y="13255"/>
                  </a:lnTo>
                  <a:lnTo>
                    <a:pt x="16185" y="13832"/>
                  </a:lnTo>
                  <a:lnTo>
                    <a:pt x="15705" y="14360"/>
                  </a:lnTo>
                  <a:lnTo>
                    <a:pt x="15177" y="14792"/>
                  </a:lnTo>
                  <a:lnTo>
                    <a:pt x="14601" y="15224"/>
                  </a:lnTo>
                  <a:lnTo>
                    <a:pt x="13976" y="15561"/>
                  </a:lnTo>
                  <a:lnTo>
                    <a:pt x="13304" y="15849"/>
                  </a:lnTo>
                  <a:lnTo>
                    <a:pt x="12583" y="16089"/>
                  </a:lnTo>
                  <a:lnTo>
                    <a:pt x="11863" y="16281"/>
                  </a:lnTo>
                  <a:lnTo>
                    <a:pt x="11143" y="16377"/>
                  </a:lnTo>
                  <a:lnTo>
                    <a:pt x="10374" y="16425"/>
                  </a:lnTo>
                  <a:lnTo>
                    <a:pt x="9654" y="16425"/>
                  </a:lnTo>
                  <a:lnTo>
                    <a:pt x="8886" y="16329"/>
                  </a:lnTo>
                  <a:lnTo>
                    <a:pt x="5908" y="15849"/>
                  </a:lnTo>
                  <a:lnTo>
                    <a:pt x="5908" y="15849"/>
                  </a:lnTo>
                  <a:lnTo>
                    <a:pt x="5188" y="15705"/>
                  </a:lnTo>
                  <a:lnTo>
                    <a:pt x="4515" y="15465"/>
                  </a:lnTo>
                  <a:lnTo>
                    <a:pt x="3891" y="15224"/>
                  </a:lnTo>
                  <a:lnTo>
                    <a:pt x="3315" y="14888"/>
                  </a:lnTo>
                  <a:lnTo>
                    <a:pt x="2738" y="14456"/>
                  </a:lnTo>
                  <a:lnTo>
                    <a:pt x="2210" y="14024"/>
                  </a:lnTo>
                  <a:lnTo>
                    <a:pt x="1730" y="13544"/>
                  </a:lnTo>
                  <a:lnTo>
                    <a:pt x="1346" y="13015"/>
                  </a:lnTo>
                  <a:lnTo>
                    <a:pt x="961" y="12439"/>
                  </a:lnTo>
                  <a:lnTo>
                    <a:pt x="625" y="11863"/>
                  </a:lnTo>
                  <a:lnTo>
                    <a:pt x="385" y="11238"/>
                  </a:lnTo>
                  <a:lnTo>
                    <a:pt x="193" y="10566"/>
                  </a:lnTo>
                  <a:lnTo>
                    <a:pt x="49" y="9894"/>
                  </a:lnTo>
                  <a:lnTo>
                    <a:pt x="1" y="9173"/>
                  </a:lnTo>
                  <a:lnTo>
                    <a:pt x="1" y="8501"/>
                  </a:lnTo>
                  <a:lnTo>
                    <a:pt x="97" y="7781"/>
                  </a:lnTo>
                  <a:lnTo>
                    <a:pt x="241" y="6628"/>
                  </a:lnTo>
                  <a:lnTo>
                    <a:pt x="241" y="6628"/>
                  </a:lnTo>
                  <a:lnTo>
                    <a:pt x="433" y="5908"/>
                  </a:lnTo>
                  <a:lnTo>
                    <a:pt x="625" y="5187"/>
                  </a:lnTo>
                  <a:lnTo>
                    <a:pt x="913" y="4515"/>
                  </a:lnTo>
                  <a:lnTo>
                    <a:pt x="1250" y="3891"/>
                  </a:lnTo>
                  <a:lnTo>
                    <a:pt x="1634" y="3266"/>
                  </a:lnTo>
                  <a:lnTo>
                    <a:pt x="2114" y="2690"/>
                  </a:lnTo>
                  <a:lnTo>
                    <a:pt x="2594" y="2162"/>
                  </a:lnTo>
                  <a:lnTo>
                    <a:pt x="3122" y="1681"/>
                  </a:lnTo>
                  <a:lnTo>
                    <a:pt x="3699" y="1249"/>
                  </a:lnTo>
                  <a:lnTo>
                    <a:pt x="4323" y="865"/>
                  </a:lnTo>
                  <a:lnTo>
                    <a:pt x="4947" y="529"/>
                  </a:lnTo>
                  <a:lnTo>
                    <a:pt x="5572" y="289"/>
                  </a:lnTo>
                  <a:lnTo>
                    <a:pt x="6292" y="97"/>
                  </a:lnTo>
                  <a:lnTo>
                    <a:pt x="6965" y="0"/>
                  </a:lnTo>
                  <a:lnTo>
                    <a:pt x="7685" y="0"/>
                  </a:lnTo>
                  <a:lnTo>
                    <a:pt x="840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1" name="Google Shape;4411;p66"/>
            <p:cNvSpPr/>
            <p:nvPr/>
          </p:nvSpPr>
          <p:spPr>
            <a:xfrm>
              <a:off x="6892000" y="1150175"/>
              <a:ext cx="134500" cy="87675"/>
            </a:xfrm>
            <a:custGeom>
              <a:avLst/>
              <a:gdLst/>
              <a:ahLst/>
              <a:cxnLst/>
              <a:rect l="l" t="t" r="r" b="b"/>
              <a:pathLst>
                <a:path w="5380" h="3507" extrusionOk="0">
                  <a:moveTo>
                    <a:pt x="1105" y="1"/>
                  </a:moveTo>
                  <a:lnTo>
                    <a:pt x="865" y="49"/>
                  </a:lnTo>
                  <a:lnTo>
                    <a:pt x="625" y="145"/>
                  </a:lnTo>
                  <a:lnTo>
                    <a:pt x="433" y="289"/>
                  </a:lnTo>
                  <a:lnTo>
                    <a:pt x="289" y="481"/>
                  </a:lnTo>
                  <a:lnTo>
                    <a:pt x="145" y="673"/>
                  </a:lnTo>
                  <a:lnTo>
                    <a:pt x="49" y="961"/>
                  </a:lnTo>
                  <a:lnTo>
                    <a:pt x="1" y="1201"/>
                  </a:lnTo>
                  <a:lnTo>
                    <a:pt x="1" y="1489"/>
                  </a:lnTo>
                  <a:lnTo>
                    <a:pt x="49" y="1778"/>
                  </a:lnTo>
                  <a:lnTo>
                    <a:pt x="145" y="2066"/>
                  </a:lnTo>
                  <a:lnTo>
                    <a:pt x="241" y="2354"/>
                  </a:lnTo>
                  <a:lnTo>
                    <a:pt x="433" y="2594"/>
                  </a:lnTo>
                  <a:lnTo>
                    <a:pt x="721" y="2834"/>
                  </a:lnTo>
                  <a:lnTo>
                    <a:pt x="1009" y="3074"/>
                  </a:lnTo>
                  <a:lnTo>
                    <a:pt x="1393" y="3218"/>
                  </a:lnTo>
                  <a:lnTo>
                    <a:pt x="1826" y="3362"/>
                  </a:lnTo>
                  <a:lnTo>
                    <a:pt x="2450" y="3459"/>
                  </a:lnTo>
                  <a:lnTo>
                    <a:pt x="3026" y="3507"/>
                  </a:lnTo>
                  <a:lnTo>
                    <a:pt x="3507" y="3459"/>
                  </a:lnTo>
                  <a:lnTo>
                    <a:pt x="3939" y="3362"/>
                  </a:lnTo>
                  <a:lnTo>
                    <a:pt x="4323" y="3218"/>
                  </a:lnTo>
                  <a:lnTo>
                    <a:pt x="4611" y="3026"/>
                  </a:lnTo>
                  <a:lnTo>
                    <a:pt x="4851" y="2786"/>
                  </a:lnTo>
                  <a:lnTo>
                    <a:pt x="5043" y="2546"/>
                  </a:lnTo>
                  <a:lnTo>
                    <a:pt x="5187" y="2258"/>
                  </a:lnTo>
                  <a:lnTo>
                    <a:pt x="5284" y="1970"/>
                  </a:lnTo>
                  <a:lnTo>
                    <a:pt x="5332" y="1682"/>
                  </a:lnTo>
                  <a:lnTo>
                    <a:pt x="5380" y="1441"/>
                  </a:lnTo>
                  <a:lnTo>
                    <a:pt x="5332" y="1153"/>
                  </a:lnTo>
                  <a:lnTo>
                    <a:pt x="5284" y="961"/>
                  </a:lnTo>
                  <a:lnTo>
                    <a:pt x="5187" y="769"/>
                  </a:lnTo>
                  <a:lnTo>
                    <a:pt x="5043" y="625"/>
                  </a:lnTo>
                  <a:lnTo>
                    <a:pt x="4755" y="433"/>
                  </a:lnTo>
                  <a:lnTo>
                    <a:pt x="4515" y="385"/>
                  </a:lnTo>
                  <a:lnTo>
                    <a:pt x="4227" y="433"/>
                  </a:lnTo>
                  <a:lnTo>
                    <a:pt x="3987" y="481"/>
                  </a:lnTo>
                  <a:lnTo>
                    <a:pt x="3507" y="721"/>
                  </a:lnTo>
                  <a:lnTo>
                    <a:pt x="3266" y="817"/>
                  </a:lnTo>
                  <a:lnTo>
                    <a:pt x="3074" y="913"/>
                  </a:lnTo>
                  <a:lnTo>
                    <a:pt x="2882" y="865"/>
                  </a:lnTo>
                  <a:lnTo>
                    <a:pt x="2738" y="769"/>
                  </a:lnTo>
                  <a:lnTo>
                    <a:pt x="2402" y="433"/>
                  </a:lnTo>
                  <a:lnTo>
                    <a:pt x="2210" y="289"/>
                  </a:lnTo>
                  <a:lnTo>
                    <a:pt x="1922" y="145"/>
                  </a:lnTo>
                  <a:lnTo>
                    <a:pt x="1586" y="49"/>
                  </a:lnTo>
                  <a:lnTo>
                    <a:pt x="1105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2" name="Google Shape;4412;p66"/>
            <p:cNvSpPr/>
            <p:nvPr/>
          </p:nvSpPr>
          <p:spPr>
            <a:xfrm>
              <a:off x="6918425" y="1186200"/>
              <a:ext cx="106875" cy="51650"/>
            </a:xfrm>
            <a:custGeom>
              <a:avLst/>
              <a:gdLst/>
              <a:ahLst/>
              <a:cxnLst/>
              <a:rect l="l" t="t" r="r" b="b"/>
              <a:pathLst>
                <a:path w="4275" h="2066" extrusionOk="0">
                  <a:moveTo>
                    <a:pt x="3122" y="0"/>
                  </a:moveTo>
                  <a:lnTo>
                    <a:pt x="2594" y="48"/>
                  </a:lnTo>
                  <a:lnTo>
                    <a:pt x="2113" y="96"/>
                  </a:lnTo>
                  <a:lnTo>
                    <a:pt x="1633" y="241"/>
                  </a:lnTo>
                  <a:lnTo>
                    <a:pt x="1249" y="433"/>
                  </a:lnTo>
                  <a:lnTo>
                    <a:pt x="865" y="673"/>
                  </a:lnTo>
                  <a:lnTo>
                    <a:pt x="529" y="961"/>
                  </a:lnTo>
                  <a:lnTo>
                    <a:pt x="240" y="1297"/>
                  </a:lnTo>
                  <a:lnTo>
                    <a:pt x="0" y="1633"/>
                  </a:lnTo>
                  <a:lnTo>
                    <a:pt x="336" y="1825"/>
                  </a:lnTo>
                  <a:lnTo>
                    <a:pt x="769" y="1921"/>
                  </a:lnTo>
                  <a:lnTo>
                    <a:pt x="1201" y="2018"/>
                  </a:lnTo>
                  <a:lnTo>
                    <a:pt x="1633" y="2066"/>
                  </a:lnTo>
                  <a:lnTo>
                    <a:pt x="2354" y="2066"/>
                  </a:lnTo>
                  <a:lnTo>
                    <a:pt x="2642" y="1969"/>
                  </a:lnTo>
                  <a:lnTo>
                    <a:pt x="2930" y="1921"/>
                  </a:lnTo>
                  <a:lnTo>
                    <a:pt x="3218" y="1777"/>
                  </a:lnTo>
                  <a:lnTo>
                    <a:pt x="3410" y="1681"/>
                  </a:lnTo>
                  <a:lnTo>
                    <a:pt x="3602" y="1537"/>
                  </a:lnTo>
                  <a:lnTo>
                    <a:pt x="3794" y="1345"/>
                  </a:lnTo>
                  <a:lnTo>
                    <a:pt x="4034" y="1009"/>
                  </a:lnTo>
                  <a:lnTo>
                    <a:pt x="4227" y="625"/>
                  </a:lnTo>
                  <a:lnTo>
                    <a:pt x="4275" y="193"/>
                  </a:lnTo>
                  <a:lnTo>
                    <a:pt x="3698" y="48"/>
                  </a:lnTo>
                  <a:lnTo>
                    <a:pt x="3122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66"/>
            <p:cNvSpPr/>
            <p:nvPr/>
          </p:nvSpPr>
          <p:spPr>
            <a:xfrm>
              <a:off x="6907625" y="1150175"/>
              <a:ext cx="114075" cy="45650"/>
            </a:xfrm>
            <a:custGeom>
              <a:avLst/>
              <a:gdLst/>
              <a:ahLst/>
              <a:cxnLst/>
              <a:rect l="l" t="t" r="r" b="b"/>
              <a:pathLst>
                <a:path w="4563" h="1826" extrusionOk="0">
                  <a:moveTo>
                    <a:pt x="480" y="1"/>
                  </a:moveTo>
                  <a:lnTo>
                    <a:pt x="240" y="49"/>
                  </a:lnTo>
                  <a:lnTo>
                    <a:pt x="0" y="145"/>
                  </a:lnTo>
                  <a:lnTo>
                    <a:pt x="96" y="481"/>
                  </a:lnTo>
                  <a:lnTo>
                    <a:pt x="288" y="817"/>
                  </a:lnTo>
                  <a:lnTo>
                    <a:pt x="528" y="1105"/>
                  </a:lnTo>
                  <a:lnTo>
                    <a:pt x="816" y="1345"/>
                  </a:lnTo>
                  <a:lnTo>
                    <a:pt x="1153" y="1537"/>
                  </a:lnTo>
                  <a:lnTo>
                    <a:pt x="1537" y="1682"/>
                  </a:lnTo>
                  <a:lnTo>
                    <a:pt x="1969" y="1778"/>
                  </a:lnTo>
                  <a:lnTo>
                    <a:pt x="2401" y="1826"/>
                  </a:lnTo>
                  <a:lnTo>
                    <a:pt x="2737" y="1826"/>
                  </a:lnTo>
                  <a:lnTo>
                    <a:pt x="3074" y="1730"/>
                  </a:lnTo>
                  <a:lnTo>
                    <a:pt x="3362" y="1682"/>
                  </a:lnTo>
                  <a:lnTo>
                    <a:pt x="3650" y="1537"/>
                  </a:lnTo>
                  <a:lnTo>
                    <a:pt x="3938" y="1393"/>
                  </a:lnTo>
                  <a:lnTo>
                    <a:pt x="4178" y="1201"/>
                  </a:lnTo>
                  <a:lnTo>
                    <a:pt x="4370" y="1009"/>
                  </a:lnTo>
                  <a:lnTo>
                    <a:pt x="4562" y="769"/>
                  </a:lnTo>
                  <a:lnTo>
                    <a:pt x="4418" y="625"/>
                  </a:lnTo>
                  <a:lnTo>
                    <a:pt x="4130" y="433"/>
                  </a:lnTo>
                  <a:lnTo>
                    <a:pt x="3890" y="385"/>
                  </a:lnTo>
                  <a:lnTo>
                    <a:pt x="3602" y="433"/>
                  </a:lnTo>
                  <a:lnTo>
                    <a:pt x="3362" y="481"/>
                  </a:lnTo>
                  <a:lnTo>
                    <a:pt x="2882" y="721"/>
                  </a:lnTo>
                  <a:lnTo>
                    <a:pt x="2641" y="817"/>
                  </a:lnTo>
                  <a:lnTo>
                    <a:pt x="2449" y="913"/>
                  </a:lnTo>
                  <a:lnTo>
                    <a:pt x="2257" y="865"/>
                  </a:lnTo>
                  <a:lnTo>
                    <a:pt x="2113" y="769"/>
                  </a:lnTo>
                  <a:lnTo>
                    <a:pt x="1777" y="433"/>
                  </a:lnTo>
                  <a:lnTo>
                    <a:pt x="1585" y="289"/>
                  </a:lnTo>
                  <a:lnTo>
                    <a:pt x="1297" y="145"/>
                  </a:lnTo>
                  <a:lnTo>
                    <a:pt x="961" y="49"/>
                  </a:lnTo>
                  <a:lnTo>
                    <a:pt x="480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66"/>
            <p:cNvSpPr/>
            <p:nvPr/>
          </p:nvSpPr>
          <p:spPr>
            <a:xfrm>
              <a:off x="7122525" y="1074550"/>
              <a:ext cx="132100" cy="144100"/>
            </a:xfrm>
            <a:custGeom>
              <a:avLst/>
              <a:gdLst/>
              <a:ahLst/>
              <a:cxnLst/>
              <a:rect l="l" t="t" r="r" b="b"/>
              <a:pathLst>
                <a:path w="5284" h="5764" extrusionOk="0">
                  <a:moveTo>
                    <a:pt x="2546" y="0"/>
                  </a:moveTo>
                  <a:lnTo>
                    <a:pt x="2066" y="96"/>
                  </a:lnTo>
                  <a:lnTo>
                    <a:pt x="1537" y="288"/>
                  </a:lnTo>
                  <a:lnTo>
                    <a:pt x="1105" y="576"/>
                  </a:lnTo>
                  <a:lnTo>
                    <a:pt x="721" y="961"/>
                  </a:lnTo>
                  <a:lnTo>
                    <a:pt x="433" y="1393"/>
                  </a:lnTo>
                  <a:lnTo>
                    <a:pt x="193" y="1921"/>
                  </a:lnTo>
                  <a:lnTo>
                    <a:pt x="49" y="2449"/>
                  </a:lnTo>
                  <a:lnTo>
                    <a:pt x="1" y="3074"/>
                  </a:lnTo>
                  <a:lnTo>
                    <a:pt x="49" y="3602"/>
                  </a:lnTo>
                  <a:lnTo>
                    <a:pt x="193" y="4130"/>
                  </a:lnTo>
                  <a:lnTo>
                    <a:pt x="481" y="4611"/>
                  </a:lnTo>
                  <a:lnTo>
                    <a:pt x="817" y="4995"/>
                  </a:lnTo>
                  <a:lnTo>
                    <a:pt x="1201" y="5331"/>
                  </a:lnTo>
                  <a:lnTo>
                    <a:pt x="1681" y="5619"/>
                  </a:lnTo>
                  <a:lnTo>
                    <a:pt x="1922" y="5667"/>
                  </a:lnTo>
                  <a:lnTo>
                    <a:pt x="2162" y="5763"/>
                  </a:lnTo>
                  <a:lnTo>
                    <a:pt x="2738" y="5763"/>
                  </a:lnTo>
                  <a:lnTo>
                    <a:pt x="3218" y="5667"/>
                  </a:lnTo>
                  <a:lnTo>
                    <a:pt x="3699" y="5475"/>
                  </a:lnTo>
                  <a:lnTo>
                    <a:pt x="4179" y="5187"/>
                  </a:lnTo>
                  <a:lnTo>
                    <a:pt x="4563" y="4851"/>
                  </a:lnTo>
                  <a:lnTo>
                    <a:pt x="4851" y="4370"/>
                  </a:lnTo>
                  <a:lnTo>
                    <a:pt x="5091" y="3890"/>
                  </a:lnTo>
                  <a:lnTo>
                    <a:pt x="5235" y="3314"/>
                  </a:lnTo>
                  <a:lnTo>
                    <a:pt x="5283" y="2738"/>
                  </a:lnTo>
                  <a:lnTo>
                    <a:pt x="5235" y="2161"/>
                  </a:lnTo>
                  <a:lnTo>
                    <a:pt x="5043" y="1633"/>
                  </a:lnTo>
                  <a:lnTo>
                    <a:pt x="4803" y="1153"/>
                  </a:lnTo>
                  <a:lnTo>
                    <a:pt x="4467" y="769"/>
                  </a:lnTo>
                  <a:lnTo>
                    <a:pt x="4083" y="432"/>
                  </a:lnTo>
                  <a:lnTo>
                    <a:pt x="3602" y="192"/>
                  </a:lnTo>
                  <a:lnTo>
                    <a:pt x="3362" y="96"/>
                  </a:lnTo>
                  <a:lnTo>
                    <a:pt x="3122" y="48"/>
                  </a:lnTo>
                  <a:lnTo>
                    <a:pt x="283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66"/>
            <p:cNvSpPr/>
            <p:nvPr/>
          </p:nvSpPr>
          <p:spPr>
            <a:xfrm>
              <a:off x="7122525" y="1074550"/>
              <a:ext cx="132100" cy="144100"/>
            </a:xfrm>
            <a:custGeom>
              <a:avLst/>
              <a:gdLst/>
              <a:ahLst/>
              <a:cxnLst/>
              <a:rect l="l" t="t" r="r" b="b"/>
              <a:pathLst>
                <a:path w="5284" h="5764" fill="none" extrusionOk="0">
                  <a:moveTo>
                    <a:pt x="49" y="2449"/>
                  </a:moveTo>
                  <a:lnTo>
                    <a:pt x="49" y="2449"/>
                  </a:lnTo>
                  <a:lnTo>
                    <a:pt x="1" y="3074"/>
                  </a:lnTo>
                  <a:lnTo>
                    <a:pt x="49" y="3602"/>
                  </a:lnTo>
                  <a:lnTo>
                    <a:pt x="193" y="4130"/>
                  </a:lnTo>
                  <a:lnTo>
                    <a:pt x="481" y="4611"/>
                  </a:lnTo>
                  <a:lnTo>
                    <a:pt x="817" y="4995"/>
                  </a:lnTo>
                  <a:lnTo>
                    <a:pt x="1201" y="5331"/>
                  </a:lnTo>
                  <a:lnTo>
                    <a:pt x="1681" y="5619"/>
                  </a:lnTo>
                  <a:lnTo>
                    <a:pt x="1922" y="5667"/>
                  </a:lnTo>
                  <a:lnTo>
                    <a:pt x="2162" y="5763"/>
                  </a:lnTo>
                  <a:lnTo>
                    <a:pt x="2162" y="5763"/>
                  </a:lnTo>
                  <a:lnTo>
                    <a:pt x="2450" y="5763"/>
                  </a:lnTo>
                  <a:lnTo>
                    <a:pt x="2738" y="5763"/>
                  </a:lnTo>
                  <a:lnTo>
                    <a:pt x="3218" y="5667"/>
                  </a:lnTo>
                  <a:lnTo>
                    <a:pt x="3699" y="5475"/>
                  </a:lnTo>
                  <a:lnTo>
                    <a:pt x="4179" y="5187"/>
                  </a:lnTo>
                  <a:lnTo>
                    <a:pt x="4563" y="4851"/>
                  </a:lnTo>
                  <a:lnTo>
                    <a:pt x="4851" y="4370"/>
                  </a:lnTo>
                  <a:lnTo>
                    <a:pt x="5091" y="3890"/>
                  </a:lnTo>
                  <a:lnTo>
                    <a:pt x="5235" y="3314"/>
                  </a:lnTo>
                  <a:lnTo>
                    <a:pt x="5235" y="3314"/>
                  </a:lnTo>
                  <a:lnTo>
                    <a:pt x="5283" y="2738"/>
                  </a:lnTo>
                  <a:lnTo>
                    <a:pt x="5235" y="2161"/>
                  </a:lnTo>
                  <a:lnTo>
                    <a:pt x="5043" y="1633"/>
                  </a:lnTo>
                  <a:lnTo>
                    <a:pt x="4803" y="1153"/>
                  </a:lnTo>
                  <a:lnTo>
                    <a:pt x="4467" y="769"/>
                  </a:lnTo>
                  <a:lnTo>
                    <a:pt x="4083" y="432"/>
                  </a:lnTo>
                  <a:lnTo>
                    <a:pt x="3602" y="192"/>
                  </a:lnTo>
                  <a:lnTo>
                    <a:pt x="3362" y="96"/>
                  </a:lnTo>
                  <a:lnTo>
                    <a:pt x="3122" y="48"/>
                  </a:lnTo>
                  <a:lnTo>
                    <a:pt x="3122" y="48"/>
                  </a:lnTo>
                  <a:lnTo>
                    <a:pt x="2834" y="0"/>
                  </a:lnTo>
                  <a:lnTo>
                    <a:pt x="2546" y="0"/>
                  </a:lnTo>
                  <a:lnTo>
                    <a:pt x="2066" y="96"/>
                  </a:lnTo>
                  <a:lnTo>
                    <a:pt x="1537" y="288"/>
                  </a:lnTo>
                  <a:lnTo>
                    <a:pt x="1105" y="576"/>
                  </a:lnTo>
                  <a:lnTo>
                    <a:pt x="721" y="961"/>
                  </a:lnTo>
                  <a:lnTo>
                    <a:pt x="433" y="1393"/>
                  </a:lnTo>
                  <a:lnTo>
                    <a:pt x="193" y="1921"/>
                  </a:lnTo>
                  <a:lnTo>
                    <a:pt x="49" y="24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6" name="Google Shape;4416;p66"/>
            <p:cNvSpPr/>
            <p:nvPr/>
          </p:nvSpPr>
          <p:spPr>
            <a:xfrm>
              <a:off x="7152550" y="1104550"/>
              <a:ext cx="78050" cy="85275"/>
            </a:xfrm>
            <a:custGeom>
              <a:avLst/>
              <a:gdLst/>
              <a:ahLst/>
              <a:cxnLst/>
              <a:rect l="l" t="t" r="r" b="b"/>
              <a:pathLst>
                <a:path w="3122" h="3411" extrusionOk="0">
                  <a:moveTo>
                    <a:pt x="1345" y="1"/>
                  </a:moveTo>
                  <a:lnTo>
                    <a:pt x="1057" y="97"/>
                  </a:lnTo>
                  <a:lnTo>
                    <a:pt x="817" y="241"/>
                  </a:lnTo>
                  <a:lnTo>
                    <a:pt x="577" y="385"/>
                  </a:lnTo>
                  <a:lnTo>
                    <a:pt x="384" y="625"/>
                  </a:lnTo>
                  <a:lnTo>
                    <a:pt x="240" y="865"/>
                  </a:lnTo>
                  <a:lnTo>
                    <a:pt x="96" y="1153"/>
                  </a:lnTo>
                  <a:lnTo>
                    <a:pt x="48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90"/>
                  </a:lnTo>
                  <a:lnTo>
                    <a:pt x="480" y="2930"/>
                  </a:lnTo>
                  <a:lnTo>
                    <a:pt x="721" y="3122"/>
                  </a:lnTo>
                  <a:lnTo>
                    <a:pt x="1009" y="3266"/>
                  </a:lnTo>
                  <a:lnTo>
                    <a:pt x="1297" y="3362"/>
                  </a:lnTo>
                  <a:lnTo>
                    <a:pt x="1537" y="3411"/>
                  </a:lnTo>
                  <a:lnTo>
                    <a:pt x="1825" y="3362"/>
                  </a:lnTo>
                  <a:lnTo>
                    <a:pt x="2065" y="3266"/>
                  </a:lnTo>
                  <a:lnTo>
                    <a:pt x="2305" y="3170"/>
                  </a:lnTo>
                  <a:lnTo>
                    <a:pt x="2546" y="2978"/>
                  </a:lnTo>
                  <a:lnTo>
                    <a:pt x="2738" y="2786"/>
                  </a:lnTo>
                  <a:lnTo>
                    <a:pt x="2930" y="2498"/>
                  </a:lnTo>
                  <a:lnTo>
                    <a:pt x="3026" y="2258"/>
                  </a:lnTo>
                  <a:lnTo>
                    <a:pt x="3122" y="1922"/>
                  </a:lnTo>
                  <a:lnTo>
                    <a:pt x="3122" y="1586"/>
                  </a:lnTo>
                  <a:lnTo>
                    <a:pt x="3074" y="1249"/>
                  </a:lnTo>
                  <a:lnTo>
                    <a:pt x="2978" y="961"/>
                  </a:lnTo>
                  <a:lnTo>
                    <a:pt x="2834" y="673"/>
                  </a:lnTo>
                  <a:lnTo>
                    <a:pt x="2642" y="433"/>
                  </a:lnTo>
                  <a:lnTo>
                    <a:pt x="2401" y="241"/>
                  </a:lnTo>
                  <a:lnTo>
                    <a:pt x="2161" y="97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7" name="Google Shape;4417;p66"/>
            <p:cNvSpPr/>
            <p:nvPr/>
          </p:nvSpPr>
          <p:spPr>
            <a:xfrm>
              <a:off x="7152550" y="1104550"/>
              <a:ext cx="78050" cy="85275"/>
            </a:xfrm>
            <a:custGeom>
              <a:avLst/>
              <a:gdLst/>
              <a:ahLst/>
              <a:cxnLst/>
              <a:rect l="l" t="t" r="r" b="b"/>
              <a:pathLst>
                <a:path w="3122" h="3411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345" y="1"/>
                  </a:lnTo>
                  <a:lnTo>
                    <a:pt x="1057" y="97"/>
                  </a:lnTo>
                  <a:lnTo>
                    <a:pt x="817" y="241"/>
                  </a:lnTo>
                  <a:lnTo>
                    <a:pt x="577" y="385"/>
                  </a:lnTo>
                  <a:lnTo>
                    <a:pt x="384" y="625"/>
                  </a:lnTo>
                  <a:lnTo>
                    <a:pt x="240" y="865"/>
                  </a:lnTo>
                  <a:lnTo>
                    <a:pt x="96" y="1153"/>
                  </a:lnTo>
                  <a:lnTo>
                    <a:pt x="48" y="1441"/>
                  </a:lnTo>
                  <a:lnTo>
                    <a:pt x="48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90"/>
                  </a:lnTo>
                  <a:lnTo>
                    <a:pt x="480" y="2930"/>
                  </a:lnTo>
                  <a:lnTo>
                    <a:pt x="721" y="3122"/>
                  </a:lnTo>
                  <a:lnTo>
                    <a:pt x="1009" y="3266"/>
                  </a:lnTo>
                  <a:lnTo>
                    <a:pt x="1297" y="3362"/>
                  </a:lnTo>
                  <a:lnTo>
                    <a:pt x="1297" y="3362"/>
                  </a:lnTo>
                  <a:lnTo>
                    <a:pt x="1537" y="3411"/>
                  </a:lnTo>
                  <a:lnTo>
                    <a:pt x="1537" y="3411"/>
                  </a:lnTo>
                  <a:lnTo>
                    <a:pt x="1825" y="3362"/>
                  </a:lnTo>
                  <a:lnTo>
                    <a:pt x="2065" y="3266"/>
                  </a:lnTo>
                  <a:lnTo>
                    <a:pt x="2305" y="3170"/>
                  </a:lnTo>
                  <a:lnTo>
                    <a:pt x="2546" y="2978"/>
                  </a:lnTo>
                  <a:lnTo>
                    <a:pt x="2738" y="2786"/>
                  </a:lnTo>
                  <a:lnTo>
                    <a:pt x="2930" y="2498"/>
                  </a:lnTo>
                  <a:lnTo>
                    <a:pt x="3026" y="2258"/>
                  </a:lnTo>
                  <a:lnTo>
                    <a:pt x="3122" y="1922"/>
                  </a:lnTo>
                  <a:lnTo>
                    <a:pt x="3122" y="1922"/>
                  </a:lnTo>
                  <a:lnTo>
                    <a:pt x="3122" y="1586"/>
                  </a:lnTo>
                  <a:lnTo>
                    <a:pt x="3074" y="1249"/>
                  </a:lnTo>
                  <a:lnTo>
                    <a:pt x="2978" y="961"/>
                  </a:lnTo>
                  <a:lnTo>
                    <a:pt x="2834" y="673"/>
                  </a:lnTo>
                  <a:lnTo>
                    <a:pt x="2642" y="433"/>
                  </a:lnTo>
                  <a:lnTo>
                    <a:pt x="2401" y="241"/>
                  </a:lnTo>
                  <a:lnTo>
                    <a:pt x="2161" y="97"/>
                  </a:lnTo>
                  <a:lnTo>
                    <a:pt x="1825" y="1"/>
                  </a:lnTo>
                  <a:lnTo>
                    <a:pt x="1825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8" name="Google Shape;4418;p66"/>
            <p:cNvSpPr/>
            <p:nvPr/>
          </p:nvSpPr>
          <p:spPr>
            <a:xfrm>
              <a:off x="6747925" y="756375"/>
              <a:ext cx="548725" cy="379425"/>
            </a:xfrm>
            <a:custGeom>
              <a:avLst/>
              <a:gdLst/>
              <a:ahLst/>
              <a:cxnLst/>
              <a:rect l="l" t="t" r="r" b="b"/>
              <a:pathLst>
                <a:path w="21949" h="15177" extrusionOk="0">
                  <a:moveTo>
                    <a:pt x="9125" y="0"/>
                  </a:moveTo>
                  <a:lnTo>
                    <a:pt x="8549" y="48"/>
                  </a:lnTo>
                  <a:lnTo>
                    <a:pt x="8021" y="145"/>
                  </a:lnTo>
                  <a:lnTo>
                    <a:pt x="7493" y="241"/>
                  </a:lnTo>
                  <a:lnTo>
                    <a:pt x="7012" y="385"/>
                  </a:lnTo>
                  <a:lnTo>
                    <a:pt x="6100" y="721"/>
                  </a:lnTo>
                  <a:lnTo>
                    <a:pt x="5332" y="1105"/>
                  </a:lnTo>
                  <a:lnTo>
                    <a:pt x="4659" y="1537"/>
                  </a:lnTo>
                  <a:lnTo>
                    <a:pt x="4083" y="2017"/>
                  </a:lnTo>
                  <a:lnTo>
                    <a:pt x="3603" y="2450"/>
                  </a:lnTo>
                  <a:lnTo>
                    <a:pt x="3218" y="2834"/>
                  </a:lnTo>
                  <a:lnTo>
                    <a:pt x="2930" y="3218"/>
                  </a:lnTo>
                  <a:lnTo>
                    <a:pt x="2738" y="3506"/>
                  </a:lnTo>
                  <a:lnTo>
                    <a:pt x="2546" y="3746"/>
                  </a:lnTo>
                  <a:lnTo>
                    <a:pt x="2162" y="4323"/>
                  </a:lnTo>
                  <a:lnTo>
                    <a:pt x="1778" y="4899"/>
                  </a:lnTo>
                  <a:lnTo>
                    <a:pt x="1393" y="5523"/>
                  </a:lnTo>
                  <a:lnTo>
                    <a:pt x="1105" y="6148"/>
                  </a:lnTo>
                  <a:lnTo>
                    <a:pt x="817" y="6820"/>
                  </a:lnTo>
                  <a:lnTo>
                    <a:pt x="577" y="7492"/>
                  </a:lnTo>
                  <a:lnTo>
                    <a:pt x="385" y="8165"/>
                  </a:lnTo>
                  <a:lnTo>
                    <a:pt x="241" y="8837"/>
                  </a:lnTo>
                  <a:lnTo>
                    <a:pt x="145" y="9509"/>
                  </a:lnTo>
                  <a:lnTo>
                    <a:pt x="49" y="10134"/>
                  </a:lnTo>
                  <a:lnTo>
                    <a:pt x="1" y="10710"/>
                  </a:lnTo>
                  <a:lnTo>
                    <a:pt x="1" y="11286"/>
                  </a:lnTo>
                  <a:lnTo>
                    <a:pt x="49" y="11767"/>
                  </a:lnTo>
                  <a:lnTo>
                    <a:pt x="97" y="12199"/>
                  </a:lnTo>
                  <a:lnTo>
                    <a:pt x="241" y="12583"/>
                  </a:lnTo>
                  <a:lnTo>
                    <a:pt x="385" y="12871"/>
                  </a:lnTo>
                  <a:lnTo>
                    <a:pt x="433" y="12823"/>
                  </a:lnTo>
                  <a:lnTo>
                    <a:pt x="529" y="12535"/>
                  </a:lnTo>
                  <a:lnTo>
                    <a:pt x="673" y="12055"/>
                  </a:lnTo>
                  <a:lnTo>
                    <a:pt x="913" y="11478"/>
                  </a:lnTo>
                  <a:lnTo>
                    <a:pt x="1201" y="10806"/>
                  </a:lnTo>
                  <a:lnTo>
                    <a:pt x="1634" y="10038"/>
                  </a:lnTo>
                  <a:lnTo>
                    <a:pt x="2210" y="9317"/>
                  </a:lnTo>
                  <a:lnTo>
                    <a:pt x="2498" y="8933"/>
                  </a:lnTo>
                  <a:lnTo>
                    <a:pt x="2882" y="8549"/>
                  </a:lnTo>
                  <a:lnTo>
                    <a:pt x="3218" y="8309"/>
                  </a:lnTo>
                  <a:lnTo>
                    <a:pt x="3555" y="8021"/>
                  </a:lnTo>
                  <a:lnTo>
                    <a:pt x="4323" y="7636"/>
                  </a:lnTo>
                  <a:lnTo>
                    <a:pt x="4995" y="7732"/>
                  </a:lnTo>
                  <a:lnTo>
                    <a:pt x="5380" y="7781"/>
                  </a:lnTo>
                  <a:lnTo>
                    <a:pt x="5764" y="7732"/>
                  </a:lnTo>
                  <a:lnTo>
                    <a:pt x="6196" y="7684"/>
                  </a:lnTo>
                  <a:lnTo>
                    <a:pt x="6676" y="7588"/>
                  </a:lnTo>
                  <a:lnTo>
                    <a:pt x="7108" y="7444"/>
                  </a:lnTo>
                  <a:lnTo>
                    <a:pt x="7589" y="7204"/>
                  </a:lnTo>
                  <a:lnTo>
                    <a:pt x="7301" y="7540"/>
                  </a:lnTo>
                  <a:lnTo>
                    <a:pt x="6676" y="8261"/>
                  </a:lnTo>
                  <a:lnTo>
                    <a:pt x="6388" y="8693"/>
                  </a:lnTo>
                  <a:lnTo>
                    <a:pt x="6148" y="9077"/>
                  </a:lnTo>
                  <a:lnTo>
                    <a:pt x="6052" y="9269"/>
                  </a:lnTo>
                  <a:lnTo>
                    <a:pt x="6052" y="9413"/>
                  </a:lnTo>
                  <a:lnTo>
                    <a:pt x="6052" y="9557"/>
                  </a:lnTo>
                  <a:lnTo>
                    <a:pt x="6100" y="9653"/>
                  </a:lnTo>
                  <a:lnTo>
                    <a:pt x="6244" y="9702"/>
                  </a:lnTo>
                  <a:lnTo>
                    <a:pt x="6436" y="9702"/>
                  </a:lnTo>
                  <a:lnTo>
                    <a:pt x="7012" y="9653"/>
                  </a:lnTo>
                  <a:lnTo>
                    <a:pt x="7781" y="9461"/>
                  </a:lnTo>
                  <a:lnTo>
                    <a:pt x="8597" y="9221"/>
                  </a:lnTo>
                  <a:lnTo>
                    <a:pt x="10038" y="8693"/>
                  </a:lnTo>
                  <a:lnTo>
                    <a:pt x="10710" y="8453"/>
                  </a:lnTo>
                  <a:lnTo>
                    <a:pt x="10518" y="8597"/>
                  </a:lnTo>
                  <a:lnTo>
                    <a:pt x="10182" y="8885"/>
                  </a:lnTo>
                  <a:lnTo>
                    <a:pt x="10038" y="9077"/>
                  </a:lnTo>
                  <a:lnTo>
                    <a:pt x="9990" y="9269"/>
                  </a:lnTo>
                  <a:lnTo>
                    <a:pt x="9990" y="9365"/>
                  </a:lnTo>
                  <a:lnTo>
                    <a:pt x="10038" y="9461"/>
                  </a:lnTo>
                  <a:lnTo>
                    <a:pt x="10134" y="9557"/>
                  </a:lnTo>
                  <a:lnTo>
                    <a:pt x="10278" y="9653"/>
                  </a:lnTo>
                  <a:lnTo>
                    <a:pt x="10374" y="9702"/>
                  </a:lnTo>
                  <a:lnTo>
                    <a:pt x="10902" y="9702"/>
                  </a:lnTo>
                  <a:lnTo>
                    <a:pt x="11383" y="9605"/>
                  </a:lnTo>
                  <a:lnTo>
                    <a:pt x="11863" y="9461"/>
                  </a:lnTo>
                  <a:lnTo>
                    <a:pt x="12919" y="9125"/>
                  </a:lnTo>
                  <a:lnTo>
                    <a:pt x="13784" y="8789"/>
                  </a:lnTo>
                  <a:lnTo>
                    <a:pt x="14216" y="9317"/>
                  </a:lnTo>
                  <a:lnTo>
                    <a:pt x="14744" y="9846"/>
                  </a:lnTo>
                  <a:lnTo>
                    <a:pt x="15705" y="10806"/>
                  </a:lnTo>
                  <a:lnTo>
                    <a:pt x="16810" y="11815"/>
                  </a:lnTo>
                  <a:lnTo>
                    <a:pt x="16665" y="12103"/>
                  </a:lnTo>
                  <a:lnTo>
                    <a:pt x="16473" y="12679"/>
                  </a:lnTo>
                  <a:lnTo>
                    <a:pt x="16377" y="12967"/>
                  </a:lnTo>
                  <a:lnTo>
                    <a:pt x="16329" y="13255"/>
                  </a:lnTo>
                  <a:lnTo>
                    <a:pt x="16329" y="13496"/>
                  </a:lnTo>
                  <a:lnTo>
                    <a:pt x="16377" y="13544"/>
                  </a:lnTo>
                  <a:lnTo>
                    <a:pt x="16473" y="13592"/>
                  </a:lnTo>
                  <a:lnTo>
                    <a:pt x="16665" y="13640"/>
                  </a:lnTo>
                  <a:lnTo>
                    <a:pt x="16858" y="13544"/>
                  </a:lnTo>
                  <a:lnTo>
                    <a:pt x="17098" y="13447"/>
                  </a:lnTo>
                  <a:lnTo>
                    <a:pt x="17242" y="13255"/>
                  </a:lnTo>
                  <a:lnTo>
                    <a:pt x="17530" y="12919"/>
                  </a:lnTo>
                  <a:lnTo>
                    <a:pt x="17626" y="12775"/>
                  </a:lnTo>
                  <a:lnTo>
                    <a:pt x="18058" y="12823"/>
                  </a:lnTo>
                  <a:lnTo>
                    <a:pt x="18490" y="12919"/>
                  </a:lnTo>
                  <a:lnTo>
                    <a:pt x="18827" y="13015"/>
                  </a:lnTo>
                  <a:lnTo>
                    <a:pt x="19115" y="13207"/>
                  </a:lnTo>
                  <a:lnTo>
                    <a:pt x="19355" y="13399"/>
                  </a:lnTo>
                  <a:lnTo>
                    <a:pt x="19595" y="13592"/>
                  </a:lnTo>
                  <a:lnTo>
                    <a:pt x="19739" y="13784"/>
                  </a:lnTo>
                  <a:lnTo>
                    <a:pt x="19883" y="14024"/>
                  </a:lnTo>
                  <a:lnTo>
                    <a:pt x="20075" y="14456"/>
                  </a:lnTo>
                  <a:lnTo>
                    <a:pt x="20171" y="14840"/>
                  </a:lnTo>
                  <a:lnTo>
                    <a:pt x="20219" y="15176"/>
                  </a:lnTo>
                  <a:lnTo>
                    <a:pt x="20459" y="14840"/>
                  </a:lnTo>
                  <a:lnTo>
                    <a:pt x="20748" y="14312"/>
                  </a:lnTo>
                  <a:lnTo>
                    <a:pt x="21084" y="13592"/>
                  </a:lnTo>
                  <a:lnTo>
                    <a:pt x="21372" y="12775"/>
                  </a:lnTo>
                  <a:lnTo>
                    <a:pt x="21612" y="11815"/>
                  </a:lnTo>
                  <a:lnTo>
                    <a:pt x="21852" y="10806"/>
                  </a:lnTo>
                  <a:lnTo>
                    <a:pt x="21948" y="9702"/>
                  </a:lnTo>
                  <a:lnTo>
                    <a:pt x="21948" y="9125"/>
                  </a:lnTo>
                  <a:lnTo>
                    <a:pt x="21948" y="8549"/>
                  </a:lnTo>
                  <a:lnTo>
                    <a:pt x="21900" y="7973"/>
                  </a:lnTo>
                  <a:lnTo>
                    <a:pt x="21804" y="7396"/>
                  </a:lnTo>
                  <a:lnTo>
                    <a:pt x="21708" y="6820"/>
                  </a:lnTo>
                  <a:lnTo>
                    <a:pt x="21516" y="6244"/>
                  </a:lnTo>
                  <a:lnTo>
                    <a:pt x="21324" y="5667"/>
                  </a:lnTo>
                  <a:lnTo>
                    <a:pt x="21036" y="5139"/>
                  </a:lnTo>
                  <a:lnTo>
                    <a:pt x="20700" y="4611"/>
                  </a:lnTo>
                  <a:lnTo>
                    <a:pt x="20315" y="4083"/>
                  </a:lnTo>
                  <a:lnTo>
                    <a:pt x="19883" y="3554"/>
                  </a:lnTo>
                  <a:lnTo>
                    <a:pt x="19403" y="3122"/>
                  </a:lnTo>
                  <a:lnTo>
                    <a:pt x="18827" y="2642"/>
                  </a:lnTo>
                  <a:lnTo>
                    <a:pt x="18202" y="2258"/>
                  </a:lnTo>
                  <a:lnTo>
                    <a:pt x="17482" y="1873"/>
                  </a:lnTo>
                  <a:lnTo>
                    <a:pt x="16713" y="1537"/>
                  </a:lnTo>
                  <a:lnTo>
                    <a:pt x="15849" y="1201"/>
                  </a:lnTo>
                  <a:lnTo>
                    <a:pt x="14889" y="961"/>
                  </a:lnTo>
                  <a:lnTo>
                    <a:pt x="14072" y="673"/>
                  </a:lnTo>
                  <a:lnTo>
                    <a:pt x="13256" y="433"/>
                  </a:lnTo>
                  <a:lnTo>
                    <a:pt x="12487" y="289"/>
                  </a:lnTo>
                  <a:lnTo>
                    <a:pt x="11767" y="145"/>
                  </a:lnTo>
                  <a:lnTo>
                    <a:pt x="11047" y="48"/>
                  </a:lnTo>
                  <a:lnTo>
                    <a:pt x="10374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9" name="Google Shape;4419;p66"/>
            <p:cNvSpPr/>
            <p:nvPr/>
          </p:nvSpPr>
          <p:spPr>
            <a:xfrm>
              <a:off x="6747925" y="756375"/>
              <a:ext cx="548725" cy="379425"/>
            </a:xfrm>
            <a:custGeom>
              <a:avLst/>
              <a:gdLst/>
              <a:ahLst/>
              <a:cxnLst/>
              <a:rect l="l" t="t" r="r" b="b"/>
              <a:pathLst>
                <a:path w="21949" h="15177" fill="none" extrusionOk="0">
                  <a:moveTo>
                    <a:pt x="14889" y="961"/>
                  </a:moveTo>
                  <a:lnTo>
                    <a:pt x="14889" y="961"/>
                  </a:lnTo>
                  <a:lnTo>
                    <a:pt x="14072" y="673"/>
                  </a:lnTo>
                  <a:lnTo>
                    <a:pt x="13256" y="433"/>
                  </a:lnTo>
                  <a:lnTo>
                    <a:pt x="12487" y="289"/>
                  </a:lnTo>
                  <a:lnTo>
                    <a:pt x="11767" y="145"/>
                  </a:lnTo>
                  <a:lnTo>
                    <a:pt x="11047" y="48"/>
                  </a:lnTo>
                  <a:lnTo>
                    <a:pt x="10374" y="0"/>
                  </a:lnTo>
                  <a:lnTo>
                    <a:pt x="9750" y="0"/>
                  </a:lnTo>
                  <a:lnTo>
                    <a:pt x="9125" y="0"/>
                  </a:lnTo>
                  <a:lnTo>
                    <a:pt x="8549" y="48"/>
                  </a:lnTo>
                  <a:lnTo>
                    <a:pt x="8021" y="145"/>
                  </a:lnTo>
                  <a:lnTo>
                    <a:pt x="7493" y="241"/>
                  </a:lnTo>
                  <a:lnTo>
                    <a:pt x="7012" y="385"/>
                  </a:lnTo>
                  <a:lnTo>
                    <a:pt x="6100" y="721"/>
                  </a:lnTo>
                  <a:lnTo>
                    <a:pt x="5332" y="1105"/>
                  </a:lnTo>
                  <a:lnTo>
                    <a:pt x="4659" y="1537"/>
                  </a:lnTo>
                  <a:lnTo>
                    <a:pt x="4083" y="2017"/>
                  </a:lnTo>
                  <a:lnTo>
                    <a:pt x="3603" y="2450"/>
                  </a:lnTo>
                  <a:lnTo>
                    <a:pt x="3218" y="2834"/>
                  </a:lnTo>
                  <a:lnTo>
                    <a:pt x="2930" y="3218"/>
                  </a:lnTo>
                  <a:lnTo>
                    <a:pt x="2738" y="3506"/>
                  </a:lnTo>
                  <a:lnTo>
                    <a:pt x="2546" y="3746"/>
                  </a:lnTo>
                  <a:lnTo>
                    <a:pt x="2546" y="3746"/>
                  </a:lnTo>
                  <a:lnTo>
                    <a:pt x="2162" y="4323"/>
                  </a:lnTo>
                  <a:lnTo>
                    <a:pt x="1778" y="4899"/>
                  </a:lnTo>
                  <a:lnTo>
                    <a:pt x="1393" y="5523"/>
                  </a:lnTo>
                  <a:lnTo>
                    <a:pt x="1105" y="6148"/>
                  </a:lnTo>
                  <a:lnTo>
                    <a:pt x="817" y="6820"/>
                  </a:lnTo>
                  <a:lnTo>
                    <a:pt x="577" y="7492"/>
                  </a:lnTo>
                  <a:lnTo>
                    <a:pt x="385" y="8165"/>
                  </a:lnTo>
                  <a:lnTo>
                    <a:pt x="241" y="8837"/>
                  </a:lnTo>
                  <a:lnTo>
                    <a:pt x="145" y="9509"/>
                  </a:lnTo>
                  <a:lnTo>
                    <a:pt x="49" y="10134"/>
                  </a:lnTo>
                  <a:lnTo>
                    <a:pt x="1" y="10710"/>
                  </a:lnTo>
                  <a:lnTo>
                    <a:pt x="1" y="11286"/>
                  </a:lnTo>
                  <a:lnTo>
                    <a:pt x="49" y="11767"/>
                  </a:lnTo>
                  <a:lnTo>
                    <a:pt x="97" y="12199"/>
                  </a:lnTo>
                  <a:lnTo>
                    <a:pt x="241" y="12583"/>
                  </a:lnTo>
                  <a:lnTo>
                    <a:pt x="385" y="12871"/>
                  </a:lnTo>
                  <a:lnTo>
                    <a:pt x="385" y="12871"/>
                  </a:lnTo>
                  <a:lnTo>
                    <a:pt x="433" y="12823"/>
                  </a:lnTo>
                  <a:lnTo>
                    <a:pt x="529" y="12535"/>
                  </a:lnTo>
                  <a:lnTo>
                    <a:pt x="673" y="12055"/>
                  </a:lnTo>
                  <a:lnTo>
                    <a:pt x="913" y="11478"/>
                  </a:lnTo>
                  <a:lnTo>
                    <a:pt x="1201" y="10806"/>
                  </a:lnTo>
                  <a:lnTo>
                    <a:pt x="1634" y="10038"/>
                  </a:lnTo>
                  <a:lnTo>
                    <a:pt x="2210" y="9317"/>
                  </a:lnTo>
                  <a:lnTo>
                    <a:pt x="2498" y="8933"/>
                  </a:lnTo>
                  <a:lnTo>
                    <a:pt x="2882" y="8549"/>
                  </a:lnTo>
                  <a:lnTo>
                    <a:pt x="2882" y="8549"/>
                  </a:lnTo>
                  <a:lnTo>
                    <a:pt x="3218" y="8309"/>
                  </a:lnTo>
                  <a:lnTo>
                    <a:pt x="3555" y="8021"/>
                  </a:lnTo>
                  <a:lnTo>
                    <a:pt x="4323" y="7636"/>
                  </a:lnTo>
                  <a:lnTo>
                    <a:pt x="4323" y="7636"/>
                  </a:lnTo>
                  <a:lnTo>
                    <a:pt x="4995" y="7732"/>
                  </a:lnTo>
                  <a:lnTo>
                    <a:pt x="5380" y="7781"/>
                  </a:lnTo>
                  <a:lnTo>
                    <a:pt x="5764" y="7732"/>
                  </a:lnTo>
                  <a:lnTo>
                    <a:pt x="6196" y="7684"/>
                  </a:lnTo>
                  <a:lnTo>
                    <a:pt x="6676" y="7588"/>
                  </a:lnTo>
                  <a:lnTo>
                    <a:pt x="7108" y="7444"/>
                  </a:lnTo>
                  <a:lnTo>
                    <a:pt x="7589" y="7204"/>
                  </a:lnTo>
                  <a:lnTo>
                    <a:pt x="7589" y="7204"/>
                  </a:lnTo>
                  <a:lnTo>
                    <a:pt x="7301" y="7540"/>
                  </a:lnTo>
                  <a:lnTo>
                    <a:pt x="6676" y="8261"/>
                  </a:lnTo>
                  <a:lnTo>
                    <a:pt x="6388" y="8693"/>
                  </a:lnTo>
                  <a:lnTo>
                    <a:pt x="6148" y="9077"/>
                  </a:lnTo>
                  <a:lnTo>
                    <a:pt x="6052" y="9269"/>
                  </a:lnTo>
                  <a:lnTo>
                    <a:pt x="6052" y="9413"/>
                  </a:lnTo>
                  <a:lnTo>
                    <a:pt x="6052" y="9557"/>
                  </a:lnTo>
                  <a:lnTo>
                    <a:pt x="6100" y="9653"/>
                  </a:lnTo>
                  <a:lnTo>
                    <a:pt x="6100" y="9653"/>
                  </a:lnTo>
                  <a:lnTo>
                    <a:pt x="6244" y="9702"/>
                  </a:lnTo>
                  <a:lnTo>
                    <a:pt x="6436" y="9702"/>
                  </a:lnTo>
                  <a:lnTo>
                    <a:pt x="7012" y="9653"/>
                  </a:lnTo>
                  <a:lnTo>
                    <a:pt x="7781" y="9461"/>
                  </a:lnTo>
                  <a:lnTo>
                    <a:pt x="8597" y="9221"/>
                  </a:lnTo>
                  <a:lnTo>
                    <a:pt x="10038" y="8693"/>
                  </a:lnTo>
                  <a:lnTo>
                    <a:pt x="10710" y="8453"/>
                  </a:lnTo>
                  <a:lnTo>
                    <a:pt x="10710" y="8453"/>
                  </a:lnTo>
                  <a:lnTo>
                    <a:pt x="10518" y="8597"/>
                  </a:lnTo>
                  <a:lnTo>
                    <a:pt x="10182" y="8885"/>
                  </a:lnTo>
                  <a:lnTo>
                    <a:pt x="10038" y="9077"/>
                  </a:lnTo>
                  <a:lnTo>
                    <a:pt x="9990" y="9269"/>
                  </a:lnTo>
                  <a:lnTo>
                    <a:pt x="9990" y="9365"/>
                  </a:lnTo>
                  <a:lnTo>
                    <a:pt x="10038" y="9461"/>
                  </a:lnTo>
                  <a:lnTo>
                    <a:pt x="10134" y="9557"/>
                  </a:lnTo>
                  <a:lnTo>
                    <a:pt x="10278" y="9653"/>
                  </a:lnTo>
                  <a:lnTo>
                    <a:pt x="10278" y="9653"/>
                  </a:lnTo>
                  <a:lnTo>
                    <a:pt x="10374" y="9702"/>
                  </a:lnTo>
                  <a:lnTo>
                    <a:pt x="10518" y="9702"/>
                  </a:lnTo>
                  <a:lnTo>
                    <a:pt x="10902" y="9702"/>
                  </a:lnTo>
                  <a:lnTo>
                    <a:pt x="11383" y="9605"/>
                  </a:lnTo>
                  <a:lnTo>
                    <a:pt x="11863" y="9461"/>
                  </a:lnTo>
                  <a:lnTo>
                    <a:pt x="12919" y="9125"/>
                  </a:lnTo>
                  <a:lnTo>
                    <a:pt x="13784" y="8789"/>
                  </a:lnTo>
                  <a:lnTo>
                    <a:pt x="13784" y="8789"/>
                  </a:lnTo>
                  <a:lnTo>
                    <a:pt x="14216" y="9317"/>
                  </a:lnTo>
                  <a:lnTo>
                    <a:pt x="14744" y="9846"/>
                  </a:lnTo>
                  <a:lnTo>
                    <a:pt x="15705" y="10806"/>
                  </a:lnTo>
                  <a:lnTo>
                    <a:pt x="16810" y="11815"/>
                  </a:lnTo>
                  <a:lnTo>
                    <a:pt x="16810" y="11815"/>
                  </a:lnTo>
                  <a:lnTo>
                    <a:pt x="16665" y="12103"/>
                  </a:lnTo>
                  <a:lnTo>
                    <a:pt x="16473" y="12679"/>
                  </a:lnTo>
                  <a:lnTo>
                    <a:pt x="16377" y="12967"/>
                  </a:lnTo>
                  <a:lnTo>
                    <a:pt x="16329" y="13255"/>
                  </a:lnTo>
                  <a:lnTo>
                    <a:pt x="16329" y="13496"/>
                  </a:lnTo>
                  <a:lnTo>
                    <a:pt x="16377" y="13544"/>
                  </a:lnTo>
                  <a:lnTo>
                    <a:pt x="16473" y="13592"/>
                  </a:lnTo>
                  <a:lnTo>
                    <a:pt x="16473" y="13592"/>
                  </a:lnTo>
                  <a:lnTo>
                    <a:pt x="16665" y="13640"/>
                  </a:lnTo>
                  <a:lnTo>
                    <a:pt x="16858" y="13544"/>
                  </a:lnTo>
                  <a:lnTo>
                    <a:pt x="17098" y="13447"/>
                  </a:lnTo>
                  <a:lnTo>
                    <a:pt x="17242" y="13255"/>
                  </a:lnTo>
                  <a:lnTo>
                    <a:pt x="17530" y="12919"/>
                  </a:lnTo>
                  <a:lnTo>
                    <a:pt x="17626" y="12775"/>
                  </a:lnTo>
                  <a:lnTo>
                    <a:pt x="17626" y="12775"/>
                  </a:lnTo>
                  <a:lnTo>
                    <a:pt x="18058" y="12823"/>
                  </a:lnTo>
                  <a:lnTo>
                    <a:pt x="18490" y="12919"/>
                  </a:lnTo>
                  <a:lnTo>
                    <a:pt x="18827" y="13015"/>
                  </a:lnTo>
                  <a:lnTo>
                    <a:pt x="19115" y="13207"/>
                  </a:lnTo>
                  <a:lnTo>
                    <a:pt x="19355" y="13399"/>
                  </a:lnTo>
                  <a:lnTo>
                    <a:pt x="19595" y="13592"/>
                  </a:lnTo>
                  <a:lnTo>
                    <a:pt x="19739" y="13784"/>
                  </a:lnTo>
                  <a:lnTo>
                    <a:pt x="19883" y="14024"/>
                  </a:lnTo>
                  <a:lnTo>
                    <a:pt x="20075" y="14456"/>
                  </a:lnTo>
                  <a:lnTo>
                    <a:pt x="20171" y="14840"/>
                  </a:lnTo>
                  <a:lnTo>
                    <a:pt x="20219" y="15176"/>
                  </a:lnTo>
                  <a:lnTo>
                    <a:pt x="20219" y="15176"/>
                  </a:lnTo>
                  <a:lnTo>
                    <a:pt x="20459" y="14840"/>
                  </a:lnTo>
                  <a:lnTo>
                    <a:pt x="20748" y="14312"/>
                  </a:lnTo>
                  <a:lnTo>
                    <a:pt x="21084" y="13592"/>
                  </a:lnTo>
                  <a:lnTo>
                    <a:pt x="21372" y="12775"/>
                  </a:lnTo>
                  <a:lnTo>
                    <a:pt x="21612" y="11815"/>
                  </a:lnTo>
                  <a:lnTo>
                    <a:pt x="21852" y="10806"/>
                  </a:lnTo>
                  <a:lnTo>
                    <a:pt x="21948" y="9702"/>
                  </a:lnTo>
                  <a:lnTo>
                    <a:pt x="21948" y="9125"/>
                  </a:lnTo>
                  <a:lnTo>
                    <a:pt x="21948" y="8549"/>
                  </a:lnTo>
                  <a:lnTo>
                    <a:pt x="21900" y="7973"/>
                  </a:lnTo>
                  <a:lnTo>
                    <a:pt x="21804" y="7396"/>
                  </a:lnTo>
                  <a:lnTo>
                    <a:pt x="21708" y="6820"/>
                  </a:lnTo>
                  <a:lnTo>
                    <a:pt x="21516" y="6244"/>
                  </a:lnTo>
                  <a:lnTo>
                    <a:pt x="21324" y="5667"/>
                  </a:lnTo>
                  <a:lnTo>
                    <a:pt x="21036" y="5139"/>
                  </a:lnTo>
                  <a:lnTo>
                    <a:pt x="20700" y="4611"/>
                  </a:lnTo>
                  <a:lnTo>
                    <a:pt x="20315" y="4083"/>
                  </a:lnTo>
                  <a:lnTo>
                    <a:pt x="19883" y="3554"/>
                  </a:lnTo>
                  <a:lnTo>
                    <a:pt x="19403" y="3122"/>
                  </a:lnTo>
                  <a:lnTo>
                    <a:pt x="18827" y="2642"/>
                  </a:lnTo>
                  <a:lnTo>
                    <a:pt x="18202" y="2258"/>
                  </a:lnTo>
                  <a:lnTo>
                    <a:pt x="17482" y="1873"/>
                  </a:lnTo>
                  <a:lnTo>
                    <a:pt x="16713" y="1537"/>
                  </a:lnTo>
                  <a:lnTo>
                    <a:pt x="15849" y="1201"/>
                  </a:lnTo>
                  <a:lnTo>
                    <a:pt x="14889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0" name="Google Shape;4420;p66"/>
            <p:cNvSpPr/>
            <p:nvPr/>
          </p:nvSpPr>
          <p:spPr>
            <a:xfrm>
              <a:off x="7253400" y="1135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1" name="Google Shape;4421;p66"/>
            <p:cNvSpPr/>
            <p:nvPr/>
          </p:nvSpPr>
          <p:spPr>
            <a:xfrm>
              <a:off x="7042075" y="1179000"/>
              <a:ext cx="78075" cy="61250"/>
            </a:xfrm>
            <a:custGeom>
              <a:avLst/>
              <a:gdLst/>
              <a:ahLst/>
              <a:cxnLst/>
              <a:rect l="l" t="t" r="r" b="b"/>
              <a:pathLst>
                <a:path w="3123" h="2450" extrusionOk="0">
                  <a:moveTo>
                    <a:pt x="1153" y="0"/>
                  </a:moveTo>
                  <a:lnTo>
                    <a:pt x="913" y="48"/>
                  </a:lnTo>
                  <a:lnTo>
                    <a:pt x="673" y="144"/>
                  </a:lnTo>
                  <a:lnTo>
                    <a:pt x="481" y="240"/>
                  </a:lnTo>
                  <a:lnTo>
                    <a:pt x="337" y="384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13"/>
                  </a:lnTo>
                  <a:lnTo>
                    <a:pt x="1" y="1153"/>
                  </a:lnTo>
                  <a:lnTo>
                    <a:pt x="49" y="1393"/>
                  </a:lnTo>
                  <a:lnTo>
                    <a:pt x="145" y="1633"/>
                  </a:lnTo>
                  <a:lnTo>
                    <a:pt x="289" y="1825"/>
                  </a:lnTo>
                  <a:lnTo>
                    <a:pt x="529" y="2017"/>
                  </a:lnTo>
                  <a:lnTo>
                    <a:pt x="769" y="2161"/>
                  </a:lnTo>
                  <a:lnTo>
                    <a:pt x="1009" y="2306"/>
                  </a:lnTo>
                  <a:lnTo>
                    <a:pt x="1346" y="2402"/>
                  </a:lnTo>
                  <a:lnTo>
                    <a:pt x="1730" y="2450"/>
                  </a:lnTo>
                  <a:lnTo>
                    <a:pt x="1970" y="2402"/>
                  </a:lnTo>
                  <a:lnTo>
                    <a:pt x="2210" y="2354"/>
                  </a:lnTo>
                  <a:lnTo>
                    <a:pt x="2450" y="2306"/>
                  </a:lnTo>
                  <a:lnTo>
                    <a:pt x="2642" y="2161"/>
                  </a:lnTo>
                  <a:lnTo>
                    <a:pt x="2834" y="2065"/>
                  </a:lnTo>
                  <a:lnTo>
                    <a:pt x="2978" y="1873"/>
                  </a:lnTo>
                  <a:lnTo>
                    <a:pt x="3074" y="1729"/>
                  </a:lnTo>
                  <a:lnTo>
                    <a:pt x="3123" y="1489"/>
                  </a:lnTo>
                  <a:lnTo>
                    <a:pt x="3123" y="1249"/>
                  </a:lnTo>
                  <a:lnTo>
                    <a:pt x="3074" y="1009"/>
                  </a:lnTo>
                  <a:lnTo>
                    <a:pt x="2978" y="817"/>
                  </a:lnTo>
                  <a:lnTo>
                    <a:pt x="2834" y="577"/>
                  </a:lnTo>
                  <a:lnTo>
                    <a:pt x="2642" y="384"/>
                  </a:lnTo>
                  <a:lnTo>
                    <a:pt x="2402" y="240"/>
                  </a:lnTo>
                  <a:lnTo>
                    <a:pt x="2114" y="96"/>
                  </a:lnTo>
                  <a:lnTo>
                    <a:pt x="18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2" name="Google Shape;4422;p66"/>
            <p:cNvSpPr/>
            <p:nvPr/>
          </p:nvSpPr>
          <p:spPr>
            <a:xfrm>
              <a:off x="7042075" y="1179000"/>
              <a:ext cx="78075" cy="61250"/>
            </a:xfrm>
            <a:custGeom>
              <a:avLst/>
              <a:gdLst/>
              <a:ahLst/>
              <a:cxnLst/>
              <a:rect l="l" t="t" r="r" b="b"/>
              <a:pathLst>
                <a:path w="3123" h="2450" fill="none" extrusionOk="0">
                  <a:moveTo>
                    <a:pt x="1394" y="0"/>
                  </a:moveTo>
                  <a:lnTo>
                    <a:pt x="1394" y="0"/>
                  </a:lnTo>
                  <a:lnTo>
                    <a:pt x="1153" y="0"/>
                  </a:lnTo>
                  <a:lnTo>
                    <a:pt x="913" y="48"/>
                  </a:lnTo>
                  <a:lnTo>
                    <a:pt x="673" y="144"/>
                  </a:lnTo>
                  <a:lnTo>
                    <a:pt x="481" y="240"/>
                  </a:lnTo>
                  <a:lnTo>
                    <a:pt x="337" y="384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13"/>
                  </a:lnTo>
                  <a:lnTo>
                    <a:pt x="1" y="913"/>
                  </a:lnTo>
                  <a:lnTo>
                    <a:pt x="1" y="1153"/>
                  </a:lnTo>
                  <a:lnTo>
                    <a:pt x="49" y="1393"/>
                  </a:lnTo>
                  <a:lnTo>
                    <a:pt x="145" y="1633"/>
                  </a:lnTo>
                  <a:lnTo>
                    <a:pt x="289" y="1825"/>
                  </a:lnTo>
                  <a:lnTo>
                    <a:pt x="529" y="2017"/>
                  </a:lnTo>
                  <a:lnTo>
                    <a:pt x="769" y="2161"/>
                  </a:lnTo>
                  <a:lnTo>
                    <a:pt x="1009" y="2306"/>
                  </a:lnTo>
                  <a:lnTo>
                    <a:pt x="1346" y="2402"/>
                  </a:lnTo>
                  <a:lnTo>
                    <a:pt x="1346" y="2402"/>
                  </a:lnTo>
                  <a:lnTo>
                    <a:pt x="1730" y="2450"/>
                  </a:lnTo>
                  <a:lnTo>
                    <a:pt x="1730" y="2450"/>
                  </a:lnTo>
                  <a:lnTo>
                    <a:pt x="1970" y="2402"/>
                  </a:lnTo>
                  <a:lnTo>
                    <a:pt x="2210" y="2354"/>
                  </a:lnTo>
                  <a:lnTo>
                    <a:pt x="2450" y="2306"/>
                  </a:lnTo>
                  <a:lnTo>
                    <a:pt x="2642" y="2161"/>
                  </a:lnTo>
                  <a:lnTo>
                    <a:pt x="2834" y="2065"/>
                  </a:lnTo>
                  <a:lnTo>
                    <a:pt x="2978" y="1873"/>
                  </a:lnTo>
                  <a:lnTo>
                    <a:pt x="3074" y="1729"/>
                  </a:lnTo>
                  <a:lnTo>
                    <a:pt x="3123" y="1489"/>
                  </a:lnTo>
                  <a:lnTo>
                    <a:pt x="3123" y="1489"/>
                  </a:lnTo>
                  <a:lnTo>
                    <a:pt x="3123" y="1249"/>
                  </a:lnTo>
                  <a:lnTo>
                    <a:pt x="3074" y="1009"/>
                  </a:lnTo>
                  <a:lnTo>
                    <a:pt x="2978" y="817"/>
                  </a:lnTo>
                  <a:lnTo>
                    <a:pt x="2834" y="577"/>
                  </a:lnTo>
                  <a:lnTo>
                    <a:pt x="2642" y="384"/>
                  </a:lnTo>
                  <a:lnTo>
                    <a:pt x="2402" y="240"/>
                  </a:lnTo>
                  <a:lnTo>
                    <a:pt x="2114" y="96"/>
                  </a:lnTo>
                  <a:lnTo>
                    <a:pt x="1826" y="0"/>
                  </a:lnTo>
                  <a:lnTo>
                    <a:pt x="1826" y="0"/>
                  </a:lnTo>
                  <a:lnTo>
                    <a:pt x="139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66"/>
            <p:cNvSpPr/>
            <p:nvPr/>
          </p:nvSpPr>
          <p:spPr>
            <a:xfrm>
              <a:off x="6857175" y="971275"/>
              <a:ext cx="76875" cy="38450"/>
            </a:xfrm>
            <a:custGeom>
              <a:avLst/>
              <a:gdLst/>
              <a:ahLst/>
              <a:cxnLst/>
              <a:rect l="l" t="t" r="r" b="b"/>
              <a:pathLst>
                <a:path w="3075" h="1538" extrusionOk="0">
                  <a:moveTo>
                    <a:pt x="1586" y="1"/>
                  </a:moveTo>
                  <a:lnTo>
                    <a:pt x="1346" y="49"/>
                  </a:lnTo>
                  <a:lnTo>
                    <a:pt x="1106" y="97"/>
                  </a:lnTo>
                  <a:lnTo>
                    <a:pt x="865" y="241"/>
                  </a:lnTo>
                  <a:lnTo>
                    <a:pt x="673" y="337"/>
                  </a:lnTo>
                  <a:lnTo>
                    <a:pt x="481" y="529"/>
                  </a:lnTo>
                  <a:lnTo>
                    <a:pt x="337" y="673"/>
                  </a:lnTo>
                  <a:lnTo>
                    <a:pt x="193" y="913"/>
                  </a:lnTo>
                  <a:lnTo>
                    <a:pt x="97" y="1106"/>
                  </a:lnTo>
                  <a:lnTo>
                    <a:pt x="1" y="1346"/>
                  </a:lnTo>
                  <a:lnTo>
                    <a:pt x="1" y="1442"/>
                  </a:lnTo>
                  <a:lnTo>
                    <a:pt x="97" y="1538"/>
                  </a:lnTo>
                  <a:lnTo>
                    <a:pt x="193" y="1538"/>
                  </a:lnTo>
                  <a:lnTo>
                    <a:pt x="289" y="1442"/>
                  </a:lnTo>
                  <a:lnTo>
                    <a:pt x="337" y="1250"/>
                  </a:lnTo>
                  <a:lnTo>
                    <a:pt x="433" y="1106"/>
                  </a:lnTo>
                  <a:lnTo>
                    <a:pt x="721" y="817"/>
                  </a:lnTo>
                  <a:lnTo>
                    <a:pt x="1058" y="577"/>
                  </a:lnTo>
                  <a:lnTo>
                    <a:pt x="1394" y="433"/>
                  </a:lnTo>
                  <a:lnTo>
                    <a:pt x="1778" y="385"/>
                  </a:lnTo>
                  <a:lnTo>
                    <a:pt x="1970" y="385"/>
                  </a:lnTo>
                  <a:lnTo>
                    <a:pt x="2114" y="433"/>
                  </a:lnTo>
                  <a:lnTo>
                    <a:pt x="2354" y="529"/>
                  </a:lnTo>
                  <a:lnTo>
                    <a:pt x="2498" y="673"/>
                  </a:lnTo>
                  <a:lnTo>
                    <a:pt x="2642" y="817"/>
                  </a:lnTo>
                  <a:lnTo>
                    <a:pt x="2786" y="1009"/>
                  </a:lnTo>
                  <a:lnTo>
                    <a:pt x="2834" y="1057"/>
                  </a:lnTo>
                  <a:lnTo>
                    <a:pt x="2883" y="1106"/>
                  </a:lnTo>
                  <a:lnTo>
                    <a:pt x="3027" y="1057"/>
                  </a:lnTo>
                  <a:lnTo>
                    <a:pt x="3075" y="961"/>
                  </a:lnTo>
                  <a:lnTo>
                    <a:pt x="3075" y="913"/>
                  </a:lnTo>
                  <a:lnTo>
                    <a:pt x="3075" y="817"/>
                  </a:lnTo>
                  <a:lnTo>
                    <a:pt x="2931" y="625"/>
                  </a:lnTo>
                  <a:lnTo>
                    <a:pt x="2738" y="433"/>
                  </a:lnTo>
                  <a:lnTo>
                    <a:pt x="2498" y="289"/>
                  </a:lnTo>
                  <a:lnTo>
                    <a:pt x="2258" y="145"/>
                  </a:lnTo>
                  <a:lnTo>
                    <a:pt x="2066" y="49"/>
                  </a:lnTo>
                  <a:lnTo>
                    <a:pt x="182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66"/>
            <p:cNvSpPr/>
            <p:nvPr/>
          </p:nvSpPr>
          <p:spPr>
            <a:xfrm>
              <a:off x="7037275" y="1000100"/>
              <a:ext cx="75675" cy="37250"/>
            </a:xfrm>
            <a:custGeom>
              <a:avLst/>
              <a:gdLst/>
              <a:ahLst/>
              <a:cxnLst/>
              <a:rect l="l" t="t" r="r" b="b"/>
              <a:pathLst>
                <a:path w="3027" h="1490" extrusionOk="0">
                  <a:moveTo>
                    <a:pt x="865" y="1"/>
                  </a:moveTo>
                  <a:lnTo>
                    <a:pt x="625" y="97"/>
                  </a:lnTo>
                  <a:lnTo>
                    <a:pt x="433" y="193"/>
                  </a:lnTo>
                  <a:lnTo>
                    <a:pt x="241" y="337"/>
                  </a:lnTo>
                  <a:lnTo>
                    <a:pt x="49" y="481"/>
                  </a:lnTo>
                  <a:lnTo>
                    <a:pt x="1" y="577"/>
                  </a:lnTo>
                  <a:lnTo>
                    <a:pt x="1" y="625"/>
                  </a:lnTo>
                  <a:lnTo>
                    <a:pt x="49" y="721"/>
                  </a:lnTo>
                  <a:lnTo>
                    <a:pt x="145" y="769"/>
                  </a:lnTo>
                  <a:lnTo>
                    <a:pt x="241" y="769"/>
                  </a:lnTo>
                  <a:lnTo>
                    <a:pt x="289" y="721"/>
                  </a:lnTo>
                  <a:lnTo>
                    <a:pt x="433" y="577"/>
                  </a:lnTo>
                  <a:lnTo>
                    <a:pt x="577" y="481"/>
                  </a:lnTo>
                  <a:lnTo>
                    <a:pt x="769" y="385"/>
                  </a:lnTo>
                  <a:lnTo>
                    <a:pt x="961" y="337"/>
                  </a:lnTo>
                  <a:lnTo>
                    <a:pt x="1345" y="337"/>
                  </a:lnTo>
                  <a:lnTo>
                    <a:pt x="1682" y="433"/>
                  </a:lnTo>
                  <a:lnTo>
                    <a:pt x="2018" y="577"/>
                  </a:lnTo>
                  <a:lnTo>
                    <a:pt x="2306" y="817"/>
                  </a:lnTo>
                  <a:lnTo>
                    <a:pt x="2594" y="1057"/>
                  </a:lnTo>
                  <a:lnTo>
                    <a:pt x="2690" y="1249"/>
                  </a:lnTo>
                  <a:lnTo>
                    <a:pt x="2738" y="1393"/>
                  </a:lnTo>
                  <a:lnTo>
                    <a:pt x="2834" y="1489"/>
                  </a:lnTo>
                  <a:lnTo>
                    <a:pt x="2930" y="1489"/>
                  </a:lnTo>
                  <a:lnTo>
                    <a:pt x="3026" y="1441"/>
                  </a:lnTo>
                  <a:lnTo>
                    <a:pt x="3026" y="1345"/>
                  </a:lnTo>
                  <a:lnTo>
                    <a:pt x="2930" y="1105"/>
                  </a:lnTo>
                  <a:lnTo>
                    <a:pt x="2834" y="913"/>
                  </a:lnTo>
                  <a:lnTo>
                    <a:pt x="2738" y="721"/>
                  </a:lnTo>
                  <a:lnTo>
                    <a:pt x="2594" y="529"/>
                  </a:lnTo>
                  <a:lnTo>
                    <a:pt x="2210" y="241"/>
                  </a:lnTo>
                  <a:lnTo>
                    <a:pt x="1778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66"/>
            <p:cNvSpPr/>
            <p:nvPr/>
          </p:nvSpPr>
          <p:spPr>
            <a:xfrm>
              <a:off x="6799550" y="1130975"/>
              <a:ext cx="79275" cy="61250"/>
            </a:xfrm>
            <a:custGeom>
              <a:avLst/>
              <a:gdLst/>
              <a:ahLst/>
              <a:cxnLst/>
              <a:rect l="l" t="t" r="r" b="b"/>
              <a:pathLst>
                <a:path w="3171" h="2450" extrusionOk="0">
                  <a:moveTo>
                    <a:pt x="1201" y="0"/>
                  </a:moveTo>
                  <a:lnTo>
                    <a:pt x="913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9"/>
                  </a:lnTo>
                  <a:lnTo>
                    <a:pt x="97" y="721"/>
                  </a:lnTo>
                  <a:lnTo>
                    <a:pt x="49" y="913"/>
                  </a:lnTo>
                  <a:lnTo>
                    <a:pt x="1" y="1153"/>
                  </a:lnTo>
                  <a:lnTo>
                    <a:pt x="49" y="1393"/>
                  </a:lnTo>
                  <a:lnTo>
                    <a:pt x="193" y="1633"/>
                  </a:lnTo>
                  <a:lnTo>
                    <a:pt x="337" y="1825"/>
                  </a:lnTo>
                  <a:lnTo>
                    <a:pt x="529" y="2017"/>
                  </a:lnTo>
                  <a:lnTo>
                    <a:pt x="769" y="2209"/>
                  </a:lnTo>
                  <a:lnTo>
                    <a:pt x="1057" y="2305"/>
                  </a:lnTo>
                  <a:lnTo>
                    <a:pt x="1345" y="2402"/>
                  </a:lnTo>
                  <a:lnTo>
                    <a:pt x="1778" y="2450"/>
                  </a:lnTo>
                  <a:lnTo>
                    <a:pt x="2018" y="2450"/>
                  </a:lnTo>
                  <a:lnTo>
                    <a:pt x="2258" y="2402"/>
                  </a:lnTo>
                  <a:lnTo>
                    <a:pt x="2498" y="2305"/>
                  </a:lnTo>
                  <a:lnTo>
                    <a:pt x="2690" y="2209"/>
                  </a:lnTo>
                  <a:lnTo>
                    <a:pt x="2834" y="2065"/>
                  </a:lnTo>
                  <a:lnTo>
                    <a:pt x="2978" y="1921"/>
                  </a:lnTo>
                  <a:lnTo>
                    <a:pt x="3074" y="1729"/>
                  </a:lnTo>
                  <a:lnTo>
                    <a:pt x="3170" y="1537"/>
                  </a:lnTo>
                  <a:lnTo>
                    <a:pt x="3170" y="1297"/>
                  </a:lnTo>
                  <a:lnTo>
                    <a:pt x="3122" y="1057"/>
                  </a:lnTo>
                  <a:lnTo>
                    <a:pt x="3026" y="817"/>
                  </a:lnTo>
                  <a:lnTo>
                    <a:pt x="2882" y="577"/>
                  </a:lnTo>
                  <a:lnTo>
                    <a:pt x="2642" y="433"/>
                  </a:lnTo>
                  <a:lnTo>
                    <a:pt x="2402" y="240"/>
                  </a:lnTo>
                  <a:lnTo>
                    <a:pt x="2162" y="144"/>
                  </a:lnTo>
                  <a:lnTo>
                    <a:pt x="1826" y="48"/>
                  </a:lnTo>
                  <a:lnTo>
                    <a:pt x="1442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66"/>
            <p:cNvSpPr/>
            <p:nvPr/>
          </p:nvSpPr>
          <p:spPr>
            <a:xfrm>
              <a:off x="6799550" y="1130975"/>
              <a:ext cx="79275" cy="61250"/>
            </a:xfrm>
            <a:custGeom>
              <a:avLst/>
              <a:gdLst/>
              <a:ahLst/>
              <a:cxnLst/>
              <a:rect l="l" t="t" r="r" b="b"/>
              <a:pathLst>
                <a:path w="3171" h="2450" fill="none" extrusionOk="0">
                  <a:moveTo>
                    <a:pt x="1442" y="0"/>
                  </a:moveTo>
                  <a:lnTo>
                    <a:pt x="1442" y="0"/>
                  </a:lnTo>
                  <a:lnTo>
                    <a:pt x="1201" y="0"/>
                  </a:lnTo>
                  <a:lnTo>
                    <a:pt x="913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9"/>
                  </a:lnTo>
                  <a:lnTo>
                    <a:pt x="97" y="721"/>
                  </a:lnTo>
                  <a:lnTo>
                    <a:pt x="49" y="913"/>
                  </a:lnTo>
                  <a:lnTo>
                    <a:pt x="49" y="913"/>
                  </a:lnTo>
                  <a:lnTo>
                    <a:pt x="1" y="1153"/>
                  </a:lnTo>
                  <a:lnTo>
                    <a:pt x="49" y="1393"/>
                  </a:lnTo>
                  <a:lnTo>
                    <a:pt x="193" y="1633"/>
                  </a:lnTo>
                  <a:lnTo>
                    <a:pt x="337" y="1825"/>
                  </a:lnTo>
                  <a:lnTo>
                    <a:pt x="529" y="2017"/>
                  </a:lnTo>
                  <a:lnTo>
                    <a:pt x="769" y="2209"/>
                  </a:lnTo>
                  <a:lnTo>
                    <a:pt x="1057" y="2305"/>
                  </a:lnTo>
                  <a:lnTo>
                    <a:pt x="1345" y="2402"/>
                  </a:lnTo>
                  <a:lnTo>
                    <a:pt x="1345" y="2402"/>
                  </a:lnTo>
                  <a:lnTo>
                    <a:pt x="1778" y="2450"/>
                  </a:lnTo>
                  <a:lnTo>
                    <a:pt x="1778" y="2450"/>
                  </a:lnTo>
                  <a:lnTo>
                    <a:pt x="2018" y="2450"/>
                  </a:lnTo>
                  <a:lnTo>
                    <a:pt x="2258" y="2402"/>
                  </a:lnTo>
                  <a:lnTo>
                    <a:pt x="2498" y="2305"/>
                  </a:lnTo>
                  <a:lnTo>
                    <a:pt x="2690" y="2209"/>
                  </a:lnTo>
                  <a:lnTo>
                    <a:pt x="2834" y="2065"/>
                  </a:lnTo>
                  <a:lnTo>
                    <a:pt x="2978" y="1921"/>
                  </a:lnTo>
                  <a:lnTo>
                    <a:pt x="3074" y="1729"/>
                  </a:lnTo>
                  <a:lnTo>
                    <a:pt x="3170" y="1537"/>
                  </a:lnTo>
                  <a:lnTo>
                    <a:pt x="3170" y="1537"/>
                  </a:lnTo>
                  <a:lnTo>
                    <a:pt x="3170" y="1297"/>
                  </a:lnTo>
                  <a:lnTo>
                    <a:pt x="3122" y="1057"/>
                  </a:lnTo>
                  <a:lnTo>
                    <a:pt x="3026" y="817"/>
                  </a:lnTo>
                  <a:lnTo>
                    <a:pt x="2882" y="577"/>
                  </a:lnTo>
                  <a:lnTo>
                    <a:pt x="2642" y="433"/>
                  </a:lnTo>
                  <a:lnTo>
                    <a:pt x="2402" y="240"/>
                  </a:lnTo>
                  <a:lnTo>
                    <a:pt x="2162" y="144"/>
                  </a:lnTo>
                  <a:lnTo>
                    <a:pt x="1826" y="48"/>
                  </a:lnTo>
                  <a:lnTo>
                    <a:pt x="1826" y="48"/>
                  </a:lnTo>
                  <a:lnTo>
                    <a:pt x="144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66"/>
            <p:cNvSpPr/>
            <p:nvPr/>
          </p:nvSpPr>
          <p:spPr>
            <a:xfrm>
              <a:off x="7015675" y="1046925"/>
              <a:ext cx="93675" cy="111675"/>
            </a:xfrm>
            <a:custGeom>
              <a:avLst/>
              <a:gdLst/>
              <a:ahLst/>
              <a:cxnLst/>
              <a:rect l="l" t="t" r="r" b="b"/>
              <a:pathLst>
                <a:path w="3747" h="4467" extrusionOk="0">
                  <a:moveTo>
                    <a:pt x="1921" y="1"/>
                  </a:moveTo>
                  <a:lnTo>
                    <a:pt x="1585" y="49"/>
                  </a:lnTo>
                  <a:lnTo>
                    <a:pt x="1249" y="145"/>
                  </a:lnTo>
                  <a:lnTo>
                    <a:pt x="961" y="337"/>
                  </a:lnTo>
                  <a:lnTo>
                    <a:pt x="721" y="529"/>
                  </a:lnTo>
                  <a:lnTo>
                    <a:pt x="481" y="817"/>
                  </a:lnTo>
                  <a:lnTo>
                    <a:pt x="337" y="1105"/>
                  </a:lnTo>
                  <a:lnTo>
                    <a:pt x="192" y="1441"/>
                  </a:lnTo>
                  <a:lnTo>
                    <a:pt x="48" y="2402"/>
                  </a:lnTo>
                  <a:lnTo>
                    <a:pt x="0" y="2738"/>
                  </a:lnTo>
                  <a:lnTo>
                    <a:pt x="48" y="3074"/>
                  </a:lnTo>
                  <a:lnTo>
                    <a:pt x="144" y="3410"/>
                  </a:lnTo>
                  <a:lnTo>
                    <a:pt x="288" y="3698"/>
                  </a:lnTo>
                  <a:lnTo>
                    <a:pt x="529" y="3987"/>
                  </a:lnTo>
                  <a:lnTo>
                    <a:pt x="769" y="4179"/>
                  </a:lnTo>
                  <a:lnTo>
                    <a:pt x="1105" y="4371"/>
                  </a:lnTo>
                  <a:lnTo>
                    <a:pt x="1441" y="4467"/>
                  </a:lnTo>
                  <a:lnTo>
                    <a:pt x="2161" y="4467"/>
                  </a:lnTo>
                  <a:lnTo>
                    <a:pt x="2498" y="4323"/>
                  </a:lnTo>
                  <a:lnTo>
                    <a:pt x="2786" y="4179"/>
                  </a:lnTo>
                  <a:lnTo>
                    <a:pt x="3026" y="3939"/>
                  </a:lnTo>
                  <a:lnTo>
                    <a:pt x="3266" y="3698"/>
                  </a:lnTo>
                  <a:lnTo>
                    <a:pt x="3410" y="3410"/>
                  </a:lnTo>
                  <a:lnTo>
                    <a:pt x="3506" y="3026"/>
                  </a:lnTo>
                  <a:lnTo>
                    <a:pt x="3698" y="2114"/>
                  </a:lnTo>
                  <a:lnTo>
                    <a:pt x="3746" y="1777"/>
                  </a:lnTo>
                  <a:lnTo>
                    <a:pt x="3698" y="1441"/>
                  </a:lnTo>
                  <a:lnTo>
                    <a:pt x="3602" y="1105"/>
                  </a:lnTo>
                  <a:lnTo>
                    <a:pt x="3410" y="817"/>
                  </a:lnTo>
                  <a:lnTo>
                    <a:pt x="3218" y="529"/>
                  </a:lnTo>
                  <a:lnTo>
                    <a:pt x="2930" y="337"/>
                  </a:lnTo>
                  <a:lnTo>
                    <a:pt x="2642" y="145"/>
                  </a:lnTo>
                  <a:lnTo>
                    <a:pt x="2306" y="49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66"/>
            <p:cNvSpPr/>
            <p:nvPr/>
          </p:nvSpPr>
          <p:spPr>
            <a:xfrm>
              <a:off x="7015675" y="1052925"/>
              <a:ext cx="68450" cy="96075"/>
            </a:xfrm>
            <a:custGeom>
              <a:avLst/>
              <a:gdLst/>
              <a:ahLst/>
              <a:cxnLst/>
              <a:rect l="l" t="t" r="r" b="b"/>
              <a:pathLst>
                <a:path w="2738" h="3843" extrusionOk="0">
                  <a:moveTo>
                    <a:pt x="1297" y="1"/>
                  </a:moveTo>
                  <a:lnTo>
                    <a:pt x="1057" y="49"/>
                  </a:lnTo>
                  <a:lnTo>
                    <a:pt x="769" y="241"/>
                  </a:lnTo>
                  <a:lnTo>
                    <a:pt x="529" y="529"/>
                  </a:lnTo>
                  <a:lnTo>
                    <a:pt x="337" y="865"/>
                  </a:lnTo>
                  <a:lnTo>
                    <a:pt x="192" y="1201"/>
                  </a:lnTo>
                  <a:lnTo>
                    <a:pt x="48" y="2162"/>
                  </a:lnTo>
                  <a:lnTo>
                    <a:pt x="0" y="2354"/>
                  </a:lnTo>
                  <a:lnTo>
                    <a:pt x="0" y="2594"/>
                  </a:lnTo>
                  <a:lnTo>
                    <a:pt x="96" y="3026"/>
                  </a:lnTo>
                  <a:lnTo>
                    <a:pt x="288" y="3410"/>
                  </a:lnTo>
                  <a:lnTo>
                    <a:pt x="577" y="3747"/>
                  </a:lnTo>
                  <a:lnTo>
                    <a:pt x="769" y="3843"/>
                  </a:lnTo>
                  <a:lnTo>
                    <a:pt x="1105" y="3843"/>
                  </a:lnTo>
                  <a:lnTo>
                    <a:pt x="1393" y="3795"/>
                  </a:lnTo>
                  <a:lnTo>
                    <a:pt x="1681" y="3651"/>
                  </a:lnTo>
                  <a:lnTo>
                    <a:pt x="1969" y="3458"/>
                  </a:lnTo>
                  <a:lnTo>
                    <a:pt x="2209" y="3218"/>
                  </a:lnTo>
                  <a:lnTo>
                    <a:pt x="2402" y="2930"/>
                  </a:lnTo>
                  <a:lnTo>
                    <a:pt x="2594" y="2594"/>
                  </a:lnTo>
                  <a:lnTo>
                    <a:pt x="2690" y="2210"/>
                  </a:lnTo>
                  <a:lnTo>
                    <a:pt x="2738" y="1826"/>
                  </a:lnTo>
                  <a:lnTo>
                    <a:pt x="2690" y="1441"/>
                  </a:lnTo>
                  <a:lnTo>
                    <a:pt x="2594" y="1105"/>
                  </a:lnTo>
                  <a:lnTo>
                    <a:pt x="2498" y="817"/>
                  </a:lnTo>
                  <a:lnTo>
                    <a:pt x="2306" y="529"/>
                  </a:lnTo>
                  <a:lnTo>
                    <a:pt x="2065" y="289"/>
                  </a:lnTo>
                  <a:lnTo>
                    <a:pt x="1825" y="145"/>
                  </a:lnTo>
                  <a:lnTo>
                    <a:pt x="1489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66"/>
            <p:cNvSpPr/>
            <p:nvPr/>
          </p:nvSpPr>
          <p:spPr>
            <a:xfrm>
              <a:off x="6955650" y="1106950"/>
              <a:ext cx="21625" cy="20450"/>
            </a:xfrm>
            <a:custGeom>
              <a:avLst/>
              <a:gdLst/>
              <a:ahLst/>
              <a:cxnLst/>
              <a:rect l="l" t="t" r="r" b="b"/>
              <a:pathLst>
                <a:path w="865" h="818" extrusionOk="0">
                  <a:moveTo>
                    <a:pt x="96" y="1"/>
                  </a:moveTo>
                  <a:lnTo>
                    <a:pt x="48" y="49"/>
                  </a:lnTo>
                  <a:lnTo>
                    <a:pt x="48" y="241"/>
                  </a:lnTo>
                  <a:lnTo>
                    <a:pt x="48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48" y="769"/>
                  </a:lnTo>
                  <a:lnTo>
                    <a:pt x="96" y="817"/>
                  </a:lnTo>
                  <a:lnTo>
                    <a:pt x="192" y="769"/>
                  </a:lnTo>
                  <a:lnTo>
                    <a:pt x="192" y="673"/>
                  </a:lnTo>
                  <a:lnTo>
                    <a:pt x="192" y="577"/>
                  </a:lnTo>
                  <a:lnTo>
                    <a:pt x="192" y="433"/>
                  </a:lnTo>
                  <a:lnTo>
                    <a:pt x="192" y="241"/>
                  </a:lnTo>
                  <a:lnTo>
                    <a:pt x="288" y="337"/>
                  </a:lnTo>
                  <a:lnTo>
                    <a:pt x="432" y="577"/>
                  </a:lnTo>
                  <a:lnTo>
                    <a:pt x="528" y="625"/>
                  </a:lnTo>
                  <a:lnTo>
                    <a:pt x="624" y="577"/>
                  </a:lnTo>
                  <a:lnTo>
                    <a:pt x="816" y="193"/>
                  </a:lnTo>
                  <a:lnTo>
                    <a:pt x="865" y="97"/>
                  </a:lnTo>
                  <a:lnTo>
                    <a:pt x="816" y="49"/>
                  </a:lnTo>
                  <a:lnTo>
                    <a:pt x="720" y="49"/>
                  </a:lnTo>
                  <a:lnTo>
                    <a:pt x="672" y="97"/>
                  </a:lnTo>
                  <a:lnTo>
                    <a:pt x="517" y="346"/>
                  </a:lnTo>
                  <a:lnTo>
                    <a:pt x="432" y="241"/>
                  </a:lnTo>
                  <a:lnTo>
                    <a:pt x="288" y="145"/>
                  </a:lnTo>
                  <a:lnTo>
                    <a:pt x="240" y="97"/>
                  </a:lnTo>
                  <a:lnTo>
                    <a:pt x="240" y="49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66"/>
            <p:cNvSpPr/>
            <p:nvPr/>
          </p:nvSpPr>
          <p:spPr>
            <a:xfrm>
              <a:off x="6855975" y="1018100"/>
              <a:ext cx="91275" cy="111700"/>
            </a:xfrm>
            <a:custGeom>
              <a:avLst/>
              <a:gdLst/>
              <a:ahLst/>
              <a:cxnLst/>
              <a:rect l="l" t="t" r="r" b="b"/>
              <a:pathLst>
                <a:path w="3651" h="4468" extrusionOk="0">
                  <a:moveTo>
                    <a:pt x="1826" y="1"/>
                  </a:moveTo>
                  <a:lnTo>
                    <a:pt x="1442" y="49"/>
                  </a:lnTo>
                  <a:lnTo>
                    <a:pt x="1154" y="193"/>
                  </a:lnTo>
                  <a:lnTo>
                    <a:pt x="865" y="337"/>
                  </a:lnTo>
                  <a:lnTo>
                    <a:pt x="577" y="577"/>
                  </a:lnTo>
                  <a:lnTo>
                    <a:pt x="385" y="865"/>
                  </a:lnTo>
                  <a:lnTo>
                    <a:pt x="241" y="1154"/>
                  </a:lnTo>
                  <a:lnTo>
                    <a:pt x="145" y="1490"/>
                  </a:lnTo>
                  <a:lnTo>
                    <a:pt x="1" y="2450"/>
                  </a:lnTo>
                  <a:lnTo>
                    <a:pt x="1" y="2786"/>
                  </a:lnTo>
                  <a:lnTo>
                    <a:pt x="49" y="3123"/>
                  </a:lnTo>
                  <a:lnTo>
                    <a:pt x="145" y="3459"/>
                  </a:lnTo>
                  <a:lnTo>
                    <a:pt x="337" y="3747"/>
                  </a:lnTo>
                  <a:lnTo>
                    <a:pt x="577" y="3987"/>
                  </a:lnTo>
                  <a:lnTo>
                    <a:pt x="817" y="4227"/>
                  </a:lnTo>
                  <a:lnTo>
                    <a:pt x="1154" y="4371"/>
                  </a:lnTo>
                  <a:lnTo>
                    <a:pt x="1490" y="4467"/>
                  </a:lnTo>
                  <a:lnTo>
                    <a:pt x="1874" y="4467"/>
                  </a:lnTo>
                  <a:lnTo>
                    <a:pt x="2210" y="4419"/>
                  </a:lnTo>
                  <a:lnTo>
                    <a:pt x="2498" y="4323"/>
                  </a:lnTo>
                  <a:lnTo>
                    <a:pt x="2834" y="4131"/>
                  </a:lnTo>
                  <a:lnTo>
                    <a:pt x="3075" y="3891"/>
                  </a:lnTo>
                  <a:lnTo>
                    <a:pt x="3267" y="3603"/>
                  </a:lnTo>
                  <a:lnTo>
                    <a:pt x="3411" y="3315"/>
                  </a:lnTo>
                  <a:lnTo>
                    <a:pt x="3507" y="2978"/>
                  </a:lnTo>
                  <a:lnTo>
                    <a:pt x="3651" y="2018"/>
                  </a:lnTo>
                  <a:lnTo>
                    <a:pt x="3651" y="1682"/>
                  </a:lnTo>
                  <a:lnTo>
                    <a:pt x="3603" y="1346"/>
                  </a:lnTo>
                  <a:lnTo>
                    <a:pt x="3507" y="1009"/>
                  </a:lnTo>
                  <a:lnTo>
                    <a:pt x="3315" y="721"/>
                  </a:lnTo>
                  <a:lnTo>
                    <a:pt x="3075" y="481"/>
                  </a:lnTo>
                  <a:lnTo>
                    <a:pt x="2834" y="241"/>
                  </a:lnTo>
                  <a:lnTo>
                    <a:pt x="2498" y="97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66"/>
            <p:cNvSpPr/>
            <p:nvPr/>
          </p:nvSpPr>
          <p:spPr>
            <a:xfrm>
              <a:off x="6855975" y="1018100"/>
              <a:ext cx="91275" cy="111700"/>
            </a:xfrm>
            <a:custGeom>
              <a:avLst/>
              <a:gdLst/>
              <a:ahLst/>
              <a:cxnLst/>
              <a:rect l="l" t="t" r="r" b="b"/>
              <a:pathLst>
                <a:path w="3651" h="4468" fill="none" extrusionOk="0">
                  <a:moveTo>
                    <a:pt x="1490" y="4467"/>
                  </a:moveTo>
                  <a:lnTo>
                    <a:pt x="1490" y="4467"/>
                  </a:lnTo>
                  <a:lnTo>
                    <a:pt x="1490" y="4467"/>
                  </a:lnTo>
                  <a:lnTo>
                    <a:pt x="1874" y="4467"/>
                  </a:lnTo>
                  <a:lnTo>
                    <a:pt x="2210" y="4419"/>
                  </a:lnTo>
                  <a:lnTo>
                    <a:pt x="2498" y="4323"/>
                  </a:lnTo>
                  <a:lnTo>
                    <a:pt x="2834" y="4131"/>
                  </a:lnTo>
                  <a:lnTo>
                    <a:pt x="3075" y="3891"/>
                  </a:lnTo>
                  <a:lnTo>
                    <a:pt x="3267" y="3603"/>
                  </a:lnTo>
                  <a:lnTo>
                    <a:pt x="3411" y="3315"/>
                  </a:lnTo>
                  <a:lnTo>
                    <a:pt x="3507" y="2978"/>
                  </a:lnTo>
                  <a:lnTo>
                    <a:pt x="3651" y="2018"/>
                  </a:lnTo>
                  <a:lnTo>
                    <a:pt x="3651" y="2018"/>
                  </a:lnTo>
                  <a:lnTo>
                    <a:pt x="3651" y="1682"/>
                  </a:lnTo>
                  <a:lnTo>
                    <a:pt x="3603" y="1346"/>
                  </a:lnTo>
                  <a:lnTo>
                    <a:pt x="3507" y="1009"/>
                  </a:lnTo>
                  <a:lnTo>
                    <a:pt x="3315" y="721"/>
                  </a:lnTo>
                  <a:lnTo>
                    <a:pt x="3075" y="481"/>
                  </a:lnTo>
                  <a:lnTo>
                    <a:pt x="2834" y="241"/>
                  </a:lnTo>
                  <a:lnTo>
                    <a:pt x="2498" y="97"/>
                  </a:lnTo>
                  <a:lnTo>
                    <a:pt x="2162" y="1"/>
                  </a:lnTo>
                  <a:lnTo>
                    <a:pt x="2162" y="1"/>
                  </a:lnTo>
                  <a:lnTo>
                    <a:pt x="1826" y="1"/>
                  </a:lnTo>
                  <a:lnTo>
                    <a:pt x="1442" y="49"/>
                  </a:lnTo>
                  <a:lnTo>
                    <a:pt x="1154" y="193"/>
                  </a:lnTo>
                  <a:lnTo>
                    <a:pt x="865" y="337"/>
                  </a:lnTo>
                  <a:lnTo>
                    <a:pt x="577" y="577"/>
                  </a:lnTo>
                  <a:lnTo>
                    <a:pt x="385" y="865"/>
                  </a:lnTo>
                  <a:lnTo>
                    <a:pt x="241" y="1154"/>
                  </a:lnTo>
                  <a:lnTo>
                    <a:pt x="145" y="1490"/>
                  </a:lnTo>
                  <a:lnTo>
                    <a:pt x="1" y="2450"/>
                  </a:lnTo>
                  <a:lnTo>
                    <a:pt x="1" y="2450"/>
                  </a:lnTo>
                  <a:lnTo>
                    <a:pt x="1" y="2786"/>
                  </a:lnTo>
                  <a:lnTo>
                    <a:pt x="49" y="3123"/>
                  </a:lnTo>
                  <a:lnTo>
                    <a:pt x="145" y="3459"/>
                  </a:lnTo>
                  <a:lnTo>
                    <a:pt x="337" y="3747"/>
                  </a:lnTo>
                  <a:lnTo>
                    <a:pt x="577" y="3987"/>
                  </a:lnTo>
                  <a:lnTo>
                    <a:pt x="817" y="4227"/>
                  </a:lnTo>
                  <a:lnTo>
                    <a:pt x="1154" y="4371"/>
                  </a:lnTo>
                  <a:lnTo>
                    <a:pt x="1490" y="44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66"/>
            <p:cNvSpPr/>
            <p:nvPr/>
          </p:nvSpPr>
          <p:spPr>
            <a:xfrm>
              <a:off x="6855975" y="1024125"/>
              <a:ext cx="67275" cy="96075"/>
            </a:xfrm>
            <a:custGeom>
              <a:avLst/>
              <a:gdLst/>
              <a:ahLst/>
              <a:cxnLst/>
              <a:rect l="l" t="t" r="r" b="b"/>
              <a:pathLst>
                <a:path w="2691" h="3843" extrusionOk="0">
                  <a:moveTo>
                    <a:pt x="1154" y="0"/>
                  </a:moveTo>
                  <a:lnTo>
                    <a:pt x="961" y="48"/>
                  </a:lnTo>
                  <a:lnTo>
                    <a:pt x="673" y="288"/>
                  </a:lnTo>
                  <a:lnTo>
                    <a:pt x="433" y="576"/>
                  </a:lnTo>
                  <a:lnTo>
                    <a:pt x="241" y="913"/>
                  </a:lnTo>
                  <a:lnTo>
                    <a:pt x="145" y="1249"/>
                  </a:lnTo>
                  <a:lnTo>
                    <a:pt x="1" y="2209"/>
                  </a:lnTo>
                  <a:lnTo>
                    <a:pt x="1" y="2449"/>
                  </a:lnTo>
                  <a:lnTo>
                    <a:pt x="1" y="2641"/>
                  </a:lnTo>
                  <a:lnTo>
                    <a:pt x="97" y="3074"/>
                  </a:lnTo>
                  <a:lnTo>
                    <a:pt x="289" y="3458"/>
                  </a:lnTo>
                  <a:lnTo>
                    <a:pt x="577" y="3794"/>
                  </a:lnTo>
                  <a:lnTo>
                    <a:pt x="817" y="3842"/>
                  </a:lnTo>
                  <a:lnTo>
                    <a:pt x="1154" y="3842"/>
                  </a:lnTo>
                  <a:lnTo>
                    <a:pt x="1442" y="3794"/>
                  </a:lnTo>
                  <a:lnTo>
                    <a:pt x="1730" y="3650"/>
                  </a:lnTo>
                  <a:lnTo>
                    <a:pt x="1970" y="3458"/>
                  </a:lnTo>
                  <a:lnTo>
                    <a:pt x="2210" y="3218"/>
                  </a:lnTo>
                  <a:lnTo>
                    <a:pt x="2402" y="2882"/>
                  </a:lnTo>
                  <a:lnTo>
                    <a:pt x="2546" y="2545"/>
                  </a:lnTo>
                  <a:lnTo>
                    <a:pt x="2642" y="2161"/>
                  </a:lnTo>
                  <a:lnTo>
                    <a:pt x="2690" y="1777"/>
                  </a:lnTo>
                  <a:lnTo>
                    <a:pt x="2642" y="1393"/>
                  </a:lnTo>
                  <a:lnTo>
                    <a:pt x="2546" y="1057"/>
                  </a:lnTo>
                  <a:lnTo>
                    <a:pt x="2402" y="768"/>
                  </a:lnTo>
                  <a:lnTo>
                    <a:pt x="2210" y="480"/>
                  </a:lnTo>
                  <a:lnTo>
                    <a:pt x="1970" y="288"/>
                  </a:lnTo>
                  <a:lnTo>
                    <a:pt x="1682" y="96"/>
                  </a:lnTo>
                  <a:lnTo>
                    <a:pt x="1394" y="48"/>
                  </a:lnTo>
                  <a:lnTo>
                    <a:pt x="1154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66"/>
            <p:cNvSpPr/>
            <p:nvPr/>
          </p:nvSpPr>
          <p:spPr>
            <a:xfrm>
              <a:off x="6868000" y="715550"/>
              <a:ext cx="449050" cy="415450"/>
            </a:xfrm>
            <a:custGeom>
              <a:avLst/>
              <a:gdLst/>
              <a:ahLst/>
              <a:cxnLst/>
              <a:rect l="l" t="t" r="r" b="b"/>
              <a:pathLst>
                <a:path w="17962" h="16618" extrusionOk="0">
                  <a:moveTo>
                    <a:pt x="6244" y="1"/>
                  </a:moveTo>
                  <a:lnTo>
                    <a:pt x="5619" y="49"/>
                  </a:lnTo>
                  <a:lnTo>
                    <a:pt x="5043" y="97"/>
                  </a:lnTo>
                  <a:lnTo>
                    <a:pt x="4515" y="193"/>
                  </a:lnTo>
                  <a:lnTo>
                    <a:pt x="4034" y="337"/>
                  </a:lnTo>
                  <a:lnTo>
                    <a:pt x="3554" y="481"/>
                  </a:lnTo>
                  <a:lnTo>
                    <a:pt x="3122" y="673"/>
                  </a:lnTo>
                  <a:lnTo>
                    <a:pt x="2690" y="913"/>
                  </a:lnTo>
                  <a:lnTo>
                    <a:pt x="2305" y="1105"/>
                  </a:lnTo>
                  <a:lnTo>
                    <a:pt x="1681" y="1585"/>
                  </a:lnTo>
                  <a:lnTo>
                    <a:pt x="1153" y="2114"/>
                  </a:lnTo>
                  <a:lnTo>
                    <a:pt x="721" y="2594"/>
                  </a:lnTo>
                  <a:lnTo>
                    <a:pt x="384" y="3026"/>
                  </a:lnTo>
                  <a:lnTo>
                    <a:pt x="144" y="3362"/>
                  </a:lnTo>
                  <a:lnTo>
                    <a:pt x="0" y="3699"/>
                  </a:lnTo>
                  <a:lnTo>
                    <a:pt x="1729" y="4899"/>
                  </a:lnTo>
                  <a:lnTo>
                    <a:pt x="3650" y="6244"/>
                  </a:lnTo>
                  <a:lnTo>
                    <a:pt x="5955" y="7925"/>
                  </a:lnTo>
                  <a:lnTo>
                    <a:pt x="8453" y="9846"/>
                  </a:lnTo>
                  <a:lnTo>
                    <a:pt x="10950" y="11863"/>
                  </a:lnTo>
                  <a:lnTo>
                    <a:pt x="12151" y="12871"/>
                  </a:lnTo>
                  <a:lnTo>
                    <a:pt x="13303" y="13880"/>
                  </a:lnTo>
                  <a:lnTo>
                    <a:pt x="14360" y="14888"/>
                  </a:lnTo>
                  <a:lnTo>
                    <a:pt x="15272" y="15801"/>
                  </a:lnTo>
                  <a:lnTo>
                    <a:pt x="15801" y="16617"/>
                  </a:lnTo>
                  <a:lnTo>
                    <a:pt x="15993" y="16233"/>
                  </a:lnTo>
                  <a:lnTo>
                    <a:pt x="16569" y="15129"/>
                  </a:lnTo>
                  <a:lnTo>
                    <a:pt x="16857" y="14360"/>
                  </a:lnTo>
                  <a:lnTo>
                    <a:pt x="17193" y="13496"/>
                  </a:lnTo>
                  <a:lnTo>
                    <a:pt x="17481" y="12535"/>
                  </a:lnTo>
                  <a:lnTo>
                    <a:pt x="17722" y="11479"/>
                  </a:lnTo>
                  <a:lnTo>
                    <a:pt x="17866" y="10374"/>
                  </a:lnTo>
                  <a:lnTo>
                    <a:pt x="17914" y="9846"/>
                  </a:lnTo>
                  <a:lnTo>
                    <a:pt x="17962" y="9269"/>
                  </a:lnTo>
                  <a:lnTo>
                    <a:pt x="17914" y="8693"/>
                  </a:lnTo>
                  <a:lnTo>
                    <a:pt x="17866" y="8117"/>
                  </a:lnTo>
                  <a:lnTo>
                    <a:pt x="17770" y="7541"/>
                  </a:lnTo>
                  <a:lnTo>
                    <a:pt x="17625" y="7012"/>
                  </a:lnTo>
                  <a:lnTo>
                    <a:pt x="17433" y="6436"/>
                  </a:lnTo>
                  <a:lnTo>
                    <a:pt x="17193" y="5908"/>
                  </a:lnTo>
                  <a:lnTo>
                    <a:pt x="16905" y="5379"/>
                  </a:lnTo>
                  <a:lnTo>
                    <a:pt x="16521" y="4851"/>
                  </a:lnTo>
                  <a:lnTo>
                    <a:pt x="16137" y="4371"/>
                  </a:lnTo>
                  <a:lnTo>
                    <a:pt x="15656" y="3891"/>
                  </a:lnTo>
                  <a:lnTo>
                    <a:pt x="15128" y="3410"/>
                  </a:lnTo>
                  <a:lnTo>
                    <a:pt x="14504" y="2978"/>
                  </a:lnTo>
                  <a:lnTo>
                    <a:pt x="13495" y="2354"/>
                  </a:lnTo>
                  <a:lnTo>
                    <a:pt x="12535" y="1826"/>
                  </a:lnTo>
                  <a:lnTo>
                    <a:pt x="11574" y="1345"/>
                  </a:lnTo>
                  <a:lnTo>
                    <a:pt x="10710" y="961"/>
                  </a:lnTo>
                  <a:lnTo>
                    <a:pt x="9845" y="673"/>
                  </a:lnTo>
                  <a:lnTo>
                    <a:pt x="9077" y="433"/>
                  </a:lnTo>
                  <a:lnTo>
                    <a:pt x="8309" y="241"/>
                  </a:lnTo>
                  <a:lnTo>
                    <a:pt x="7588" y="97"/>
                  </a:lnTo>
                  <a:lnTo>
                    <a:pt x="6916" y="49"/>
                  </a:lnTo>
                  <a:lnTo>
                    <a:pt x="62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66"/>
            <p:cNvSpPr/>
            <p:nvPr/>
          </p:nvSpPr>
          <p:spPr>
            <a:xfrm>
              <a:off x="6868000" y="715550"/>
              <a:ext cx="449050" cy="415450"/>
            </a:xfrm>
            <a:custGeom>
              <a:avLst/>
              <a:gdLst/>
              <a:ahLst/>
              <a:cxnLst/>
              <a:rect l="l" t="t" r="r" b="b"/>
              <a:pathLst>
                <a:path w="17962" h="16618" fill="none" extrusionOk="0">
                  <a:moveTo>
                    <a:pt x="0" y="3699"/>
                  </a:moveTo>
                  <a:lnTo>
                    <a:pt x="0" y="3699"/>
                  </a:lnTo>
                  <a:lnTo>
                    <a:pt x="144" y="3362"/>
                  </a:lnTo>
                  <a:lnTo>
                    <a:pt x="384" y="3026"/>
                  </a:lnTo>
                  <a:lnTo>
                    <a:pt x="721" y="2594"/>
                  </a:lnTo>
                  <a:lnTo>
                    <a:pt x="1153" y="2114"/>
                  </a:lnTo>
                  <a:lnTo>
                    <a:pt x="1681" y="1585"/>
                  </a:lnTo>
                  <a:lnTo>
                    <a:pt x="2305" y="1105"/>
                  </a:lnTo>
                  <a:lnTo>
                    <a:pt x="2690" y="913"/>
                  </a:lnTo>
                  <a:lnTo>
                    <a:pt x="3122" y="673"/>
                  </a:lnTo>
                  <a:lnTo>
                    <a:pt x="3554" y="481"/>
                  </a:lnTo>
                  <a:lnTo>
                    <a:pt x="4034" y="337"/>
                  </a:lnTo>
                  <a:lnTo>
                    <a:pt x="4515" y="193"/>
                  </a:lnTo>
                  <a:lnTo>
                    <a:pt x="5043" y="97"/>
                  </a:lnTo>
                  <a:lnTo>
                    <a:pt x="5619" y="49"/>
                  </a:lnTo>
                  <a:lnTo>
                    <a:pt x="6244" y="1"/>
                  </a:lnTo>
                  <a:lnTo>
                    <a:pt x="6916" y="49"/>
                  </a:lnTo>
                  <a:lnTo>
                    <a:pt x="7588" y="97"/>
                  </a:lnTo>
                  <a:lnTo>
                    <a:pt x="8309" y="241"/>
                  </a:lnTo>
                  <a:lnTo>
                    <a:pt x="9077" y="433"/>
                  </a:lnTo>
                  <a:lnTo>
                    <a:pt x="9845" y="673"/>
                  </a:lnTo>
                  <a:lnTo>
                    <a:pt x="10710" y="961"/>
                  </a:lnTo>
                  <a:lnTo>
                    <a:pt x="11574" y="1345"/>
                  </a:lnTo>
                  <a:lnTo>
                    <a:pt x="12535" y="1826"/>
                  </a:lnTo>
                  <a:lnTo>
                    <a:pt x="13495" y="2354"/>
                  </a:lnTo>
                  <a:lnTo>
                    <a:pt x="14504" y="2978"/>
                  </a:lnTo>
                  <a:lnTo>
                    <a:pt x="14504" y="2978"/>
                  </a:lnTo>
                  <a:lnTo>
                    <a:pt x="15128" y="3410"/>
                  </a:lnTo>
                  <a:lnTo>
                    <a:pt x="15656" y="3891"/>
                  </a:lnTo>
                  <a:lnTo>
                    <a:pt x="16137" y="4371"/>
                  </a:lnTo>
                  <a:lnTo>
                    <a:pt x="16521" y="4851"/>
                  </a:lnTo>
                  <a:lnTo>
                    <a:pt x="16905" y="5379"/>
                  </a:lnTo>
                  <a:lnTo>
                    <a:pt x="17193" y="5908"/>
                  </a:lnTo>
                  <a:lnTo>
                    <a:pt x="17433" y="6436"/>
                  </a:lnTo>
                  <a:lnTo>
                    <a:pt x="17625" y="7012"/>
                  </a:lnTo>
                  <a:lnTo>
                    <a:pt x="17770" y="7541"/>
                  </a:lnTo>
                  <a:lnTo>
                    <a:pt x="17866" y="8117"/>
                  </a:lnTo>
                  <a:lnTo>
                    <a:pt x="17914" y="8693"/>
                  </a:lnTo>
                  <a:lnTo>
                    <a:pt x="17962" y="9269"/>
                  </a:lnTo>
                  <a:lnTo>
                    <a:pt x="17914" y="9846"/>
                  </a:lnTo>
                  <a:lnTo>
                    <a:pt x="17866" y="10374"/>
                  </a:lnTo>
                  <a:lnTo>
                    <a:pt x="17722" y="11479"/>
                  </a:lnTo>
                  <a:lnTo>
                    <a:pt x="17481" y="12535"/>
                  </a:lnTo>
                  <a:lnTo>
                    <a:pt x="17193" y="13496"/>
                  </a:lnTo>
                  <a:lnTo>
                    <a:pt x="16857" y="14360"/>
                  </a:lnTo>
                  <a:lnTo>
                    <a:pt x="16569" y="15129"/>
                  </a:lnTo>
                  <a:lnTo>
                    <a:pt x="15993" y="16233"/>
                  </a:lnTo>
                  <a:lnTo>
                    <a:pt x="15801" y="16617"/>
                  </a:lnTo>
                  <a:lnTo>
                    <a:pt x="15272" y="15801"/>
                  </a:lnTo>
                  <a:lnTo>
                    <a:pt x="15272" y="15801"/>
                  </a:lnTo>
                  <a:lnTo>
                    <a:pt x="14360" y="14888"/>
                  </a:lnTo>
                  <a:lnTo>
                    <a:pt x="13303" y="13880"/>
                  </a:lnTo>
                  <a:lnTo>
                    <a:pt x="12151" y="12871"/>
                  </a:lnTo>
                  <a:lnTo>
                    <a:pt x="10950" y="11863"/>
                  </a:lnTo>
                  <a:lnTo>
                    <a:pt x="8453" y="9846"/>
                  </a:lnTo>
                  <a:lnTo>
                    <a:pt x="5955" y="7925"/>
                  </a:lnTo>
                  <a:lnTo>
                    <a:pt x="3650" y="6244"/>
                  </a:lnTo>
                  <a:lnTo>
                    <a:pt x="1729" y="4899"/>
                  </a:lnTo>
                  <a:lnTo>
                    <a:pt x="0" y="3699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66"/>
            <p:cNvSpPr/>
            <p:nvPr/>
          </p:nvSpPr>
          <p:spPr>
            <a:xfrm>
              <a:off x="6998850" y="735950"/>
              <a:ext cx="151325" cy="174125"/>
            </a:xfrm>
            <a:custGeom>
              <a:avLst/>
              <a:gdLst/>
              <a:ahLst/>
              <a:cxnLst/>
              <a:rect l="l" t="t" r="r" b="b"/>
              <a:pathLst>
                <a:path w="6053" h="6965" extrusionOk="0">
                  <a:moveTo>
                    <a:pt x="3603" y="2402"/>
                  </a:moveTo>
                  <a:lnTo>
                    <a:pt x="3699" y="2594"/>
                  </a:lnTo>
                  <a:lnTo>
                    <a:pt x="3843" y="2738"/>
                  </a:lnTo>
                  <a:lnTo>
                    <a:pt x="3939" y="2979"/>
                  </a:lnTo>
                  <a:lnTo>
                    <a:pt x="4035" y="3267"/>
                  </a:lnTo>
                  <a:lnTo>
                    <a:pt x="4083" y="3555"/>
                  </a:lnTo>
                  <a:lnTo>
                    <a:pt x="4035" y="3843"/>
                  </a:lnTo>
                  <a:lnTo>
                    <a:pt x="3939" y="3987"/>
                  </a:lnTo>
                  <a:lnTo>
                    <a:pt x="3891" y="4131"/>
                  </a:lnTo>
                  <a:lnTo>
                    <a:pt x="3651" y="4371"/>
                  </a:lnTo>
                  <a:lnTo>
                    <a:pt x="3411" y="4611"/>
                  </a:lnTo>
                  <a:lnTo>
                    <a:pt x="3123" y="4755"/>
                  </a:lnTo>
                  <a:lnTo>
                    <a:pt x="2882" y="4852"/>
                  </a:lnTo>
                  <a:lnTo>
                    <a:pt x="2498" y="4996"/>
                  </a:lnTo>
                  <a:lnTo>
                    <a:pt x="2354" y="5044"/>
                  </a:lnTo>
                  <a:lnTo>
                    <a:pt x="3603" y="2402"/>
                  </a:lnTo>
                  <a:close/>
                  <a:moveTo>
                    <a:pt x="2834" y="1"/>
                  </a:moveTo>
                  <a:lnTo>
                    <a:pt x="1" y="5860"/>
                  </a:lnTo>
                  <a:lnTo>
                    <a:pt x="577" y="6292"/>
                  </a:lnTo>
                  <a:lnTo>
                    <a:pt x="1154" y="6580"/>
                  </a:lnTo>
                  <a:lnTo>
                    <a:pt x="1730" y="6821"/>
                  </a:lnTo>
                  <a:lnTo>
                    <a:pt x="2258" y="6917"/>
                  </a:lnTo>
                  <a:lnTo>
                    <a:pt x="2786" y="6965"/>
                  </a:lnTo>
                  <a:lnTo>
                    <a:pt x="3267" y="6965"/>
                  </a:lnTo>
                  <a:lnTo>
                    <a:pt x="3699" y="6821"/>
                  </a:lnTo>
                  <a:lnTo>
                    <a:pt x="4131" y="6676"/>
                  </a:lnTo>
                  <a:lnTo>
                    <a:pt x="4515" y="6436"/>
                  </a:lnTo>
                  <a:lnTo>
                    <a:pt x="4900" y="6100"/>
                  </a:lnTo>
                  <a:lnTo>
                    <a:pt x="5188" y="5764"/>
                  </a:lnTo>
                  <a:lnTo>
                    <a:pt x="5476" y="5380"/>
                  </a:lnTo>
                  <a:lnTo>
                    <a:pt x="5716" y="4948"/>
                  </a:lnTo>
                  <a:lnTo>
                    <a:pt x="5860" y="4467"/>
                  </a:lnTo>
                  <a:lnTo>
                    <a:pt x="6004" y="3939"/>
                  </a:lnTo>
                  <a:lnTo>
                    <a:pt x="6052" y="3411"/>
                  </a:lnTo>
                  <a:lnTo>
                    <a:pt x="6052" y="2883"/>
                  </a:lnTo>
                  <a:lnTo>
                    <a:pt x="5956" y="2402"/>
                  </a:lnTo>
                  <a:lnTo>
                    <a:pt x="5812" y="1970"/>
                  </a:lnTo>
                  <a:lnTo>
                    <a:pt x="5620" y="1586"/>
                  </a:lnTo>
                  <a:lnTo>
                    <a:pt x="5380" y="1298"/>
                  </a:lnTo>
                  <a:lnTo>
                    <a:pt x="5140" y="1010"/>
                  </a:lnTo>
                  <a:lnTo>
                    <a:pt x="4803" y="769"/>
                  </a:lnTo>
                  <a:lnTo>
                    <a:pt x="4515" y="577"/>
                  </a:lnTo>
                  <a:lnTo>
                    <a:pt x="3891" y="289"/>
                  </a:lnTo>
                  <a:lnTo>
                    <a:pt x="3363" y="97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66"/>
            <p:cNvSpPr/>
            <p:nvPr/>
          </p:nvSpPr>
          <p:spPr>
            <a:xfrm>
              <a:off x="7243800" y="1104550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48" y="49"/>
                  </a:lnTo>
                  <a:lnTo>
                    <a:pt x="48" y="49"/>
                  </a:lnTo>
                  <a:lnTo>
                    <a:pt x="48" y="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1B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66"/>
            <p:cNvSpPr/>
            <p:nvPr/>
          </p:nvSpPr>
          <p:spPr>
            <a:xfrm>
              <a:off x="7243800" y="1104550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48" y="49"/>
                  </a:lnTo>
                  <a:lnTo>
                    <a:pt x="48" y="49"/>
                  </a:lnTo>
                  <a:lnTo>
                    <a:pt x="48" y="4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66"/>
            <p:cNvSpPr/>
            <p:nvPr/>
          </p:nvSpPr>
          <p:spPr>
            <a:xfrm>
              <a:off x="7223375" y="1085350"/>
              <a:ext cx="20450" cy="19225"/>
            </a:xfrm>
            <a:custGeom>
              <a:avLst/>
              <a:gdLst/>
              <a:ahLst/>
              <a:cxnLst/>
              <a:rect l="l" t="t" r="r" b="b"/>
              <a:pathLst>
                <a:path w="818" h="769" extrusionOk="0">
                  <a:moveTo>
                    <a:pt x="1" y="0"/>
                  </a:moveTo>
                  <a:lnTo>
                    <a:pt x="1" y="0"/>
                  </a:lnTo>
                  <a:lnTo>
                    <a:pt x="817" y="769"/>
                  </a:lnTo>
                  <a:lnTo>
                    <a:pt x="817" y="769"/>
                  </a:lnTo>
                  <a:lnTo>
                    <a:pt x="817" y="769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09E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66"/>
            <p:cNvSpPr/>
            <p:nvPr/>
          </p:nvSpPr>
          <p:spPr>
            <a:xfrm>
              <a:off x="7223375" y="1085350"/>
              <a:ext cx="20450" cy="19225"/>
            </a:xfrm>
            <a:custGeom>
              <a:avLst/>
              <a:gdLst/>
              <a:ahLst/>
              <a:cxnLst/>
              <a:rect l="l" t="t" r="r" b="b"/>
              <a:pathLst>
                <a:path w="818" h="76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817" y="769"/>
                  </a:lnTo>
                  <a:lnTo>
                    <a:pt x="817" y="769"/>
                  </a:lnTo>
                  <a:lnTo>
                    <a:pt x="817" y="769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66"/>
            <p:cNvSpPr/>
            <p:nvPr/>
          </p:nvSpPr>
          <p:spPr>
            <a:xfrm>
              <a:off x="7156150" y="1024125"/>
              <a:ext cx="92475" cy="86450"/>
            </a:xfrm>
            <a:custGeom>
              <a:avLst/>
              <a:gdLst/>
              <a:ahLst/>
              <a:cxnLst/>
              <a:rect l="l" t="t" r="r" b="b"/>
              <a:pathLst>
                <a:path w="3699" h="3458" extrusionOk="0">
                  <a:moveTo>
                    <a:pt x="3698" y="3458"/>
                  </a:moveTo>
                  <a:lnTo>
                    <a:pt x="3698" y="3458"/>
                  </a:lnTo>
                  <a:lnTo>
                    <a:pt x="3698" y="3458"/>
                  </a:lnTo>
                  <a:lnTo>
                    <a:pt x="3698" y="3458"/>
                  </a:lnTo>
                  <a:lnTo>
                    <a:pt x="3698" y="3458"/>
                  </a:lnTo>
                  <a:close/>
                  <a:moveTo>
                    <a:pt x="3698" y="3458"/>
                  </a:moveTo>
                  <a:lnTo>
                    <a:pt x="3698" y="3458"/>
                  </a:lnTo>
                  <a:lnTo>
                    <a:pt x="3698" y="3458"/>
                  </a:lnTo>
                  <a:lnTo>
                    <a:pt x="3698" y="3458"/>
                  </a:lnTo>
                  <a:lnTo>
                    <a:pt x="3698" y="3458"/>
                  </a:lnTo>
                  <a:close/>
                  <a:moveTo>
                    <a:pt x="3698" y="3458"/>
                  </a:moveTo>
                  <a:lnTo>
                    <a:pt x="3698" y="3458"/>
                  </a:lnTo>
                  <a:lnTo>
                    <a:pt x="3698" y="3458"/>
                  </a:lnTo>
                  <a:lnTo>
                    <a:pt x="3698" y="3458"/>
                  </a:lnTo>
                  <a:lnTo>
                    <a:pt x="3698" y="3458"/>
                  </a:lnTo>
                  <a:close/>
                  <a:moveTo>
                    <a:pt x="3650" y="3410"/>
                  </a:moveTo>
                  <a:lnTo>
                    <a:pt x="3650" y="3410"/>
                  </a:lnTo>
                  <a:lnTo>
                    <a:pt x="3650" y="3410"/>
                  </a:lnTo>
                  <a:lnTo>
                    <a:pt x="3650" y="3410"/>
                  </a:lnTo>
                  <a:lnTo>
                    <a:pt x="3650" y="3410"/>
                  </a:lnTo>
                  <a:close/>
                  <a:moveTo>
                    <a:pt x="3650" y="3410"/>
                  </a:moveTo>
                  <a:lnTo>
                    <a:pt x="3650" y="3410"/>
                  </a:lnTo>
                  <a:lnTo>
                    <a:pt x="3650" y="3410"/>
                  </a:lnTo>
                  <a:lnTo>
                    <a:pt x="3650" y="3410"/>
                  </a:lnTo>
                  <a:lnTo>
                    <a:pt x="3650" y="3410"/>
                  </a:lnTo>
                  <a:close/>
                  <a:moveTo>
                    <a:pt x="3650" y="3410"/>
                  </a:moveTo>
                  <a:lnTo>
                    <a:pt x="3650" y="3410"/>
                  </a:lnTo>
                  <a:lnTo>
                    <a:pt x="3650" y="3410"/>
                  </a:lnTo>
                  <a:lnTo>
                    <a:pt x="3650" y="3410"/>
                  </a:lnTo>
                  <a:lnTo>
                    <a:pt x="3650" y="3410"/>
                  </a:lnTo>
                  <a:close/>
                  <a:moveTo>
                    <a:pt x="3650" y="3362"/>
                  </a:moveTo>
                  <a:lnTo>
                    <a:pt x="3650" y="3362"/>
                  </a:lnTo>
                  <a:lnTo>
                    <a:pt x="3650" y="3410"/>
                  </a:lnTo>
                  <a:lnTo>
                    <a:pt x="3650" y="3410"/>
                  </a:lnTo>
                  <a:lnTo>
                    <a:pt x="3650" y="3362"/>
                  </a:lnTo>
                  <a:close/>
                  <a:moveTo>
                    <a:pt x="3602" y="3362"/>
                  </a:moveTo>
                  <a:lnTo>
                    <a:pt x="3602" y="3362"/>
                  </a:lnTo>
                  <a:lnTo>
                    <a:pt x="3650" y="3362"/>
                  </a:lnTo>
                  <a:lnTo>
                    <a:pt x="3650" y="3362"/>
                  </a:lnTo>
                  <a:lnTo>
                    <a:pt x="3602" y="3362"/>
                  </a:lnTo>
                  <a:close/>
                  <a:moveTo>
                    <a:pt x="3602" y="3314"/>
                  </a:moveTo>
                  <a:lnTo>
                    <a:pt x="3602" y="3314"/>
                  </a:lnTo>
                  <a:lnTo>
                    <a:pt x="3602" y="3362"/>
                  </a:lnTo>
                  <a:lnTo>
                    <a:pt x="3602" y="3362"/>
                  </a:lnTo>
                  <a:lnTo>
                    <a:pt x="3602" y="3314"/>
                  </a:lnTo>
                  <a:close/>
                  <a:moveTo>
                    <a:pt x="3554" y="3314"/>
                  </a:moveTo>
                  <a:lnTo>
                    <a:pt x="3554" y="3314"/>
                  </a:lnTo>
                  <a:lnTo>
                    <a:pt x="3602" y="3314"/>
                  </a:lnTo>
                  <a:lnTo>
                    <a:pt x="3602" y="3314"/>
                  </a:lnTo>
                  <a:lnTo>
                    <a:pt x="3554" y="3314"/>
                  </a:lnTo>
                  <a:close/>
                  <a:moveTo>
                    <a:pt x="3554" y="3266"/>
                  </a:moveTo>
                  <a:lnTo>
                    <a:pt x="3554" y="3266"/>
                  </a:lnTo>
                  <a:lnTo>
                    <a:pt x="3554" y="3266"/>
                  </a:lnTo>
                  <a:lnTo>
                    <a:pt x="3554" y="3314"/>
                  </a:lnTo>
                  <a:lnTo>
                    <a:pt x="3554" y="3314"/>
                  </a:lnTo>
                  <a:lnTo>
                    <a:pt x="3554" y="3266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93" y="1249"/>
                  </a:lnTo>
                  <a:lnTo>
                    <a:pt x="2690" y="2449"/>
                  </a:lnTo>
                  <a:lnTo>
                    <a:pt x="2690" y="2449"/>
                  </a:lnTo>
                  <a:lnTo>
                    <a:pt x="2690" y="2449"/>
                  </a:lnTo>
                  <a:lnTo>
                    <a:pt x="2690" y="2449"/>
                  </a:lnTo>
                  <a:lnTo>
                    <a:pt x="1393" y="1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35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66"/>
            <p:cNvSpPr/>
            <p:nvPr/>
          </p:nvSpPr>
          <p:spPr>
            <a:xfrm>
              <a:off x="7248600" y="111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66"/>
            <p:cNvSpPr/>
            <p:nvPr/>
          </p:nvSpPr>
          <p:spPr>
            <a:xfrm>
              <a:off x="7248600" y="111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66"/>
            <p:cNvSpPr/>
            <p:nvPr/>
          </p:nvSpPr>
          <p:spPr>
            <a:xfrm>
              <a:off x="7248600" y="111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66"/>
            <p:cNvSpPr/>
            <p:nvPr/>
          </p:nvSpPr>
          <p:spPr>
            <a:xfrm>
              <a:off x="7247400" y="1109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66"/>
            <p:cNvSpPr/>
            <p:nvPr/>
          </p:nvSpPr>
          <p:spPr>
            <a:xfrm>
              <a:off x="7247400" y="1109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66"/>
            <p:cNvSpPr/>
            <p:nvPr/>
          </p:nvSpPr>
          <p:spPr>
            <a:xfrm>
              <a:off x="7247400" y="1109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66"/>
            <p:cNvSpPr/>
            <p:nvPr/>
          </p:nvSpPr>
          <p:spPr>
            <a:xfrm>
              <a:off x="7247400" y="11081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66"/>
            <p:cNvSpPr/>
            <p:nvPr/>
          </p:nvSpPr>
          <p:spPr>
            <a:xfrm>
              <a:off x="7246200" y="11081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66"/>
            <p:cNvSpPr/>
            <p:nvPr/>
          </p:nvSpPr>
          <p:spPr>
            <a:xfrm>
              <a:off x="7246200" y="11069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66"/>
            <p:cNvSpPr/>
            <p:nvPr/>
          </p:nvSpPr>
          <p:spPr>
            <a:xfrm>
              <a:off x="7245000" y="11069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66"/>
            <p:cNvSpPr/>
            <p:nvPr/>
          </p:nvSpPr>
          <p:spPr>
            <a:xfrm>
              <a:off x="7245000" y="1105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66"/>
            <p:cNvSpPr/>
            <p:nvPr/>
          </p:nvSpPr>
          <p:spPr>
            <a:xfrm>
              <a:off x="7156150" y="1024125"/>
              <a:ext cx="67250" cy="61250"/>
            </a:xfrm>
            <a:custGeom>
              <a:avLst/>
              <a:gdLst/>
              <a:ahLst/>
              <a:cxnLst/>
              <a:rect l="l" t="t" r="r" b="b"/>
              <a:pathLst>
                <a:path w="2690" h="245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93" y="1249"/>
                  </a:lnTo>
                  <a:lnTo>
                    <a:pt x="2690" y="2449"/>
                  </a:lnTo>
                  <a:lnTo>
                    <a:pt x="2690" y="2449"/>
                  </a:lnTo>
                  <a:lnTo>
                    <a:pt x="2690" y="2449"/>
                  </a:lnTo>
                  <a:lnTo>
                    <a:pt x="2690" y="2449"/>
                  </a:lnTo>
                  <a:lnTo>
                    <a:pt x="1393" y="124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66"/>
            <p:cNvSpPr/>
            <p:nvPr/>
          </p:nvSpPr>
          <p:spPr>
            <a:xfrm>
              <a:off x="7263000" y="1130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1B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66"/>
            <p:cNvSpPr/>
            <p:nvPr/>
          </p:nvSpPr>
          <p:spPr>
            <a:xfrm>
              <a:off x="7263000" y="1130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66"/>
            <p:cNvSpPr/>
            <p:nvPr/>
          </p:nvSpPr>
          <p:spPr>
            <a:xfrm>
              <a:off x="7263000" y="1130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66"/>
            <p:cNvSpPr/>
            <p:nvPr/>
          </p:nvSpPr>
          <p:spPr>
            <a:xfrm>
              <a:off x="7156150" y="804400"/>
              <a:ext cx="159700" cy="326600"/>
            </a:xfrm>
            <a:custGeom>
              <a:avLst/>
              <a:gdLst/>
              <a:ahLst/>
              <a:cxnLst/>
              <a:rect l="l" t="t" r="r" b="b"/>
              <a:pathLst>
                <a:path w="6388" h="13064" extrusionOk="0">
                  <a:moveTo>
                    <a:pt x="3746" y="0"/>
                  </a:moveTo>
                  <a:lnTo>
                    <a:pt x="3266" y="1441"/>
                  </a:lnTo>
                  <a:lnTo>
                    <a:pt x="2402" y="3650"/>
                  </a:lnTo>
                  <a:lnTo>
                    <a:pt x="1873" y="4947"/>
                  </a:lnTo>
                  <a:lnTo>
                    <a:pt x="1297" y="6244"/>
                  </a:lnTo>
                  <a:lnTo>
                    <a:pt x="673" y="7540"/>
                  </a:lnTo>
                  <a:lnTo>
                    <a:pt x="0" y="8789"/>
                  </a:lnTo>
                  <a:lnTo>
                    <a:pt x="1393" y="10038"/>
                  </a:lnTo>
                  <a:lnTo>
                    <a:pt x="2690" y="11238"/>
                  </a:lnTo>
                  <a:lnTo>
                    <a:pt x="3506" y="12007"/>
                  </a:lnTo>
                  <a:lnTo>
                    <a:pt x="3554" y="12055"/>
                  </a:lnTo>
                  <a:lnTo>
                    <a:pt x="3554" y="12103"/>
                  </a:lnTo>
                  <a:lnTo>
                    <a:pt x="3602" y="12103"/>
                  </a:lnTo>
                  <a:lnTo>
                    <a:pt x="3602" y="12151"/>
                  </a:lnTo>
                  <a:lnTo>
                    <a:pt x="3650" y="12151"/>
                  </a:lnTo>
                  <a:lnTo>
                    <a:pt x="3650" y="12199"/>
                  </a:lnTo>
                  <a:lnTo>
                    <a:pt x="3698" y="12247"/>
                  </a:lnTo>
                  <a:lnTo>
                    <a:pt x="3746" y="12247"/>
                  </a:lnTo>
                  <a:lnTo>
                    <a:pt x="4275" y="13063"/>
                  </a:lnTo>
                  <a:lnTo>
                    <a:pt x="4467" y="12679"/>
                  </a:lnTo>
                  <a:lnTo>
                    <a:pt x="4995" y="11623"/>
                  </a:lnTo>
                  <a:lnTo>
                    <a:pt x="5283" y="10902"/>
                  </a:lnTo>
                  <a:lnTo>
                    <a:pt x="5619" y="10086"/>
                  </a:lnTo>
                  <a:lnTo>
                    <a:pt x="5907" y="9173"/>
                  </a:lnTo>
                  <a:lnTo>
                    <a:pt x="6148" y="8213"/>
                  </a:lnTo>
                  <a:lnTo>
                    <a:pt x="6340" y="7204"/>
                  </a:lnTo>
                  <a:lnTo>
                    <a:pt x="6388" y="6148"/>
                  </a:lnTo>
                  <a:lnTo>
                    <a:pt x="6388" y="5571"/>
                  </a:lnTo>
                  <a:lnTo>
                    <a:pt x="6388" y="5043"/>
                  </a:lnTo>
                  <a:lnTo>
                    <a:pt x="6340" y="4515"/>
                  </a:lnTo>
                  <a:lnTo>
                    <a:pt x="6244" y="3987"/>
                  </a:lnTo>
                  <a:lnTo>
                    <a:pt x="6099" y="3410"/>
                  </a:lnTo>
                  <a:lnTo>
                    <a:pt x="5907" y="2882"/>
                  </a:lnTo>
                  <a:lnTo>
                    <a:pt x="5667" y="2402"/>
                  </a:lnTo>
                  <a:lnTo>
                    <a:pt x="5379" y="1873"/>
                  </a:lnTo>
                  <a:lnTo>
                    <a:pt x="5091" y="1393"/>
                  </a:lnTo>
                  <a:lnTo>
                    <a:pt x="4707" y="913"/>
                  </a:lnTo>
                  <a:lnTo>
                    <a:pt x="4226" y="433"/>
                  </a:lnTo>
                  <a:lnTo>
                    <a:pt x="37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66"/>
            <p:cNvSpPr/>
            <p:nvPr/>
          </p:nvSpPr>
          <p:spPr>
            <a:xfrm>
              <a:off x="7156150" y="804400"/>
              <a:ext cx="159700" cy="326600"/>
            </a:xfrm>
            <a:custGeom>
              <a:avLst/>
              <a:gdLst/>
              <a:ahLst/>
              <a:cxnLst/>
              <a:rect l="l" t="t" r="r" b="b"/>
              <a:pathLst>
                <a:path w="6388" h="13064" fill="none" extrusionOk="0">
                  <a:moveTo>
                    <a:pt x="3746" y="0"/>
                  </a:moveTo>
                  <a:lnTo>
                    <a:pt x="3746" y="0"/>
                  </a:lnTo>
                  <a:lnTo>
                    <a:pt x="3266" y="1441"/>
                  </a:lnTo>
                  <a:lnTo>
                    <a:pt x="2402" y="3650"/>
                  </a:lnTo>
                  <a:lnTo>
                    <a:pt x="1873" y="4947"/>
                  </a:lnTo>
                  <a:lnTo>
                    <a:pt x="1297" y="6244"/>
                  </a:lnTo>
                  <a:lnTo>
                    <a:pt x="673" y="7540"/>
                  </a:lnTo>
                  <a:lnTo>
                    <a:pt x="0" y="8789"/>
                  </a:lnTo>
                  <a:lnTo>
                    <a:pt x="0" y="8789"/>
                  </a:lnTo>
                  <a:lnTo>
                    <a:pt x="1393" y="10038"/>
                  </a:lnTo>
                  <a:lnTo>
                    <a:pt x="2690" y="11238"/>
                  </a:lnTo>
                  <a:lnTo>
                    <a:pt x="2690" y="11238"/>
                  </a:lnTo>
                  <a:lnTo>
                    <a:pt x="3506" y="12007"/>
                  </a:lnTo>
                  <a:lnTo>
                    <a:pt x="3506" y="12007"/>
                  </a:lnTo>
                  <a:lnTo>
                    <a:pt x="3554" y="12055"/>
                  </a:lnTo>
                  <a:lnTo>
                    <a:pt x="3554" y="12055"/>
                  </a:lnTo>
                  <a:lnTo>
                    <a:pt x="3554" y="12103"/>
                  </a:lnTo>
                  <a:lnTo>
                    <a:pt x="3554" y="12103"/>
                  </a:lnTo>
                  <a:lnTo>
                    <a:pt x="3554" y="12103"/>
                  </a:lnTo>
                  <a:lnTo>
                    <a:pt x="3554" y="12103"/>
                  </a:lnTo>
                  <a:lnTo>
                    <a:pt x="3602" y="12103"/>
                  </a:lnTo>
                  <a:lnTo>
                    <a:pt x="3602" y="12103"/>
                  </a:lnTo>
                  <a:lnTo>
                    <a:pt x="3602" y="12103"/>
                  </a:lnTo>
                  <a:lnTo>
                    <a:pt x="3602" y="12103"/>
                  </a:lnTo>
                  <a:lnTo>
                    <a:pt x="3602" y="12151"/>
                  </a:lnTo>
                  <a:lnTo>
                    <a:pt x="3602" y="12151"/>
                  </a:lnTo>
                  <a:lnTo>
                    <a:pt x="3602" y="12151"/>
                  </a:lnTo>
                  <a:lnTo>
                    <a:pt x="3602" y="12151"/>
                  </a:lnTo>
                  <a:lnTo>
                    <a:pt x="3650" y="12151"/>
                  </a:lnTo>
                  <a:lnTo>
                    <a:pt x="3650" y="12151"/>
                  </a:lnTo>
                  <a:lnTo>
                    <a:pt x="3650" y="12151"/>
                  </a:lnTo>
                  <a:lnTo>
                    <a:pt x="3650" y="12151"/>
                  </a:lnTo>
                  <a:lnTo>
                    <a:pt x="3650" y="12199"/>
                  </a:lnTo>
                  <a:lnTo>
                    <a:pt x="3650" y="12199"/>
                  </a:lnTo>
                  <a:lnTo>
                    <a:pt x="3650" y="12199"/>
                  </a:lnTo>
                  <a:lnTo>
                    <a:pt x="3650" y="12199"/>
                  </a:lnTo>
                  <a:lnTo>
                    <a:pt x="3650" y="12199"/>
                  </a:lnTo>
                  <a:lnTo>
                    <a:pt x="3650" y="12199"/>
                  </a:lnTo>
                  <a:lnTo>
                    <a:pt x="3650" y="12199"/>
                  </a:lnTo>
                  <a:lnTo>
                    <a:pt x="3650" y="12199"/>
                  </a:lnTo>
                  <a:lnTo>
                    <a:pt x="3650" y="12199"/>
                  </a:lnTo>
                  <a:lnTo>
                    <a:pt x="3650" y="12199"/>
                  </a:lnTo>
                  <a:lnTo>
                    <a:pt x="3650" y="12199"/>
                  </a:lnTo>
                  <a:lnTo>
                    <a:pt x="3650" y="12199"/>
                  </a:lnTo>
                  <a:lnTo>
                    <a:pt x="3650" y="12199"/>
                  </a:lnTo>
                  <a:lnTo>
                    <a:pt x="3650" y="12199"/>
                  </a:lnTo>
                  <a:lnTo>
                    <a:pt x="3698" y="12247"/>
                  </a:lnTo>
                  <a:lnTo>
                    <a:pt x="3698" y="12247"/>
                  </a:lnTo>
                  <a:lnTo>
                    <a:pt x="3698" y="12247"/>
                  </a:lnTo>
                  <a:lnTo>
                    <a:pt x="3698" y="12247"/>
                  </a:lnTo>
                  <a:lnTo>
                    <a:pt x="3698" y="12247"/>
                  </a:lnTo>
                  <a:lnTo>
                    <a:pt x="3698" y="12247"/>
                  </a:lnTo>
                  <a:lnTo>
                    <a:pt x="3698" y="12247"/>
                  </a:lnTo>
                  <a:lnTo>
                    <a:pt x="3698" y="12247"/>
                  </a:lnTo>
                  <a:lnTo>
                    <a:pt x="3698" y="12247"/>
                  </a:lnTo>
                  <a:lnTo>
                    <a:pt x="3698" y="12247"/>
                  </a:lnTo>
                  <a:lnTo>
                    <a:pt x="3698" y="12247"/>
                  </a:lnTo>
                  <a:lnTo>
                    <a:pt x="3698" y="12247"/>
                  </a:lnTo>
                  <a:lnTo>
                    <a:pt x="3746" y="12247"/>
                  </a:lnTo>
                  <a:lnTo>
                    <a:pt x="4275" y="13063"/>
                  </a:lnTo>
                  <a:lnTo>
                    <a:pt x="4275" y="13063"/>
                  </a:lnTo>
                  <a:lnTo>
                    <a:pt x="4275" y="13063"/>
                  </a:lnTo>
                  <a:lnTo>
                    <a:pt x="4275" y="13063"/>
                  </a:lnTo>
                  <a:lnTo>
                    <a:pt x="4275" y="13063"/>
                  </a:lnTo>
                  <a:lnTo>
                    <a:pt x="4275" y="13063"/>
                  </a:lnTo>
                  <a:lnTo>
                    <a:pt x="4275" y="13063"/>
                  </a:lnTo>
                  <a:lnTo>
                    <a:pt x="4275" y="13063"/>
                  </a:lnTo>
                  <a:lnTo>
                    <a:pt x="4275" y="13063"/>
                  </a:lnTo>
                  <a:lnTo>
                    <a:pt x="4467" y="12679"/>
                  </a:lnTo>
                  <a:lnTo>
                    <a:pt x="4995" y="11623"/>
                  </a:lnTo>
                  <a:lnTo>
                    <a:pt x="5283" y="10902"/>
                  </a:lnTo>
                  <a:lnTo>
                    <a:pt x="5619" y="10086"/>
                  </a:lnTo>
                  <a:lnTo>
                    <a:pt x="5907" y="9173"/>
                  </a:lnTo>
                  <a:lnTo>
                    <a:pt x="6148" y="8213"/>
                  </a:lnTo>
                  <a:lnTo>
                    <a:pt x="6340" y="7204"/>
                  </a:lnTo>
                  <a:lnTo>
                    <a:pt x="6388" y="6148"/>
                  </a:lnTo>
                  <a:lnTo>
                    <a:pt x="6388" y="5571"/>
                  </a:lnTo>
                  <a:lnTo>
                    <a:pt x="6388" y="5043"/>
                  </a:lnTo>
                  <a:lnTo>
                    <a:pt x="6340" y="4515"/>
                  </a:lnTo>
                  <a:lnTo>
                    <a:pt x="6244" y="3987"/>
                  </a:lnTo>
                  <a:lnTo>
                    <a:pt x="6099" y="3410"/>
                  </a:lnTo>
                  <a:lnTo>
                    <a:pt x="5907" y="2882"/>
                  </a:lnTo>
                  <a:lnTo>
                    <a:pt x="5667" y="2402"/>
                  </a:lnTo>
                  <a:lnTo>
                    <a:pt x="5379" y="1873"/>
                  </a:lnTo>
                  <a:lnTo>
                    <a:pt x="5091" y="1393"/>
                  </a:lnTo>
                  <a:lnTo>
                    <a:pt x="4707" y="913"/>
                  </a:lnTo>
                  <a:lnTo>
                    <a:pt x="4226" y="433"/>
                  </a:lnTo>
                  <a:lnTo>
                    <a:pt x="37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66"/>
            <p:cNvSpPr/>
            <p:nvPr/>
          </p:nvSpPr>
          <p:spPr>
            <a:xfrm>
              <a:off x="7213775" y="770775"/>
              <a:ext cx="61250" cy="50450"/>
            </a:xfrm>
            <a:custGeom>
              <a:avLst/>
              <a:gdLst/>
              <a:ahLst/>
              <a:cxnLst/>
              <a:rect l="l" t="t" r="r" b="b"/>
              <a:pathLst>
                <a:path w="2450" h="2018" extrusionOk="0">
                  <a:moveTo>
                    <a:pt x="241" y="1"/>
                  </a:moveTo>
                  <a:lnTo>
                    <a:pt x="97" y="97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0" y="481"/>
                  </a:lnTo>
                  <a:lnTo>
                    <a:pt x="97" y="673"/>
                  </a:lnTo>
                  <a:lnTo>
                    <a:pt x="337" y="1009"/>
                  </a:lnTo>
                  <a:lnTo>
                    <a:pt x="721" y="1393"/>
                  </a:lnTo>
                  <a:lnTo>
                    <a:pt x="1153" y="1682"/>
                  </a:lnTo>
                  <a:lnTo>
                    <a:pt x="1585" y="1922"/>
                  </a:lnTo>
                  <a:lnTo>
                    <a:pt x="1825" y="1970"/>
                  </a:lnTo>
                  <a:lnTo>
                    <a:pt x="2018" y="2018"/>
                  </a:lnTo>
                  <a:lnTo>
                    <a:pt x="2162" y="2018"/>
                  </a:lnTo>
                  <a:lnTo>
                    <a:pt x="2306" y="1922"/>
                  </a:lnTo>
                  <a:lnTo>
                    <a:pt x="2402" y="1826"/>
                  </a:lnTo>
                  <a:lnTo>
                    <a:pt x="2450" y="1730"/>
                  </a:lnTo>
                  <a:lnTo>
                    <a:pt x="2402" y="1538"/>
                  </a:lnTo>
                  <a:lnTo>
                    <a:pt x="2354" y="1393"/>
                  </a:lnTo>
                  <a:lnTo>
                    <a:pt x="2066" y="1009"/>
                  </a:lnTo>
                  <a:lnTo>
                    <a:pt x="1729" y="625"/>
                  </a:lnTo>
                  <a:lnTo>
                    <a:pt x="1249" y="289"/>
                  </a:lnTo>
                  <a:lnTo>
                    <a:pt x="817" y="97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9" name="Google Shape;4459;p66"/>
            <p:cNvSpPr/>
            <p:nvPr/>
          </p:nvSpPr>
          <p:spPr>
            <a:xfrm>
              <a:off x="6635075" y="753975"/>
              <a:ext cx="491075" cy="244950"/>
            </a:xfrm>
            <a:custGeom>
              <a:avLst/>
              <a:gdLst/>
              <a:ahLst/>
              <a:cxnLst/>
              <a:rect l="l" t="t" r="r" b="b"/>
              <a:pathLst>
                <a:path w="19643" h="9798" extrusionOk="0">
                  <a:moveTo>
                    <a:pt x="5091" y="0"/>
                  </a:moveTo>
                  <a:lnTo>
                    <a:pt x="4371" y="48"/>
                  </a:lnTo>
                  <a:lnTo>
                    <a:pt x="3650" y="241"/>
                  </a:lnTo>
                  <a:lnTo>
                    <a:pt x="2930" y="481"/>
                  </a:lnTo>
                  <a:lnTo>
                    <a:pt x="2258" y="817"/>
                  </a:lnTo>
                  <a:lnTo>
                    <a:pt x="1729" y="1201"/>
                  </a:lnTo>
                  <a:lnTo>
                    <a:pt x="1249" y="1537"/>
                  </a:lnTo>
                  <a:lnTo>
                    <a:pt x="913" y="1921"/>
                  </a:lnTo>
                  <a:lnTo>
                    <a:pt x="577" y="2258"/>
                  </a:lnTo>
                  <a:lnTo>
                    <a:pt x="337" y="2642"/>
                  </a:lnTo>
                  <a:lnTo>
                    <a:pt x="192" y="2978"/>
                  </a:lnTo>
                  <a:lnTo>
                    <a:pt x="48" y="3362"/>
                  </a:lnTo>
                  <a:lnTo>
                    <a:pt x="0" y="3746"/>
                  </a:lnTo>
                  <a:lnTo>
                    <a:pt x="0" y="4083"/>
                  </a:lnTo>
                  <a:lnTo>
                    <a:pt x="48" y="4467"/>
                  </a:lnTo>
                  <a:lnTo>
                    <a:pt x="144" y="4803"/>
                  </a:lnTo>
                  <a:lnTo>
                    <a:pt x="288" y="5139"/>
                  </a:lnTo>
                  <a:lnTo>
                    <a:pt x="481" y="5475"/>
                  </a:lnTo>
                  <a:lnTo>
                    <a:pt x="673" y="5811"/>
                  </a:lnTo>
                  <a:lnTo>
                    <a:pt x="1153" y="6484"/>
                  </a:lnTo>
                  <a:lnTo>
                    <a:pt x="1681" y="7060"/>
                  </a:lnTo>
                  <a:lnTo>
                    <a:pt x="2258" y="7588"/>
                  </a:lnTo>
                  <a:lnTo>
                    <a:pt x="2882" y="8069"/>
                  </a:lnTo>
                  <a:lnTo>
                    <a:pt x="3410" y="8501"/>
                  </a:lnTo>
                  <a:lnTo>
                    <a:pt x="4323" y="9077"/>
                  </a:lnTo>
                  <a:lnTo>
                    <a:pt x="4707" y="9317"/>
                  </a:lnTo>
                  <a:lnTo>
                    <a:pt x="4803" y="8693"/>
                  </a:lnTo>
                  <a:lnTo>
                    <a:pt x="4947" y="8165"/>
                  </a:lnTo>
                  <a:lnTo>
                    <a:pt x="5187" y="7732"/>
                  </a:lnTo>
                  <a:lnTo>
                    <a:pt x="5475" y="7348"/>
                  </a:lnTo>
                  <a:lnTo>
                    <a:pt x="5859" y="7012"/>
                  </a:lnTo>
                  <a:lnTo>
                    <a:pt x="6292" y="6772"/>
                  </a:lnTo>
                  <a:lnTo>
                    <a:pt x="6772" y="6580"/>
                  </a:lnTo>
                  <a:lnTo>
                    <a:pt x="7252" y="6436"/>
                  </a:lnTo>
                  <a:lnTo>
                    <a:pt x="7828" y="6388"/>
                  </a:lnTo>
                  <a:lnTo>
                    <a:pt x="8405" y="6340"/>
                  </a:lnTo>
                  <a:lnTo>
                    <a:pt x="9029" y="6340"/>
                  </a:lnTo>
                  <a:lnTo>
                    <a:pt x="9653" y="6436"/>
                  </a:lnTo>
                  <a:lnTo>
                    <a:pt x="10326" y="6484"/>
                  </a:lnTo>
                  <a:lnTo>
                    <a:pt x="10998" y="6628"/>
                  </a:lnTo>
                  <a:lnTo>
                    <a:pt x="12391" y="6964"/>
                  </a:lnTo>
                  <a:lnTo>
                    <a:pt x="13736" y="7348"/>
                  </a:lnTo>
                  <a:lnTo>
                    <a:pt x="15032" y="7828"/>
                  </a:lnTo>
                  <a:lnTo>
                    <a:pt x="16281" y="8309"/>
                  </a:lnTo>
                  <a:lnTo>
                    <a:pt x="17385" y="8741"/>
                  </a:lnTo>
                  <a:lnTo>
                    <a:pt x="19018" y="9509"/>
                  </a:lnTo>
                  <a:lnTo>
                    <a:pt x="19643" y="9798"/>
                  </a:lnTo>
                  <a:lnTo>
                    <a:pt x="19162" y="9221"/>
                  </a:lnTo>
                  <a:lnTo>
                    <a:pt x="17914" y="7780"/>
                  </a:lnTo>
                  <a:lnTo>
                    <a:pt x="17049" y="6868"/>
                  </a:lnTo>
                  <a:lnTo>
                    <a:pt x="15993" y="5811"/>
                  </a:lnTo>
                  <a:lnTo>
                    <a:pt x="14888" y="4755"/>
                  </a:lnTo>
                  <a:lnTo>
                    <a:pt x="13639" y="3698"/>
                  </a:lnTo>
                  <a:lnTo>
                    <a:pt x="12295" y="2690"/>
                  </a:lnTo>
                  <a:lnTo>
                    <a:pt x="11622" y="2210"/>
                  </a:lnTo>
                  <a:lnTo>
                    <a:pt x="10902" y="1777"/>
                  </a:lnTo>
                  <a:lnTo>
                    <a:pt x="10182" y="1393"/>
                  </a:lnTo>
                  <a:lnTo>
                    <a:pt x="9461" y="1009"/>
                  </a:lnTo>
                  <a:lnTo>
                    <a:pt x="8741" y="673"/>
                  </a:lnTo>
                  <a:lnTo>
                    <a:pt x="7973" y="433"/>
                  </a:lnTo>
                  <a:lnTo>
                    <a:pt x="7252" y="241"/>
                  </a:lnTo>
                  <a:lnTo>
                    <a:pt x="6532" y="48"/>
                  </a:lnTo>
                  <a:lnTo>
                    <a:pt x="5811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60" name="Google Shape;4460;p66"/>
          <p:cNvGrpSpPr/>
          <p:nvPr/>
        </p:nvGrpSpPr>
        <p:grpSpPr>
          <a:xfrm flipH="1">
            <a:off x="276528" y="2171322"/>
            <a:ext cx="1401751" cy="1396342"/>
            <a:chOff x="6739525" y="2322000"/>
            <a:chExt cx="621950" cy="619550"/>
          </a:xfrm>
        </p:grpSpPr>
        <p:sp>
          <p:nvSpPr>
            <p:cNvPr id="4461" name="Google Shape;4461;p66"/>
            <p:cNvSpPr/>
            <p:nvPr/>
          </p:nvSpPr>
          <p:spPr>
            <a:xfrm>
              <a:off x="6739525" y="2610150"/>
              <a:ext cx="132100" cy="142900"/>
            </a:xfrm>
            <a:custGeom>
              <a:avLst/>
              <a:gdLst/>
              <a:ahLst/>
              <a:cxnLst/>
              <a:rect l="l" t="t" r="r" b="b"/>
              <a:pathLst>
                <a:path w="5284" h="5716" extrusionOk="0">
                  <a:moveTo>
                    <a:pt x="2354" y="0"/>
                  </a:moveTo>
                  <a:lnTo>
                    <a:pt x="1874" y="144"/>
                  </a:lnTo>
                  <a:lnTo>
                    <a:pt x="1393" y="385"/>
                  </a:lnTo>
                  <a:lnTo>
                    <a:pt x="961" y="721"/>
                  </a:lnTo>
                  <a:lnTo>
                    <a:pt x="577" y="1105"/>
                  </a:lnTo>
                  <a:lnTo>
                    <a:pt x="289" y="1585"/>
                  </a:lnTo>
                  <a:lnTo>
                    <a:pt x="97" y="2113"/>
                  </a:lnTo>
                  <a:lnTo>
                    <a:pt x="1" y="2690"/>
                  </a:lnTo>
                  <a:lnTo>
                    <a:pt x="1" y="3266"/>
                  </a:lnTo>
                  <a:lnTo>
                    <a:pt x="97" y="3794"/>
                  </a:lnTo>
                  <a:lnTo>
                    <a:pt x="289" y="4323"/>
                  </a:lnTo>
                  <a:lnTo>
                    <a:pt x="529" y="4755"/>
                  </a:lnTo>
                  <a:lnTo>
                    <a:pt x="913" y="5139"/>
                  </a:lnTo>
                  <a:lnTo>
                    <a:pt x="1345" y="5427"/>
                  </a:lnTo>
                  <a:lnTo>
                    <a:pt x="1585" y="5571"/>
                  </a:lnTo>
                  <a:lnTo>
                    <a:pt x="1825" y="5619"/>
                  </a:lnTo>
                  <a:lnTo>
                    <a:pt x="2114" y="5715"/>
                  </a:lnTo>
                  <a:lnTo>
                    <a:pt x="2882" y="5715"/>
                  </a:lnTo>
                  <a:lnTo>
                    <a:pt x="3410" y="5571"/>
                  </a:lnTo>
                  <a:lnTo>
                    <a:pt x="3891" y="5331"/>
                  </a:lnTo>
                  <a:lnTo>
                    <a:pt x="4275" y="4995"/>
                  </a:lnTo>
                  <a:lnTo>
                    <a:pt x="4659" y="4611"/>
                  </a:lnTo>
                  <a:lnTo>
                    <a:pt x="4947" y="4130"/>
                  </a:lnTo>
                  <a:lnTo>
                    <a:pt x="5187" y="3602"/>
                  </a:lnTo>
                  <a:lnTo>
                    <a:pt x="5283" y="3026"/>
                  </a:lnTo>
                  <a:lnTo>
                    <a:pt x="5283" y="2450"/>
                  </a:lnTo>
                  <a:lnTo>
                    <a:pt x="5187" y="1921"/>
                  </a:lnTo>
                  <a:lnTo>
                    <a:pt x="4995" y="1393"/>
                  </a:lnTo>
                  <a:lnTo>
                    <a:pt x="4707" y="961"/>
                  </a:lnTo>
                  <a:lnTo>
                    <a:pt x="4371" y="577"/>
                  </a:lnTo>
                  <a:lnTo>
                    <a:pt x="3939" y="288"/>
                  </a:lnTo>
                  <a:lnTo>
                    <a:pt x="3698" y="192"/>
                  </a:lnTo>
                  <a:lnTo>
                    <a:pt x="3410" y="96"/>
                  </a:lnTo>
                  <a:lnTo>
                    <a:pt x="3170" y="48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66"/>
            <p:cNvSpPr/>
            <p:nvPr/>
          </p:nvSpPr>
          <p:spPr>
            <a:xfrm>
              <a:off x="6739525" y="2610150"/>
              <a:ext cx="132100" cy="142900"/>
            </a:xfrm>
            <a:custGeom>
              <a:avLst/>
              <a:gdLst/>
              <a:ahLst/>
              <a:cxnLst/>
              <a:rect l="l" t="t" r="r" b="b"/>
              <a:pathLst>
                <a:path w="5284" h="5716" fill="none" extrusionOk="0">
                  <a:moveTo>
                    <a:pt x="97" y="2113"/>
                  </a:moveTo>
                  <a:lnTo>
                    <a:pt x="97" y="2113"/>
                  </a:lnTo>
                  <a:lnTo>
                    <a:pt x="1" y="2690"/>
                  </a:lnTo>
                  <a:lnTo>
                    <a:pt x="1" y="3266"/>
                  </a:lnTo>
                  <a:lnTo>
                    <a:pt x="97" y="3794"/>
                  </a:lnTo>
                  <a:lnTo>
                    <a:pt x="289" y="4323"/>
                  </a:lnTo>
                  <a:lnTo>
                    <a:pt x="529" y="4755"/>
                  </a:lnTo>
                  <a:lnTo>
                    <a:pt x="913" y="5139"/>
                  </a:lnTo>
                  <a:lnTo>
                    <a:pt x="1345" y="5427"/>
                  </a:lnTo>
                  <a:lnTo>
                    <a:pt x="1585" y="5571"/>
                  </a:lnTo>
                  <a:lnTo>
                    <a:pt x="1825" y="5619"/>
                  </a:lnTo>
                  <a:lnTo>
                    <a:pt x="1825" y="5619"/>
                  </a:lnTo>
                  <a:lnTo>
                    <a:pt x="2114" y="5715"/>
                  </a:lnTo>
                  <a:lnTo>
                    <a:pt x="2354" y="5715"/>
                  </a:lnTo>
                  <a:lnTo>
                    <a:pt x="2882" y="5715"/>
                  </a:lnTo>
                  <a:lnTo>
                    <a:pt x="3410" y="5571"/>
                  </a:lnTo>
                  <a:lnTo>
                    <a:pt x="3891" y="5331"/>
                  </a:lnTo>
                  <a:lnTo>
                    <a:pt x="4275" y="4995"/>
                  </a:lnTo>
                  <a:lnTo>
                    <a:pt x="4659" y="4611"/>
                  </a:lnTo>
                  <a:lnTo>
                    <a:pt x="4947" y="4130"/>
                  </a:lnTo>
                  <a:lnTo>
                    <a:pt x="5187" y="3602"/>
                  </a:lnTo>
                  <a:lnTo>
                    <a:pt x="5187" y="3602"/>
                  </a:lnTo>
                  <a:lnTo>
                    <a:pt x="5283" y="3026"/>
                  </a:lnTo>
                  <a:lnTo>
                    <a:pt x="5283" y="2450"/>
                  </a:lnTo>
                  <a:lnTo>
                    <a:pt x="5187" y="1921"/>
                  </a:lnTo>
                  <a:lnTo>
                    <a:pt x="4995" y="1393"/>
                  </a:lnTo>
                  <a:lnTo>
                    <a:pt x="4707" y="961"/>
                  </a:lnTo>
                  <a:lnTo>
                    <a:pt x="4371" y="577"/>
                  </a:lnTo>
                  <a:lnTo>
                    <a:pt x="3939" y="288"/>
                  </a:lnTo>
                  <a:lnTo>
                    <a:pt x="3698" y="192"/>
                  </a:lnTo>
                  <a:lnTo>
                    <a:pt x="3410" y="96"/>
                  </a:lnTo>
                  <a:lnTo>
                    <a:pt x="3410" y="96"/>
                  </a:lnTo>
                  <a:lnTo>
                    <a:pt x="3170" y="48"/>
                  </a:lnTo>
                  <a:lnTo>
                    <a:pt x="2882" y="0"/>
                  </a:lnTo>
                  <a:lnTo>
                    <a:pt x="2354" y="0"/>
                  </a:lnTo>
                  <a:lnTo>
                    <a:pt x="1874" y="144"/>
                  </a:lnTo>
                  <a:lnTo>
                    <a:pt x="1393" y="385"/>
                  </a:lnTo>
                  <a:lnTo>
                    <a:pt x="961" y="721"/>
                  </a:lnTo>
                  <a:lnTo>
                    <a:pt x="577" y="1105"/>
                  </a:lnTo>
                  <a:lnTo>
                    <a:pt x="289" y="1585"/>
                  </a:lnTo>
                  <a:lnTo>
                    <a:pt x="97" y="2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66"/>
            <p:cNvSpPr/>
            <p:nvPr/>
          </p:nvSpPr>
          <p:spPr>
            <a:xfrm>
              <a:off x="6756325" y="2637750"/>
              <a:ext cx="38450" cy="80475"/>
            </a:xfrm>
            <a:custGeom>
              <a:avLst/>
              <a:gdLst/>
              <a:ahLst/>
              <a:cxnLst/>
              <a:rect l="l" t="t" r="r" b="b"/>
              <a:pathLst>
                <a:path w="1538" h="3219" extrusionOk="0">
                  <a:moveTo>
                    <a:pt x="1250" y="1"/>
                  </a:moveTo>
                  <a:lnTo>
                    <a:pt x="1057" y="97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385" y="625"/>
                  </a:lnTo>
                  <a:lnTo>
                    <a:pt x="241" y="769"/>
                  </a:lnTo>
                  <a:lnTo>
                    <a:pt x="145" y="1009"/>
                  </a:lnTo>
                  <a:lnTo>
                    <a:pt x="49" y="1202"/>
                  </a:lnTo>
                  <a:lnTo>
                    <a:pt x="1" y="1538"/>
                  </a:lnTo>
                  <a:lnTo>
                    <a:pt x="1" y="1874"/>
                  </a:lnTo>
                  <a:lnTo>
                    <a:pt x="49" y="2162"/>
                  </a:lnTo>
                  <a:lnTo>
                    <a:pt x="145" y="2450"/>
                  </a:lnTo>
                  <a:lnTo>
                    <a:pt x="241" y="2690"/>
                  </a:lnTo>
                  <a:lnTo>
                    <a:pt x="433" y="2930"/>
                  </a:lnTo>
                  <a:lnTo>
                    <a:pt x="673" y="3075"/>
                  </a:lnTo>
                  <a:lnTo>
                    <a:pt x="913" y="3219"/>
                  </a:lnTo>
                  <a:lnTo>
                    <a:pt x="1153" y="2786"/>
                  </a:lnTo>
                  <a:lnTo>
                    <a:pt x="1442" y="2306"/>
                  </a:lnTo>
                  <a:lnTo>
                    <a:pt x="1538" y="1922"/>
                  </a:lnTo>
                  <a:lnTo>
                    <a:pt x="1442" y="1586"/>
                  </a:lnTo>
                  <a:lnTo>
                    <a:pt x="1346" y="1153"/>
                  </a:lnTo>
                  <a:lnTo>
                    <a:pt x="1250" y="625"/>
                  </a:lnTo>
                  <a:lnTo>
                    <a:pt x="1250" y="49"/>
                  </a:lnTo>
                  <a:lnTo>
                    <a:pt x="125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66"/>
            <p:cNvSpPr/>
            <p:nvPr/>
          </p:nvSpPr>
          <p:spPr>
            <a:xfrm>
              <a:off x="6756325" y="2637750"/>
              <a:ext cx="38450" cy="80475"/>
            </a:xfrm>
            <a:custGeom>
              <a:avLst/>
              <a:gdLst/>
              <a:ahLst/>
              <a:cxnLst/>
              <a:rect l="l" t="t" r="r" b="b"/>
              <a:pathLst>
                <a:path w="1538" h="3219" fill="none" extrusionOk="0">
                  <a:moveTo>
                    <a:pt x="1250" y="1"/>
                  </a:moveTo>
                  <a:lnTo>
                    <a:pt x="1250" y="1"/>
                  </a:lnTo>
                  <a:lnTo>
                    <a:pt x="1057" y="97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385" y="625"/>
                  </a:lnTo>
                  <a:lnTo>
                    <a:pt x="241" y="769"/>
                  </a:lnTo>
                  <a:lnTo>
                    <a:pt x="145" y="1009"/>
                  </a:lnTo>
                  <a:lnTo>
                    <a:pt x="49" y="1202"/>
                  </a:lnTo>
                  <a:lnTo>
                    <a:pt x="49" y="1202"/>
                  </a:lnTo>
                  <a:lnTo>
                    <a:pt x="1" y="1538"/>
                  </a:lnTo>
                  <a:lnTo>
                    <a:pt x="1" y="1874"/>
                  </a:lnTo>
                  <a:lnTo>
                    <a:pt x="49" y="2162"/>
                  </a:lnTo>
                  <a:lnTo>
                    <a:pt x="145" y="2450"/>
                  </a:lnTo>
                  <a:lnTo>
                    <a:pt x="241" y="2690"/>
                  </a:lnTo>
                  <a:lnTo>
                    <a:pt x="433" y="2930"/>
                  </a:lnTo>
                  <a:lnTo>
                    <a:pt x="673" y="3075"/>
                  </a:lnTo>
                  <a:lnTo>
                    <a:pt x="913" y="3219"/>
                  </a:lnTo>
                  <a:lnTo>
                    <a:pt x="913" y="3219"/>
                  </a:lnTo>
                  <a:lnTo>
                    <a:pt x="1153" y="2786"/>
                  </a:lnTo>
                  <a:lnTo>
                    <a:pt x="1442" y="2306"/>
                  </a:lnTo>
                  <a:lnTo>
                    <a:pt x="1538" y="1922"/>
                  </a:lnTo>
                  <a:lnTo>
                    <a:pt x="1538" y="1922"/>
                  </a:lnTo>
                  <a:lnTo>
                    <a:pt x="1442" y="1586"/>
                  </a:lnTo>
                  <a:lnTo>
                    <a:pt x="1346" y="1153"/>
                  </a:lnTo>
                  <a:lnTo>
                    <a:pt x="1250" y="625"/>
                  </a:lnTo>
                  <a:lnTo>
                    <a:pt x="1250" y="49"/>
                  </a:lnTo>
                  <a:lnTo>
                    <a:pt x="1250" y="49"/>
                  </a:lnTo>
                  <a:lnTo>
                    <a:pt x="125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5" name="Google Shape;4465;p66"/>
            <p:cNvSpPr/>
            <p:nvPr/>
          </p:nvSpPr>
          <p:spPr>
            <a:xfrm>
              <a:off x="6768350" y="2522500"/>
              <a:ext cx="455050" cy="419050"/>
            </a:xfrm>
            <a:custGeom>
              <a:avLst/>
              <a:gdLst/>
              <a:ahLst/>
              <a:cxnLst/>
              <a:rect l="l" t="t" r="r" b="b"/>
              <a:pathLst>
                <a:path w="18202" h="16762" extrusionOk="0">
                  <a:moveTo>
                    <a:pt x="8741" y="0"/>
                  </a:moveTo>
                  <a:lnTo>
                    <a:pt x="8020" y="49"/>
                  </a:lnTo>
                  <a:lnTo>
                    <a:pt x="7300" y="145"/>
                  </a:lnTo>
                  <a:lnTo>
                    <a:pt x="6628" y="289"/>
                  </a:lnTo>
                  <a:lnTo>
                    <a:pt x="5955" y="529"/>
                  </a:lnTo>
                  <a:lnTo>
                    <a:pt x="5331" y="817"/>
                  </a:lnTo>
                  <a:lnTo>
                    <a:pt x="4707" y="1201"/>
                  </a:lnTo>
                  <a:lnTo>
                    <a:pt x="4130" y="1633"/>
                  </a:lnTo>
                  <a:lnTo>
                    <a:pt x="3554" y="2114"/>
                  </a:lnTo>
                  <a:lnTo>
                    <a:pt x="3074" y="2642"/>
                  </a:lnTo>
                  <a:lnTo>
                    <a:pt x="2593" y="3170"/>
                  </a:lnTo>
                  <a:lnTo>
                    <a:pt x="2161" y="3794"/>
                  </a:lnTo>
                  <a:lnTo>
                    <a:pt x="1825" y="4419"/>
                  </a:lnTo>
                  <a:lnTo>
                    <a:pt x="1537" y="5091"/>
                  </a:lnTo>
                  <a:lnTo>
                    <a:pt x="1297" y="5763"/>
                  </a:lnTo>
                  <a:lnTo>
                    <a:pt x="961" y="6916"/>
                  </a:lnTo>
                  <a:lnTo>
                    <a:pt x="721" y="7300"/>
                  </a:lnTo>
                  <a:lnTo>
                    <a:pt x="528" y="7685"/>
                  </a:lnTo>
                  <a:lnTo>
                    <a:pt x="336" y="8069"/>
                  </a:lnTo>
                  <a:lnTo>
                    <a:pt x="192" y="8453"/>
                  </a:lnTo>
                  <a:lnTo>
                    <a:pt x="96" y="8837"/>
                  </a:lnTo>
                  <a:lnTo>
                    <a:pt x="48" y="9221"/>
                  </a:lnTo>
                  <a:lnTo>
                    <a:pt x="0" y="9557"/>
                  </a:lnTo>
                  <a:lnTo>
                    <a:pt x="0" y="9942"/>
                  </a:lnTo>
                  <a:lnTo>
                    <a:pt x="48" y="10278"/>
                  </a:lnTo>
                  <a:lnTo>
                    <a:pt x="96" y="10614"/>
                  </a:lnTo>
                  <a:lnTo>
                    <a:pt x="288" y="11286"/>
                  </a:lnTo>
                  <a:lnTo>
                    <a:pt x="528" y="11911"/>
                  </a:lnTo>
                  <a:lnTo>
                    <a:pt x="913" y="12487"/>
                  </a:lnTo>
                  <a:lnTo>
                    <a:pt x="1345" y="13015"/>
                  </a:lnTo>
                  <a:lnTo>
                    <a:pt x="1873" y="13544"/>
                  </a:lnTo>
                  <a:lnTo>
                    <a:pt x="2449" y="13976"/>
                  </a:lnTo>
                  <a:lnTo>
                    <a:pt x="3074" y="14408"/>
                  </a:lnTo>
                  <a:lnTo>
                    <a:pt x="3698" y="14792"/>
                  </a:lnTo>
                  <a:lnTo>
                    <a:pt x="4418" y="15128"/>
                  </a:lnTo>
                  <a:lnTo>
                    <a:pt x="5091" y="15369"/>
                  </a:lnTo>
                  <a:lnTo>
                    <a:pt x="5811" y="15609"/>
                  </a:lnTo>
                  <a:lnTo>
                    <a:pt x="8693" y="16473"/>
                  </a:lnTo>
                  <a:lnTo>
                    <a:pt x="9413" y="16617"/>
                  </a:lnTo>
                  <a:lnTo>
                    <a:pt x="10181" y="16713"/>
                  </a:lnTo>
                  <a:lnTo>
                    <a:pt x="10902" y="16761"/>
                  </a:lnTo>
                  <a:lnTo>
                    <a:pt x="11670" y="16761"/>
                  </a:lnTo>
                  <a:lnTo>
                    <a:pt x="12439" y="16665"/>
                  </a:lnTo>
                  <a:lnTo>
                    <a:pt x="13159" y="16521"/>
                  </a:lnTo>
                  <a:lnTo>
                    <a:pt x="13831" y="16281"/>
                  </a:lnTo>
                  <a:lnTo>
                    <a:pt x="14504" y="15993"/>
                  </a:lnTo>
                  <a:lnTo>
                    <a:pt x="15128" y="15657"/>
                  </a:lnTo>
                  <a:lnTo>
                    <a:pt x="15704" y="15272"/>
                  </a:lnTo>
                  <a:lnTo>
                    <a:pt x="16233" y="14792"/>
                  </a:lnTo>
                  <a:lnTo>
                    <a:pt x="16665" y="14312"/>
                  </a:lnTo>
                  <a:lnTo>
                    <a:pt x="17001" y="13736"/>
                  </a:lnTo>
                  <a:lnTo>
                    <a:pt x="17241" y="13063"/>
                  </a:lnTo>
                  <a:lnTo>
                    <a:pt x="17337" y="12727"/>
                  </a:lnTo>
                  <a:lnTo>
                    <a:pt x="17385" y="12391"/>
                  </a:lnTo>
                  <a:lnTo>
                    <a:pt x="17433" y="12007"/>
                  </a:lnTo>
                  <a:lnTo>
                    <a:pt x="17433" y="11623"/>
                  </a:lnTo>
                  <a:lnTo>
                    <a:pt x="17721" y="10470"/>
                  </a:lnTo>
                  <a:lnTo>
                    <a:pt x="17914" y="9798"/>
                  </a:lnTo>
                  <a:lnTo>
                    <a:pt x="18058" y="9077"/>
                  </a:lnTo>
                  <a:lnTo>
                    <a:pt x="18154" y="8357"/>
                  </a:lnTo>
                  <a:lnTo>
                    <a:pt x="18202" y="7636"/>
                  </a:lnTo>
                  <a:lnTo>
                    <a:pt x="18202" y="6916"/>
                  </a:lnTo>
                  <a:lnTo>
                    <a:pt x="18154" y="6196"/>
                  </a:lnTo>
                  <a:lnTo>
                    <a:pt x="18010" y="5523"/>
                  </a:lnTo>
                  <a:lnTo>
                    <a:pt x="17866" y="4899"/>
                  </a:lnTo>
                  <a:lnTo>
                    <a:pt x="17577" y="4275"/>
                  </a:lnTo>
                  <a:lnTo>
                    <a:pt x="17289" y="3698"/>
                  </a:lnTo>
                  <a:lnTo>
                    <a:pt x="16857" y="3170"/>
                  </a:lnTo>
                  <a:lnTo>
                    <a:pt x="16425" y="2738"/>
                  </a:lnTo>
                  <a:lnTo>
                    <a:pt x="15848" y="2306"/>
                  </a:lnTo>
                  <a:lnTo>
                    <a:pt x="15224" y="1970"/>
                  </a:lnTo>
                  <a:lnTo>
                    <a:pt x="14504" y="1681"/>
                  </a:lnTo>
                  <a:lnTo>
                    <a:pt x="13639" y="1489"/>
                  </a:lnTo>
                  <a:lnTo>
                    <a:pt x="10133" y="241"/>
                  </a:lnTo>
                  <a:lnTo>
                    <a:pt x="9413" y="97"/>
                  </a:lnTo>
                  <a:lnTo>
                    <a:pt x="874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6" name="Google Shape;4466;p66"/>
            <p:cNvSpPr/>
            <p:nvPr/>
          </p:nvSpPr>
          <p:spPr>
            <a:xfrm>
              <a:off x="6768350" y="2522500"/>
              <a:ext cx="455050" cy="419050"/>
            </a:xfrm>
            <a:custGeom>
              <a:avLst/>
              <a:gdLst/>
              <a:ahLst/>
              <a:cxnLst/>
              <a:rect l="l" t="t" r="r" b="b"/>
              <a:pathLst>
                <a:path w="18202" h="16762" fill="none" extrusionOk="0">
                  <a:moveTo>
                    <a:pt x="10133" y="241"/>
                  </a:moveTo>
                  <a:lnTo>
                    <a:pt x="13639" y="1489"/>
                  </a:lnTo>
                  <a:lnTo>
                    <a:pt x="13639" y="1489"/>
                  </a:lnTo>
                  <a:lnTo>
                    <a:pt x="14504" y="1681"/>
                  </a:lnTo>
                  <a:lnTo>
                    <a:pt x="15224" y="1970"/>
                  </a:lnTo>
                  <a:lnTo>
                    <a:pt x="15848" y="2306"/>
                  </a:lnTo>
                  <a:lnTo>
                    <a:pt x="16425" y="2738"/>
                  </a:lnTo>
                  <a:lnTo>
                    <a:pt x="16857" y="3170"/>
                  </a:lnTo>
                  <a:lnTo>
                    <a:pt x="17289" y="3698"/>
                  </a:lnTo>
                  <a:lnTo>
                    <a:pt x="17577" y="4275"/>
                  </a:lnTo>
                  <a:lnTo>
                    <a:pt x="17866" y="4899"/>
                  </a:lnTo>
                  <a:lnTo>
                    <a:pt x="18010" y="5523"/>
                  </a:lnTo>
                  <a:lnTo>
                    <a:pt x="18154" y="6196"/>
                  </a:lnTo>
                  <a:lnTo>
                    <a:pt x="18202" y="6916"/>
                  </a:lnTo>
                  <a:lnTo>
                    <a:pt x="18202" y="7636"/>
                  </a:lnTo>
                  <a:lnTo>
                    <a:pt x="18154" y="8357"/>
                  </a:lnTo>
                  <a:lnTo>
                    <a:pt x="18058" y="9077"/>
                  </a:lnTo>
                  <a:lnTo>
                    <a:pt x="17914" y="9798"/>
                  </a:lnTo>
                  <a:lnTo>
                    <a:pt x="17721" y="10470"/>
                  </a:lnTo>
                  <a:lnTo>
                    <a:pt x="17433" y="11623"/>
                  </a:lnTo>
                  <a:lnTo>
                    <a:pt x="17433" y="11623"/>
                  </a:lnTo>
                  <a:lnTo>
                    <a:pt x="17433" y="12007"/>
                  </a:lnTo>
                  <a:lnTo>
                    <a:pt x="17385" y="12391"/>
                  </a:lnTo>
                  <a:lnTo>
                    <a:pt x="17337" y="12727"/>
                  </a:lnTo>
                  <a:lnTo>
                    <a:pt x="17241" y="13063"/>
                  </a:lnTo>
                  <a:lnTo>
                    <a:pt x="17001" y="13736"/>
                  </a:lnTo>
                  <a:lnTo>
                    <a:pt x="16665" y="14312"/>
                  </a:lnTo>
                  <a:lnTo>
                    <a:pt x="16233" y="14792"/>
                  </a:lnTo>
                  <a:lnTo>
                    <a:pt x="15704" y="15272"/>
                  </a:lnTo>
                  <a:lnTo>
                    <a:pt x="15128" y="15657"/>
                  </a:lnTo>
                  <a:lnTo>
                    <a:pt x="14504" y="15993"/>
                  </a:lnTo>
                  <a:lnTo>
                    <a:pt x="13831" y="16281"/>
                  </a:lnTo>
                  <a:lnTo>
                    <a:pt x="13159" y="16521"/>
                  </a:lnTo>
                  <a:lnTo>
                    <a:pt x="12439" y="16665"/>
                  </a:lnTo>
                  <a:lnTo>
                    <a:pt x="11670" y="16761"/>
                  </a:lnTo>
                  <a:lnTo>
                    <a:pt x="10902" y="16761"/>
                  </a:lnTo>
                  <a:lnTo>
                    <a:pt x="10181" y="16713"/>
                  </a:lnTo>
                  <a:lnTo>
                    <a:pt x="9413" y="16617"/>
                  </a:lnTo>
                  <a:lnTo>
                    <a:pt x="8693" y="16473"/>
                  </a:lnTo>
                  <a:lnTo>
                    <a:pt x="5811" y="15609"/>
                  </a:lnTo>
                  <a:lnTo>
                    <a:pt x="5811" y="15609"/>
                  </a:lnTo>
                  <a:lnTo>
                    <a:pt x="5091" y="15369"/>
                  </a:lnTo>
                  <a:lnTo>
                    <a:pt x="4418" y="15128"/>
                  </a:lnTo>
                  <a:lnTo>
                    <a:pt x="3698" y="14792"/>
                  </a:lnTo>
                  <a:lnTo>
                    <a:pt x="3074" y="14408"/>
                  </a:lnTo>
                  <a:lnTo>
                    <a:pt x="2449" y="13976"/>
                  </a:lnTo>
                  <a:lnTo>
                    <a:pt x="1873" y="13544"/>
                  </a:lnTo>
                  <a:lnTo>
                    <a:pt x="1345" y="13015"/>
                  </a:lnTo>
                  <a:lnTo>
                    <a:pt x="913" y="12487"/>
                  </a:lnTo>
                  <a:lnTo>
                    <a:pt x="528" y="11911"/>
                  </a:lnTo>
                  <a:lnTo>
                    <a:pt x="288" y="11286"/>
                  </a:lnTo>
                  <a:lnTo>
                    <a:pt x="96" y="10614"/>
                  </a:lnTo>
                  <a:lnTo>
                    <a:pt x="48" y="10278"/>
                  </a:lnTo>
                  <a:lnTo>
                    <a:pt x="0" y="9942"/>
                  </a:lnTo>
                  <a:lnTo>
                    <a:pt x="0" y="9557"/>
                  </a:lnTo>
                  <a:lnTo>
                    <a:pt x="48" y="9221"/>
                  </a:lnTo>
                  <a:lnTo>
                    <a:pt x="96" y="8837"/>
                  </a:lnTo>
                  <a:lnTo>
                    <a:pt x="192" y="8453"/>
                  </a:lnTo>
                  <a:lnTo>
                    <a:pt x="336" y="8069"/>
                  </a:lnTo>
                  <a:lnTo>
                    <a:pt x="528" y="7685"/>
                  </a:lnTo>
                  <a:lnTo>
                    <a:pt x="721" y="7300"/>
                  </a:lnTo>
                  <a:lnTo>
                    <a:pt x="961" y="6916"/>
                  </a:lnTo>
                  <a:lnTo>
                    <a:pt x="1297" y="5763"/>
                  </a:lnTo>
                  <a:lnTo>
                    <a:pt x="1297" y="5763"/>
                  </a:lnTo>
                  <a:lnTo>
                    <a:pt x="1537" y="5091"/>
                  </a:lnTo>
                  <a:lnTo>
                    <a:pt x="1825" y="4419"/>
                  </a:lnTo>
                  <a:lnTo>
                    <a:pt x="2161" y="3794"/>
                  </a:lnTo>
                  <a:lnTo>
                    <a:pt x="2593" y="3170"/>
                  </a:lnTo>
                  <a:lnTo>
                    <a:pt x="3074" y="2642"/>
                  </a:lnTo>
                  <a:lnTo>
                    <a:pt x="3554" y="2114"/>
                  </a:lnTo>
                  <a:lnTo>
                    <a:pt x="4130" y="1633"/>
                  </a:lnTo>
                  <a:lnTo>
                    <a:pt x="4707" y="1201"/>
                  </a:lnTo>
                  <a:lnTo>
                    <a:pt x="5331" y="817"/>
                  </a:lnTo>
                  <a:lnTo>
                    <a:pt x="5955" y="529"/>
                  </a:lnTo>
                  <a:lnTo>
                    <a:pt x="6628" y="289"/>
                  </a:lnTo>
                  <a:lnTo>
                    <a:pt x="7300" y="145"/>
                  </a:lnTo>
                  <a:lnTo>
                    <a:pt x="8020" y="49"/>
                  </a:lnTo>
                  <a:lnTo>
                    <a:pt x="8741" y="0"/>
                  </a:lnTo>
                  <a:lnTo>
                    <a:pt x="9413" y="97"/>
                  </a:lnTo>
                  <a:lnTo>
                    <a:pt x="10133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7" name="Google Shape;4467;p66"/>
            <p:cNvSpPr/>
            <p:nvPr/>
          </p:nvSpPr>
          <p:spPr>
            <a:xfrm>
              <a:off x="6917225" y="2767425"/>
              <a:ext cx="134500" cy="88875"/>
            </a:xfrm>
            <a:custGeom>
              <a:avLst/>
              <a:gdLst/>
              <a:ahLst/>
              <a:cxnLst/>
              <a:rect l="l" t="t" r="r" b="b"/>
              <a:pathLst>
                <a:path w="5380" h="3555" extrusionOk="0">
                  <a:moveTo>
                    <a:pt x="1153" y="1"/>
                  </a:moveTo>
                  <a:lnTo>
                    <a:pt x="913" y="49"/>
                  </a:lnTo>
                  <a:lnTo>
                    <a:pt x="673" y="97"/>
                  </a:lnTo>
                  <a:lnTo>
                    <a:pt x="481" y="241"/>
                  </a:lnTo>
                  <a:lnTo>
                    <a:pt x="336" y="433"/>
                  </a:lnTo>
                  <a:lnTo>
                    <a:pt x="192" y="673"/>
                  </a:lnTo>
                  <a:lnTo>
                    <a:pt x="96" y="913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48" y="1730"/>
                  </a:lnTo>
                  <a:lnTo>
                    <a:pt x="96" y="2018"/>
                  </a:lnTo>
                  <a:lnTo>
                    <a:pt x="240" y="2306"/>
                  </a:lnTo>
                  <a:lnTo>
                    <a:pt x="432" y="2594"/>
                  </a:lnTo>
                  <a:lnTo>
                    <a:pt x="673" y="2834"/>
                  </a:lnTo>
                  <a:lnTo>
                    <a:pt x="961" y="3026"/>
                  </a:lnTo>
                  <a:lnTo>
                    <a:pt x="1345" y="3218"/>
                  </a:lnTo>
                  <a:lnTo>
                    <a:pt x="1777" y="3362"/>
                  </a:lnTo>
                  <a:lnTo>
                    <a:pt x="2402" y="3506"/>
                  </a:lnTo>
                  <a:lnTo>
                    <a:pt x="2930" y="3554"/>
                  </a:lnTo>
                  <a:lnTo>
                    <a:pt x="3458" y="3554"/>
                  </a:lnTo>
                  <a:lnTo>
                    <a:pt x="3890" y="3458"/>
                  </a:lnTo>
                  <a:lnTo>
                    <a:pt x="4226" y="3314"/>
                  </a:lnTo>
                  <a:lnTo>
                    <a:pt x="4563" y="3122"/>
                  </a:lnTo>
                  <a:lnTo>
                    <a:pt x="4803" y="2882"/>
                  </a:lnTo>
                  <a:lnTo>
                    <a:pt x="5043" y="2642"/>
                  </a:lnTo>
                  <a:lnTo>
                    <a:pt x="5187" y="2402"/>
                  </a:lnTo>
                  <a:lnTo>
                    <a:pt x="5283" y="2114"/>
                  </a:lnTo>
                  <a:lnTo>
                    <a:pt x="5331" y="1826"/>
                  </a:lnTo>
                  <a:lnTo>
                    <a:pt x="5379" y="1537"/>
                  </a:lnTo>
                  <a:lnTo>
                    <a:pt x="5331" y="1297"/>
                  </a:lnTo>
                  <a:lnTo>
                    <a:pt x="5283" y="1057"/>
                  </a:lnTo>
                  <a:lnTo>
                    <a:pt x="5187" y="865"/>
                  </a:lnTo>
                  <a:lnTo>
                    <a:pt x="5091" y="721"/>
                  </a:lnTo>
                  <a:lnTo>
                    <a:pt x="4803" y="577"/>
                  </a:lnTo>
                  <a:lnTo>
                    <a:pt x="4563" y="481"/>
                  </a:lnTo>
                  <a:lnTo>
                    <a:pt x="4275" y="481"/>
                  </a:lnTo>
                  <a:lnTo>
                    <a:pt x="4034" y="577"/>
                  </a:lnTo>
                  <a:lnTo>
                    <a:pt x="3554" y="817"/>
                  </a:lnTo>
                  <a:lnTo>
                    <a:pt x="3314" y="913"/>
                  </a:lnTo>
                  <a:lnTo>
                    <a:pt x="3074" y="961"/>
                  </a:lnTo>
                  <a:lnTo>
                    <a:pt x="2882" y="913"/>
                  </a:lnTo>
                  <a:lnTo>
                    <a:pt x="2738" y="817"/>
                  </a:lnTo>
                  <a:lnTo>
                    <a:pt x="2450" y="481"/>
                  </a:lnTo>
                  <a:lnTo>
                    <a:pt x="2209" y="289"/>
                  </a:lnTo>
                  <a:lnTo>
                    <a:pt x="1969" y="145"/>
                  </a:lnTo>
                  <a:lnTo>
                    <a:pt x="1633" y="49"/>
                  </a:lnTo>
                  <a:lnTo>
                    <a:pt x="1153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8" name="Google Shape;4468;p66"/>
            <p:cNvSpPr/>
            <p:nvPr/>
          </p:nvSpPr>
          <p:spPr>
            <a:xfrm>
              <a:off x="6942425" y="2805850"/>
              <a:ext cx="108100" cy="50450"/>
            </a:xfrm>
            <a:custGeom>
              <a:avLst/>
              <a:gdLst/>
              <a:ahLst/>
              <a:cxnLst/>
              <a:rect l="l" t="t" r="r" b="b"/>
              <a:pathLst>
                <a:path w="4324" h="2018" extrusionOk="0">
                  <a:moveTo>
                    <a:pt x="2642" y="0"/>
                  </a:moveTo>
                  <a:lnTo>
                    <a:pt x="2162" y="96"/>
                  </a:lnTo>
                  <a:lnTo>
                    <a:pt x="1682" y="193"/>
                  </a:lnTo>
                  <a:lnTo>
                    <a:pt x="1249" y="385"/>
                  </a:lnTo>
                  <a:lnTo>
                    <a:pt x="865" y="625"/>
                  </a:lnTo>
                  <a:lnTo>
                    <a:pt x="529" y="865"/>
                  </a:lnTo>
                  <a:lnTo>
                    <a:pt x="241" y="1201"/>
                  </a:lnTo>
                  <a:lnTo>
                    <a:pt x="1" y="1537"/>
                  </a:lnTo>
                  <a:lnTo>
                    <a:pt x="337" y="1729"/>
                  </a:lnTo>
                  <a:lnTo>
                    <a:pt x="769" y="1825"/>
                  </a:lnTo>
                  <a:lnTo>
                    <a:pt x="1201" y="1921"/>
                  </a:lnTo>
                  <a:lnTo>
                    <a:pt x="1586" y="2017"/>
                  </a:lnTo>
                  <a:lnTo>
                    <a:pt x="2354" y="2017"/>
                  </a:lnTo>
                  <a:lnTo>
                    <a:pt x="2642" y="1969"/>
                  </a:lnTo>
                  <a:lnTo>
                    <a:pt x="2930" y="1873"/>
                  </a:lnTo>
                  <a:lnTo>
                    <a:pt x="3218" y="1777"/>
                  </a:lnTo>
                  <a:lnTo>
                    <a:pt x="3411" y="1681"/>
                  </a:lnTo>
                  <a:lnTo>
                    <a:pt x="3603" y="1537"/>
                  </a:lnTo>
                  <a:lnTo>
                    <a:pt x="3795" y="1393"/>
                  </a:lnTo>
                  <a:lnTo>
                    <a:pt x="4083" y="1009"/>
                  </a:lnTo>
                  <a:lnTo>
                    <a:pt x="4275" y="625"/>
                  </a:lnTo>
                  <a:lnTo>
                    <a:pt x="4323" y="241"/>
                  </a:lnTo>
                  <a:lnTo>
                    <a:pt x="3747" y="96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9" name="Google Shape;4469;p66"/>
            <p:cNvSpPr/>
            <p:nvPr/>
          </p:nvSpPr>
          <p:spPr>
            <a:xfrm>
              <a:off x="6934025" y="2767425"/>
              <a:ext cx="114075" cy="46850"/>
            </a:xfrm>
            <a:custGeom>
              <a:avLst/>
              <a:gdLst/>
              <a:ahLst/>
              <a:cxnLst/>
              <a:rect l="l" t="t" r="r" b="b"/>
              <a:pathLst>
                <a:path w="4563" h="1874" extrusionOk="0">
                  <a:moveTo>
                    <a:pt x="481" y="1"/>
                  </a:moveTo>
                  <a:lnTo>
                    <a:pt x="241" y="49"/>
                  </a:lnTo>
                  <a:lnTo>
                    <a:pt x="1" y="145"/>
                  </a:lnTo>
                  <a:lnTo>
                    <a:pt x="97" y="481"/>
                  </a:lnTo>
                  <a:lnTo>
                    <a:pt x="289" y="817"/>
                  </a:lnTo>
                  <a:lnTo>
                    <a:pt x="529" y="1105"/>
                  </a:lnTo>
                  <a:lnTo>
                    <a:pt x="769" y="1345"/>
                  </a:lnTo>
                  <a:lnTo>
                    <a:pt x="1105" y="1537"/>
                  </a:lnTo>
                  <a:lnTo>
                    <a:pt x="1489" y="1730"/>
                  </a:lnTo>
                  <a:lnTo>
                    <a:pt x="1874" y="1826"/>
                  </a:lnTo>
                  <a:lnTo>
                    <a:pt x="2306" y="1874"/>
                  </a:lnTo>
                  <a:lnTo>
                    <a:pt x="2690" y="1874"/>
                  </a:lnTo>
                  <a:lnTo>
                    <a:pt x="2978" y="1826"/>
                  </a:lnTo>
                  <a:lnTo>
                    <a:pt x="3314" y="1730"/>
                  </a:lnTo>
                  <a:lnTo>
                    <a:pt x="3603" y="1633"/>
                  </a:lnTo>
                  <a:lnTo>
                    <a:pt x="3891" y="1489"/>
                  </a:lnTo>
                  <a:lnTo>
                    <a:pt x="4131" y="1297"/>
                  </a:lnTo>
                  <a:lnTo>
                    <a:pt x="4371" y="1105"/>
                  </a:lnTo>
                  <a:lnTo>
                    <a:pt x="4563" y="913"/>
                  </a:lnTo>
                  <a:lnTo>
                    <a:pt x="4419" y="721"/>
                  </a:lnTo>
                  <a:lnTo>
                    <a:pt x="4131" y="577"/>
                  </a:lnTo>
                  <a:lnTo>
                    <a:pt x="3891" y="481"/>
                  </a:lnTo>
                  <a:lnTo>
                    <a:pt x="3603" y="481"/>
                  </a:lnTo>
                  <a:lnTo>
                    <a:pt x="3362" y="577"/>
                  </a:lnTo>
                  <a:lnTo>
                    <a:pt x="2882" y="817"/>
                  </a:lnTo>
                  <a:lnTo>
                    <a:pt x="2642" y="913"/>
                  </a:lnTo>
                  <a:lnTo>
                    <a:pt x="2402" y="961"/>
                  </a:lnTo>
                  <a:lnTo>
                    <a:pt x="2210" y="913"/>
                  </a:lnTo>
                  <a:lnTo>
                    <a:pt x="2066" y="817"/>
                  </a:lnTo>
                  <a:lnTo>
                    <a:pt x="1778" y="481"/>
                  </a:lnTo>
                  <a:lnTo>
                    <a:pt x="1537" y="289"/>
                  </a:lnTo>
                  <a:lnTo>
                    <a:pt x="1297" y="145"/>
                  </a:lnTo>
                  <a:lnTo>
                    <a:pt x="961" y="49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0" name="Google Shape;4470;p66"/>
            <p:cNvSpPr/>
            <p:nvPr/>
          </p:nvSpPr>
          <p:spPr>
            <a:xfrm>
              <a:off x="7157350" y="2723000"/>
              <a:ext cx="132100" cy="142900"/>
            </a:xfrm>
            <a:custGeom>
              <a:avLst/>
              <a:gdLst/>
              <a:ahLst/>
              <a:cxnLst/>
              <a:rect l="l" t="t" r="r" b="b"/>
              <a:pathLst>
                <a:path w="5284" h="5716" extrusionOk="0">
                  <a:moveTo>
                    <a:pt x="2930" y="1"/>
                  </a:moveTo>
                  <a:lnTo>
                    <a:pt x="2402" y="49"/>
                  </a:lnTo>
                  <a:lnTo>
                    <a:pt x="1873" y="145"/>
                  </a:lnTo>
                  <a:lnTo>
                    <a:pt x="1393" y="385"/>
                  </a:lnTo>
                  <a:lnTo>
                    <a:pt x="1009" y="721"/>
                  </a:lnTo>
                  <a:lnTo>
                    <a:pt x="625" y="1105"/>
                  </a:lnTo>
                  <a:lnTo>
                    <a:pt x="336" y="1586"/>
                  </a:lnTo>
                  <a:lnTo>
                    <a:pt x="96" y="2162"/>
                  </a:lnTo>
                  <a:lnTo>
                    <a:pt x="0" y="2738"/>
                  </a:lnTo>
                  <a:lnTo>
                    <a:pt x="0" y="3266"/>
                  </a:lnTo>
                  <a:lnTo>
                    <a:pt x="96" y="3795"/>
                  </a:lnTo>
                  <a:lnTo>
                    <a:pt x="288" y="4323"/>
                  </a:lnTo>
                  <a:lnTo>
                    <a:pt x="577" y="4755"/>
                  </a:lnTo>
                  <a:lnTo>
                    <a:pt x="913" y="5139"/>
                  </a:lnTo>
                  <a:lnTo>
                    <a:pt x="1345" y="5428"/>
                  </a:lnTo>
                  <a:lnTo>
                    <a:pt x="1585" y="5572"/>
                  </a:lnTo>
                  <a:lnTo>
                    <a:pt x="1873" y="5620"/>
                  </a:lnTo>
                  <a:lnTo>
                    <a:pt x="2113" y="5716"/>
                  </a:lnTo>
                  <a:lnTo>
                    <a:pt x="2930" y="5716"/>
                  </a:lnTo>
                  <a:lnTo>
                    <a:pt x="3410" y="5572"/>
                  </a:lnTo>
                  <a:lnTo>
                    <a:pt x="3890" y="5331"/>
                  </a:lnTo>
                  <a:lnTo>
                    <a:pt x="4323" y="5043"/>
                  </a:lnTo>
                  <a:lnTo>
                    <a:pt x="4707" y="4611"/>
                  </a:lnTo>
                  <a:lnTo>
                    <a:pt x="4995" y="4131"/>
                  </a:lnTo>
                  <a:lnTo>
                    <a:pt x="5187" y="3603"/>
                  </a:lnTo>
                  <a:lnTo>
                    <a:pt x="5283" y="3026"/>
                  </a:lnTo>
                  <a:lnTo>
                    <a:pt x="5283" y="2450"/>
                  </a:lnTo>
                  <a:lnTo>
                    <a:pt x="5187" y="1922"/>
                  </a:lnTo>
                  <a:lnTo>
                    <a:pt x="4995" y="1441"/>
                  </a:lnTo>
                  <a:lnTo>
                    <a:pt x="4755" y="961"/>
                  </a:lnTo>
                  <a:lnTo>
                    <a:pt x="4371" y="577"/>
                  </a:lnTo>
                  <a:lnTo>
                    <a:pt x="3938" y="289"/>
                  </a:lnTo>
                  <a:lnTo>
                    <a:pt x="3698" y="193"/>
                  </a:lnTo>
                  <a:lnTo>
                    <a:pt x="3458" y="97"/>
                  </a:lnTo>
                  <a:lnTo>
                    <a:pt x="3170" y="49"/>
                  </a:lnTo>
                  <a:lnTo>
                    <a:pt x="2930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1" name="Google Shape;4471;p66"/>
            <p:cNvSpPr/>
            <p:nvPr/>
          </p:nvSpPr>
          <p:spPr>
            <a:xfrm>
              <a:off x="7157350" y="2723000"/>
              <a:ext cx="132100" cy="142900"/>
            </a:xfrm>
            <a:custGeom>
              <a:avLst/>
              <a:gdLst/>
              <a:ahLst/>
              <a:cxnLst/>
              <a:rect l="l" t="t" r="r" b="b"/>
              <a:pathLst>
                <a:path w="5284" h="5716" fill="none" extrusionOk="0">
                  <a:moveTo>
                    <a:pt x="96" y="2162"/>
                  </a:moveTo>
                  <a:lnTo>
                    <a:pt x="96" y="2162"/>
                  </a:lnTo>
                  <a:lnTo>
                    <a:pt x="0" y="2738"/>
                  </a:lnTo>
                  <a:lnTo>
                    <a:pt x="0" y="3266"/>
                  </a:lnTo>
                  <a:lnTo>
                    <a:pt x="96" y="3795"/>
                  </a:lnTo>
                  <a:lnTo>
                    <a:pt x="288" y="4323"/>
                  </a:lnTo>
                  <a:lnTo>
                    <a:pt x="577" y="4755"/>
                  </a:lnTo>
                  <a:lnTo>
                    <a:pt x="913" y="5139"/>
                  </a:lnTo>
                  <a:lnTo>
                    <a:pt x="1345" y="5428"/>
                  </a:lnTo>
                  <a:lnTo>
                    <a:pt x="1585" y="5572"/>
                  </a:lnTo>
                  <a:lnTo>
                    <a:pt x="1873" y="5620"/>
                  </a:lnTo>
                  <a:lnTo>
                    <a:pt x="1873" y="5620"/>
                  </a:lnTo>
                  <a:lnTo>
                    <a:pt x="2113" y="5716"/>
                  </a:lnTo>
                  <a:lnTo>
                    <a:pt x="2402" y="5716"/>
                  </a:lnTo>
                  <a:lnTo>
                    <a:pt x="2930" y="5716"/>
                  </a:lnTo>
                  <a:lnTo>
                    <a:pt x="3410" y="5572"/>
                  </a:lnTo>
                  <a:lnTo>
                    <a:pt x="3890" y="5331"/>
                  </a:lnTo>
                  <a:lnTo>
                    <a:pt x="4323" y="5043"/>
                  </a:lnTo>
                  <a:lnTo>
                    <a:pt x="4707" y="4611"/>
                  </a:lnTo>
                  <a:lnTo>
                    <a:pt x="4995" y="4131"/>
                  </a:lnTo>
                  <a:lnTo>
                    <a:pt x="5187" y="3603"/>
                  </a:lnTo>
                  <a:lnTo>
                    <a:pt x="5187" y="3603"/>
                  </a:lnTo>
                  <a:lnTo>
                    <a:pt x="5283" y="3026"/>
                  </a:lnTo>
                  <a:lnTo>
                    <a:pt x="5283" y="2450"/>
                  </a:lnTo>
                  <a:lnTo>
                    <a:pt x="5187" y="1922"/>
                  </a:lnTo>
                  <a:lnTo>
                    <a:pt x="4995" y="1441"/>
                  </a:lnTo>
                  <a:lnTo>
                    <a:pt x="4755" y="961"/>
                  </a:lnTo>
                  <a:lnTo>
                    <a:pt x="4371" y="577"/>
                  </a:lnTo>
                  <a:lnTo>
                    <a:pt x="3938" y="289"/>
                  </a:lnTo>
                  <a:lnTo>
                    <a:pt x="3698" y="193"/>
                  </a:lnTo>
                  <a:lnTo>
                    <a:pt x="3458" y="97"/>
                  </a:lnTo>
                  <a:lnTo>
                    <a:pt x="3458" y="97"/>
                  </a:lnTo>
                  <a:lnTo>
                    <a:pt x="3170" y="49"/>
                  </a:lnTo>
                  <a:lnTo>
                    <a:pt x="2930" y="1"/>
                  </a:lnTo>
                  <a:lnTo>
                    <a:pt x="2402" y="49"/>
                  </a:lnTo>
                  <a:lnTo>
                    <a:pt x="1873" y="145"/>
                  </a:lnTo>
                  <a:lnTo>
                    <a:pt x="1393" y="385"/>
                  </a:lnTo>
                  <a:lnTo>
                    <a:pt x="1009" y="721"/>
                  </a:lnTo>
                  <a:lnTo>
                    <a:pt x="625" y="1105"/>
                  </a:lnTo>
                  <a:lnTo>
                    <a:pt x="336" y="1586"/>
                  </a:lnTo>
                  <a:lnTo>
                    <a:pt x="96" y="21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2" name="Google Shape;4472;p66"/>
            <p:cNvSpPr/>
            <p:nvPr/>
          </p:nvSpPr>
          <p:spPr>
            <a:xfrm>
              <a:off x="7187350" y="2753025"/>
              <a:ext cx="78075" cy="84075"/>
            </a:xfrm>
            <a:custGeom>
              <a:avLst/>
              <a:gdLst/>
              <a:ahLst/>
              <a:cxnLst/>
              <a:rect l="l" t="t" r="r" b="b"/>
              <a:pathLst>
                <a:path w="3123" h="3363" extrusionOk="0">
                  <a:moveTo>
                    <a:pt x="1394" y="0"/>
                  </a:moveTo>
                  <a:lnTo>
                    <a:pt x="1154" y="96"/>
                  </a:lnTo>
                  <a:lnTo>
                    <a:pt x="913" y="192"/>
                  </a:lnTo>
                  <a:lnTo>
                    <a:pt x="673" y="336"/>
                  </a:lnTo>
                  <a:lnTo>
                    <a:pt x="481" y="529"/>
                  </a:lnTo>
                  <a:lnTo>
                    <a:pt x="337" y="721"/>
                  </a:lnTo>
                  <a:lnTo>
                    <a:pt x="193" y="961"/>
                  </a:lnTo>
                  <a:lnTo>
                    <a:pt x="97" y="1249"/>
                  </a:lnTo>
                  <a:lnTo>
                    <a:pt x="1" y="1585"/>
                  </a:lnTo>
                  <a:lnTo>
                    <a:pt x="1" y="1921"/>
                  </a:lnTo>
                  <a:lnTo>
                    <a:pt x="97" y="2257"/>
                  </a:lnTo>
                  <a:lnTo>
                    <a:pt x="193" y="2546"/>
                  </a:lnTo>
                  <a:lnTo>
                    <a:pt x="337" y="2786"/>
                  </a:lnTo>
                  <a:lnTo>
                    <a:pt x="577" y="3026"/>
                  </a:lnTo>
                  <a:lnTo>
                    <a:pt x="817" y="3218"/>
                  </a:lnTo>
                  <a:lnTo>
                    <a:pt x="1106" y="3314"/>
                  </a:lnTo>
                  <a:lnTo>
                    <a:pt x="1490" y="3362"/>
                  </a:lnTo>
                  <a:lnTo>
                    <a:pt x="1778" y="3362"/>
                  </a:lnTo>
                  <a:lnTo>
                    <a:pt x="2018" y="3266"/>
                  </a:lnTo>
                  <a:lnTo>
                    <a:pt x="2258" y="3170"/>
                  </a:lnTo>
                  <a:lnTo>
                    <a:pt x="2450" y="3026"/>
                  </a:lnTo>
                  <a:lnTo>
                    <a:pt x="2690" y="2834"/>
                  </a:lnTo>
                  <a:lnTo>
                    <a:pt x="2834" y="2642"/>
                  </a:lnTo>
                  <a:lnTo>
                    <a:pt x="2978" y="2402"/>
                  </a:lnTo>
                  <a:lnTo>
                    <a:pt x="3075" y="2113"/>
                  </a:lnTo>
                  <a:lnTo>
                    <a:pt x="3123" y="1777"/>
                  </a:lnTo>
                  <a:lnTo>
                    <a:pt x="3123" y="1441"/>
                  </a:lnTo>
                  <a:lnTo>
                    <a:pt x="3075" y="1105"/>
                  </a:lnTo>
                  <a:lnTo>
                    <a:pt x="2978" y="817"/>
                  </a:lnTo>
                  <a:lnTo>
                    <a:pt x="2786" y="577"/>
                  </a:lnTo>
                  <a:lnTo>
                    <a:pt x="2594" y="336"/>
                  </a:lnTo>
                  <a:lnTo>
                    <a:pt x="2354" y="144"/>
                  </a:lnTo>
                  <a:lnTo>
                    <a:pt x="2066" y="48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3" name="Google Shape;4473;p66"/>
            <p:cNvSpPr/>
            <p:nvPr/>
          </p:nvSpPr>
          <p:spPr>
            <a:xfrm>
              <a:off x="7187350" y="2753025"/>
              <a:ext cx="78075" cy="84075"/>
            </a:xfrm>
            <a:custGeom>
              <a:avLst/>
              <a:gdLst/>
              <a:ahLst/>
              <a:cxnLst/>
              <a:rect l="l" t="t" r="r" b="b"/>
              <a:pathLst>
                <a:path w="3123" h="3363" fill="none" extrusionOk="0">
                  <a:moveTo>
                    <a:pt x="1634" y="0"/>
                  </a:moveTo>
                  <a:lnTo>
                    <a:pt x="1634" y="0"/>
                  </a:lnTo>
                  <a:lnTo>
                    <a:pt x="1394" y="0"/>
                  </a:lnTo>
                  <a:lnTo>
                    <a:pt x="1154" y="96"/>
                  </a:lnTo>
                  <a:lnTo>
                    <a:pt x="913" y="192"/>
                  </a:lnTo>
                  <a:lnTo>
                    <a:pt x="673" y="336"/>
                  </a:lnTo>
                  <a:lnTo>
                    <a:pt x="481" y="529"/>
                  </a:lnTo>
                  <a:lnTo>
                    <a:pt x="337" y="721"/>
                  </a:lnTo>
                  <a:lnTo>
                    <a:pt x="193" y="961"/>
                  </a:lnTo>
                  <a:lnTo>
                    <a:pt x="97" y="1249"/>
                  </a:lnTo>
                  <a:lnTo>
                    <a:pt x="97" y="1249"/>
                  </a:lnTo>
                  <a:lnTo>
                    <a:pt x="1" y="1585"/>
                  </a:lnTo>
                  <a:lnTo>
                    <a:pt x="1" y="1921"/>
                  </a:lnTo>
                  <a:lnTo>
                    <a:pt x="97" y="2257"/>
                  </a:lnTo>
                  <a:lnTo>
                    <a:pt x="193" y="2546"/>
                  </a:lnTo>
                  <a:lnTo>
                    <a:pt x="337" y="2786"/>
                  </a:lnTo>
                  <a:lnTo>
                    <a:pt x="577" y="3026"/>
                  </a:lnTo>
                  <a:lnTo>
                    <a:pt x="817" y="3218"/>
                  </a:lnTo>
                  <a:lnTo>
                    <a:pt x="1106" y="3314"/>
                  </a:lnTo>
                  <a:lnTo>
                    <a:pt x="1106" y="3314"/>
                  </a:lnTo>
                  <a:lnTo>
                    <a:pt x="1490" y="3362"/>
                  </a:lnTo>
                  <a:lnTo>
                    <a:pt x="1490" y="3362"/>
                  </a:lnTo>
                  <a:lnTo>
                    <a:pt x="1778" y="3362"/>
                  </a:lnTo>
                  <a:lnTo>
                    <a:pt x="2018" y="3266"/>
                  </a:lnTo>
                  <a:lnTo>
                    <a:pt x="2258" y="3170"/>
                  </a:lnTo>
                  <a:lnTo>
                    <a:pt x="2450" y="3026"/>
                  </a:lnTo>
                  <a:lnTo>
                    <a:pt x="2690" y="2834"/>
                  </a:lnTo>
                  <a:lnTo>
                    <a:pt x="2834" y="2642"/>
                  </a:lnTo>
                  <a:lnTo>
                    <a:pt x="2978" y="2402"/>
                  </a:lnTo>
                  <a:lnTo>
                    <a:pt x="3075" y="2113"/>
                  </a:lnTo>
                  <a:lnTo>
                    <a:pt x="3075" y="2113"/>
                  </a:lnTo>
                  <a:lnTo>
                    <a:pt x="3123" y="1777"/>
                  </a:lnTo>
                  <a:lnTo>
                    <a:pt x="3123" y="1441"/>
                  </a:lnTo>
                  <a:lnTo>
                    <a:pt x="3075" y="1105"/>
                  </a:lnTo>
                  <a:lnTo>
                    <a:pt x="2978" y="817"/>
                  </a:lnTo>
                  <a:lnTo>
                    <a:pt x="2786" y="577"/>
                  </a:lnTo>
                  <a:lnTo>
                    <a:pt x="2594" y="336"/>
                  </a:lnTo>
                  <a:lnTo>
                    <a:pt x="2354" y="144"/>
                  </a:lnTo>
                  <a:lnTo>
                    <a:pt x="2066" y="48"/>
                  </a:lnTo>
                  <a:lnTo>
                    <a:pt x="2066" y="48"/>
                  </a:lnTo>
                  <a:lnTo>
                    <a:pt x="163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4" name="Google Shape;4474;p66"/>
            <p:cNvSpPr/>
            <p:nvPr/>
          </p:nvSpPr>
          <p:spPr>
            <a:xfrm>
              <a:off x="7271400" y="2801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5" name="Google Shape;4475;p66"/>
            <p:cNvSpPr/>
            <p:nvPr/>
          </p:nvSpPr>
          <p:spPr>
            <a:xfrm>
              <a:off x="6787550" y="2322000"/>
              <a:ext cx="573925" cy="470675"/>
            </a:xfrm>
            <a:custGeom>
              <a:avLst/>
              <a:gdLst/>
              <a:ahLst/>
              <a:cxnLst/>
              <a:rect l="l" t="t" r="r" b="b"/>
              <a:pathLst>
                <a:path w="22957" h="18827" extrusionOk="0">
                  <a:moveTo>
                    <a:pt x="11479" y="0"/>
                  </a:moveTo>
                  <a:lnTo>
                    <a:pt x="11142" y="48"/>
                  </a:lnTo>
                  <a:lnTo>
                    <a:pt x="10854" y="96"/>
                  </a:lnTo>
                  <a:lnTo>
                    <a:pt x="10710" y="192"/>
                  </a:lnTo>
                  <a:lnTo>
                    <a:pt x="10614" y="288"/>
                  </a:lnTo>
                  <a:lnTo>
                    <a:pt x="10566" y="432"/>
                  </a:lnTo>
                  <a:lnTo>
                    <a:pt x="10566" y="577"/>
                  </a:lnTo>
                  <a:lnTo>
                    <a:pt x="10614" y="721"/>
                  </a:lnTo>
                  <a:lnTo>
                    <a:pt x="10710" y="1009"/>
                  </a:lnTo>
                  <a:lnTo>
                    <a:pt x="10902" y="1345"/>
                  </a:lnTo>
                  <a:lnTo>
                    <a:pt x="11334" y="1825"/>
                  </a:lnTo>
                  <a:lnTo>
                    <a:pt x="11527" y="2065"/>
                  </a:lnTo>
                  <a:lnTo>
                    <a:pt x="11046" y="1825"/>
                  </a:lnTo>
                  <a:lnTo>
                    <a:pt x="10518" y="1633"/>
                  </a:lnTo>
                  <a:lnTo>
                    <a:pt x="10038" y="1489"/>
                  </a:lnTo>
                  <a:lnTo>
                    <a:pt x="9558" y="1345"/>
                  </a:lnTo>
                  <a:lnTo>
                    <a:pt x="8597" y="1201"/>
                  </a:lnTo>
                  <a:lnTo>
                    <a:pt x="7685" y="1153"/>
                  </a:lnTo>
                  <a:lnTo>
                    <a:pt x="6820" y="1249"/>
                  </a:lnTo>
                  <a:lnTo>
                    <a:pt x="6004" y="1393"/>
                  </a:lnTo>
                  <a:lnTo>
                    <a:pt x="5283" y="1585"/>
                  </a:lnTo>
                  <a:lnTo>
                    <a:pt x="4563" y="1873"/>
                  </a:lnTo>
                  <a:lnTo>
                    <a:pt x="3939" y="2161"/>
                  </a:lnTo>
                  <a:lnTo>
                    <a:pt x="3410" y="2546"/>
                  </a:lnTo>
                  <a:lnTo>
                    <a:pt x="2930" y="2882"/>
                  </a:lnTo>
                  <a:lnTo>
                    <a:pt x="2546" y="3266"/>
                  </a:lnTo>
                  <a:lnTo>
                    <a:pt x="2210" y="3650"/>
                  </a:lnTo>
                  <a:lnTo>
                    <a:pt x="2018" y="3986"/>
                  </a:lnTo>
                  <a:lnTo>
                    <a:pt x="1874" y="4323"/>
                  </a:lnTo>
                  <a:lnTo>
                    <a:pt x="1874" y="4563"/>
                  </a:lnTo>
                  <a:lnTo>
                    <a:pt x="1922" y="4755"/>
                  </a:lnTo>
                  <a:lnTo>
                    <a:pt x="2018" y="4947"/>
                  </a:lnTo>
                  <a:lnTo>
                    <a:pt x="2162" y="5091"/>
                  </a:lnTo>
                  <a:lnTo>
                    <a:pt x="2306" y="5187"/>
                  </a:lnTo>
                  <a:lnTo>
                    <a:pt x="2450" y="5283"/>
                  </a:lnTo>
                  <a:lnTo>
                    <a:pt x="2594" y="5331"/>
                  </a:lnTo>
                  <a:lnTo>
                    <a:pt x="2978" y="5379"/>
                  </a:lnTo>
                  <a:lnTo>
                    <a:pt x="2738" y="5619"/>
                  </a:lnTo>
                  <a:lnTo>
                    <a:pt x="2258" y="6099"/>
                  </a:lnTo>
                  <a:lnTo>
                    <a:pt x="1825" y="6676"/>
                  </a:lnTo>
                  <a:lnTo>
                    <a:pt x="1441" y="7252"/>
                  </a:lnTo>
                  <a:lnTo>
                    <a:pt x="1105" y="7876"/>
                  </a:lnTo>
                  <a:lnTo>
                    <a:pt x="817" y="8501"/>
                  </a:lnTo>
                  <a:lnTo>
                    <a:pt x="577" y="9173"/>
                  </a:lnTo>
                  <a:lnTo>
                    <a:pt x="385" y="9845"/>
                  </a:lnTo>
                  <a:lnTo>
                    <a:pt x="241" y="10518"/>
                  </a:lnTo>
                  <a:lnTo>
                    <a:pt x="145" y="11142"/>
                  </a:lnTo>
                  <a:lnTo>
                    <a:pt x="49" y="11766"/>
                  </a:lnTo>
                  <a:lnTo>
                    <a:pt x="1" y="12391"/>
                  </a:lnTo>
                  <a:lnTo>
                    <a:pt x="1" y="12919"/>
                  </a:lnTo>
                  <a:lnTo>
                    <a:pt x="49" y="13447"/>
                  </a:lnTo>
                  <a:lnTo>
                    <a:pt x="97" y="13880"/>
                  </a:lnTo>
                  <a:lnTo>
                    <a:pt x="193" y="14264"/>
                  </a:lnTo>
                  <a:lnTo>
                    <a:pt x="337" y="14600"/>
                  </a:lnTo>
                  <a:lnTo>
                    <a:pt x="385" y="14552"/>
                  </a:lnTo>
                  <a:lnTo>
                    <a:pt x="481" y="14360"/>
                  </a:lnTo>
                  <a:lnTo>
                    <a:pt x="913" y="13495"/>
                  </a:lnTo>
                  <a:lnTo>
                    <a:pt x="1585" y="12151"/>
                  </a:lnTo>
                  <a:lnTo>
                    <a:pt x="2066" y="11382"/>
                  </a:lnTo>
                  <a:lnTo>
                    <a:pt x="2594" y="10566"/>
                  </a:lnTo>
                  <a:lnTo>
                    <a:pt x="2738" y="10326"/>
                  </a:lnTo>
                  <a:lnTo>
                    <a:pt x="2882" y="10566"/>
                  </a:lnTo>
                  <a:lnTo>
                    <a:pt x="3074" y="10710"/>
                  </a:lnTo>
                  <a:lnTo>
                    <a:pt x="3314" y="10854"/>
                  </a:lnTo>
                  <a:lnTo>
                    <a:pt x="3650" y="10902"/>
                  </a:lnTo>
                  <a:lnTo>
                    <a:pt x="3795" y="10854"/>
                  </a:lnTo>
                  <a:lnTo>
                    <a:pt x="3987" y="10806"/>
                  </a:lnTo>
                  <a:lnTo>
                    <a:pt x="4131" y="10758"/>
                  </a:lnTo>
                  <a:lnTo>
                    <a:pt x="4275" y="10614"/>
                  </a:lnTo>
                  <a:lnTo>
                    <a:pt x="4515" y="10374"/>
                  </a:lnTo>
                  <a:lnTo>
                    <a:pt x="4755" y="10038"/>
                  </a:lnTo>
                  <a:lnTo>
                    <a:pt x="4899" y="9653"/>
                  </a:lnTo>
                  <a:lnTo>
                    <a:pt x="5043" y="9317"/>
                  </a:lnTo>
                  <a:lnTo>
                    <a:pt x="5187" y="8789"/>
                  </a:lnTo>
                  <a:lnTo>
                    <a:pt x="5331" y="8789"/>
                  </a:lnTo>
                  <a:lnTo>
                    <a:pt x="5860" y="9365"/>
                  </a:lnTo>
                  <a:lnTo>
                    <a:pt x="6244" y="9797"/>
                  </a:lnTo>
                  <a:lnTo>
                    <a:pt x="6724" y="10182"/>
                  </a:lnTo>
                  <a:lnTo>
                    <a:pt x="7204" y="10566"/>
                  </a:lnTo>
                  <a:lnTo>
                    <a:pt x="7685" y="10854"/>
                  </a:lnTo>
                  <a:lnTo>
                    <a:pt x="7925" y="10950"/>
                  </a:lnTo>
                  <a:lnTo>
                    <a:pt x="8165" y="11046"/>
                  </a:lnTo>
                  <a:lnTo>
                    <a:pt x="8645" y="11046"/>
                  </a:lnTo>
                  <a:lnTo>
                    <a:pt x="9125" y="10902"/>
                  </a:lnTo>
                  <a:lnTo>
                    <a:pt x="9654" y="10710"/>
                  </a:lnTo>
                  <a:lnTo>
                    <a:pt x="10086" y="10470"/>
                  </a:lnTo>
                  <a:lnTo>
                    <a:pt x="10470" y="10230"/>
                  </a:lnTo>
                  <a:lnTo>
                    <a:pt x="11094" y="9749"/>
                  </a:lnTo>
                  <a:lnTo>
                    <a:pt x="11334" y="9557"/>
                  </a:lnTo>
                  <a:lnTo>
                    <a:pt x="11334" y="9557"/>
                  </a:lnTo>
                  <a:lnTo>
                    <a:pt x="11094" y="9845"/>
                  </a:lnTo>
                  <a:lnTo>
                    <a:pt x="10710" y="10470"/>
                  </a:lnTo>
                  <a:lnTo>
                    <a:pt x="10566" y="10854"/>
                  </a:lnTo>
                  <a:lnTo>
                    <a:pt x="10470" y="11190"/>
                  </a:lnTo>
                  <a:lnTo>
                    <a:pt x="10470" y="11334"/>
                  </a:lnTo>
                  <a:lnTo>
                    <a:pt x="10518" y="11430"/>
                  </a:lnTo>
                  <a:lnTo>
                    <a:pt x="10614" y="11526"/>
                  </a:lnTo>
                  <a:lnTo>
                    <a:pt x="10710" y="11574"/>
                  </a:lnTo>
                  <a:lnTo>
                    <a:pt x="10998" y="11574"/>
                  </a:lnTo>
                  <a:lnTo>
                    <a:pt x="11383" y="11478"/>
                  </a:lnTo>
                  <a:lnTo>
                    <a:pt x="11863" y="11238"/>
                  </a:lnTo>
                  <a:lnTo>
                    <a:pt x="12343" y="10998"/>
                  </a:lnTo>
                  <a:lnTo>
                    <a:pt x="13400" y="10374"/>
                  </a:lnTo>
                  <a:lnTo>
                    <a:pt x="14312" y="9749"/>
                  </a:lnTo>
                  <a:lnTo>
                    <a:pt x="14216" y="10134"/>
                  </a:lnTo>
                  <a:lnTo>
                    <a:pt x="14216" y="10566"/>
                  </a:lnTo>
                  <a:lnTo>
                    <a:pt x="14264" y="10950"/>
                  </a:lnTo>
                  <a:lnTo>
                    <a:pt x="14360" y="11382"/>
                  </a:lnTo>
                  <a:lnTo>
                    <a:pt x="14504" y="11862"/>
                  </a:lnTo>
                  <a:lnTo>
                    <a:pt x="14696" y="12295"/>
                  </a:lnTo>
                  <a:lnTo>
                    <a:pt x="15128" y="13111"/>
                  </a:lnTo>
                  <a:lnTo>
                    <a:pt x="15609" y="13880"/>
                  </a:lnTo>
                  <a:lnTo>
                    <a:pt x="16041" y="14504"/>
                  </a:lnTo>
                  <a:lnTo>
                    <a:pt x="16473" y="15032"/>
                  </a:lnTo>
                  <a:lnTo>
                    <a:pt x="16233" y="15416"/>
                  </a:lnTo>
                  <a:lnTo>
                    <a:pt x="15993" y="15849"/>
                  </a:lnTo>
                  <a:lnTo>
                    <a:pt x="15753" y="16329"/>
                  </a:lnTo>
                  <a:lnTo>
                    <a:pt x="15513" y="16857"/>
                  </a:lnTo>
                  <a:lnTo>
                    <a:pt x="15369" y="17337"/>
                  </a:lnTo>
                  <a:lnTo>
                    <a:pt x="15321" y="17529"/>
                  </a:lnTo>
                  <a:lnTo>
                    <a:pt x="15321" y="17722"/>
                  </a:lnTo>
                  <a:lnTo>
                    <a:pt x="15369" y="17866"/>
                  </a:lnTo>
                  <a:lnTo>
                    <a:pt x="15465" y="18010"/>
                  </a:lnTo>
                  <a:lnTo>
                    <a:pt x="15609" y="18058"/>
                  </a:lnTo>
                  <a:lnTo>
                    <a:pt x="15753" y="18058"/>
                  </a:lnTo>
                  <a:lnTo>
                    <a:pt x="15945" y="18010"/>
                  </a:lnTo>
                  <a:lnTo>
                    <a:pt x="16089" y="17914"/>
                  </a:lnTo>
                  <a:lnTo>
                    <a:pt x="16425" y="17626"/>
                  </a:lnTo>
                  <a:lnTo>
                    <a:pt x="16713" y="17241"/>
                  </a:lnTo>
                  <a:lnTo>
                    <a:pt x="17001" y="16857"/>
                  </a:lnTo>
                  <a:lnTo>
                    <a:pt x="17242" y="16473"/>
                  </a:lnTo>
                  <a:lnTo>
                    <a:pt x="17434" y="16089"/>
                  </a:lnTo>
                  <a:lnTo>
                    <a:pt x="17866" y="16185"/>
                  </a:lnTo>
                  <a:lnTo>
                    <a:pt x="18250" y="16329"/>
                  </a:lnTo>
                  <a:lnTo>
                    <a:pt x="18586" y="16521"/>
                  </a:lnTo>
                  <a:lnTo>
                    <a:pt x="18874" y="16713"/>
                  </a:lnTo>
                  <a:lnTo>
                    <a:pt x="19067" y="16905"/>
                  </a:lnTo>
                  <a:lnTo>
                    <a:pt x="19259" y="17145"/>
                  </a:lnTo>
                  <a:lnTo>
                    <a:pt x="19403" y="17385"/>
                  </a:lnTo>
                  <a:lnTo>
                    <a:pt x="19547" y="17626"/>
                  </a:lnTo>
                  <a:lnTo>
                    <a:pt x="19691" y="18058"/>
                  </a:lnTo>
                  <a:lnTo>
                    <a:pt x="19739" y="18442"/>
                  </a:lnTo>
                  <a:lnTo>
                    <a:pt x="19739" y="18826"/>
                  </a:lnTo>
                  <a:lnTo>
                    <a:pt x="19931" y="18586"/>
                  </a:lnTo>
                  <a:lnTo>
                    <a:pt x="20219" y="18250"/>
                  </a:lnTo>
                  <a:lnTo>
                    <a:pt x="20507" y="17818"/>
                  </a:lnTo>
                  <a:lnTo>
                    <a:pt x="20795" y="17289"/>
                  </a:lnTo>
                  <a:lnTo>
                    <a:pt x="21084" y="16665"/>
                  </a:lnTo>
                  <a:lnTo>
                    <a:pt x="21372" y="15993"/>
                  </a:lnTo>
                  <a:lnTo>
                    <a:pt x="21660" y="15224"/>
                  </a:lnTo>
                  <a:lnTo>
                    <a:pt x="21900" y="14456"/>
                  </a:lnTo>
                  <a:lnTo>
                    <a:pt x="22140" y="13976"/>
                  </a:lnTo>
                  <a:lnTo>
                    <a:pt x="22428" y="13495"/>
                  </a:lnTo>
                  <a:lnTo>
                    <a:pt x="22620" y="12967"/>
                  </a:lnTo>
                  <a:lnTo>
                    <a:pt x="22813" y="12391"/>
                  </a:lnTo>
                  <a:lnTo>
                    <a:pt x="22909" y="11766"/>
                  </a:lnTo>
                  <a:lnTo>
                    <a:pt x="22957" y="11094"/>
                  </a:lnTo>
                  <a:lnTo>
                    <a:pt x="22957" y="10422"/>
                  </a:lnTo>
                  <a:lnTo>
                    <a:pt x="22813" y="9701"/>
                  </a:lnTo>
                  <a:lnTo>
                    <a:pt x="22668" y="9125"/>
                  </a:lnTo>
                  <a:lnTo>
                    <a:pt x="22428" y="8645"/>
                  </a:lnTo>
                  <a:lnTo>
                    <a:pt x="22188" y="8165"/>
                  </a:lnTo>
                  <a:lnTo>
                    <a:pt x="21900" y="7684"/>
                  </a:lnTo>
                  <a:lnTo>
                    <a:pt x="21564" y="7300"/>
                  </a:lnTo>
                  <a:lnTo>
                    <a:pt x="21228" y="6916"/>
                  </a:lnTo>
                  <a:lnTo>
                    <a:pt x="20892" y="6580"/>
                  </a:lnTo>
                  <a:lnTo>
                    <a:pt x="20507" y="6292"/>
                  </a:lnTo>
                  <a:lnTo>
                    <a:pt x="19787" y="5763"/>
                  </a:lnTo>
                  <a:lnTo>
                    <a:pt x="19067" y="5427"/>
                  </a:lnTo>
                  <a:lnTo>
                    <a:pt x="18490" y="5139"/>
                  </a:lnTo>
                  <a:lnTo>
                    <a:pt x="18106" y="4995"/>
                  </a:lnTo>
                  <a:lnTo>
                    <a:pt x="17866" y="4851"/>
                  </a:lnTo>
                  <a:lnTo>
                    <a:pt x="17770" y="4419"/>
                  </a:lnTo>
                  <a:lnTo>
                    <a:pt x="17626" y="3986"/>
                  </a:lnTo>
                  <a:lnTo>
                    <a:pt x="17482" y="3602"/>
                  </a:lnTo>
                  <a:lnTo>
                    <a:pt x="17290" y="3266"/>
                  </a:lnTo>
                  <a:lnTo>
                    <a:pt x="16905" y="2594"/>
                  </a:lnTo>
                  <a:lnTo>
                    <a:pt x="16425" y="2017"/>
                  </a:lnTo>
                  <a:lnTo>
                    <a:pt x="15897" y="1537"/>
                  </a:lnTo>
                  <a:lnTo>
                    <a:pt x="15321" y="1153"/>
                  </a:lnTo>
                  <a:lnTo>
                    <a:pt x="14744" y="817"/>
                  </a:lnTo>
                  <a:lnTo>
                    <a:pt x="14120" y="529"/>
                  </a:lnTo>
                  <a:lnTo>
                    <a:pt x="13544" y="336"/>
                  </a:lnTo>
                  <a:lnTo>
                    <a:pt x="12967" y="192"/>
                  </a:lnTo>
                  <a:lnTo>
                    <a:pt x="12391" y="96"/>
                  </a:lnTo>
                  <a:lnTo>
                    <a:pt x="1191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6" name="Google Shape;4476;p66"/>
            <p:cNvSpPr/>
            <p:nvPr/>
          </p:nvSpPr>
          <p:spPr>
            <a:xfrm>
              <a:off x="6787550" y="2322000"/>
              <a:ext cx="573925" cy="470675"/>
            </a:xfrm>
            <a:custGeom>
              <a:avLst/>
              <a:gdLst/>
              <a:ahLst/>
              <a:cxnLst/>
              <a:rect l="l" t="t" r="r" b="b"/>
              <a:pathLst>
                <a:path w="22957" h="18827" fill="none" extrusionOk="0">
                  <a:moveTo>
                    <a:pt x="22813" y="9701"/>
                  </a:moveTo>
                  <a:lnTo>
                    <a:pt x="22813" y="9701"/>
                  </a:lnTo>
                  <a:lnTo>
                    <a:pt x="22668" y="9125"/>
                  </a:lnTo>
                  <a:lnTo>
                    <a:pt x="22428" y="8645"/>
                  </a:lnTo>
                  <a:lnTo>
                    <a:pt x="22188" y="8165"/>
                  </a:lnTo>
                  <a:lnTo>
                    <a:pt x="21900" y="7684"/>
                  </a:lnTo>
                  <a:lnTo>
                    <a:pt x="21564" y="7300"/>
                  </a:lnTo>
                  <a:lnTo>
                    <a:pt x="21228" y="6916"/>
                  </a:lnTo>
                  <a:lnTo>
                    <a:pt x="20892" y="6580"/>
                  </a:lnTo>
                  <a:lnTo>
                    <a:pt x="20507" y="6292"/>
                  </a:lnTo>
                  <a:lnTo>
                    <a:pt x="19787" y="5763"/>
                  </a:lnTo>
                  <a:lnTo>
                    <a:pt x="19067" y="5427"/>
                  </a:lnTo>
                  <a:lnTo>
                    <a:pt x="18490" y="5139"/>
                  </a:lnTo>
                  <a:lnTo>
                    <a:pt x="18106" y="4995"/>
                  </a:lnTo>
                  <a:lnTo>
                    <a:pt x="18106" y="4995"/>
                  </a:lnTo>
                  <a:lnTo>
                    <a:pt x="17866" y="4851"/>
                  </a:lnTo>
                  <a:lnTo>
                    <a:pt x="17866" y="4851"/>
                  </a:lnTo>
                  <a:lnTo>
                    <a:pt x="17770" y="4419"/>
                  </a:lnTo>
                  <a:lnTo>
                    <a:pt x="17626" y="3986"/>
                  </a:lnTo>
                  <a:lnTo>
                    <a:pt x="17482" y="3602"/>
                  </a:lnTo>
                  <a:lnTo>
                    <a:pt x="17290" y="3266"/>
                  </a:lnTo>
                  <a:lnTo>
                    <a:pt x="16905" y="2594"/>
                  </a:lnTo>
                  <a:lnTo>
                    <a:pt x="16425" y="2017"/>
                  </a:lnTo>
                  <a:lnTo>
                    <a:pt x="15897" y="1537"/>
                  </a:lnTo>
                  <a:lnTo>
                    <a:pt x="15321" y="1153"/>
                  </a:lnTo>
                  <a:lnTo>
                    <a:pt x="14744" y="817"/>
                  </a:lnTo>
                  <a:lnTo>
                    <a:pt x="14120" y="529"/>
                  </a:lnTo>
                  <a:lnTo>
                    <a:pt x="13544" y="336"/>
                  </a:lnTo>
                  <a:lnTo>
                    <a:pt x="12967" y="192"/>
                  </a:lnTo>
                  <a:lnTo>
                    <a:pt x="12391" y="96"/>
                  </a:lnTo>
                  <a:lnTo>
                    <a:pt x="11911" y="0"/>
                  </a:lnTo>
                  <a:lnTo>
                    <a:pt x="11479" y="0"/>
                  </a:lnTo>
                  <a:lnTo>
                    <a:pt x="11142" y="48"/>
                  </a:lnTo>
                  <a:lnTo>
                    <a:pt x="10854" y="96"/>
                  </a:lnTo>
                  <a:lnTo>
                    <a:pt x="10710" y="192"/>
                  </a:lnTo>
                  <a:lnTo>
                    <a:pt x="10710" y="192"/>
                  </a:lnTo>
                  <a:lnTo>
                    <a:pt x="10614" y="288"/>
                  </a:lnTo>
                  <a:lnTo>
                    <a:pt x="10566" y="432"/>
                  </a:lnTo>
                  <a:lnTo>
                    <a:pt x="10566" y="577"/>
                  </a:lnTo>
                  <a:lnTo>
                    <a:pt x="10614" y="721"/>
                  </a:lnTo>
                  <a:lnTo>
                    <a:pt x="10710" y="1009"/>
                  </a:lnTo>
                  <a:lnTo>
                    <a:pt x="10902" y="1345"/>
                  </a:lnTo>
                  <a:lnTo>
                    <a:pt x="11334" y="1825"/>
                  </a:lnTo>
                  <a:lnTo>
                    <a:pt x="11527" y="2065"/>
                  </a:lnTo>
                  <a:lnTo>
                    <a:pt x="11527" y="2065"/>
                  </a:lnTo>
                  <a:lnTo>
                    <a:pt x="11046" y="1825"/>
                  </a:lnTo>
                  <a:lnTo>
                    <a:pt x="10518" y="1633"/>
                  </a:lnTo>
                  <a:lnTo>
                    <a:pt x="10038" y="1489"/>
                  </a:lnTo>
                  <a:lnTo>
                    <a:pt x="9558" y="1345"/>
                  </a:lnTo>
                  <a:lnTo>
                    <a:pt x="8597" y="1201"/>
                  </a:lnTo>
                  <a:lnTo>
                    <a:pt x="7685" y="1153"/>
                  </a:lnTo>
                  <a:lnTo>
                    <a:pt x="6820" y="1249"/>
                  </a:lnTo>
                  <a:lnTo>
                    <a:pt x="6004" y="1393"/>
                  </a:lnTo>
                  <a:lnTo>
                    <a:pt x="5283" y="1585"/>
                  </a:lnTo>
                  <a:lnTo>
                    <a:pt x="4563" y="1873"/>
                  </a:lnTo>
                  <a:lnTo>
                    <a:pt x="3939" y="2161"/>
                  </a:lnTo>
                  <a:lnTo>
                    <a:pt x="3410" y="2546"/>
                  </a:lnTo>
                  <a:lnTo>
                    <a:pt x="2930" y="2882"/>
                  </a:lnTo>
                  <a:lnTo>
                    <a:pt x="2546" y="3266"/>
                  </a:lnTo>
                  <a:lnTo>
                    <a:pt x="2210" y="3650"/>
                  </a:lnTo>
                  <a:lnTo>
                    <a:pt x="2018" y="3986"/>
                  </a:lnTo>
                  <a:lnTo>
                    <a:pt x="1874" y="4323"/>
                  </a:lnTo>
                  <a:lnTo>
                    <a:pt x="1874" y="4563"/>
                  </a:lnTo>
                  <a:lnTo>
                    <a:pt x="1874" y="4563"/>
                  </a:lnTo>
                  <a:lnTo>
                    <a:pt x="1922" y="4755"/>
                  </a:lnTo>
                  <a:lnTo>
                    <a:pt x="2018" y="4947"/>
                  </a:lnTo>
                  <a:lnTo>
                    <a:pt x="2162" y="5091"/>
                  </a:lnTo>
                  <a:lnTo>
                    <a:pt x="2306" y="5187"/>
                  </a:lnTo>
                  <a:lnTo>
                    <a:pt x="2450" y="5283"/>
                  </a:lnTo>
                  <a:lnTo>
                    <a:pt x="2594" y="5331"/>
                  </a:lnTo>
                  <a:lnTo>
                    <a:pt x="2978" y="5379"/>
                  </a:lnTo>
                  <a:lnTo>
                    <a:pt x="2978" y="5379"/>
                  </a:lnTo>
                  <a:lnTo>
                    <a:pt x="2738" y="5619"/>
                  </a:lnTo>
                  <a:lnTo>
                    <a:pt x="2738" y="5619"/>
                  </a:lnTo>
                  <a:lnTo>
                    <a:pt x="2258" y="6099"/>
                  </a:lnTo>
                  <a:lnTo>
                    <a:pt x="1825" y="6676"/>
                  </a:lnTo>
                  <a:lnTo>
                    <a:pt x="1441" y="7252"/>
                  </a:lnTo>
                  <a:lnTo>
                    <a:pt x="1105" y="7876"/>
                  </a:lnTo>
                  <a:lnTo>
                    <a:pt x="817" y="8501"/>
                  </a:lnTo>
                  <a:lnTo>
                    <a:pt x="577" y="9173"/>
                  </a:lnTo>
                  <a:lnTo>
                    <a:pt x="385" y="9845"/>
                  </a:lnTo>
                  <a:lnTo>
                    <a:pt x="241" y="10518"/>
                  </a:lnTo>
                  <a:lnTo>
                    <a:pt x="145" y="11142"/>
                  </a:lnTo>
                  <a:lnTo>
                    <a:pt x="49" y="11766"/>
                  </a:lnTo>
                  <a:lnTo>
                    <a:pt x="1" y="12391"/>
                  </a:lnTo>
                  <a:lnTo>
                    <a:pt x="1" y="12919"/>
                  </a:lnTo>
                  <a:lnTo>
                    <a:pt x="49" y="13447"/>
                  </a:lnTo>
                  <a:lnTo>
                    <a:pt x="97" y="13880"/>
                  </a:lnTo>
                  <a:lnTo>
                    <a:pt x="193" y="14264"/>
                  </a:lnTo>
                  <a:lnTo>
                    <a:pt x="337" y="14600"/>
                  </a:lnTo>
                  <a:lnTo>
                    <a:pt x="337" y="14600"/>
                  </a:lnTo>
                  <a:lnTo>
                    <a:pt x="385" y="14552"/>
                  </a:lnTo>
                  <a:lnTo>
                    <a:pt x="481" y="14360"/>
                  </a:lnTo>
                  <a:lnTo>
                    <a:pt x="913" y="13495"/>
                  </a:lnTo>
                  <a:lnTo>
                    <a:pt x="1585" y="12151"/>
                  </a:lnTo>
                  <a:lnTo>
                    <a:pt x="2066" y="11382"/>
                  </a:lnTo>
                  <a:lnTo>
                    <a:pt x="2594" y="10566"/>
                  </a:lnTo>
                  <a:lnTo>
                    <a:pt x="2594" y="10566"/>
                  </a:lnTo>
                  <a:lnTo>
                    <a:pt x="2738" y="10326"/>
                  </a:lnTo>
                  <a:lnTo>
                    <a:pt x="2738" y="10326"/>
                  </a:lnTo>
                  <a:lnTo>
                    <a:pt x="2882" y="10566"/>
                  </a:lnTo>
                  <a:lnTo>
                    <a:pt x="3074" y="10710"/>
                  </a:lnTo>
                  <a:lnTo>
                    <a:pt x="3314" y="10854"/>
                  </a:lnTo>
                  <a:lnTo>
                    <a:pt x="3650" y="10902"/>
                  </a:lnTo>
                  <a:lnTo>
                    <a:pt x="3650" y="10902"/>
                  </a:lnTo>
                  <a:lnTo>
                    <a:pt x="3795" y="10854"/>
                  </a:lnTo>
                  <a:lnTo>
                    <a:pt x="3987" y="10806"/>
                  </a:lnTo>
                  <a:lnTo>
                    <a:pt x="4131" y="10758"/>
                  </a:lnTo>
                  <a:lnTo>
                    <a:pt x="4275" y="10614"/>
                  </a:lnTo>
                  <a:lnTo>
                    <a:pt x="4515" y="10374"/>
                  </a:lnTo>
                  <a:lnTo>
                    <a:pt x="4755" y="10038"/>
                  </a:lnTo>
                  <a:lnTo>
                    <a:pt x="4899" y="9653"/>
                  </a:lnTo>
                  <a:lnTo>
                    <a:pt x="5043" y="9317"/>
                  </a:lnTo>
                  <a:lnTo>
                    <a:pt x="5187" y="8789"/>
                  </a:lnTo>
                  <a:lnTo>
                    <a:pt x="5187" y="8789"/>
                  </a:lnTo>
                  <a:lnTo>
                    <a:pt x="5331" y="8789"/>
                  </a:lnTo>
                  <a:lnTo>
                    <a:pt x="5331" y="8789"/>
                  </a:lnTo>
                  <a:lnTo>
                    <a:pt x="5860" y="9365"/>
                  </a:lnTo>
                  <a:lnTo>
                    <a:pt x="6244" y="9797"/>
                  </a:lnTo>
                  <a:lnTo>
                    <a:pt x="6724" y="10182"/>
                  </a:lnTo>
                  <a:lnTo>
                    <a:pt x="7204" y="10566"/>
                  </a:lnTo>
                  <a:lnTo>
                    <a:pt x="7685" y="10854"/>
                  </a:lnTo>
                  <a:lnTo>
                    <a:pt x="7925" y="10950"/>
                  </a:lnTo>
                  <a:lnTo>
                    <a:pt x="8165" y="11046"/>
                  </a:lnTo>
                  <a:lnTo>
                    <a:pt x="8405" y="11046"/>
                  </a:lnTo>
                  <a:lnTo>
                    <a:pt x="8645" y="11046"/>
                  </a:lnTo>
                  <a:lnTo>
                    <a:pt x="8645" y="11046"/>
                  </a:lnTo>
                  <a:lnTo>
                    <a:pt x="9125" y="10902"/>
                  </a:lnTo>
                  <a:lnTo>
                    <a:pt x="9654" y="10710"/>
                  </a:lnTo>
                  <a:lnTo>
                    <a:pt x="10086" y="10470"/>
                  </a:lnTo>
                  <a:lnTo>
                    <a:pt x="10470" y="10230"/>
                  </a:lnTo>
                  <a:lnTo>
                    <a:pt x="11094" y="9749"/>
                  </a:lnTo>
                  <a:lnTo>
                    <a:pt x="11334" y="9557"/>
                  </a:lnTo>
                  <a:lnTo>
                    <a:pt x="11334" y="9557"/>
                  </a:lnTo>
                  <a:lnTo>
                    <a:pt x="11094" y="9845"/>
                  </a:lnTo>
                  <a:lnTo>
                    <a:pt x="10710" y="10470"/>
                  </a:lnTo>
                  <a:lnTo>
                    <a:pt x="10566" y="10854"/>
                  </a:lnTo>
                  <a:lnTo>
                    <a:pt x="10470" y="11190"/>
                  </a:lnTo>
                  <a:lnTo>
                    <a:pt x="10470" y="11334"/>
                  </a:lnTo>
                  <a:lnTo>
                    <a:pt x="10518" y="11430"/>
                  </a:lnTo>
                  <a:lnTo>
                    <a:pt x="10614" y="11526"/>
                  </a:lnTo>
                  <a:lnTo>
                    <a:pt x="10710" y="11574"/>
                  </a:lnTo>
                  <a:lnTo>
                    <a:pt x="10710" y="11574"/>
                  </a:lnTo>
                  <a:lnTo>
                    <a:pt x="10854" y="11574"/>
                  </a:lnTo>
                  <a:lnTo>
                    <a:pt x="10998" y="11574"/>
                  </a:lnTo>
                  <a:lnTo>
                    <a:pt x="11383" y="11478"/>
                  </a:lnTo>
                  <a:lnTo>
                    <a:pt x="11863" y="11238"/>
                  </a:lnTo>
                  <a:lnTo>
                    <a:pt x="12343" y="10998"/>
                  </a:lnTo>
                  <a:lnTo>
                    <a:pt x="13400" y="10374"/>
                  </a:lnTo>
                  <a:lnTo>
                    <a:pt x="14312" y="9749"/>
                  </a:lnTo>
                  <a:lnTo>
                    <a:pt x="14312" y="9749"/>
                  </a:lnTo>
                  <a:lnTo>
                    <a:pt x="14216" y="10134"/>
                  </a:lnTo>
                  <a:lnTo>
                    <a:pt x="14216" y="10566"/>
                  </a:lnTo>
                  <a:lnTo>
                    <a:pt x="14264" y="10950"/>
                  </a:lnTo>
                  <a:lnTo>
                    <a:pt x="14360" y="11382"/>
                  </a:lnTo>
                  <a:lnTo>
                    <a:pt x="14504" y="11862"/>
                  </a:lnTo>
                  <a:lnTo>
                    <a:pt x="14696" y="12295"/>
                  </a:lnTo>
                  <a:lnTo>
                    <a:pt x="15128" y="13111"/>
                  </a:lnTo>
                  <a:lnTo>
                    <a:pt x="15609" y="13880"/>
                  </a:lnTo>
                  <a:lnTo>
                    <a:pt x="16041" y="14504"/>
                  </a:lnTo>
                  <a:lnTo>
                    <a:pt x="16473" y="15032"/>
                  </a:lnTo>
                  <a:lnTo>
                    <a:pt x="16473" y="15032"/>
                  </a:lnTo>
                  <a:lnTo>
                    <a:pt x="16233" y="15416"/>
                  </a:lnTo>
                  <a:lnTo>
                    <a:pt x="15993" y="15849"/>
                  </a:lnTo>
                  <a:lnTo>
                    <a:pt x="15753" y="16329"/>
                  </a:lnTo>
                  <a:lnTo>
                    <a:pt x="15513" y="16857"/>
                  </a:lnTo>
                  <a:lnTo>
                    <a:pt x="15369" y="17337"/>
                  </a:lnTo>
                  <a:lnTo>
                    <a:pt x="15321" y="17529"/>
                  </a:lnTo>
                  <a:lnTo>
                    <a:pt x="15321" y="17722"/>
                  </a:lnTo>
                  <a:lnTo>
                    <a:pt x="15369" y="17866"/>
                  </a:lnTo>
                  <a:lnTo>
                    <a:pt x="15465" y="18010"/>
                  </a:lnTo>
                  <a:lnTo>
                    <a:pt x="15465" y="18010"/>
                  </a:lnTo>
                  <a:lnTo>
                    <a:pt x="15609" y="18058"/>
                  </a:lnTo>
                  <a:lnTo>
                    <a:pt x="15753" y="18058"/>
                  </a:lnTo>
                  <a:lnTo>
                    <a:pt x="15945" y="18010"/>
                  </a:lnTo>
                  <a:lnTo>
                    <a:pt x="16089" y="17914"/>
                  </a:lnTo>
                  <a:lnTo>
                    <a:pt x="16425" y="17626"/>
                  </a:lnTo>
                  <a:lnTo>
                    <a:pt x="16713" y="17241"/>
                  </a:lnTo>
                  <a:lnTo>
                    <a:pt x="17001" y="16857"/>
                  </a:lnTo>
                  <a:lnTo>
                    <a:pt x="17242" y="16473"/>
                  </a:lnTo>
                  <a:lnTo>
                    <a:pt x="17434" y="16089"/>
                  </a:lnTo>
                  <a:lnTo>
                    <a:pt x="17434" y="16089"/>
                  </a:lnTo>
                  <a:lnTo>
                    <a:pt x="17866" y="16185"/>
                  </a:lnTo>
                  <a:lnTo>
                    <a:pt x="18250" y="16329"/>
                  </a:lnTo>
                  <a:lnTo>
                    <a:pt x="18586" y="16521"/>
                  </a:lnTo>
                  <a:lnTo>
                    <a:pt x="18874" y="16713"/>
                  </a:lnTo>
                  <a:lnTo>
                    <a:pt x="19067" y="16905"/>
                  </a:lnTo>
                  <a:lnTo>
                    <a:pt x="19259" y="17145"/>
                  </a:lnTo>
                  <a:lnTo>
                    <a:pt x="19403" y="17385"/>
                  </a:lnTo>
                  <a:lnTo>
                    <a:pt x="19547" y="17626"/>
                  </a:lnTo>
                  <a:lnTo>
                    <a:pt x="19691" y="18058"/>
                  </a:lnTo>
                  <a:lnTo>
                    <a:pt x="19739" y="18442"/>
                  </a:lnTo>
                  <a:lnTo>
                    <a:pt x="19739" y="18826"/>
                  </a:lnTo>
                  <a:lnTo>
                    <a:pt x="19739" y="18826"/>
                  </a:lnTo>
                  <a:lnTo>
                    <a:pt x="19931" y="18586"/>
                  </a:lnTo>
                  <a:lnTo>
                    <a:pt x="20219" y="18250"/>
                  </a:lnTo>
                  <a:lnTo>
                    <a:pt x="20507" y="17818"/>
                  </a:lnTo>
                  <a:lnTo>
                    <a:pt x="20795" y="17289"/>
                  </a:lnTo>
                  <a:lnTo>
                    <a:pt x="21084" y="16665"/>
                  </a:lnTo>
                  <a:lnTo>
                    <a:pt x="21372" y="15993"/>
                  </a:lnTo>
                  <a:lnTo>
                    <a:pt x="21660" y="15224"/>
                  </a:lnTo>
                  <a:lnTo>
                    <a:pt x="21900" y="14456"/>
                  </a:lnTo>
                  <a:lnTo>
                    <a:pt x="21900" y="14456"/>
                  </a:lnTo>
                  <a:lnTo>
                    <a:pt x="22140" y="13976"/>
                  </a:lnTo>
                  <a:lnTo>
                    <a:pt x="22428" y="13495"/>
                  </a:lnTo>
                  <a:lnTo>
                    <a:pt x="22620" y="12967"/>
                  </a:lnTo>
                  <a:lnTo>
                    <a:pt x="22813" y="12391"/>
                  </a:lnTo>
                  <a:lnTo>
                    <a:pt x="22909" y="11766"/>
                  </a:lnTo>
                  <a:lnTo>
                    <a:pt x="22957" y="11094"/>
                  </a:lnTo>
                  <a:lnTo>
                    <a:pt x="22957" y="10422"/>
                  </a:lnTo>
                  <a:lnTo>
                    <a:pt x="22813" y="97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7" name="Google Shape;4477;p66"/>
            <p:cNvSpPr/>
            <p:nvPr/>
          </p:nvSpPr>
          <p:spPr>
            <a:xfrm>
              <a:off x="6787550" y="2322000"/>
              <a:ext cx="573925" cy="470675"/>
            </a:xfrm>
            <a:custGeom>
              <a:avLst/>
              <a:gdLst/>
              <a:ahLst/>
              <a:cxnLst/>
              <a:rect l="l" t="t" r="r" b="b"/>
              <a:pathLst>
                <a:path w="22957" h="18827" extrusionOk="0">
                  <a:moveTo>
                    <a:pt x="11623" y="3794"/>
                  </a:moveTo>
                  <a:lnTo>
                    <a:pt x="11959" y="3842"/>
                  </a:lnTo>
                  <a:lnTo>
                    <a:pt x="12151" y="3938"/>
                  </a:lnTo>
                  <a:lnTo>
                    <a:pt x="12295" y="4082"/>
                  </a:lnTo>
                  <a:lnTo>
                    <a:pt x="12295" y="4178"/>
                  </a:lnTo>
                  <a:lnTo>
                    <a:pt x="12295" y="4275"/>
                  </a:lnTo>
                  <a:lnTo>
                    <a:pt x="12199" y="4467"/>
                  </a:lnTo>
                  <a:lnTo>
                    <a:pt x="11911" y="4659"/>
                  </a:lnTo>
                  <a:lnTo>
                    <a:pt x="11623" y="4851"/>
                  </a:lnTo>
                  <a:lnTo>
                    <a:pt x="11190" y="5043"/>
                  </a:lnTo>
                  <a:lnTo>
                    <a:pt x="10758" y="5139"/>
                  </a:lnTo>
                  <a:lnTo>
                    <a:pt x="10326" y="5235"/>
                  </a:lnTo>
                  <a:lnTo>
                    <a:pt x="9846" y="5283"/>
                  </a:lnTo>
                  <a:lnTo>
                    <a:pt x="9558" y="5235"/>
                  </a:lnTo>
                  <a:lnTo>
                    <a:pt x="9269" y="5187"/>
                  </a:lnTo>
                  <a:lnTo>
                    <a:pt x="9029" y="5091"/>
                  </a:lnTo>
                  <a:lnTo>
                    <a:pt x="8837" y="4899"/>
                  </a:lnTo>
                  <a:lnTo>
                    <a:pt x="8789" y="4803"/>
                  </a:lnTo>
                  <a:lnTo>
                    <a:pt x="8741" y="4707"/>
                  </a:lnTo>
                  <a:lnTo>
                    <a:pt x="8789" y="4563"/>
                  </a:lnTo>
                  <a:lnTo>
                    <a:pt x="8837" y="4467"/>
                  </a:lnTo>
                  <a:lnTo>
                    <a:pt x="9077" y="4275"/>
                  </a:lnTo>
                  <a:lnTo>
                    <a:pt x="9413" y="4130"/>
                  </a:lnTo>
                  <a:lnTo>
                    <a:pt x="9846" y="3986"/>
                  </a:lnTo>
                  <a:lnTo>
                    <a:pt x="10326" y="3842"/>
                  </a:lnTo>
                  <a:lnTo>
                    <a:pt x="10806" y="3794"/>
                  </a:lnTo>
                  <a:close/>
                  <a:moveTo>
                    <a:pt x="12199" y="5139"/>
                  </a:moveTo>
                  <a:lnTo>
                    <a:pt x="12391" y="5187"/>
                  </a:lnTo>
                  <a:lnTo>
                    <a:pt x="12535" y="5283"/>
                  </a:lnTo>
                  <a:lnTo>
                    <a:pt x="12631" y="5379"/>
                  </a:lnTo>
                  <a:lnTo>
                    <a:pt x="12679" y="5475"/>
                  </a:lnTo>
                  <a:lnTo>
                    <a:pt x="12631" y="5667"/>
                  </a:lnTo>
                  <a:lnTo>
                    <a:pt x="12535" y="5859"/>
                  </a:lnTo>
                  <a:lnTo>
                    <a:pt x="12391" y="6051"/>
                  </a:lnTo>
                  <a:lnTo>
                    <a:pt x="12151" y="6196"/>
                  </a:lnTo>
                  <a:lnTo>
                    <a:pt x="11863" y="6340"/>
                  </a:lnTo>
                  <a:lnTo>
                    <a:pt x="11575" y="6436"/>
                  </a:lnTo>
                  <a:lnTo>
                    <a:pt x="11286" y="6484"/>
                  </a:lnTo>
                  <a:lnTo>
                    <a:pt x="11094" y="6484"/>
                  </a:lnTo>
                  <a:lnTo>
                    <a:pt x="10902" y="6388"/>
                  </a:lnTo>
                  <a:lnTo>
                    <a:pt x="10758" y="6340"/>
                  </a:lnTo>
                  <a:lnTo>
                    <a:pt x="10710" y="6244"/>
                  </a:lnTo>
                  <a:lnTo>
                    <a:pt x="10710" y="6196"/>
                  </a:lnTo>
                  <a:lnTo>
                    <a:pt x="10710" y="6099"/>
                  </a:lnTo>
                  <a:lnTo>
                    <a:pt x="10806" y="5859"/>
                  </a:lnTo>
                  <a:lnTo>
                    <a:pt x="10998" y="5667"/>
                  </a:lnTo>
                  <a:lnTo>
                    <a:pt x="11286" y="5475"/>
                  </a:lnTo>
                  <a:lnTo>
                    <a:pt x="11623" y="5331"/>
                  </a:lnTo>
                  <a:lnTo>
                    <a:pt x="11911" y="5187"/>
                  </a:lnTo>
                  <a:lnTo>
                    <a:pt x="12199" y="5139"/>
                  </a:lnTo>
                  <a:close/>
                  <a:moveTo>
                    <a:pt x="18538" y="9893"/>
                  </a:moveTo>
                  <a:lnTo>
                    <a:pt x="18730" y="10038"/>
                  </a:lnTo>
                  <a:lnTo>
                    <a:pt x="18970" y="10230"/>
                  </a:lnTo>
                  <a:lnTo>
                    <a:pt x="19115" y="10518"/>
                  </a:lnTo>
                  <a:lnTo>
                    <a:pt x="19211" y="10758"/>
                  </a:lnTo>
                  <a:lnTo>
                    <a:pt x="19259" y="11046"/>
                  </a:lnTo>
                  <a:lnTo>
                    <a:pt x="19211" y="11286"/>
                  </a:lnTo>
                  <a:lnTo>
                    <a:pt x="19163" y="11382"/>
                  </a:lnTo>
                  <a:lnTo>
                    <a:pt x="19115" y="11430"/>
                  </a:lnTo>
                  <a:lnTo>
                    <a:pt x="19019" y="11526"/>
                  </a:lnTo>
                  <a:lnTo>
                    <a:pt x="18730" y="11526"/>
                  </a:lnTo>
                  <a:lnTo>
                    <a:pt x="18634" y="11478"/>
                  </a:lnTo>
                  <a:lnTo>
                    <a:pt x="18442" y="11286"/>
                  </a:lnTo>
                  <a:lnTo>
                    <a:pt x="18298" y="10998"/>
                  </a:lnTo>
                  <a:lnTo>
                    <a:pt x="18202" y="10710"/>
                  </a:lnTo>
                  <a:lnTo>
                    <a:pt x="18202" y="10422"/>
                  </a:lnTo>
                  <a:lnTo>
                    <a:pt x="18202" y="10134"/>
                  </a:lnTo>
                  <a:lnTo>
                    <a:pt x="18298" y="9990"/>
                  </a:lnTo>
                  <a:lnTo>
                    <a:pt x="18346" y="9941"/>
                  </a:lnTo>
                  <a:lnTo>
                    <a:pt x="18442" y="9893"/>
                  </a:lnTo>
                  <a:close/>
                  <a:moveTo>
                    <a:pt x="20123" y="9173"/>
                  </a:moveTo>
                  <a:lnTo>
                    <a:pt x="20267" y="9269"/>
                  </a:lnTo>
                  <a:lnTo>
                    <a:pt x="20411" y="9365"/>
                  </a:lnTo>
                  <a:lnTo>
                    <a:pt x="20699" y="9653"/>
                  </a:lnTo>
                  <a:lnTo>
                    <a:pt x="20940" y="10038"/>
                  </a:lnTo>
                  <a:lnTo>
                    <a:pt x="21084" y="10422"/>
                  </a:lnTo>
                  <a:lnTo>
                    <a:pt x="21132" y="10806"/>
                  </a:lnTo>
                  <a:lnTo>
                    <a:pt x="21132" y="10998"/>
                  </a:lnTo>
                  <a:lnTo>
                    <a:pt x="21084" y="11142"/>
                  </a:lnTo>
                  <a:lnTo>
                    <a:pt x="21036" y="11286"/>
                  </a:lnTo>
                  <a:lnTo>
                    <a:pt x="20892" y="11382"/>
                  </a:lnTo>
                  <a:lnTo>
                    <a:pt x="20795" y="11478"/>
                  </a:lnTo>
                  <a:lnTo>
                    <a:pt x="20603" y="11526"/>
                  </a:lnTo>
                  <a:lnTo>
                    <a:pt x="20555" y="11526"/>
                  </a:lnTo>
                  <a:lnTo>
                    <a:pt x="20363" y="11478"/>
                  </a:lnTo>
                  <a:lnTo>
                    <a:pt x="20219" y="11430"/>
                  </a:lnTo>
                  <a:lnTo>
                    <a:pt x="20075" y="11286"/>
                  </a:lnTo>
                  <a:lnTo>
                    <a:pt x="19979" y="11142"/>
                  </a:lnTo>
                  <a:lnTo>
                    <a:pt x="19787" y="10758"/>
                  </a:lnTo>
                  <a:lnTo>
                    <a:pt x="19643" y="10326"/>
                  </a:lnTo>
                  <a:lnTo>
                    <a:pt x="19595" y="9893"/>
                  </a:lnTo>
                  <a:lnTo>
                    <a:pt x="19643" y="9557"/>
                  </a:lnTo>
                  <a:lnTo>
                    <a:pt x="19691" y="9365"/>
                  </a:lnTo>
                  <a:lnTo>
                    <a:pt x="19739" y="9269"/>
                  </a:lnTo>
                  <a:lnTo>
                    <a:pt x="19835" y="9221"/>
                  </a:lnTo>
                  <a:lnTo>
                    <a:pt x="19979" y="9173"/>
                  </a:lnTo>
                  <a:close/>
                  <a:moveTo>
                    <a:pt x="11575" y="0"/>
                  </a:moveTo>
                  <a:lnTo>
                    <a:pt x="10998" y="48"/>
                  </a:lnTo>
                  <a:lnTo>
                    <a:pt x="10806" y="96"/>
                  </a:lnTo>
                  <a:lnTo>
                    <a:pt x="10710" y="192"/>
                  </a:lnTo>
                  <a:lnTo>
                    <a:pt x="10614" y="336"/>
                  </a:lnTo>
                  <a:lnTo>
                    <a:pt x="10566" y="529"/>
                  </a:lnTo>
                  <a:lnTo>
                    <a:pt x="10614" y="769"/>
                  </a:lnTo>
                  <a:lnTo>
                    <a:pt x="10710" y="1009"/>
                  </a:lnTo>
                  <a:lnTo>
                    <a:pt x="10902" y="1297"/>
                  </a:lnTo>
                  <a:lnTo>
                    <a:pt x="11046" y="1537"/>
                  </a:lnTo>
                  <a:lnTo>
                    <a:pt x="11383" y="1921"/>
                  </a:lnTo>
                  <a:lnTo>
                    <a:pt x="11527" y="2065"/>
                  </a:lnTo>
                  <a:lnTo>
                    <a:pt x="11046" y="1825"/>
                  </a:lnTo>
                  <a:lnTo>
                    <a:pt x="10566" y="1633"/>
                  </a:lnTo>
                  <a:lnTo>
                    <a:pt x="9606" y="1393"/>
                  </a:lnTo>
                  <a:lnTo>
                    <a:pt x="8693" y="1201"/>
                  </a:lnTo>
                  <a:lnTo>
                    <a:pt x="7781" y="1153"/>
                  </a:lnTo>
                  <a:lnTo>
                    <a:pt x="7156" y="1201"/>
                  </a:lnTo>
                  <a:lnTo>
                    <a:pt x="6532" y="1297"/>
                  </a:lnTo>
                  <a:lnTo>
                    <a:pt x="5956" y="1393"/>
                  </a:lnTo>
                  <a:lnTo>
                    <a:pt x="5379" y="1537"/>
                  </a:lnTo>
                  <a:lnTo>
                    <a:pt x="4899" y="1729"/>
                  </a:lnTo>
                  <a:lnTo>
                    <a:pt x="4371" y="1969"/>
                  </a:lnTo>
                  <a:lnTo>
                    <a:pt x="3939" y="2209"/>
                  </a:lnTo>
                  <a:lnTo>
                    <a:pt x="3506" y="2450"/>
                  </a:lnTo>
                  <a:lnTo>
                    <a:pt x="3170" y="2690"/>
                  </a:lnTo>
                  <a:lnTo>
                    <a:pt x="2834" y="2978"/>
                  </a:lnTo>
                  <a:lnTo>
                    <a:pt x="2546" y="3266"/>
                  </a:lnTo>
                  <a:lnTo>
                    <a:pt x="2306" y="3506"/>
                  </a:lnTo>
                  <a:lnTo>
                    <a:pt x="2114" y="3794"/>
                  </a:lnTo>
                  <a:lnTo>
                    <a:pt x="1970" y="4034"/>
                  </a:lnTo>
                  <a:lnTo>
                    <a:pt x="1922" y="4275"/>
                  </a:lnTo>
                  <a:lnTo>
                    <a:pt x="1874" y="4467"/>
                  </a:lnTo>
                  <a:lnTo>
                    <a:pt x="1874" y="4563"/>
                  </a:lnTo>
                  <a:lnTo>
                    <a:pt x="1922" y="4755"/>
                  </a:lnTo>
                  <a:lnTo>
                    <a:pt x="2018" y="4947"/>
                  </a:lnTo>
                  <a:lnTo>
                    <a:pt x="2162" y="5091"/>
                  </a:lnTo>
                  <a:lnTo>
                    <a:pt x="2306" y="5187"/>
                  </a:lnTo>
                  <a:lnTo>
                    <a:pt x="2450" y="5283"/>
                  </a:lnTo>
                  <a:lnTo>
                    <a:pt x="2594" y="5331"/>
                  </a:lnTo>
                  <a:lnTo>
                    <a:pt x="2978" y="5379"/>
                  </a:lnTo>
                  <a:lnTo>
                    <a:pt x="2738" y="5619"/>
                  </a:lnTo>
                  <a:lnTo>
                    <a:pt x="2354" y="6003"/>
                  </a:lnTo>
                  <a:lnTo>
                    <a:pt x="2066" y="6340"/>
                  </a:lnTo>
                  <a:lnTo>
                    <a:pt x="1729" y="6772"/>
                  </a:lnTo>
                  <a:lnTo>
                    <a:pt x="1489" y="7204"/>
                  </a:lnTo>
                  <a:lnTo>
                    <a:pt x="1249" y="7636"/>
                  </a:lnTo>
                  <a:lnTo>
                    <a:pt x="1009" y="8069"/>
                  </a:lnTo>
                  <a:lnTo>
                    <a:pt x="625" y="9029"/>
                  </a:lnTo>
                  <a:lnTo>
                    <a:pt x="337" y="9990"/>
                  </a:lnTo>
                  <a:lnTo>
                    <a:pt x="145" y="10950"/>
                  </a:lnTo>
                  <a:lnTo>
                    <a:pt x="49" y="11862"/>
                  </a:lnTo>
                  <a:lnTo>
                    <a:pt x="1" y="12679"/>
                  </a:lnTo>
                  <a:lnTo>
                    <a:pt x="1" y="13303"/>
                  </a:lnTo>
                  <a:lnTo>
                    <a:pt x="97" y="13783"/>
                  </a:lnTo>
                  <a:lnTo>
                    <a:pt x="193" y="14264"/>
                  </a:lnTo>
                  <a:lnTo>
                    <a:pt x="337" y="14600"/>
                  </a:lnTo>
                  <a:lnTo>
                    <a:pt x="385" y="14504"/>
                  </a:lnTo>
                  <a:lnTo>
                    <a:pt x="529" y="14264"/>
                  </a:lnTo>
                  <a:lnTo>
                    <a:pt x="961" y="13399"/>
                  </a:lnTo>
                  <a:lnTo>
                    <a:pt x="1633" y="12103"/>
                  </a:lnTo>
                  <a:lnTo>
                    <a:pt x="2066" y="11382"/>
                  </a:lnTo>
                  <a:lnTo>
                    <a:pt x="2594" y="10566"/>
                  </a:lnTo>
                  <a:lnTo>
                    <a:pt x="2738" y="10326"/>
                  </a:lnTo>
                  <a:lnTo>
                    <a:pt x="2882" y="10566"/>
                  </a:lnTo>
                  <a:lnTo>
                    <a:pt x="3074" y="10710"/>
                  </a:lnTo>
                  <a:lnTo>
                    <a:pt x="3314" y="10854"/>
                  </a:lnTo>
                  <a:lnTo>
                    <a:pt x="3602" y="10902"/>
                  </a:lnTo>
                  <a:lnTo>
                    <a:pt x="3650" y="10902"/>
                  </a:lnTo>
                  <a:lnTo>
                    <a:pt x="3795" y="10854"/>
                  </a:lnTo>
                  <a:lnTo>
                    <a:pt x="3987" y="10806"/>
                  </a:lnTo>
                  <a:lnTo>
                    <a:pt x="4131" y="10758"/>
                  </a:lnTo>
                  <a:lnTo>
                    <a:pt x="4275" y="10614"/>
                  </a:lnTo>
                  <a:lnTo>
                    <a:pt x="4515" y="10374"/>
                  </a:lnTo>
                  <a:lnTo>
                    <a:pt x="4755" y="10038"/>
                  </a:lnTo>
                  <a:lnTo>
                    <a:pt x="4899" y="9653"/>
                  </a:lnTo>
                  <a:lnTo>
                    <a:pt x="5043" y="9317"/>
                  </a:lnTo>
                  <a:lnTo>
                    <a:pt x="5187" y="8789"/>
                  </a:lnTo>
                  <a:lnTo>
                    <a:pt x="5331" y="8789"/>
                  </a:lnTo>
                  <a:lnTo>
                    <a:pt x="5860" y="9365"/>
                  </a:lnTo>
                  <a:lnTo>
                    <a:pt x="6196" y="9701"/>
                  </a:lnTo>
                  <a:lnTo>
                    <a:pt x="6628" y="10134"/>
                  </a:lnTo>
                  <a:lnTo>
                    <a:pt x="7060" y="10470"/>
                  </a:lnTo>
                  <a:lnTo>
                    <a:pt x="7540" y="10758"/>
                  </a:lnTo>
                  <a:lnTo>
                    <a:pt x="7973" y="10998"/>
                  </a:lnTo>
                  <a:lnTo>
                    <a:pt x="8213" y="11046"/>
                  </a:lnTo>
                  <a:lnTo>
                    <a:pt x="8645" y="11046"/>
                  </a:lnTo>
                  <a:lnTo>
                    <a:pt x="9125" y="10902"/>
                  </a:lnTo>
                  <a:lnTo>
                    <a:pt x="9654" y="10710"/>
                  </a:lnTo>
                  <a:lnTo>
                    <a:pt x="10086" y="10470"/>
                  </a:lnTo>
                  <a:lnTo>
                    <a:pt x="10470" y="10230"/>
                  </a:lnTo>
                  <a:lnTo>
                    <a:pt x="11094" y="9749"/>
                  </a:lnTo>
                  <a:lnTo>
                    <a:pt x="11334" y="9557"/>
                  </a:lnTo>
                  <a:lnTo>
                    <a:pt x="11190" y="9749"/>
                  </a:lnTo>
                  <a:lnTo>
                    <a:pt x="10902" y="10182"/>
                  </a:lnTo>
                  <a:lnTo>
                    <a:pt x="10614" y="10710"/>
                  </a:lnTo>
                  <a:lnTo>
                    <a:pt x="10518" y="10998"/>
                  </a:lnTo>
                  <a:lnTo>
                    <a:pt x="10470" y="11238"/>
                  </a:lnTo>
                  <a:lnTo>
                    <a:pt x="10518" y="11334"/>
                  </a:lnTo>
                  <a:lnTo>
                    <a:pt x="10518" y="11430"/>
                  </a:lnTo>
                  <a:lnTo>
                    <a:pt x="10614" y="11526"/>
                  </a:lnTo>
                  <a:lnTo>
                    <a:pt x="10710" y="11574"/>
                  </a:lnTo>
                  <a:lnTo>
                    <a:pt x="10854" y="11574"/>
                  </a:lnTo>
                  <a:lnTo>
                    <a:pt x="11142" y="11526"/>
                  </a:lnTo>
                  <a:lnTo>
                    <a:pt x="11527" y="11382"/>
                  </a:lnTo>
                  <a:lnTo>
                    <a:pt x="12007" y="11190"/>
                  </a:lnTo>
                  <a:lnTo>
                    <a:pt x="12487" y="10950"/>
                  </a:lnTo>
                  <a:lnTo>
                    <a:pt x="13448" y="10326"/>
                  </a:lnTo>
                  <a:lnTo>
                    <a:pt x="14312" y="9749"/>
                  </a:lnTo>
                  <a:lnTo>
                    <a:pt x="14264" y="9893"/>
                  </a:lnTo>
                  <a:lnTo>
                    <a:pt x="14216" y="10182"/>
                  </a:lnTo>
                  <a:lnTo>
                    <a:pt x="14216" y="10422"/>
                  </a:lnTo>
                  <a:lnTo>
                    <a:pt x="14264" y="10806"/>
                  </a:lnTo>
                  <a:lnTo>
                    <a:pt x="14312" y="11190"/>
                  </a:lnTo>
                  <a:lnTo>
                    <a:pt x="14408" y="11574"/>
                  </a:lnTo>
                  <a:lnTo>
                    <a:pt x="14552" y="11959"/>
                  </a:lnTo>
                  <a:lnTo>
                    <a:pt x="14936" y="12727"/>
                  </a:lnTo>
                  <a:lnTo>
                    <a:pt x="15369" y="13447"/>
                  </a:lnTo>
                  <a:lnTo>
                    <a:pt x="15753" y="14120"/>
                  </a:lnTo>
                  <a:lnTo>
                    <a:pt x="16137" y="14600"/>
                  </a:lnTo>
                  <a:lnTo>
                    <a:pt x="16473" y="15032"/>
                  </a:lnTo>
                  <a:lnTo>
                    <a:pt x="16329" y="15320"/>
                  </a:lnTo>
                  <a:lnTo>
                    <a:pt x="15897" y="15993"/>
                  </a:lnTo>
                  <a:lnTo>
                    <a:pt x="15705" y="16425"/>
                  </a:lnTo>
                  <a:lnTo>
                    <a:pt x="15513" y="16857"/>
                  </a:lnTo>
                  <a:lnTo>
                    <a:pt x="15369" y="17241"/>
                  </a:lnTo>
                  <a:lnTo>
                    <a:pt x="15321" y="17626"/>
                  </a:lnTo>
                  <a:lnTo>
                    <a:pt x="15369" y="17818"/>
                  </a:lnTo>
                  <a:lnTo>
                    <a:pt x="15417" y="17914"/>
                  </a:lnTo>
                  <a:lnTo>
                    <a:pt x="15465" y="18010"/>
                  </a:lnTo>
                  <a:lnTo>
                    <a:pt x="15609" y="18058"/>
                  </a:lnTo>
                  <a:lnTo>
                    <a:pt x="15849" y="18058"/>
                  </a:lnTo>
                  <a:lnTo>
                    <a:pt x="15993" y="18010"/>
                  </a:lnTo>
                  <a:lnTo>
                    <a:pt x="16281" y="17770"/>
                  </a:lnTo>
                  <a:lnTo>
                    <a:pt x="16569" y="17433"/>
                  </a:lnTo>
                  <a:lnTo>
                    <a:pt x="16809" y="17097"/>
                  </a:lnTo>
                  <a:lnTo>
                    <a:pt x="17290" y="16425"/>
                  </a:lnTo>
                  <a:lnTo>
                    <a:pt x="17434" y="16089"/>
                  </a:lnTo>
                  <a:lnTo>
                    <a:pt x="17818" y="16185"/>
                  </a:lnTo>
                  <a:lnTo>
                    <a:pt x="18154" y="16281"/>
                  </a:lnTo>
                  <a:lnTo>
                    <a:pt x="18442" y="16425"/>
                  </a:lnTo>
                  <a:lnTo>
                    <a:pt x="18682" y="16569"/>
                  </a:lnTo>
                  <a:lnTo>
                    <a:pt x="18922" y="16761"/>
                  </a:lnTo>
                  <a:lnTo>
                    <a:pt x="19115" y="16953"/>
                  </a:lnTo>
                  <a:lnTo>
                    <a:pt x="19403" y="17337"/>
                  </a:lnTo>
                  <a:lnTo>
                    <a:pt x="19547" y="17722"/>
                  </a:lnTo>
                  <a:lnTo>
                    <a:pt x="19691" y="18106"/>
                  </a:lnTo>
                  <a:lnTo>
                    <a:pt x="19739" y="18442"/>
                  </a:lnTo>
                  <a:lnTo>
                    <a:pt x="19739" y="18682"/>
                  </a:lnTo>
                  <a:lnTo>
                    <a:pt x="19739" y="18826"/>
                  </a:lnTo>
                  <a:lnTo>
                    <a:pt x="19931" y="18586"/>
                  </a:lnTo>
                  <a:lnTo>
                    <a:pt x="20219" y="18250"/>
                  </a:lnTo>
                  <a:lnTo>
                    <a:pt x="20507" y="17818"/>
                  </a:lnTo>
                  <a:lnTo>
                    <a:pt x="20795" y="17289"/>
                  </a:lnTo>
                  <a:lnTo>
                    <a:pt x="21084" y="16665"/>
                  </a:lnTo>
                  <a:lnTo>
                    <a:pt x="21372" y="15993"/>
                  </a:lnTo>
                  <a:lnTo>
                    <a:pt x="21660" y="15224"/>
                  </a:lnTo>
                  <a:lnTo>
                    <a:pt x="21900" y="14456"/>
                  </a:lnTo>
                  <a:lnTo>
                    <a:pt x="22284" y="13735"/>
                  </a:lnTo>
                  <a:lnTo>
                    <a:pt x="22476" y="13351"/>
                  </a:lnTo>
                  <a:lnTo>
                    <a:pt x="22668" y="12919"/>
                  </a:lnTo>
                  <a:lnTo>
                    <a:pt x="22764" y="12487"/>
                  </a:lnTo>
                  <a:lnTo>
                    <a:pt x="22909" y="12007"/>
                  </a:lnTo>
                  <a:lnTo>
                    <a:pt x="22957" y="11526"/>
                  </a:lnTo>
                  <a:lnTo>
                    <a:pt x="22957" y="10998"/>
                  </a:lnTo>
                  <a:lnTo>
                    <a:pt x="22957" y="10374"/>
                  </a:lnTo>
                  <a:lnTo>
                    <a:pt x="22813" y="9701"/>
                  </a:lnTo>
                  <a:lnTo>
                    <a:pt x="22668" y="9125"/>
                  </a:lnTo>
                  <a:lnTo>
                    <a:pt x="22428" y="8645"/>
                  </a:lnTo>
                  <a:lnTo>
                    <a:pt x="22188" y="8165"/>
                  </a:lnTo>
                  <a:lnTo>
                    <a:pt x="21900" y="7684"/>
                  </a:lnTo>
                  <a:lnTo>
                    <a:pt x="21564" y="7300"/>
                  </a:lnTo>
                  <a:lnTo>
                    <a:pt x="21228" y="6916"/>
                  </a:lnTo>
                  <a:lnTo>
                    <a:pt x="20892" y="6580"/>
                  </a:lnTo>
                  <a:lnTo>
                    <a:pt x="20507" y="6292"/>
                  </a:lnTo>
                  <a:lnTo>
                    <a:pt x="19787" y="5763"/>
                  </a:lnTo>
                  <a:lnTo>
                    <a:pt x="19067" y="5427"/>
                  </a:lnTo>
                  <a:lnTo>
                    <a:pt x="18490" y="5139"/>
                  </a:lnTo>
                  <a:lnTo>
                    <a:pt x="18106" y="4995"/>
                  </a:lnTo>
                  <a:lnTo>
                    <a:pt x="17866" y="4851"/>
                  </a:lnTo>
                  <a:lnTo>
                    <a:pt x="17674" y="4178"/>
                  </a:lnTo>
                  <a:lnTo>
                    <a:pt x="17434" y="3554"/>
                  </a:lnTo>
                  <a:lnTo>
                    <a:pt x="17146" y="2978"/>
                  </a:lnTo>
                  <a:lnTo>
                    <a:pt x="16809" y="2498"/>
                  </a:lnTo>
                  <a:lnTo>
                    <a:pt x="16425" y="2065"/>
                  </a:lnTo>
                  <a:lnTo>
                    <a:pt x="15993" y="1633"/>
                  </a:lnTo>
                  <a:lnTo>
                    <a:pt x="15561" y="1297"/>
                  </a:lnTo>
                  <a:lnTo>
                    <a:pt x="15080" y="1009"/>
                  </a:lnTo>
                  <a:lnTo>
                    <a:pt x="14648" y="769"/>
                  </a:lnTo>
                  <a:lnTo>
                    <a:pt x="14168" y="529"/>
                  </a:lnTo>
                  <a:lnTo>
                    <a:pt x="13688" y="384"/>
                  </a:lnTo>
                  <a:lnTo>
                    <a:pt x="13207" y="240"/>
                  </a:lnTo>
                  <a:lnTo>
                    <a:pt x="12343" y="48"/>
                  </a:lnTo>
                  <a:lnTo>
                    <a:pt x="11575" y="0"/>
                  </a:lnTo>
                  <a:close/>
                </a:path>
              </a:pathLst>
            </a:custGeom>
            <a:solidFill>
              <a:srgbClr val="311B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8" name="Google Shape;4478;p66"/>
            <p:cNvSpPr/>
            <p:nvPr/>
          </p:nvSpPr>
          <p:spPr>
            <a:xfrm>
              <a:off x="7242600" y="2569325"/>
              <a:ext cx="26425" cy="40850"/>
            </a:xfrm>
            <a:custGeom>
              <a:avLst/>
              <a:gdLst/>
              <a:ahLst/>
              <a:cxnLst/>
              <a:rect l="l" t="t" r="r" b="b"/>
              <a:pathLst>
                <a:path w="1057" h="1634" fill="none" extrusionOk="0">
                  <a:moveTo>
                    <a:pt x="624" y="1633"/>
                  </a:moveTo>
                  <a:lnTo>
                    <a:pt x="624" y="1633"/>
                  </a:lnTo>
                  <a:lnTo>
                    <a:pt x="528" y="1633"/>
                  </a:lnTo>
                  <a:lnTo>
                    <a:pt x="432" y="1585"/>
                  </a:lnTo>
                  <a:lnTo>
                    <a:pt x="240" y="1393"/>
                  </a:lnTo>
                  <a:lnTo>
                    <a:pt x="96" y="1105"/>
                  </a:lnTo>
                  <a:lnTo>
                    <a:pt x="0" y="817"/>
                  </a:lnTo>
                  <a:lnTo>
                    <a:pt x="0" y="817"/>
                  </a:lnTo>
                  <a:lnTo>
                    <a:pt x="0" y="529"/>
                  </a:lnTo>
                  <a:lnTo>
                    <a:pt x="0" y="241"/>
                  </a:lnTo>
                  <a:lnTo>
                    <a:pt x="96" y="97"/>
                  </a:lnTo>
                  <a:lnTo>
                    <a:pt x="144" y="48"/>
                  </a:lnTo>
                  <a:lnTo>
                    <a:pt x="240" y="0"/>
                  </a:lnTo>
                  <a:lnTo>
                    <a:pt x="240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528" y="145"/>
                  </a:lnTo>
                  <a:lnTo>
                    <a:pt x="768" y="337"/>
                  </a:lnTo>
                  <a:lnTo>
                    <a:pt x="913" y="625"/>
                  </a:lnTo>
                  <a:lnTo>
                    <a:pt x="1009" y="865"/>
                  </a:lnTo>
                  <a:lnTo>
                    <a:pt x="1057" y="1153"/>
                  </a:lnTo>
                  <a:lnTo>
                    <a:pt x="1009" y="1393"/>
                  </a:lnTo>
                  <a:lnTo>
                    <a:pt x="961" y="1489"/>
                  </a:lnTo>
                  <a:lnTo>
                    <a:pt x="913" y="1537"/>
                  </a:lnTo>
                  <a:lnTo>
                    <a:pt x="817" y="1633"/>
                  </a:lnTo>
                  <a:lnTo>
                    <a:pt x="672" y="1633"/>
                  </a:lnTo>
                  <a:lnTo>
                    <a:pt x="672" y="1633"/>
                  </a:lnTo>
                  <a:lnTo>
                    <a:pt x="624" y="16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9" name="Google Shape;4479;p66"/>
            <p:cNvSpPr/>
            <p:nvPr/>
          </p:nvSpPr>
          <p:spPr>
            <a:xfrm>
              <a:off x="7277400" y="2551325"/>
              <a:ext cx="38450" cy="58850"/>
            </a:xfrm>
            <a:custGeom>
              <a:avLst/>
              <a:gdLst/>
              <a:ahLst/>
              <a:cxnLst/>
              <a:rect l="l" t="t" r="r" b="b"/>
              <a:pathLst>
                <a:path w="1538" h="2354" fill="none" extrusionOk="0">
                  <a:moveTo>
                    <a:pt x="961" y="2353"/>
                  </a:moveTo>
                  <a:lnTo>
                    <a:pt x="961" y="2353"/>
                  </a:lnTo>
                  <a:lnTo>
                    <a:pt x="769" y="2305"/>
                  </a:lnTo>
                  <a:lnTo>
                    <a:pt x="625" y="2257"/>
                  </a:lnTo>
                  <a:lnTo>
                    <a:pt x="481" y="2113"/>
                  </a:lnTo>
                  <a:lnTo>
                    <a:pt x="385" y="1969"/>
                  </a:lnTo>
                  <a:lnTo>
                    <a:pt x="193" y="1585"/>
                  </a:lnTo>
                  <a:lnTo>
                    <a:pt x="49" y="1153"/>
                  </a:lnTo>
                  <a:lnTo>
                    <a:pt x="49" y="1153"/>
                  </a:lnTo>
                  <a:lnTo>
                    <a:pt x="1" y="720"/>
                  </a:lnTo>
                  <a:lnTo>
                    <a:pt x="49" y="384"/>
                  </a:lnTo>
                  <a:lnTo>
                    <a:pt x="97" y="192"/>
                  </a:lnTo>
                  <a:lnTo>
                    <a:pt x="145" y="96"/>
                  </a:lnTo>
                  <a:lnTo>
                    <a:pt x="241" y="48"/>
                  </a:lnTo>
                  <a:lnTo>
                    <a:pt x="385" y="0"/>
                  </a:lnTo>
                  <a:lnTo>
                    <a:pt x="385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673" y="96"/>
                  </a:lnTo>
                  <a:lnTo>
                    <a:pt x="817" y="192"/>
                  </a:lnTo>
                  <a:lnTo>
                    <a:pt x="1105" y="480"/>
                  </a:lnTo>
                  <a:lnTo>
                    <a:pt x="1346" y="865"/>
                  </a:lnTo>
                  <a:lnTo>
                    <a:pt x="1490" y="1249"/>
                  </a:lnTo>
                  <a:lnTo>
                    <a:pt x="1538" y="1633"/>
                  </a:lnTo>
                  <a:lnTo>
                    <a:pt x="1538" y="1825"/>
                  </a:lnTo>
                  <a:lnTo>
                    <a:pt x="1490" y="1969"/>
                  </a:lnTo>
                  <a:lnTo>
                    <a:pt x="1442" y="2113"/>
                  </a:lnTo>
                  <a:lnTo>
                    <a:pt x="1298" y="2209"/>
                  </a:lnTo>
                  <a:lnTo>
                    <a:pt x="1201" y="2305"/>
                  </a:lnTo>
                  <a:lnTo>
                    <a:pt x="1009" y="2353"/>
                  </a:lnTo>
                  <a:lnTo>
                    <a:pt x="1009" y="2353"/>
                  </a:lnTo>
                  <a:lnTo>
                    <a:pt x="961" y="23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0" name="Google Shape;4480;p66"/>
            <p:cNvSpPr/>
            <p:nvPr/>
          </p:nvSpPr>
          <p:spPr>
            <a:xfrm>
              <a:off x="7055300" y="2450450"/>
              <a:ext cx="49250" cy="33650"/>
            </a:xfrm>
            <a:custGeom>
              <a:avLst/>
              <a:gdLst/>
              <a:ahLst/>
              <a:cxnLst/>
              <a:rect l="l" t="t" r="r" b="b"/>
              <a:pathLst>
                <a:path w="1970" h="1346" fill="none" extrusionOk="0">
                  <a:moveTo>
                    <a:pt x="576" y="1346"/>
                  </a:moveTo>
                  <a:lnTo>
                    <a:pt x="576" y="1346"/>
                  </a:lnTo>
                  <a:lnTo>
                    <a:pt x="384" y="1346"/>
                  </a:lnTo>
                  <a:lnTo>
                    <a:pt x="192" y="1250"/>
                  </a:lnTo>
                  <a:lnTo>
                    <a:pt x="192" y="1250"/>
                  </a:lnTo>
                  <a:lnTo>
                    <a:pt x="48" y="1202"/>
                  </a:lnTo>
                  <a:lnTo>
                    <a:pt x="0" y="1106"/>
                  </a:lnTo>
                  <a:lnTo>
                    <a:pt x="0" y="1058"/>
                  </a:lnTo>
                  <a:lnTo>
                    <a:pt x="0" y="961"/>
                  </a:lnTo>
                  <a:lnTo>
                    <a:pt x="96" y="721"/>
                  </a:lnTo>
                  <a:lnTo>
                    <a:pt x="288" y="529"/>
                  </a:lnTo>
                  <a:lnTo>
                    <a:pt x="576" y="337"/>
                  </a:lnTo>
                  <a:lnTo>
                    <a:pt x="913" y="193"/>
                  </a:lnTo>
                  <a:lnTo>
                    <a:pt x="1201" y="49"/>
                  </a:lnTo>
                  <a:lnTo>
                    <a:pt x="1489" y="1"/>
                  </a:lnTo>
                  <a:lnTo>
                    <a:pt x="1489" y="1"/>
                  </a:lnTo>
                  <a:lnTo>
                    <a:pt x="1681" y="49"/>
                  </a:lnTo>
                  <a:lnTo>
                    <a:pt x="1825" y="145"/>
                  </a:lnTo>
                  <a:lnTo>
                    <a:pt x="1825" y="145"/>
                  </a:lnTo>
                  <a:lnTo>
                    <a:pt x="1921" y="241"/>
                  </a:lnTo>
                  <a:lnTo>
                    <a:pt x="1969" y="337"/>
                  </a:lnTo>
                  <a:lnTo>
                    <a:pt x="1921" y="529"/>
                  </a:lnTo>
                  <a:lnTo>
                    <a:pt x="1825" y="721"/>
                  </a:lnTo>
                  <a:lnTo>
                    <a:pt x="1681" y="913"/>
                  </a:lnTo>
                  <a:lnTo>
                    <a:pt x="1441" y="1058"/>
                  </a:lnTo>
                  <a:lnTo>
                    <a:pt x="1153" y="1202"/>
                  </a:lnTo>
                  <a:lnTo>
                    <a:pt x="865" y="1298"/>
                  </a:lnTo>
                  <a:lnTo>
                    <a:pt x="576" y="13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1" name="Google Shape;4481;p66"/>
            <p:cNvSpPr/>
            <p:nvPr/>
          </p:nvSpPr>
          <p:spPr>
            <a:xfrm>
              <a:off x="7006075" y="2416850"/>
              <a:ext cx="88850" cy="37250"/>
            </a:xfrm>
            <a:custGeom>
              <a:avLst/>
              <a:gdLst/>
              <a:ahLst/>
              <a:cxnLst/>
              <a:rect l="l" t="t" r="r" b="b"/>
              <a:pathLst>
                <a:path w="3554" h="1490" fill="none" extrusionOk="0">
                  <a:moveTo>
                    <a:pt x="1105" y="1489"/>
                  </a:moveTo>
                  <a:lnTo>
                    <a:pt x="1105" y="1489"/>
                  </a:lnTo>
                  <a:lnTo>
                    <a:pt x="817" y="1441"/>
                  </a:lnTo>
                  <a:lnTo>
                    <a:pt x="528" y="1393"/>
                  </a:lnTo>
                  <a:lnTo>
                    <a:pt x="288" y="1297"/>
                  </a:lnTo>
                  <a:lnTo>
                    <a:pt x="96" y="1105"/>
                  </a:lnTo>
                  <a:lnTo>
                    <a:pt x="96" y="1105"/>
                  </a:lnTo>
                  <a:lnTo>
                    <a:pt x="48" y="1009"/>
                  </a:lnTo>
                  <a:lnTo>
                    <a:pt x="0" y="913"/>
                  </a:lnTo>
                  <a:lnTo>
                    <a:pt x="48" y="769"/>
                  </a:lnTo>
                  <a:lnTo>
                    <a:pt x="96" y="673"/>
                  </a:lnTo>
                  <a:lnTo>
                    <a:pt x="336" y="481"/>
                  </a:lnTo>
                  <a:lnTo>
                    <a:pt x="672" y="336"/>
                  </a:lnTo>
                  <a:lnTo>
                    <a:pt x="1105" y="192"/>
                  </a:lnTo>
                  <a:lnTo>
                    <a:pt x="1585" y="48"/>
                  </a:lnTo>
                  <a:lnTo>
                    <a:pt x="2065" y="0"/>
                  </a:lnTo>
                  <a:lnTo>
                    <a:pt x="2545" y="0"/>
                  </a:lnTo>
                  <a:lnTo>
                    <a:pt x="2545" y="0"/>
                  </a:lnTo>
                  <a:lnTo>
                    <a:pt x="2882" y="0"/>
                  </a:lnTo>
                  <a:lnTo>
                    <a:pt x="3218" y="48"/>
                  </a:lnTo>
                  <a:lnTo>
                    <a:pt x="3410" y="144"/>
                  </a:lnTo>
                  <a:lnTo>
                    <a:pt x="3554" y="288"/>
                  </a:lnTo>
                  <a:lnTo>
                    <a:pt x="3554" y="288"/>
                  </a:lnTo>
                  <a:lnTo>
                    <a:pt x="3554" y="384"/>
                  </a:lnTo>
                  <a:lnTo>
                    <a:pt x="3554" y="481"/>
                  </a:lnTo>
                  <a:lnTo>
                    <a:pt x="3458" y="673"/>
                  </a:lnTo>
                  <a:lnTo>
                    <a:pt x="3170" y="865"/>
                  </a:lnTo>
                  <a:lnTo>
                    <a:pt x="2882" y="1057"/>
                  </a:lnTo>
                  <a:lnTo>
                    <a:pt x="2449" y="1249"/>
                  </a:lnTo>
                  <a:lnTo>
                    <a:pt x="2017" y="1345"/>
                  </a:lnTo>
                  <a:lnTo>
                    <a:pt x="1585" y="1441"/>
                  </a:lnTo>
                  <a:lnTo>
                    <a:pt x="1105" y="14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2" name="Google Shape;4482;p66"/>
            <p:cNvSpPr/>
            <p:nvPr/>
          </p:nvSpPr>
          <p:spPr>
            <a:xfrm>
              <a:off x="6787550" y="2322000"/>
              <a:ext cx="573925" cy="470675"/>
            </a:xfrm>
            <a:custGeom>
              <a:avLst/>
              <a:gdLst/>
              <a:ahLst/>
              <a:cxnLst/>
              <a:rect l="l" t="t" r="r" b="b"/>
              <a:pathLst>
                <a:path w="22957" h="18827" fill="none" extrusionOk="0">
                  <a:moveTo>
                    <a:pt x="11575" y="0"/>
                  </a:moveTo>
                  <a:lnTo>
                    <a:pt x="11575" y="0"/>
                  </a:lnTo>
                  <a:lnTo>
                    <a:pt x="10998" y="48"/>
                  </a:lnTo>
                  <a:lnTo>
                    <a:pt x="10806" y="96"/>
                  </a:lnTo>
                  <a:lnTo>
                    <a:pt x="10710" y="192"/>
                  </a:lnTo>
                  <a:lnTo>
                    <a:pt x="10710" y="192"/>
                  </a:lnTo>
                  <a:lnTo>
                    <a:pt x="10614" y="336"/>
                  </a:lnTo>
                  <a:lnTo>
                    <a:pt x="10566" y="529"/>
                  </a:lnTo>
                  <a:lnTo>
                    <a:pt x="10566" y="529"/>
                  </a:lnTo>
                  <a:lnTo>
                    <a:pt x="10614" y="769"/>
                  </a:lnTo>
                  <a:lnTo>
                    <a:pt x="10710" y="1009"/>
                  </a:lnTo>
                  <a:lnTo>
                    <a:pt x="10902" y="1297"/>
                  </a:lnTo>
                  <a:lnTo>
                    <a:pt x="11046" y="1537"/>
                  </a:lnTo>
                  <a:lnTo>
                    <a:pt x="11383" y="1921"/>
                  </a:lnTo>
                  <a:lnTo>
                    <a:pt x="11527" y="2065"/>
                  </a:lnTo>
                  <a:lnTo>
                    <a:pt x="11527" y="2065"/>
                  </a:lnTo>
                  <a:lnTo>
                    <a:pt x="11527" y="2065"/>
                  </a:lnTo>
                  <a:lnTo>
                    <a:pt x="11527" y="2065"/>
                  </a:lnTo>
                  <a:lnTo>
                    <a:pt x="11046" y="1825"/>
                  </a:lnTo>
                  <a:lnTo>
                    <a:pt x="10566" y="1633"/>
                  </a:lnTo>
                  <a:lnTo>
                    <a:pt x="9606" y="1393"/>
                  </a:lnTo>
                  <a:lnTo>
                    <a:pt x="8693" y="1201"/>
                  </a:lnTo>
                  <a:lnTo>
                    <a:pt x="7781" y="1153"/>
                  </a:lnTo>
                  <a:lnTo>
                    <a:pt x="7781" y="1153"/>
                  </a:lnTo>
                  <a:lnTo>
                    <a:pt x="7156" y="1201"/>
                  </a:lnTo>
                  <a:lnTo>
                    <a:pt x="6532" y="1297"/>
                  </a:lnTo>
                  <a:lnTo>
                    <a:pt x="5956" y="1393"/>
                  </a:lnTo>
                  <a:lnTo>
                    <a:pt x="5379" y="1537"/>
                  </a:lnTo>
                  <a:lnTo>
                    <a:pt x="4899" y="1729"/>
                  </a:lnTo>
                  <a:lnTo>
                    <a:pt x="4371" y="1969"/>
                  </a:lnTo>
                  <a:lnTo>
                    <a:pt x="3939" y="2209"/>
                  </a:lnTo>
                  <a:lnTo>
                    <a:pt x="3506" y="2450"/>
                  </a:lnTo>
                  <a:lnTo>
                    <a:pt x="3170" y="2690"/>
                  </a:lnTo>
                  <a:lnTo>
                    <a:pt x="2834" y="2978"/>
                  </a:lnTo>
                  <a:lnTo>
                    <a:pt x="2546" y="3266"/>
                  </a:lnTo>
                  <a:lnTo>
                    <a:pt x="2306" y="3506"/>
                  </a:lnTo>
                  <a:lnTo>
                    <a:pt x="2114" y="3794"/>
                  </a:lnTo>
                  <a:lnTo>
                    <a:pt x="1970" y="4034"/>
                  </a:lnTo>
                  <a:lnTo>
                    <a:pt x="1922" y="4275"/>
                  </a:lnTo>
                  <a:lnTo>
                    <a:pt x="1874" y="4467"/>
                  </a:lnTo>
                  <a:lnTo>
                    <a:pt x="1874" y="4467"/>
                  </a:lnTo>
                  <a:lnTo>
                    <a:pt x="1874" y="4563"/>
                  </a:lnTo>
                  <a:lnTo>
                    <a:pt x="1874" y="4563"/>
                  </a:lnTo>
                  <a:lnTo>
                    <a:pt x="1922" y="4755"/>
                  </a:lnTo>
                  <a:lnTo>
                    <a:pt x="2018" y="4947"/>
                  </a:lnTo>
                  <a:lnTo>
                    <a:pt x="2162" y="5091"/>
                  </a:lnTo>
                  <a:lnTo>
                    <a:pt x="2306" y="5187"/>
                  </a:lnTo>
                  <a:lnTo>
                    <a:pt x="2450" y="5283"/>
                  </a:lnTo>
                  <a:lnTo>
                    <a:pt x="2594" y="5331"/>
                  </a:lnTo>
                  <a:lnTo>
                    <a:pt x="2978" y="5379"/>
                  </a:lnTo>
                  <a:lnTo>
                    <a:pt x="2978" y="5379"/>
                  </a:lnTo>
                  <a:lnTo>
                    <a:pt x="2978" y="5379"/>
                  </a:lnTo>
                  <a:lnTo>
                    <a:pt x="2978" y="5379"/>
                  </a:lnTo>
                  <a:lnTo>
                    <a:pt x="2738" y="5619"/>
                  </a:lnTo>
                  <a:lnTo>
                    <a:pt x="2738" y="5619"/>
                  </a:lnTo>
                  <a:lnTo>
                    <a:pt x="2354" y="6003"/>
                  </a:lnTo>
                  <a:lnTo>
                    <a:pt x="2066" y="6340"/>
                  </a:lnTo>
                  <a:lnTo>
                    <a:pt x="1729" y="6772"/>
                  </a:lnTo>
                  <a:lnTo>
                    <a:pt x="1489" y="7204"/>
                  </a:lnTo>
                  <a:lnTo>
                    <a:pt x="1249" y="7636"/>
                  </a:lnTo>
                  <a:lnTo>
                    <a:pt x="1009" y="8069"/>
                  </a:lnTo>
                  <a:lnTo>
                    <a:pt x="625" y="9029"/>
                  </a:lnTo>
                  <a:lnTo>
                    <a:pt x="337" y="9990"/>
                  </a:lnTo>
                  <a:lnTo>
                    <a:pt x="145" y="10950"/>
                  </a:lnTo>
                  <a:lnTo>
                    <a:pt x="49" y="11862"/>
                  </a:lnTo>
                  <a:lnTo>
                    <a:pt x="1" y="12679"/>
                  </a:lnTo>
                  <a:lnTo>
                    <a:pt x="1" y="12679"/>
                  </a:lnTo>
                  <a:lnTo>
                    <a:pt x="1" y="13303"/>
                  </a:lnTo>
                  <a:lnTo>
                    <a:pt x="97" y="13783"/>
                  </a:lnTo>
                  <a:lnTo>
                    <a:pt x="193" y="14264"/>
                  </a:lnTo>
                  <a:lnTo>
                    <a:pt x="337" y="14600"/>
                  </a:lnTo>
                  <a:lnTo>
                    <a:pt x="337" y="14600"/>
                  </a:lnTo>
                  <a:lnTo>
                    <a:pt x="337" y="14600"/>
                  </a:lnTo>
                  <a:lnTo>
                    <a:pt x="337" y="14600"/>
                  </a:lnTo>
                  <a:lnTo>
                    <a:pt x="385" y="14504"/>
                  </a:lnTo>
                  <a:lnTo>
                    <a:pt x="529" y="14264"/>
                  </a:lnTo>
                  <a:lnTo>
                    <a:pt x="961" y="13399"/>
                  </a:lnTo>
                  <a:lnTo>
                    <a:pt x="1633" y="12103"/>
                  </a:lnTo>
                  <a:lnTo>
                    <a:pt x="2066" y="11382"/>
                  </a:lnTo>
                  <a:lnTo>
                    <a:pt x="2594" y="10566"/>
                  </a:lnTo>
                  <a:lnTo>
                    <a:pt x="2594" y="10566"/>
                  </a:lnTo>
                  <a:lnTo>
                    <a:pt x="2738" y="10326"/>
                  </a:lnTo>
                  <a:lnTo>
                    <a:pt x="2738" y="10326"/>
                  </a:lnTo>
                  <a:lnTo>
                    <a:pt x="2882" y="10566"/>
                  </a:lnTo>
                  <a:lnTo>
                    <a:pt x="3074" y="10710"/>
                  </a:lnTo>
                  <a:lnTo>
                    <a:pt x="3314" y="10854"/>
                  </a:lnTo>
                  <a:lnTo>
                    <a:pt x="3602" y="10902"/>
                  </a:lnTo>
                  <a:lnTo>
                    <a:pt x="3602" y="10902"/>
                  </a:lnTo>
                  <a:lnTo>
                    <a:pt x="3650" y="10902"/>
                  </a:lnTo>
                  <a:lnTo>
                    <a:pt x="3650" y="10902"/>
                  </a:lnTo>
                  <a:lnTo>
                    <a:pt x="3795" y="10854"/>
                  </a:lnTo>
                  <a:lnTo>
                    <a:pt x="3987" y="10806"/>
                  </a:lnTo>
                  <a:lnTo>
                    <a:pt x="4131" y="10758"/>
                  </a:lnTo>
                  <a:lnTo>
                    <a:pt x="4275" y="10614"/>
                  </a:lnTo>
                  <a:lnTo>
                    <a:pt x="4515" y="10374"/>
                  </a:lnTo>
                  <a:lnTo>
                    <a:pt x="4755" y="10038"/>
                  </a:lnTo>
                  <a:lnTo>
                    <a:pt x="4899" y="9653"/>
                  </a:lnTo>
                  <a:lnTo>
                    <a:pt x="5043" y="9317"/>
                  </a:lnTo>
                  <a:lnTo>
                    <a:pt x="5187" y="8789"/>
                  </a:lnTo>
                  <a:lnTo>
                    <a:pt x="5187" y="8789"/>
                  </a:lnTo>
                  <a:lnTo>
                    <a:pt x="5331" y="8789"/>
                  </a:lnTo>
                  <a:lnTo>
                    <a:pt x="5331" y="8789"/>
                  </a:lnTo>
                  <a:lnTo>
                    <a:pt x="5860" y="9365"/>
                  </a:lnTo>
                  <a:lnTo>
                    <a:pt x="6196" y="9701"/>
                  </a:lnTo>
                  <a:lnTo>
                    <a:pt x="6628" y="10134"/>
                  </a:lnTo>
                  <a:lnTo>
                    <a:pt x="7060" y="10470"/>
                  </a:lnTo>
                  <a:lnTo>
                    <a:pt x="7540" y="10758"/>
                  </a:lnTo>
                  <a:lnTo>
                    <a:pt x="7973" y="10998"/>
                  </a:lnTo>
                  <a:lnTo>
                    <a:pt x="8213" y="11046"/>
                  </a:lnTo>
                  <a:lnTo>
                    <a:pt x="8453" y="11046"/>
                  </a:lnTo>
                  <a:lnTo>
                    <a:pt x="8453" y="11046"/>
                  </a:lnTo>
                  <a:lnTo>
                    <a:pt x="8645" y="11046"/>
                  </a:lnTo>
                  <a:lnTo>
                    <a:pt x="8645" y="11046"/>
                  </a:lnTo>
                  <a:lnTo>
                    <a:pt x="9125" y="10902"/>
                  </a:lnTo>
                  <a:lnTo>
                    <a:pt x="9654" y="10710"/>
                  </a:lnTo>
                  <a:lnTo>
                    <a:pt x="10086" y="10470"/>
                  </a:lnTo>
                  <a:lnTo>
                    <a:pt x="10470" y="10230"/>
                  </a:lnTo>
                  <a:lnTo>
                    <a:pt x="11094" y="9749"/>
                  </a:lnTo>
                  <a:lnTo>
                    <a:pt x="11334" y="9557"/>
                  </a:lnTo>
                  <a:lnTo>
                    <a:pt x="11334" y="9557"/>
                  </a:lnTo>
                  <a:lnTo>
                    <a:pt x="11334" y="9557"/>
                  </a:lnTo>
                  <a:lnTo>
                    <a:pt x="11334" y="9557"/>
                  </a:lnTo>
                  <a:lnTo>
                    <a:pt x="11190" y="9749"/>
                  </a:lnTo>
                  <a:lnTo>
                    <a:pt x="10902" y="10182"/>
                  </a:lnTo>
                  <a:lnTo>
                    <a:pt x="10614" y="10710"/>
                  </a:lnTo>
                  <a:lnTo>
                    <a:pt x="10518" y="10998"/>
                  </a:lnTo>
                  <a:lnTo>
                    <a:pt x="10470" y="11238"/>
                  </a:lnTo>
                  <a:lnTo>
                    <a:pt x="10470" y="11238"/>
                  </a:lnTo>
                  <a:lnTo>
                    <a:pt x="10518" y="11334"/>
                  </a:lnTo>
                  <a:lnTo>
                    <a:pt x="10518" y="11430"/>
                  </a:lnTo>
                  <a:lnTo>
                    <a:pt x="10614" y="11526"/>
                  </a:lnTo>
                  <a:lnTo>
                    <a:pt x="10710" y="11574"/>
                  </a:lnTo>
                  <a:lnTo>
                    <a:pt x="10710" y="11574"/>
                  </a:lnTo>
                  <a:lnTo>
                    <a:pt x="10854" y="11574"/>
                  </a:lnTo>
                  <a:lnTo>
                    <a:pt x="10854" y="11574"/>
                  </a:lnTo>
                  <a:lnTo>
                    <a:pt x="11142" y="11526"/>
                  </a:lnTo>
                  <a:lnTo>
                    <a:pt x="11527" y="11382"/>
                  </a:lnTo>
                  <a:lnTo>
                    <a:pt x="12007" y="11190"/>
                  </a:lnTo>
                  <a:lnTo>
                    <a:pt x="12487" y="10950"/>
                  </a:lnTo>
                  <a:lnTo>
                    <a:pt x="13448" y="10326"/>
                  </a:lnTo>
                  <a:lnTo>
                    <a:pt x="14312" y="9749"/>
                  </a:lnTo>
                  <a:lnTo>
                    <a:pt x="14312" y="9749"/>
                  </a:lnTo>
                  <a:lnTo>
                    <a:pt x="14312" y="9749"/>
                  </a:lnTo>
                  <a:lnTo>
                    <a:pt x="14312" y="9749"/>
                  </a:lnTo>
                  <a:lnTo>
                    <a:pt x="14264" y="9893"/>
                  </a:lnTo>
                  <a:lnTo>
                    <a:pt x="14264" y="9893"/>
                  </a:lnTo>
                  <a:lnTo>
                    <a:pt x="14216" y="10182"/>
                  </a:lnTo>
                  <a:lnTo>
                    <a:pt x="14216" y="10422"/>
                  </a:lnTo>
                  <a:lnTo>
                    <a:pt x="14216" y="10422"/>
                  </a:lnTo>
                  <a:lnTo>
                    <a:pt x="14264" y="10806"/>
                  </a:lnTo>
                  <a:lnTo>
                    <a:pt x="14312" y="11190"/>
                  </a:lnTo>
                  <a:lnTo>
                    <a:pt x="14408" y="11574"/>
                  </a:lnTo>
                  <a:lnTo>
                    <a:pt x="14552" y="11959"/>
                  </a:lnTo>
                  <a:lnTo>
                    <a:pt x="14936" y="12727"/>
                  </a:lnTo>
                  <a:lnTo>
                    <a:pt x="15369" y="13447"/>
                  </a:lnTo>
                  <a:lnTo>
                    <a:pt x="15753" y="14120"/>
                  </a:lnTo>
                  <a:lnTo>
                    <a:pt x="16137" y="14600"/>
                  </a:lnTo>
                  <a:lnTo>
                    <a:pt x="16473" y="15032"/>
                  </a:lnTo>
                  <a:lnTo>
                    <a:pt x="16473" y="15032"/>
                  </a:lnTo>
                  <a:lnTo>
                    <a:pt x="16473" y="15032"/>
                  </a:lnTo>
                  <a:lnTo>
                    <a:pt x="16473" y="15032"/>
                  </a:lnTo>
                  <a:lnTo>
                    <a:pt x="16329" y="15320"/>
                  </a:lnTo>
                  <a:lnTo>
                    <a:pt x="15897" y="15993"/>
                  </a:lnTo>
                  <a:lnTo>
                    <a:pt x="15705" y="16425"/>
                  </a:lnTo>
                  <a:lnTo>
                    <a:pt x="15513" y="16857"/>
                  </a:lnTo>
                  <a:lnTo>
                    <a:pt x="15369" y="17241"/>
                  </a:lnTo>
                  <a:lnTo>
                    <a:pt x="15321" y="17626"/>
                  </a:lnTo>
                  <a:lnTo>
                    <a:pt x="15321" y="17626"/>
                  </a:lnTo>
                  <a:lnTo>
                    <a:pt x="15369" y="17818"/>
                  </a:lnTo>
                  <a:lnTo>
                    <a:pt x="15417" y="17914"/>
                  </a:lnTo>
                  <a:lnTo>
                    <a:pt x="15465" y="18010"/>
                  </a:lnTo>
                  <a:lnTo>
                    <a:pt x="15465" y="18010"/>
                  </a:lnTo>
                  <a:lnTo>
                    <a:pt x="15609" y="18058"/>
                  </a:lnTo>
                  <a:lnTo>
                    <a:pt x="15705" y="18058"/>
                  </a:lnTo>
                  <a:lnTo>
                    <a:pt x="15705" y="18058"/>
                  </a:lnTo>
                  <a:lnTo>
                    <a:pt x="15849" y="18058"/>
                  </a:lnTo>
                  <a:lnTo>
                    <a:pt x="15993" y="18010"/>
                  </a:lnTo>
                  <a:lnTo>
                    <a:pt x="16281" y="17770"/>
                  </a:lnTo>
                  <a:lnTo>
                    <a:pt x="16569" y="17433"/>
                  </a:lnTo>
                  <a:lnTo>
                    <a:pt x="16809" y="17097"/>
                  </a:lnTo>
                  <a:lnTo>
                    <a:pt x="17290" y="16425"/>
                  </a:lnTo>
                  <a:lnTo>
                    <a:pt x="17434" y="16089"/>
                  </a:lnTo>
                  <a:lnTo>
                    <a:pt x="17434" y="16089"/>
                  </a:lnTo>
                  <a:lnTo>
                    <a:pt x="17818" y="16185"/>
                  </a:lnTo>
                  <a:lnTo>
                    <a:pt x="18154" y="16281"/>
                  </a:lnTo>
                  <a:lnTo>
                    <a:pt x="18442" y="16425"/>
                  </a:lnTo>
                  <a:lnTo>
                    <a:pt x="18682" y="16569"/>
                  </a:lnTo>
                  <a:lnTo>
                    <a:pt x="18922" y="16761"/>
                  </a:lnTo>
                  <a:lnTo>
                    <a:pt x="19115" y="16953"/>
                  </a:lnTo>
                  <a:lnTo>
                    <a:pt x="19403" y="17337"/>
                  </a:lnTo>
                  <a:lnTo>
                    <a:pt x="19547" y="17722"/>
                  </a:lnTo>
                  <a:lnTo>
                    <a:pt x="19691" y="18106"/>
                  </a:lnTo>
                  <a:lnTo>
                    <a:pt x="19739" y="18442"/>
                  </a:lnTo>
                  <a:lnTo>
                    <a:pt x="19739" y="18682"/>
                  </a:lnTo>
                  <a:lnTo>
                    <a:pt x="19739" y="18682"/>
                  </a:lnTo>
                  <a:lnTo>
                    <a:pt x="19739" y="18826"/>
                  </a:lnTo>
                  <a:lnTo>
                    <a:pt x="19739" y="18826"/>
                  </a:lnTo>
                  <a:lnTo>
                    <a:pt x="19931" y="18586"/>
                  </a:lnTo>
                  <a:lnTo>
                    <a:pt x="20219" y="18250"/>
                  </a:lnTo>
                  <a:lnTo>
                    <a:pt x="20507" y="17818"/>
                  </a:lnTo>
                  <a:lnTo>
                    <a:pt x="20795" y="17289"/>
                  </a:lnTo>
                  <a:lnTo>
                    <a:pt x="21084" y="16665"/>
                  </a:lnTo>
                  <a:lnTo>
                    <a:pt x="21372" y="15993"/>
                  </a:lnTo>
                  <a:lnTo>
                    <a:pt x="21660" y="15224"/>
                  </a:lnTo>
                  <a:lnTo>
                    <a:pt x="21900" y="14456"/>
                  </a:lnTo>
                  <a:lnTo>
                    <a:pt x="21900" y="14456"/>
                  </a:lnTo>
                  <a:lnTo>
                    <a:pt x="22284" y="13735"/>
                  </a:lnTo>
                  <a:lnTo>
                    <a:pt x="22476" y="13351"/>
                  </a:lnTo>
                  <a:lnTo>
                    <a:pt x="22668" y="12919"/>
                  </a:lnTo>
                  <a:lnTo>
                    <a:pt x="22764" y="12487"/>
                  </a:lnTo>
                  <a:lnTo>
                    <a:pt x="22909" y="12007"/>
                  </a:lnTo>
                  <a:lnTo>
                    <a:pt x="22957" y="11526"/>
                  </a:lnTo>
                  <a:lnTo>
                    <a:pt x="22957" y="10998"/>
                  </a:lnTo>
                  <a:lnTo>
                    <a:pt x="22957" y="10998"/>
                  </a:lnTo>
                  <a:lnTo>
                    <a:pt x="22957" y="10374"/>
                  </a:lnTo>
                  <a:lnTo>
                    <a:pt x="22813" y="9701"/>
                  </a:lnTo>
                  <a:lnTo>
                    <a:pt x="22813" y="9701"/>
                  </a:lnTo>
                  <a:lnTo>
                    <a:pt x="22668" y="9125"/>
                  </a:lnTo>
                  <a:lnTo>
                    <a:pt x="22428" y="8645"/>
                  </a:lnTo>
                  <a:lnTo>
                    <a:pt x="22188" y="8165"/>
                  </a:lnTo>
                  <a:lnTo>
                    <a:pt x="21900" y="7684"/>
                  </a:lnTo>
                  <a:lnTo>
                    <a:pt x="21564" y="7300"/>
                  </a:lnTo>
                  <a:lnTo>
                    <a:pt x="21228" y="6916"/>
                  </a:lnTo>
                  <a:lnTo>
                    <a:pt x="20892" y="6580"/>
                  </a:lnTo>
                  <a:lnTo>
                    <a:pt x="20507" y="6292"/>
                  </a:lnTo>
                  <a:lnTo>
                    <a:pt x="19787" y="5763"/>
                  </a:lnTo>
                  <a:lnTo>
                    <a:pt x="19067" y="5427"/>
                  </a:lnTo>
                  <a:lnTo>
                    <a:pt x="18490" y="5139"/>
                  </a:lnTo>
                  <a:lnTo>
                    <a:pt x="18106" y="4995"/>
                  </a:lnTo>
                  <a:lnTo>
                    <a:pt x="18106" y="4995"/>
                  </a:lnTo>
                  <a:lnTo>
                    <a:pt x="17866" y="4851"/>
                  </a:lnTo>
                  <a:lnTo>
                    <a:pt x="17866" y="4851"/>
                  </a:lnTo>
                  <a:lnTo>
                    <a:pt x="17674" y="4178"/>
                  </a:lnTo>
                  <a:lnTo>
                    <a:pt x="17434" y="3554"/>
                  </a:lnTo>
                  <a:lnTo>
                    <a:pt x="17146" y="2978"/>
                  </a:lnTo>
                  <a:lnTo>
                    <a:pt x="16809" y="2498"/>
                  </a:lnTo>
                  <a:lnTo>
                    <a:pt x="16425" y="2065"/>
                  </a:lnTo>
                  <a:lnTo>
                    <a:pt x="15993" y="1633"/>
                  </a:lnTo>
                  <a:lnTo>
                    <a:pt x="15561" y="1297"/>
                  </a:lnTo>
                  <a:lnTo>
                    <a:pt x="15080" y="1009"/>
                  </a:lnTo>
                  <a:lnTo>
                    <a:pt x="14648" y="769"/>
                  </a:lnTo>
                  <a:lnTo>
                    <a:pt x="14168" y="529"/>
                  </a:lnTo>
                  <a:lnTo>
                    <a:pt x="13688" y="384"/>
                  </a:lnTo>
                  <a:lnTo>
                    <a:pt x="13207" y="240"/>
                  </a:lnTo>
                  <a:lnTo>
                    <a:pt x="12343" y="48"/>
                  </a:lnTo>
                  <a:lnTo>
                    <a:pt x="1157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3" name="Google Shape;4483;p66"/>
            <p:cNvSpPr/>
            <p:nvPr/>
          </p:nvSpPr>
          <p:spPr>
            <a:xfrm>
              <a:off x="7279800" y="27926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1" y="0"/>
                  </a:moveTo>
                  <a:lnTo>
                    <a:pt x="4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4" name="Google Shape;4484;p66"/>
            <p:cNvSpPr/>
            <p:nvPr/>
          </p:nvSpPr>
          <p:spPr>
            <a:xfrm>
              <a:off x="7006075" y="2416850"/>
              <a:ext cx="88850" cy="37250"/>
            </a:xfrm>
            <a:custGeom>
              <a:avLst/>
              <a:gdLst/>
              <a:ahLst/>
              <a:cxnLst/>
              <a:rect l="l" t="t" r="r" b="b"/>
              <a:pathLst>
                <a:path w="3554" h="1490" extrusionOk="0">
                  <a:moveTo>
                    <a:pt x="2065" y="0"/>
                  </a:moveTo>
                  <a:lnTo>
                    <a:pt x="1585" y="48"/>
                  </a:lnTo>
                  <a:lnTo>
                    <a:pt x="1105" y="192"/>
                  </a:lnTo>
                  <a:lnTo>
                    <a:pt x="672" y="336"/>
                  </a:lnTo>
                  <a:lnTo>
                    <a:pt x="336" y="481"/>
                  </a:lnTo>
                  <a:lnTo>
                    <a:pt x="96" y="673"/>
                  </a:lnTo>
                  <a:lnTo>
                    <a:pt x="48" y="769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288" y="1297"/>
                  </a:lnTo>
                  <a:lnTo>
                    <a:pt x="528" y="1393"/>
                  </a:lnTo>
                  <a:lnTo>
                    <a:pt x="817" y="1441"/>
                  </a:lnTo>
                  <a:lnTo>
                    <a:pt x="1105" y="1489"/>
                  </a:lnTo>
                  <a:lnTo>
                    <a:pt x="1585" y="1441"/>
                  </a:lnTo>
                  <a:lnTo>
                    <a:pt x="2017" y="1345"/>
                  </a:lnTo>
                  <a:lnTo>
                    <a:pt x="2449" y="1249"/>
                  </a:lnTo>
                  <a:lnTo>
                    <a:pt x="2882" y="1057"/>
                  </a:lnTo>
                  <a:lnTo>
                    <a:pt x="3170" y="865"/>
                  </a:lnTo>
                  <a:lnTo>
                    <a:pt x="3458" y="673"/>
                  </a:lnTo>
                  <a:lnTo>
                    <a:pt x="3554" y="481"/>
                  </a:lnTo>
                  <a:lnTo>
                    <a:pt x="3554" y="384"/>
                  </a:lnTo>
                  <a:lnTo>
                    <a:pt x="3554" y="288"/>
                  </a:lnTo>
                  <a:lnTo>
                    <a:pt x="3410" y="144"/>
                  </a:lnTo>
                  <a:lnTo>
                    <a:pt x="3218" y="48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503B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5" name="Google Shape;4485;p66"/>
            <p:cNvSpPr/>
            <p:nvPr/>
          </p:nvSpPr>
          <p:spPr>
            <a:xfrm>
              <a:off x="7006075" y="2416850"/>
              <a:ext cx="88850" cy="37250"/>
            </a:xfrm>
            <a:custGeom>
              <a:avLst/>
              <a:gdLst/>
              <a:ahLst/>
              <a:cxnLst/>
              <a:rect l="l" t="t" r="r" b="b"/>
              <a:pathLst>
                <a:path w="3554" h="1490" fill="none" extrusionOk="0">
                  <a:moveTo>
                    <a:pt x="2545" y="0"/>
                  </a:moveTo>
                  <a:lnTo>
                    <a:pt x="2545" y="0"/>
                  </a:lnTo>
                  <a:lnTo>
                    <a:pt x="2065" y="0"/>
                  </a:lnTo>
                  <a:lnTo>
                    <a:pt x="1585" y="48"/>
                  </a:lnTo>
                  <a:lnTo>
                    <a:pt x="1105" y="192"/>
                  </a:lnTo>
                  <a:lnTo>
                    <a:pt x="672" y="336"/>
                  </a:lnTo>
                  <a:lnTo>
                    <a:pt x="336" y="481"/>
                  </a:lnTo>
                  <a:lnTo>
                    <a:pt x="96" y="673"/>
                  </a:lnTo>
                  <a:lnTo>
                    <a:pt x="48" y="769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96" y="1105"/>
                  </a:lnTo>
                  <a:lnTo>
                    <a:pt x="288" y="1297"/>
                  </a:lnTo>
                  <a:lnTo>
                    <a:pt x="528" y="1393"/>
                  </a:lnTo>
                  <a:lnTo>
                    <a:pt x="817" y="1441"/>
                  </a:lnTo>
                  <a:lnTo>
                    <a:pt x="1105" y="1489"/>
                  </a:lnTo>
                  <a:lnTo>
                    <a:pt x="1105" y="1489"/>
                  </a:lnTo>
                  <a:lnTo>
                    <a:pt x="1585" y="1441"/>
                  </a:lnTo>
                  <a:lnTo>
                    <a:pt x="2017" y="1345"/>
                  </a:lnTo>
                  <a:lnTo>
                    <a:pt x="2449" y="1249"/>
                  </a:lnTo>
                  <a:lnTo>
                    <a:pt x="2882" y="1057"/>
                  </a:lnTo>
                  <a:lnTo>
                    <a:pt x="3170" y="865"/>
                  </a:lnTo>
                  <a:lnTo>
                    <a:pt x="3458" y="673"/>
                  </a:lnTo>
                  <a:lnTo>
                    <a:pt x="3554" y="481"/>
                  </a:lnTo>
                  <a:lnTo>
                    <a:pt x="3554" y="384"/>
                  </a:lnTo>
                  <a:lnTo>
                    <a:pt x="3554" y="288"/>
                  </a:lnTo>
                  <a:lnTo>
                    <a:pt x="3554" y="288"/>
                  </a:lnTo>
                  <a:lnTo>
                    <a:pt x="3410" y="144"/>
                  </a:lnTo>
                  <a:lnTo>
                    <a:pt x="3218" y="48"/>
                  </a:lnTo>
                  <a:lnTo>
                    <a:pt x="2882" y="0"/>
                  </a:lnTo>
                  <a:lnTo>
                    <a:pt x="25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6" name="Google Shape;4486;p66"/>
            <p:cNvSpPr/>
            <p:nvPr/>
          </p:nvSpPr>
          <p:spPr>
            <a:xfrm>
              <a:off x="7055300" y="2450450"/>
              <a:ext cx="49250" cy="33650"/>
            </a:xfrm>
            <a:custGeom>
              <a:avLst/>
              <a:gdLst/>
              <a:ahLst/>
              <a:cxnLst/>
              <a:rect l="l" t="t" r="r" b="b"/>
              <a:pathLst>
                <a:path w="1970" h="1346" extrusionOk="0">
                  <a:moveTo>
                    <a:pt x="1489" y="1"/>
                  </a:moveTo>
                  <a:lnTo>
                    <a:pt x="1201" y="49"/>
                  </a:lnTo>
                  <a:lnTo>
                    <a:pt x="913" y="193"/>
                  </a:lnTo>
                  <a:lnTo>
                    <a:pt x="576" y="337"/>
                  </a:lnTo>
                  <a:lnTo>
                    <a:pt x="288" y="529"/>
                  </a:lnTo>
                  <a:lnTo>
                    <a:pt x="96" y="721"/>
                  </a:lnTo>
                  <a:lnTo>
                    <a:pt x="0" y="961"/>
                  </a:lnTo>
                  <a:lnTo>
                    <a:pt x="0" y="1058"/>
                  </a:lnTo>
                  <a:lnTo>
                    <a:pt x="0" y="1106"/>
                  </a:lnTo>
                  <a:lnTo>
                    <a:pt x="48" y="1202"/>
                  </a:lnTo>
                  <a:lnTo>
                    <a:pt x="192" y="1250"/>
                  </a:lnTo>
                  <a:lnTo>
                    <a:pt x="384" y="1346"/>
                  </a:lnTo>
                  <a:lnTo>
                    <a:pt x="576" y="1346"/>
                  </a:lnTo>
                  <a:lnTo>
                    <a:pt x="865" y="1298"/>
                  </a:lnTo>
                  <a:lnTo>
                    <a:pt x="1153" y="1202"/>
                  </a:lnTo>
                  <a:lnTo>
                    <a:pt x="1441" y="1058"/>
                  </a:lnTo>
                  <a:lnTo>
                    <a:pt x="1681" y="913"/>
                  </a:lnTo>
                  <a:lnTo>
                    <a:pt x="1825" y="721"/>
                  </a:lnTo>
                  <a:lnTo>
                    <a:pt x="1921" y="529"/>
                  </a:lnTo>
                  <a:lnTo>
                    <a:pt x="1969" y="337"/>
                  </a:lnTo>
                  <a:lnTo>
                    <a:pt x="1921" y="241"/>
                  </a:lnTo>
                  <a:lnTo>
                    <a:pt x="1825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503B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7" name="Google Shape;4487;p66"/>
            <p:cNvSpPr/>
            <p:nvPr/>
          </p:nvSpPr>
          <p:spPr>
            <a:xfrm>
              <a:off x="7055300" y="2450450"/>
              <a:ext cx="49250" cy="33650"/>
            </a:xfrm>
            <a:custGeom>
              <a:avLst/>
              <a:gdLst/>
              <a:ahLst/>
              <a:cxnLst/>
              <a:rect l="l" t="t" r="r" b="b"/>
              <a:pathLst>
                <a:path w="1970" h="1346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201" y="49"/>
                  </a:lnTo>
                  <a:lnTo>
                    <a:pt x="913" y="193"/>
                  </a:lnTo>
                  <a:lnTo>
                    <a:pt x="576" y="337"/>
                  </a:lnTo>
                  <a:lnTo>
                    <a:pt x="288" y="529"/>
                  </a:lnTo>
                  <a:lnTo>
                    <a:pt x="96" y="721"/>
                  </a:lnTo>
                  <a:lnTo>
                    <a:pt x="0" y="961"/>
                  </a:lnTo>
                  <a:lnTo>
                    <a:pt x="0" y="1058"/>
                  </a:lnTo>
                  <a:lnTo>
                    <a:pt x="0" y="1106"/>
                  </a:lnTo>
                  <a:lnTo>
                    <a:pt x="48" y="1202"/>
                  </a:lnTo>
                  <a:lnTo>
                    <a:pt x="192" y="1250"/>
                  </a:lnTo>
                  <a:lnTo>
                    <a:pt x="192" y="1250"/>
                  </a:lnTo>
                  <a:lnTo>
                    <a:pt x="384" y="1346"/>
                  </a:lnTo>
                  <a:lnTo>
                    <a:pt x="576" y="1346"/>
                  </a:lnTo>
                  <a:lnTo>
                    <a:pt x="576" y="1346"/>
                  </a:lnTo>
                  <a:lnTo>
                    <a:pt x="865" y="1298"/>
                  </a:lnTo>
                  <a:lnTo>
                    <a:pt x="1153" y="1202"/>
                  </a:lnTo>
                  <a:lnTo>
                    <a:pt x="1441" y="1058"/>
                  </a:lnTo>
                  <a:lnTo>
                    <a:pt x="1681" y="913"/>
                  </a:lnTo>
                  <a:lnTo>
                    <a:pt x="1825" y="721"/>
                  </a:lnTo>
                  <a:lnTo>
                    <a:pt x="1921" y="529"/>
                  </a:lnTo>
                  <a:lnTo>
                    <a:pt x="1969" y="337"/>
                  </a:lnTo>
                  <a:lnTo>
                    <a:pt x="1921" y="241"/>
                  </a:lnTo>
                  <a:lnTo>
                    <a:pt x="1825" y="145"/>
                  </a:lnTo>
                  <a:lnTo>
                    <a:pt x="1825" y="145"/>
                  </a:lnTo>
                  <a:lnTo>
                    <a:pt x="1681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8" name="Google Shape;4488;p66"/>
            <p:cNvSpPr/>
            <p:nvPr/>
          </p:nvSpPr>
          <p:spPr>
            <a:xfrm>
              <a:off x="7277400" y="2551325"/>
              <a:ext cx="38450" cy="58850"/>
            </a:xfrm>
            <a:custGeom>
              <a:avLst/>
              <a:gdLst/>
              <a:ahLst/>
              <a:cxnLst/>
              <a:rect l="l" t="t" r="r" b="b"/>
              <a:pathLst>
                <a:path w="1538" h="2354" extrusionOk="0">
                  <a:moveTo>
                    <a:pt x="385" y="0"/>
                  </a:moveTo>
                  <a:lnTo>
                    <a:pt x="241" y="48"/>
                  </a:lnTo>
                  <a:lnTo>
                    <a:pt x="145" y="96"/>
                  </a:lnTo>
                  <a:lnTo>
                    <a:pt x="97" y="192"/>
                  </a:lnTo>
                  <a:lnTo>
                    <a:pt x="49" y="384"/>
                  </a:lnTo>
                  <a:lnTo>
                    <a:pt x="1" y="720"/>
                  </a:lnTo>
                  <a:lnTo>
                    <a:pt x="49" y="1153"/>
                  </a:lnTo>
                  <a:lnTo>
                    <a:pt x="193" y="1585"/>
                  </a:lnTo>
                  <a:lnTo>
                    <a:pt x="385" y="1969"/>
                  </a:lnTo>
                  <a:lnTo>
                    <a:pt x="481" y="2113"/>
                  </a:lnTo>
                  <a:lnTo>
                    <a:pt x="625" y="2257"/>
                  </a:lnTo>
                  <a:lnTo>
                    <a:pt x="769" y="2305"/>
                  </a:lnTo>
                  <a:lnTo>
                    <a:pt x="961" y="2353"/>
                  </a:lnTo>
                  <a:lnTo>
                    <a:pt x="1009" y="2353"/>
                  </a:lnTo>
                  <a:lnTo>
                    <a:pt x="1201" y="2305"/>
                  </a:lnTo>
                  <a:lnTo>
                    <a:pt x="1298" y="2209"/>
                  </a:lnTo>
                  <a:lnTo>
                    <a:pt x="1442" y="2113"/>
                  </a:lnTo>
                  <a:lnTo>
                    <a:pt x="1490" y="1969"/>
                  </a:lnTo>
                  <a:lnTo>
                    <a:pt x="1538" y="1825"/>
                  </a:lnTo>
                  <a:lnTo>
                    <a:pt x="1538" y="1633"/>
                  </a:lnTo>
                  <a:lnTo>
                    <a:pt x="1490" y="1249"/>
                  </a:lnTo>
                  <a:lnTo>
                    <a:pt x="1346" y="865"/>
                  </a:lnTo>
                  <a:lnTo>
                    <a:pt x="1105" y="480"/>
                  </a:lnTo>
                  <a:lnTo>
                    <a:pt x="817" y="192"/>
                  </a:lnTo>
                  <a:lnTo>
                    <a:pt x="673" y="96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503B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9" name="Google Shape;4489;p66"/>
            <p:cNvSpPr/>
            <p:nvPr/>
          </p:nvSpPr>
          <p:spPr>
            <a:xfrm>
              <a:off x="7277400" y="2551325"/>
              <a:ext cx="38450" cy="58850"/>
            </a:xfrm>
            <a:custGeom>
              <a:avLst/>
              <a:gdLst/>
              <a:ahLst/>
              <a:cxnLst/>
              <a:rect l="l" t="t" r="r" b="b"/>
              <a:pathLst>
                <a:path w="1538" h="2354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48"/>
                  </a:lnTo>
                  <a:lnTo>
                    <a:pt x="145" y="96"/>
                  </a:lnTo>
                  <a:lnTo>
                    <a:pt x="97" y="192"/>
                  </a:lnTo>
                  <a:lnTo>
                    <a:pt x="49" y="384"/>
                  </a:lnTo>
                  <a:lnTo>
                    <a:pt x="1" y="720"/>
                  </a:lnTo>
                  <a:lnTo>
                    <a:pt x="49" y="1153"/>
                  </a:lnTo>
                  <a:lnTo>
                    <a:pt x="49" y="1153"/>
                  </a:lnTo>
                  <a:lnTo>
                    <a:pt x="193" y="1585"/>
                  </a:lnTo>
                  <a:lnTo>
                    <a:pt x="385" y="1969"/>
                  </a:lnTo>
                  <a:lnTo>
                    <a:pt x="481" y="2113"/>
                  </a:lnTo>
                  <a:lnTo>
                    <a:pt x="625" y="2257"/>
                  </a:lnTo>
                  <a:lnTo>
                    <a:pt x="769" y="2305"/>
                  </a:lnTo>
                  <a:lnTo>
                    <a:pt x="961" y="2353"/>
                  </a:lnTo>
                  <a:lnTo>
                    <a:pt x="961" y="2353"/>
                  </a:lnTo>
                  <a:lnTo>
                    <a:pt x="1009" y="2353"/>
                  </a:lnTo>
                  <a:lnTo>
                    <a:pt x="1009" y="2353"/>
                  </a:lnTo>
                  <a:lnTo>
                    <a:pt x="1201" y="2305"/>
                  </a:lnTo>
                  <a:lnTo>
                    <a:pt x="1298" y="2209"/>
                  </a:lnTo>
                  <a:lnTo>
                    <a:pt x="1442" y="2113"/>
                  </a:lnTo>
                  <a:lnTo>
                    <a:pt x="1490" y="1969"/>
                  </a:lnTo>
                  <a:lnTo>
                    <a:pt x="1538" y="1825"/>
                  </a:lnTo>
                  <a:lnTo>
                    <a:pt x="1538" y="1633"/>
                  </a:lnTo>
                  <a:lnTo>
                    <a:pt x="1490" y="1249"/>
                  </a:lnTo>
                  <a:lnTo>
                    <a:pt x="1346" y="865"/>
                  </a:lnTo>
                  <a:lnTo>
                    <a:pt x="1105" y="480"/>
                  </a:lnTo>
                  <a:lnTo>
                    <a:pt x="817" y="192"/>
                  </a:lnTo>
                  <a:lnTo>
                    <a:pt x="673" y="96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0" name="Google Shape;4490;p66"/>
            <p:cNvSpPr/>
            <p:nvPr/>
          </p:nvSpPr>
          <p:spPr>
            <a:xfrm>
              <a:off x="7242600" y="2569325"/>
              <a:ext cx="26425" cy="40850"/>
            </a:xfrm>
            <a:custGeom>
              <a:avLst/>
              <a:gdLst/>
              <a:ahLst/>
              <a:cxnLst/>
              <a:rect l="l" t="t" r="r" b="b"/>
              <a:pathLst>
                <a:path w="1057" h="1634" extrusionOk="0">
                  <a:moveTo>
                    <a:pt x="240" y="0"/>
                  </a:moveTo>
                  <a:lnTo>
                    <a:pt x="144" y="48"/>
                  </a:lnTo>
                  <a:lnTo>
                    <a:pt x="96" y="97"/>
                  </a:lnTo>
                  <a:lnTo>
                    <a:pt x="0" y="241"/>
                  </a:lnTo>
                  <a:lnTo>
                    <a:pt x="0" y="529"/>
                  </a:lnTo>
                  <a:lnTo>
                    <a:pt x="0" y="817"/>
                  </a:lnTo>
                  <a:lnTo>
                    <a:pt x="96" y="1105"/>
                  </a:lnTo>
                  <a:lnTo>
                    <a:pt x="240" y="1393"/>
                  </a:lnTo>
                  <a:lnTo>
                    <a:pt x="432" y="1585"/>
                  </a:lnTo>
                  <a:lnTo>
                    <a:pt x="528" y="1633"/>
                  </a:lnTo>
                  <a:lnTo>
                    <a:pt x="817" y="1633"/>
                  </a:lnTo>
                  <a:lnTo>
                    <a:pt x="913" y="1537"/>
                  </a:lnTo>
                  <a:lnTo>
                    <a:pt x="961" y="1489"/>
                  </a:lnTo>
                  <a:lnTo>
                    <a:pt x="1009" y="1393"/>
                  </a:lnTo>
                  <a:lnTo>
                    <a:pt x="1057" y="1153"/>
                  </a:lnTo>
                  <a:lnTo>
                    <a:pt x="1009" y="865"/>
                  </a:lnTo>
                  <a:lnTo>
                    <a:pt x="913" y="625"/>
                  </a:lnTo>
                  <a:lnTo>
                    <a:pt x="768" y="337"/>
                  </a:lnTo>
                  <a:lnTo>
                    <a:pt x="528" y="145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503B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1" name="Google Shape;4491;p66"/>
            <p:cNvSpPr/>
            <p:nvPr/>
          </p:nvSpPr>
          <p:spPr>
            <a:xfrm>
              <a:off x="7242600" y="2569325"/>
              <a:ext cx="26425" cy="40850"/>
            </a:xfrm>
            <a:custGeom>
              <a:avLst/>
              <a:gdLst/>
              <a:ahLst/>
              <a:cxnLst/>
              <a:rect l="l" t="t" r="r" b="b"/>
              <a:pathLst>
                <a:path w="1057" h="1634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144" y="48"/>
                  </a:lnTo>
                  <a:lnTo>
                    <a:pt x="96" y="97"/>
                  </a:lnTo>
                  <a:lnTo>
                    <a:pt x="0" y="241"/>
                  </a:lnTo>
                  <a:lnTo>
                    <a:pt x="0" y="529"/>
                  </a:lnTo>
                  <a:lnTo>
                    <a:pt x="0" y="817"/>
                  </a:lnTo>
                  <a:lnTo>
                    <a:pt x="0" y="817"/>
                  </a:lnTo>
                  <a:lnTo>
                    <a:pt x="96" y="1105"/>
                  </a:lnTo>
                  <a:lnTo>
                    <a:pt x="240" y="1393"/>
                  </a:lnTo>
                  <a:lnTo>
                    <a:pt x="432" y="1585"/>
                  </a:lnTo>
                  <a:lnTo>
                    <a:pt x="528" y="1633"/>
                  </a:lnTo>
                  <a:lnTo>
                    <a:pt x="624" y="1633"/>
                  </a:lnTo>
                  <a:lnTo>
                    <a:pt x="624" y="1633"/>
                  </a:lnTo>
                  <a:lnTo>
                    <a:pt x="672" y="1633"/>
                  </a:lnTo>
                  <a:lnTo>
                    <a:pt x="672" y="1633"/>
                  </a:lnTo>
                  <a:lnTo>
                    <a:pt x="817" y="1633"/>
                  </a:lnTo>
                  <a:lnTo>
                    <a:pt x="913" y="1537"/>
                  </a:lnTo>
                  <a:lnTo>
                    <a:pt x="961" y="1489"/>
                  </a:lnTo>
                  <a:lnTo>
                    <a:pt x="1009" y="1393"/>
                  </a:lnTo>
                  <a:lnTo>
                    <a:pt x="1057" y="1153"/>
                  </a:lnTo>
                  <a:lnTo>
                    <a:pt x="1009" y="865"/>
                  </a:lnTo>
                  <a:lnTo>
                    <a:pt x="913" y="625"/>
                  </a:lnTo>
                  <a:lnTo>
                    <a:pt x="768" y="337"/>
                  </a:lnTo>
                  <a:lnTo>
                    <a:pt x="528" y="145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66"/>
            <p:cNvSpPr/>
            <p:nvPr/>
          </p:nvSpPr>
          <p:spPr>
            <a:xfrm>
              <a:off x="7068500" y="2803450"/>
              <a:ext cx="79275" cy="61250"/>
            </a:xfrm>
            <a:custGeom>
              <a:avLst/>
              <a:gdLst/>
              <a:ahLst/>
              <a:cxnLst/>
              <a:rect l="l" t="t" r="r" b="b"/>
              <a:pathLst>
                <a:path w="3171" h="2450" extrusionOk="0">
                  <a:moveTo>
                    <a:pt x="1537" y="0"/>
                  </a:moveTo>
                  <a:lnTo>
                    <a:pt x="1249" y="48"/>
                  </a:lnTo>
                  <a:lnTo>
                    <a:pt x="961" y="96"/>
                  </a:lnTo>
                  <a:lnTo>
                    <a:pt x="721" y="192"/>
                  </a:lnTo>
                  <a:lnTo>
                    <a:pt x="481" y="337"/>
                  </a:lnTo>
                  <a:lnTo>
                    <a:pt x="289" y="529"/>
                  </a:lnTo>
                  <a:lnTo>
                    <a:pt x="145" y="721"/>
                  </a:lnTo>
                  <a:lnTo>
                    <a:pt x="48" y="913"/>
                  </a:lnTo>
                  <a:lnTo>
                    <a:pt x="0" y="1153"/>
                  </a:lnTo>
                  <a:lnTo>
                    <a:pt x="48" y="1393"/>
                  </a:lnTo>
                  <a:lnTo>
                    <a:pt x="96" y="1633"/>
                  </a:lnTo>
                  <a:lnTo>
                    <a:pt x="241" y="1825"/>
                  </a:lnTo>
                  <a:lnTo>
                    <a:pt x="433" y="2017"/>
                  </a:lnTo>
                  <a:lnTo>
                    <a:pt x="673" y="2162"/>
                  </a:lnTo>
                  <a:lnTo>
                    <a:pt x="913" y="2306"/>
                  </a:lnTo>
                  <a:lnTo>
                    <a:pt x="1201" y="2402"/>
                  </a:lnTo>
                  <a:lnTo>
                    <a:pt x="1537" y="2450"/>
                  </a:lnTo>
                  <a:lnTo>
                    <a:pt x="1633" y="2450"/>
                  </a:lnTo>
                  <a:lnTo>
                    <a:pt x="1969" y="2402"/>
                  </a:lnTo>
                  <a:lnTo>
                    <a:pt x="2258" y="2354"/>
                  </a:lnTo>
                  <a:lnTo>
                    <a:pt x="2498" y="2258"/>
                  </a:lnTo>
                  <a:lnTo>
                    <a:pt x="2738" y="2113"/>
                  </a:lnTo>
                  <a:lnTo>
                    <a:pt x="2930" y="1921"/>
                  </a:lnTo>
                  <a:lnTo>
                    <a:pt x="3074" y="1729"/>
                  </a:lnTo>
                  <a:lnTo>
                    <a:pt x="3170" y="1537"/>
                  </a:lnTo>
                  <a:lnTo>
                    <a:pt x="3170" y="1297"/>
                  </a:lnTo>
                  <a:lnTo>
                    <a:pt x="3170" y="1057"/>
                  </a:lnTo>
                  <a:lnTo>
                    <a:pt x="3074" y="817"/>
                  </a:lnTo>
                  <a:lnTo>
                    <a:pt x="2930" y="625"/>
                  </a:lnTo>
                  <a:lnTo>
                    <a:pt x="2786" y="433"/>
                  </a:lnTo>
                  <a:lnTo>
                    <a:pt x="2546" y="289"/>
                  </a:lnTo>
                  <a:lnTo>
                    <a:pt x="2258" y="144"/>
                  </a:lnTo>
                  <a:lnTo>
                    <a:pt x="1969" y="48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66"/>
            <p:cNvSpPr/>
            <p:nvPr/>
          </p:nvSpPr>
          <p:spPr>
            <a:xfrm>
              <a:off x="7068500" y="2803450"/>
              <a:ext cx="79275" cy="61250"/>
            </a:xfrm>
            <a:custGeom>
              <a:avLst/>
              <a:gdLst/>
              <a:ahLst/>
              <a:cxnLst/>
              <a:rect l="l" t="t" r="r" b="b"/>
              <a:pathLst>
                <a:path w="3171" h="2450" fill="none" extrusionOk="0">
                  <a:moveTo>
                    <a:pt x="1537" y="0"/>
                  </a:moveTo>
                  <a:lnTo>
                    <a:pt x="1537" y="0"/>
                  </a:lnTo>
                  <a:lnTo>
                    <a:pt x="1249" y="48"/>
                  </a:lnTo>
                  <a:lnTo>
                    <a:pt x="961" y="96"/>
                  </a:lnTo>
                  <a:lnTo>
                    <a:pt x="721" y="192"/>
                  </a:lnTo>
                  <a:lnTo>
                    <a:pt x="481" y="337"/>
                  </a:lnTo>
                  <a:lnTo>
                    <a:pt x="289" y="529"/>
                  </a:lnTo>
                  <a:lnTo>
                    <a:pt x="145" y="721"/>
                  </a:lnTo>
                  <a:lnTo>
                    <a:pt x="48" y="913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48" y="1393"/>
                  </a:lnTo>
                  <a:lnTo>
                    <a:pt x="96" y="1633"/>
                  </a:lnTo>
                  <a:lnTo>
                    <a:pt x="241" y="1825"/>
                  </a:lnTo>
                  <a:lnTo>
                    <a:pt x="433" y="2017"/>
                  </a:lnTo>
                  <a:lnTo>
                    <a:pt x="673" y="2162"/>
                  </a:lnTo>
                  <a:lnTo>
                    <a:pt x="913" y="2306"/>
                  </a:lnTo>
                  <a:lnTo>
                    <a:pt x="1201" y="2402"/>
                  </a:lnTo>
                  <a:lnTo>
                    <a:pt x="1537" y="2450"/>
                  </a:lnTo>
                  <a:lnTo>
                    <a:pt x="1537" y="2450"/>
                  </a:lnTo>
                  <a:lnTo>
                    <a:pt x="1633" y="2450"/>
                  </a:lnTo>
                  <a:lnTo>
                    <a:pt x="1633" y="2450"/>
                  </a:lnTo>
                  <a:lnTo>
                    <a:pt x="1969" y="2402"/>
                  </a:lnTo>
                  <a:lnTo>
                    <a:pt x="2258" y="2354"/>
                  </a:lnTo>
                  <a:lnTo>
                    <a:pt x="2498" y="2258"/>
                  </a:lnTo>
                  <a:lnTo>
                    <a:pt x="2738" y="2113"/>
                  </a:lnTo>
                  <a:lnTo>
                    <a:pt x="2930" y="1921"/>
                  </a:lnTo>
                  <a:lnTo>
                    <a:pt x="3074" y="1729"/>
                  </a:lnTo>
                  <a:lnTo>
                    <a:pt x="3170" y="1537"/>
                  </a:lnTo>
                  <a:lnTo>
                    <a:pt x="3170" y="1297"/>
                  </a:lnTo>
                  <a:lnTo>
                    <a:pt x="3170" y="1297"/>
                  </a:lnTo>
                  <a:lnTo>
                    <a:pt x="3170" y="1057"/>
                  </a:lnTo>
                  <a:lnTo>
                    <a:pt x="3074" y="817"/>
                  </a:lnTo>
                  <a:lnTo>
                    <a:pt x="2930" y="625"/>
                  </a:lnTo>
                  <a:lnTo>
                    <a:pt x="2786" y="433"/>
                  </a:lnTo>
                  <a:lnTo>
                    <a:pt x="2546" y="289"/>
                  </a:lnTo>
                  <a:lnTo>
                    <a:pt x="2258" y="144"/>
                  </a:lnTo>
                  <a:lnTo>
                    <a:pt x="1969" y="48"/>
                  </a:lnTo>
                  <a:lnTo>
                    <a:pt x="1681" y="0"/>
                  </a:lnTo>
                  <a:lnTo>
                    <a:pt x="1681" y="0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66"/>
            <p:cNvSpPr/>
            <p:nvPr/>
          </p:nvSpPr>
          <p:spPr>
            <a:xfrm>
              <a:off x="6902800" y="2587325"/>
              <a:ext cx="78075" cy="33650"/>
            </a:xfrm>
            <a:custGeom>
              <a:avLst/>
              <a:gdLst/>
              <a:ahLst/>
              <a:cxnLst/>
              <a:rect l="l" t="t" r="r" b="b"/>
              <a:pathLst>
                <a:path w="3123" h="1346" extrusionOk="0">
                  <a:moveTo>
                    <a:pt x="1490" y="1"/>
                  </a:moveTo>
                  <a:lnTo>
                    <a:pt x="1202" y="49"/>
                  </a:lnTo>
                  <a:lnTo>
                    <a:pt x="1009" y="97"/>
                  </a:lnTo>
                  <a:lnTo>
                    <a:pt x="769" y="241"/>
                  </a:lnTo>
                  <a:lnTo>
                    <a:pt x="577" y="337"/>
                  </a:lnTo>
                  <a:lnTo>
                    <a:pt x="385" y="529"/>
                  </a:lnTo>
                  <a:lnTo>
                    <a:pt x="241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49"/>
                  </a:lnTo>
                  <a:lnTo>
                    <a:pt x="49" y="1298"/>
                  </a:lnTo>
                  <a:lnTo>
                    <a:pt x="193" y="1346"/>
                  </a:lnTo>
                  <a:lnTo>
                    <a:pt x="241" y="1249"/>
                  </a:lnTo>
                  <a:lnTo>
                    <a:pt x="481" y="913"/>
                  </a:lnTo>
                  <a:lnTo>
                    <a:pt x="769" y="673"/>
                  </a:lnTo>
                  <a:lnTo>
                    <a:pt x="1106" y="481"/>
                  </a:lnTo>
                  <a:lnTo>
                    <a:pt x="1490" y="385"/>
                  </a:lnTo>
                  <a:lnTo>
                    <a:pt x="2066" y="385"/>
                  </a:lnTo>
                  <a:lnTo>
                    <a:pt x="2210" y="481"/>
                  </a:lnTo>
                  <a:lnTo>
                    <a:pt x="2402" y="577"/>
                  </a:lnTo>
                  <a:lnTo>
                    <a:pt x="2546" y="769"/>
                  </a:lnTo>
                  <a:lnTo>
                    <a:pt x="2690" y="913"/>
                  </a:lnTo>
                  <a:lnTo>
                    <a:pt x="2786" y="1153"/>
                  </a:lnTo>
                  <a:lnTo>
                    <a:pt x="2834" y="1201"/>
                  </a:lnTo>
                  <a:lnTo>
                    <a:pt x="3027" y="1201"/>
                  </a:lnTo>
                  <a:lnTo>
                    <a:pt x="3075" y="1105"/>
                  </a:lnTo>
                  <a:lnTo>
                    <a:pt x="3123" y="1057"/>
                  </a:lnTo>
                  <a:lnTo>
                    <a:pt x="3075" y="961"/>
                  </a:lnTo>
                  <a:lnTo>
                    <a:pt x="2979" y="721"/>
                  </a:lnTo>
                  <a:lnTo>
                    <a:pt x="2786" y="529"/>
                  </a:lnTo>
                  <a:lnTo>
                    <a:pt x="2594" y="337"/>
                  </a:lnTo>
                  <a:lnTo>
                    <a:pt x="2402" y="193"/>
                  </a:lnTo>
                  <a:lnTo>
                    <a:pt x="2162" y="97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66"/>
            <p:cNvSpPr/>
            <p:nvPr/>
          </p:nvSpPr>
          <p:spPr>
            <a:xfrm>
              <a:off x="7080500" y="2635350"/>
              <a:ext cx="72075" cy="42050"/>
            </a:xfrm>
            <a:custGeom>
              <a:avLst/>
              <a:gdLst/>
              <a:ahLst/>
              <a:cxnLst/>
              <a:rect l="l" t="t" r="r" b="b"/>
              <a:pathLst>
                <a:path w="2883" h="1682" extrusionOk="0">
                  <a:moveTo>
                    <a:pt x="913" y="1"/>
                  </a:moveTo>
                  <a:lnTo>
                    <a:pt x="673" y="49"/>
                  </a:lnTo>
                  <a:lnTo>
                    <a:pt x="433" y="97"/>
                  </a:lnTo>
                  <a:lnTo>
                    <a:pt x="241" y="241"/>
                  </a:lnTo>
                  <a:lnTo>
                    <a:pt x="49" y="385"/>
                  </a:lnTo>
                  <a:lnTo>
                    <a:pt x="1" y="433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673"/>
                  </a:lnTo>
                  <a:lnTo>
                    <a:pt x="193" y="673"/>
                  </a:lnTo>
                  <a:lnTo>
                    <a:pt x="289" y="625"/>
                  </a:lnTo>
                  <a:lnTo>
                    <a:pt x="433" y="481"/>
                  </a:lnTo>
                  <a:lnTo>
                    <a:pt x="577" y="385"/>
                  </a:lnTo>
                  <a:lnTo>
                    <a:pt x="769" y="337"/>
                  </a:lnTo>
                  <a:lnTo>
                    <a:pt x="961" y="289"/>
                  </a:lnTo>
                  <a:lnTo>
                    <a:pt x="1153" y="289"/>
                  </a:lnTo>
                  <a:lnTo>
                    <a:pt x="1345" y="337"/>
                  </a:lnTo>
                  <a:lnTo>
                    <a:pt x="1682" y="481"/>
                  </a:lnTo>
                  <a:lnTo>
                    <a:pt x="2018" y="673"/>
                  </a:lnTo>
                  <a:lnTo>
                    <a:pt x="2306" y="961"/>
                  </a:lnTo>
                  <a:lnTo>
                    <a:pt x="2498" y="1249"/>
                  </a:lnTo>
                  <a:lnTo>
                    <a:pt x="2594" y="1442"/>
                  </a:lnTo>
                  <a:lnTo>
                    <a:pt x="2642" y="1586"/>
                  </a:lnTo>
                  <a:lnTo>
                    <a:pt x="2690" y="1682"/>
                  </a:lnTo>
                  <a:lnTo>
                    <a:pt x="2786" y="1682"/>
                  </a:lnTo>
                  <a:lnTo>
                    <a:pt x="2882" y="1634"/>
                  </a:lnTo>
                  <a:lnTo>
                    <a:pt x="2882" y="1538"/>
                  </a:lnTo>
                  <a:lnTo>
                    <a:pt x="2882" y="1346"/>
                  </a:lnTo>
                  <a:lnTo>
                    <a:pt x="2786" y="1105"/>
                  </a:lnTo>
                  <a:lnTo>
                    <a:pt x="2690" y="913"/>
                  </a:lnTo>
                  <a:lnTo>
                    <a:pt x="2546" y="721"/>
                  </a:lnTo>
                  <a:lnTo>
                    <a:pt x="2258" y="385"/>
                  </a:lnTo>
                  <a:lnTo>
                    <a:pt x="1826" y="145"/>
                  </a:lnTo>
                  <a:lnTo>
                    <a:pt x="1634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66"/>
            <p:cNvSpPr/>
            <p:nvPr/>
          </p:nvSpPr>
          <p:spPr>
            <a:xfrm>
              <a:off x="6824775" y="2747025"/>
              <a:ext cx="78050" cy="62450"/>
            </a:xfrm>
            <a:custGeom>
              <a:avLst/>
              <a:gdLst/>
              <a:ahLst/>
              <a:cxnLst/>
              <a:rect l="l" t="t" r="r" b="b"/>
              <a:pathLst>
                <a:path w="3122" h="2498" extrusionOk="0">
                  <a:moveTo>
                    <a:pt x="1297" y="0"/>
                  </a:moveTo>
                  <a:lnTo>
                    <a:pt x="865" y="48"/>
                  </a:lnTo>
                  <a:lnTo>
                    <a:pt x="481" y="192"/>
                  </a:lnTo>
                  <a:lnTo>
                    <a:pt x="336" y="288"/>
                  </a:lnTo>
                  <a:lnTo>
                    <a:pt x="192" y="432"/>
                  </a:lnTo>
                  <a:lnTo>
                    <a:pt x="96" y="576"/>
                  </a:lnTo>
                  <a:lnTo>
                    <a:pt x="48" y="769"/>
                  </a:lnTo>
                  <a:lnTo>
                    <a:pt x="0" y="1009"/>
                  </a:lnTo>
                  <a:lnTo>
                    <a:pt x="0" y="1249"/>
                  </a:lnTo>
                  <a:lnTo>
                    <a:pt x="96" y="1489"/>
                  </a:lnTo>
                  <a:lnTo>
                    <a:pt x="240" y="1729"/>
                  </a:lnTo>
                  <a:lnTo>
                    <a:pt x="385" y="1921"/>
                  </a:lnTo>
                  <a:lnTo>
                    <a:pt x="625" y="2113"/>
                  </a:lnTo>
                  <a:lnTo>
                    <a:pt x="865" y="2257"/>
                  </a:lnTo>
                  <a:lnTo>
                    <a:pt x="1201" y="2401"/>
                  </a:lnTo>
                  <a:lnTo>
                    <a:pt x="1489" y="2449"/>
                  </a:lnTo>
                  <a:lnTo>
                    <a:pt x="1777" y="2497"/>
                  </a:lnTo>
                  <a:lnTo>
                    <a:pt x="2209" y="2449"/>
                  </a:lnTo>
                  <a:lnTo>
                    <a:pt x="2594" y="2305"/>
                  </a:lnTo>
                  <a:lnTo>
                    <a:pt x="2738" y="2161"/>
                  </a:lnTo>
                  <a:lnTo>
                    <a:pt x="2882" y="2065"/>
                  </a:lnTo>
                  <a:lnTo>
                    <a:pt x="2978" y="1873"/>
                  </a:lnTo>
                  <a:lnTo>
                    <a:pt x="3074" y="1729"/>
                  </a:lnTo>
                  <a:lnTo>
                    <a:pt x="3122" y="1489"/>
                  </a:lnTo>
                  <a:lnTo>
                    <a:pt x="3074" y="1249"/>
                  </a:lnTo>
                  <a:lnTo>
                    <a:pt x="3026" y="1009"/>
                  </a:lnTo>
                  <a:lnTo>
                    <a:pt x="2882" y="769"/>
                  </a:lnTo>
                  <a:lnTo>
                    <a:pt x="2690" y="576"/>
                  </a:lnTo>
                  <a:lnTo>
                    <a:pt x="2498" y="384"/>
                  </a:lnTo>
                  <a:lnTo>
                    <a:pt x="2209" y="192"/>
                  </a:lnTo>
                  <a:lnTo>
                    <a:pt x="1921" y="96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7" name="Google Shape;4497;p66"/>
            <p:cNvSpPr/>
            <p:nvPr/>
          </p:nvSpPr>
          <p:spPr>
            <a:xfrm>
              <a:off x="6824775" y="2747025"/>
              <a:ext cx="78050" cy="62450"/>
            </a:xfrm>
            <a:custGeom>
              <a:avLst/>
              <a:gdLst/>
              <a:ahLst/>
              <a:cxnLst/>
              <a:rect l="l" t="t" r="r" b="b"/>
              <a:pathLst>
                <a:path w="3122" h="2498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865" y="48"/>
                  </a:lnTo>
                  <a:lnTo>
                    <a:pt x="481" y="192"/>
                  </a:lnTo>
                  <a:lnTo>
                    <a:pt x="336" y="288"/>
                  </a:lnTo>
                  <a:lnTo>
                    <a:pt x="192" y="432"/>
                  </a:lnTo>
                  <a:lnTo>
                    <a:pt x="96" y="576"/>
                  </a:lnTo>
                  <a:lnTo>
                    <a:pt x="48" y="769"/>
                  </a:lnTo>
                  <a:lnTo>
                    <a:pt x="48" y="769"/>
                  </a:lnTo>
                  <a:lnTo>
                    <a:pt x="0" y="1009"/>
                  </a:lnTo>
                  <a:lnTo>
                    <a:pt x="0" y="1249"/>
                  </a:lnTo>
                  <a:lnTo>
                    <a:pt x="96" y="1489"/>
                  </a:lnTo>
                  <a:lnTo>
                    <a:pt x="240" y="1729"/>
                  </a:lnTo>
                  <a:lnTo>
                    <a:pt x="385" y="1921"/>
                  </a:lnTo>
                  <a:lnTo>
                    <a:pt x="625" y="2113"/>
                  </a:lnTo>
                  <a:lnTo>
                    <a:pt x="865" y="2257"/>
                  </a:lnTo>
                  <a:lnTo>
                    <a:pt x="1201" y="2401"/>
                  </a:lnTo>
                  <a:lnTo>
                    <a:pt x="1201" y="2401"/>
                  </a:lnTo>
                  <a:lnTo>
                    <a:pt x="1489" y="2449"/>
                  </a:lnTo>
                  <a:lnTo>
                    <a:pt x="1777" y="2497"/>
                  </a:lnTo>
                  <a:lnTo>
                    <a:pt x="1777" y="2497"/>
                  </a:lnTo>
                  <a:lnTo>
                    <a:pt x="2209" y="2449"/>
                  </a:lnTo>
                  <a:lnTo>
                    <a:pt x="2594" y="2305"/>
                  </a:lnTo>
                  <a:lnTo>
                    <a:pt x="2738" y="2161"/>
                  </a:lnTo>
                  <a:lnTo>
                    <a:pt x="2882" y="2065"/>
                  </a:lnTo>
                  <a:lnTo>
                    <a:pt x="2978" y="1873"/>
                  </a:lnTo>
                  <a:lnTo>
                    <a:pt x="3074" y="1729"/>
                  </a:lnTo>
                  <a:lnTo>
                    <a:pt x="3074" y="1729"/>
                  </a:lnTo>
                  <a:lnTo>
                    <a:pt x="3122" y="1489"/>
                  </a:lnTo>
                  <a:lnTo>
                    <a:pt x="3074" y="1249"/>
                  </a:lnTo>
                  <a:lnTo>
                    <a:pt x="3026" y="1009"/>
                  </a:lnTo>
                  <a:lnTo>
                    <a:pt x="2882" y="769"/>
                  </a:lnTo>
                  <a:lnTo>
                    <a:pt x="2690" y="576"/>
                  </a:lnTo>
                  <a:lnTo>
                    <a:pt x="2498" y="384"/>
                  </a:lnTo>
                  <a:lnTo>
                    <a:pt x="2209" y="192"/>
                  </a:lnTo>
                  <a:lnTo>
                    <a:pt x="1921" y="96"/>
                  </a:lnTo>
                  <a:lnTo>
                    <a:pt x="1921" y="96"/>
                  </a:lnTo>
                  <a:lnTo>
                    <a:pt x="1585" y="0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66"/>
            <p:cNvSpPr/>
            <p:nvPr/>
          </p:nvSpPr>
          <p:spPr>
            <a:xfrm>
              <a:off x="7046875" y="2683375"/>
              <a:ext cx="93675" cy="111700"/>
            </a:xfrm>
            <a:custGeom>
              <a:avLst/>
              <a:gdLst/>
              <a:ahLst/>
              <a:cxnLst/>
              <a:rect l="l" t="t" r="r" b="b"/>
              <a:pathLst>
                <a:path w="3747" h="4468" extrusionOk="0">
                  <a:moveTo>
                    <a:pt x="1970" y="1"/>
                  </a:moveTo>
                  <a:lnTo>
                    <a:pt x="1634" y="49"/>
                  </a:lnTo>
                  <a:lnTo>
                    <a:pt x="1298" y="145"/>
                  </a:lnTo>
                  <a:lnTo>
                    <a:pt x="1010" y="289"/>
                  </a:lnTo>
                  <a:lnTo>
                    <a:pt x="721" y="481"/>
                  </a:lnTo>
                  <a:lnTo>
                    <a:pt x="529" y="769"/>
                  </a:lnTo>
                  <a:lnTo>
                    <a:pt x="337" y="1057"/>
                  </a:lnTo>
                  <a:lnTo>
                    <a:pt x="241" y="1394"/>
                  </a:lnTo>
                  <a:lnTo>
                    <a:pt x="49" y="2306"/>
                  </a:lnTo>
                  <a:lnTo>
                    <a:pt x="1" y="2690"/>
                  </a:lnTo>
                  <a:lnTo>
                    <a:pt x="49" y="3026"/>
                  </a:lnTo>
                  <a:lnTo>
                    <a:pt x="145" y="3363"/>
                  </a:lnTo>
                  <a:lnTo>
                    <a:pt x="289" y="3651"/>
                  </a:lnTo>
                  <a:lnTo>
                    <a:pt x="481" y="3939"/>
                  </a:lnTo>
                  <a:lnTo>
                    <a:pt x="769" y="4131"/>
                  </a:lnTo>
                  <a:lnTo>
                    <a:pt x="1058" y="4323"/>
                  </a:lnTo>
                  <a:lnTo>
                    <a:pt x="1394" y="4419"/>
                  </a:lnTo>
                  <a:lnTo>
                    <a:pt x="1778" y="4467"/>
                  </a:lnTo>
                  <a:lnTo>
                    <a:pt x="2114" y="4419"/>
                  </a:lnTo>
                  <a:lnTo>
                    <a:pt x="2450" y="4323"/>
                  </a:lnTo>
                  <a:lnTo>
                    <a:pt x="2738" y="4179"/>
                  </a:lnTo>
                  <a:lnTo>
                    <a:pt x="3027" y="3987"/>
                  </a:lnTo>
                  <a:lnTo>
                    <a:pt x="3219" y="3699"/>
                  </a:lnTo>
                  <a:lnTo>
                    <a:pt x="3411" y="3411"/>
                  </a:lnTo>
                  <a:lnTo>
                    <a:pt x="3507" y="3074"/>
                  </a:lnTo>
                  <a:lnTo>
                    <a:pt x="3699" y="2162"/>
                  </a:lnTo>
                  <a:lnTo>
                    <a:pt x="3747" y="1778"/>
                  </a:lnTo>
                  <a:lnTo>
                    <a:pt x="3699" y="1442"/>
                  </a:lnTo>
                  <a:lnTo>
                    <a:pt x="3603" y="1105"/>
                  </a:lnTo>
                  <a:lnTo>
                    <a:pt x="3459" y="817"/>
                  </a:lnTo>
                  <a:lnTo>
                    <a:pt x="3267" y="529"/>
                  </a:lnTo>
                  <a:lnTo>
                    <a:pt x="2979" y="337"/>
                  </a:lnTo>
                  <a:lnTo>
                    <a:pt x="2690" y="145"/>
                  </a:lnTo>
                  <a:lnTo>
                    <a:pt x="2354" y="49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9" name="Google Shape;4499;p66"/>
            <p:cNvSpPr/>
            <p:nvPr/>
          </p:nvSpPr>
          <p:spPr>
            <a:xfrm>
              <a:off x="7046875" y="2689375"/>
              <a:ext cx="68475" cy="94875"/>
            </a:xfrm>
            <a:custGeom>
              <a:avLst/>
              <a:gdLst/>
              <a:ahLst/>
              <a:cxnLst/>
              <a:rect l="l" t="t" r="r" b="b"/>
              <a:pathLst>
                <a:path w="2739" h="3795" extrusionOk="0">
                  <a:moveTo>
                    <a:pt x="1106" y="1"/>
                  </a:moveTo>
                  <a:lnTo>
                    <a:pt x="817" y="193"/>
                  </a:lnTo>
                  <a:lnTo>
                    <a:pt x="577" y="481"/>
                  </a:lnTo>
                  <a:lnTo>
                    <a:pt x="385" y="817"/>
                  </a:lnTo>
                  <a:lnTo>
                    <a:pt x="241" y="1154"/>
                  </a:lnTo>
                  <a:lnTo>
                    <a:pt x="49" y="2066"/>
                  </a:lnTo>
                  <a:lnTo>
                    <a:pt x="1" y="2306"/>
                  </a:lnTo>
                  <a:lnTo>
                    <a:pt x="1" y="2546"/>
                  </a:lnTo>
                  <a:lnTo>
                    <a:pt x="97" y="2979"/>
                  </a:lnTo>
                  <a:lnTo>
                    <a:pt x="241" y="3363"/>
                  </a:lnTo>
                  <a:lnTo>
                    <a:pt x="529" y="3699"/>
                  </a:lnTo>
                  <a:lnTo>
                    <a:pt x="769" y="3795"/>
                  </a:lnTo>
                  <a:lnTo>
                    <a:pt x="1058" y="3795"/>
                  </a:lnTo>
                  <a:lnTo>
                    <a:pt x="1394" y="3747"/>
                  </a:lnTo>
                  <a:lnTo>
                    <a:pt x="1682" y="3651"/>
                  </a:lnTo>
                  <a:lnTo>
                    <a:pt x="1970" y="3459"/>
                  </a:lnTo>
                  <a:lnTo>
                    <a:pt x="2210" y="3219"/>
                  </a:lnTo>
                  <a:lnTo>
                    <a:pt x="2402" y="2931"/>
                  </a:lnTo>
                  <a:lnTo>
                    <a:pt x="2546" y="2594"/>
                  </a:lnTo>
                  <a:lnTo>
                    <a:pt x="2690" y="2210"/>
                  </a:lnTo>
                  <a:lnTo>
                    <a:pt x="2738" y="1826"/>
                  </a:lnTo>
                  <a:lnTo>
                    <a:pt x="2738" y="1442"/>
                  </a:lnTo>
                  <a:lnTo>
                    <a:pt x="2642" y="1106"/>
                  </a:lnTo>
                  <a:lnTo>
                    <a:pt x="2498" y="769"/>
                  </a:lnTo>
                  <a:lnTo>
                    <a:pt x="2354" y="529"/>
                  </a:lnTo>
                  <a:lnTo>
                    <a:pt x="2114" y="289"/>
                  </a:lnTo>
                  <a:lnTo>
                    <a:pt x="1874" y="97"/>
                  </a:lnTo>
                  <a:lnTo>
                    <a:pt x="153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0" name="Google Shape;4500;p66"/>
            <p:cNvSpPr/>
            <p:nvPr/>
          </p:nvSpPr>
          <p:spPr>
            <a:xfrm>
              <a:off x="6986850" y="2729000"/>
              <a:ext cx="21650" cy="20450"/>
            </a:xfrm>
            <a:custGeom>
              <a:avLst/>
              <a:gdLst/>
              <a:ahLst/>
              <a:cxnLst/>
              <a:rect l="l" t="t" r="r" b="b"/>
              <a:pathLst>
                <a:path w="866" h="818" extrusionOk="0">
                  <a:moveTo>
                    <a:pt x="145" y="1"/>
                  </a:moveTo>
                  <a:lnTo>
                    <a:pt x="145" y="49"/>
                  </a:lnTo>
                  <a:lnTo>
                    <a:pt x="49" y="385"/>
                  </a:lnTo>
                  <a:lnTo>
                    <a:pt x="1" y="577"/>
                  </a:lnTo>
                  <a:lnTo>
                    <a:pt x="1" y="673"/>
                  </a:lnTo>
                  <a:lnTo>
                    <a:pt x="1" y="769"/>
                  </a:lnTo>
                  <a:lnTo>
                    <a:pt x="49" y="769"/>
                  </a:lnTo>
                  <a:lnTo>
                    <a:pt x="97" y="817"/>
                  </a:lnTo>
                  <a:lnTo>
                    <a:pt x="145" y="769"/>
                  </a:lnTo>
                  <a:lnTo>
                    <a:pt x="193" y="673"/>
                  </a:lnTo>
                  <a:lnTo>
                    <a:pt x="193" y="577"/>
                  </a:lnTo>
                  <a:lnTo>
                    <a:pt x="193" y="433"/>
                  </a:lnTo>
                  <a:lnTo>
                    <a:pt x="241" y="241"/>
                  </a:lnTo>
                  <a:lnTo>
                    <a:pt x="241" y="241"/>
                  </a:lnTo>
                  <a:lnTo>
                    <a:pt x="241" y="241"/>
                  </a:lnTo>
                  <a:lnTo>
                    <a:pt x="289" y="385"/>
                  </a:lnTo>
                  <a:lnTo>
                    <a:pt x="433" y="625"/>
                  </a:lnTo>
                  <a:lnTo>
                    <a:pt x="529" y="673"/>
                  </a:lnTo>
                  <a:lnTo>
                    <a:pt x="577" y="673"/>
                  </a:lnTo>
                  <a:lnTo>
                    <a:pt x="865" y="241"/>
                  </a:lnTo>
                  <a:lnTo>
                    <a:pt x="865" y="193"/>
                  </a:lnTo>
                  <a:lnTo>
                    <a:pt x="817" y="97"/>
                  </a:lnTo>
                  <a:lnTo>
                    <a:pt x="769" y="97"/>
                  </a:lnTo>
                  <a:lnTo>
                    <a:pt x="721" y="145"/>
                  </a:lnTo>
                  <a:lnTo>
                    <a:pt x="526" y="405"/>
                  </a:lnTo>
                  <a:lnTo>
                    <a:pt x="433" y="289"/>
                  </a:lnTo>
                  <a:lnTo>
                    <a:pt x="337" y="145"/>
                  </a:lnTo>
                  <a:lnTo>
                    <a:pt x="289" y="49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1" name="Google Shape;4501;p66"/>
            <p:cNvSpPr/>
            <p:nvPr/>
          </p:nvSpPr>
          <p:spPr>
            <a:xfrm>
              <a:off x="6883600" y="2646175"/>
              <a:ext cx="92475" cy="111675"/>
            </a:xfrm>
            <a:custGeom>
              <a:avLst/>
              <a:gdLst/>
              <a:ahLst/>
              <a:cxnLst/>
              <a:rect l="l" t="t" r="r" b="b"/>
              <a:pathLst>
                <a:path w="3699" h="4467" extrusionOk="0">
                  <a:moveTo>
                    <a:pt x="1874" y="0"/>
                  </a:moveTo>
                  <a:lnTo>
                    <a:pt x="1537" y="48"/>
                  </a:lnTo>
                  <a:lnTo>
                    <a:pt x="1201" y="144"/>
                  </a:lnTo>
                  <a:lnTo>
                    <a:pt x="913" y="336"/>
                  </a:lnTo>
                  <a:lnTo>
                    <a:pt x="625" y="528"/>
                  </a:lnTo>
                  <a:lnTo>
                    <a:pt x="433" y="816"/>
                  </a:lnTo>
                  <a:lnTo>
                    <a:pt x="289" y="1153"/>
                  </a:lnTo>
                  <a:lnTo>
                    <a:pt x="193" y="1489"/>
                  </a:lnTo>
                  <a:lnTo>
                    <a:pt x="1" y="2401"/>
                  </a:lnTo>
                  <a:lnTo>
                    <a:pt x="1" y="2738"/>
                  </a:lnTo>
                  <a:lnTo>
                    <a:pt x="49" y="3122"/>
                  </a:lnTo>
                  <a:lnTo>
                    <a:pt x="145" y="3410"/>
                  </a:lnTo>
                  <a:lnTo>
                    <a:pt x="289" y="3746"/>
                  </a:lnTo>
                  <a:lnTo>
                    <a:pt x="529" y="3986"/>
                  </a:lnTo>
                  <a:lnTo>
                    <a:pt x="817" y="4178"/>
                  </a:lnTo>
                  <a:lnTo>
                    <a:pt x="1105" y="4370"/>
                  </a:lnTo>
                  <a:lnTo>
                    <a:pt x="1441" y="4466"/>
                  </a:lnTo>
                  <a:lnTo>
                    <a:pt x="1826" y="4466"/>
                  </a:lnTo>
                  <a:lnTo>
                    <a:pt x="2162" y="4418"/>
                  </a:lnTo>
                  <a:lnTo>
                    <a:pt x="2498" y="4322"/>
                  </a:lnTo>
                  <a:lnTo>
                    <a:pt x="2786" y="4130"/>
                  </a:lnTo>
                  <a:lnTo>
                    <a:pt x="3026" y="3938"/>
                  </a:lnTo>
                  <a:lnTo>
                    <a:pt x="3266" y="3650"/>
                  </a:lnTo>
                  <a:lnTo>
                    <a:pt x="3410" y="3362"/>
                  </a:lnTo>
                  <a:lnTo>
                    <a:pt x="3506" y="3026"/>
                  </a:lnTo>
                  <a:lnTo>
                    <a:pt x="3650" y="2065"/>
                  </a:lnTo>
                  <a:lnTo>
                    <a:pt x="3698" y="1729"/>
                  </a:lnTo>
                  <a:lnTo>
                    <a:pt x="3650" y="1393"/>
                  </a:lnTo>
                  <a:lnTo>
                    <a:pt x="3554" y="1057"/>
                  </a:lnTo>
                  <a:lnTo>
                    <a:pt x="3362" y="768"/>
                  </a:lnTo>
                  <a:lnTo>
                    <a:pt x="3170" y="480"/>
                  </a:lnTo>
                  <a:lnTo>
                    <a:pt x="2882" y="288"/>
                  </a:lnTo>
                  <a:lnTo>
                    <a:pt x="2594" y="144"/>
                  </a:lnTo>
                  <a:lnTo>
                    <a:pt x="2210" y="48"/>
                  </a:lnTo>
                  <a:lnTo>
                    <a:pt x="187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66"/>
            <p:cNvSpPr/>
            <p:nvPr/>
          </p:nvSpPr>
          <p:spPr>
            <a:xfrm>
              <a:off x="6883600" y="2646175"/>
              <a:ext cx="92475" cy="111675"/>
            </a:xfrm>
            <a:custGeom>
              <a:avLst/>
              <a:gdLst/>
              <a:ahLst/>
              <a:cxnLst/>
              <a:rect l="l" t="t" r="r" b="b"/>
              <a:pathLst>
                <a:path w="3699" h="4467" fill="none" extrusionOk="0">
                  <a:moveTo>
                    <a:pt x="1441" y="4466"/>
                  </a:moveTo>
                  <a:lnTo>
                    <a:pt x="1441" y="4466"/>
                  </a:lnTo>
                  <a:lnTo>
                    <a:pt x="1441" y="4466"/>
                  </a:lnTo>
                  <a:lnTo>
                    <a:pt x="1105" y="4370"/>
                  </a:lnTo>
                  <a:lnTo>
                    <a:pt x="817" y="4178"/>
                  </a:lnTo>
                  <a:lnTo>
                    <a:pt x="529" y="3986"/>
                  </a:lnTo>
                  <a:lnTo>
                    <a:pt x="289" y="3746"/>
                  </a:lnTo>
                  <a:lnTo>
                    <a:pt x="145" y="3410"/>
                  </a:lnTo>
                  <a:lnTo>
                    <a:pt x="49" y="3122"/>
                  </a:lnTo>
                  <a:lnTo>
                    <a:pt x="1" y="2738"/>
                  </a:lnTo>
                  <a:lnTo>
                    <a:pt x="1" y="2401"/>
                  </a:lnTo>
                  <a:lnTo>
                    <a:pt x="193" y="1489"/>
                  </a:lnTo>
                  <a:lnTo>
                    <a:pt x="193" y="1489"/>
                  </a:lnTo>
                  <a:lnTo>
                    <a:pt x="289" y="1153"/>
                  </a:lnTo>
                  <a:lnTo>
                    <a:pt x="433" y="816"/>
                  </a:lnTo>
                  <a:lnTo>
                    <a:pt x="625" y="528"/>
                  </a:lnTo>
                  <a:lnTo>
                    <a:pt x="913" y="336"/>
                  </a:lnTo>
                  <a:lnTo>
                    <a:pt x="1201" y="144"/>
                  </a:lnTo>
                  <a:lnTo>
                    <a:pt x="1537" y="48"/>
                  </a:lnTo>
                  <a:lnTo>
                    <a:pt x="1874" y="0"/>
                  </a:lnTo>
                  <a:lnTo>
                    <a:pt x="2210" y="48"/>
                  </a:lnTo>
                  <a:lnTo>
                    <a:pt x="2210" y="48"/>
                  </a:lnTo>
                  <a:lnTo>
                    <a:pt x="2594" y="144"/>
                  </a:lnTo>
                  <a:lnTo>
                    <a:pt x="2882" y="288"/>
                  </a:lnTo>
                  <a:lnTo>
                    <a:pt x="3170" y="480"/>
                  </a:lnTo>
                  <a:lnTo>
                    <a:pt x="3362" y="768"/>
                  </a:lnTo>
                  <a:lnTo>
                    <a:pt x="3554" y="1057"/>
                  </a:lnTo>
                  <a:lnTo>
                    <a:pt x="3650" y="1393"/>
                  </a:lnTo>
                  <a:lnTo>
                    <a:pt x="3698" y="1729"/>
                  </a:lnTo>
                  <a:lnTo>
                    <a:pt x="3650" y="2065"/>
                  </a:lnTo>
                  <a:lnTo>
                    <a:pt x="3506" y="3026"/>
                  </a:lnTo>
                  <a:lnTo>
                    <a:pt x="3506" y="3026"/>
                  </a:lnTo>
                  <a:lnTo>
                    <a:pt x="3410" y="3362"/>
                  </a:lnTo>
                  <a:lnTo>
                    <a:pt x="3266" y="3650"/>
                  </a:lnTo>
                  <a:lnTo>
                    <a:pt x="3026" y="3938"/>
                  </a:lnTo>
                  <a:lnTo>
                    <a:pt x="2786" y="4130"/>
                  </a:lnTo>
                  <a:lnTo>
                    <a:pt x="2498" y="4322"/>
                  </a:lnTo>
                  <a:lnTo>
                    <a:pt x="2162" y="4418"/>
                  </a:lnTo>
                  <a:lnTo>
                    <a:pt x="1826" y="4466"/>
                  </a:lnTo>
                  <a:lnTo>
                    <a:pt x="1441" y="44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66"/>
            <p:cNvSpPr/>
            <p:nvPr/>
          </p:nvSpPr>
          <p:spPr>
            <a:xfrm>
              <a:off x="6907625" y="2658175"/>
              <a:ext cx="68450" cy="96075"/>
            </a:xfrm>
            <a:custGeom>
              <a:avLst/>
              <a:gdLst/>
              <a:ahLst/>
              <a:cxnLst/>
              <a:rect l="l" t="t" r="r" b="b"/>
              <a:pathLst>
                <a:path w="2738" h="3843" extrusionOk="0">
                  <a:moveTo>
                    <a:pt x="1585" y="0"/>
                  </a:moveTo>
                  <a:lnTo>
                    <a:pt x="1297" y="96"/>
                  </a:lnTo>
                  <a:lnTo>
                    <a:pt x="1009" y="192"/>
                  </a:lnTo>
                  <a:lnTo>
                    <a:pt x="720" y="385"/>
                  </a:lnTo>
                  <a:lnTo>
                    <a:pt x="480" y="673"/>
                  </a:lnTo>
                  <a:lnTo>
                    <a:pt x="288" y="961"/>
                  </a:lnTo>
                  <a:lnTo>
                    <a:pt x="144" y="1297"/>
                  </a:lnTo>
                  <a:lnTo>
                    <a:pt x="48" y="1681"/>
                  </a:lnTo>
                  <a:lnTo>
                    <a:pt x="0" y="2065"/>
                  </a:lnTo>
                  <a:lnTo>
                    <a:pt x="48" y="2450"/>
                  </a:lnTo>
                  <a:lnTo>
                    <a:pt x="144" y="2786"/>
                  </a:lnTo>
                  <a:lnTo>
                    <a:pt x="288" y="3074"/>
                  </a:lnTo>
                  <a:lnTo>
                    <a:pt x="432" y="3362"/>
                  </a:lnTo>
                  <a:lnTo>
                    <a:pt x="672" y="3602"/>
                  </a:lnTo>
                  <a:lnTo>
                    <a:pt x="961" y="3746"/>
                  </a:lnTo>
                  <a:lnTo>
                    <a:pt x="1249" y="3842"/>
                  </a:lnTo>
                  <a:lnTo>
                    <a:pt x="1489" y="3842"/>
                  </a:lnTo>
                  <a:lnTo>
                    <a:pt x="1873" y="3650"/>
                  </a:lnTo>
                  <a:lnTo>
                    <a:pt x="2161" y="3314"/>
                  </a:lnTo>
                  <a:lnTo>
                    <a:pt x="2401" y="2978"/>
                  </a:lnTo>
                  <a:lnTo>
                    <a:pt x="2497" y="2738"/>
                  </a:lnTo>
                  <a:lnTo>
                    <a:pt x="2545" y="2546"/>
                  </a:lnTo>
                  <a:lnTo>
                    <a:pt x="2689" y="1585"/>
                  </a:lnTo>
                  <a:lnTo>
                    <a:pt x="2737" y="1201"/>
                  </a:lnTo>
                  <a:lnTo>
                    <a:pt x="2689" y="865"/>
                  </a:lnTo>
                  <a:lnTo>
                    <a:pt x="2545" y="481"/>
                  </a:lnTo>
                  <a:lnTo>
                    <a:pt x="2353" y="192"/>
                  </a:lnTo>
                  <a:lnTo>
                    <a:pt x="2161" y="96"/>
                  </a:lnTo>
                  <a:lnTo>
                    <a:pt x="1921" y="48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66"/>
            <p:cNvSpPr/>
            <p:nvPr/>
          </p:nvSpPr>
          <p:spPr>
            <a:xfrm>
              <a:off x="6813975" y="2592125"/>
              <a:ext cx="183700" cy="183725"/>
            </a:xfrm>
            <a:custGeom>
              <a:avLst/>
              <a:gdLst/>
              <a:ahLst/>
              <a:cxnLst/>
              <a:rect l="l" t="t" r="r" b="b"/>
              <a:pathLst>
                <a:path w="7348" h="7349" extrusionOk="0">
                  <a:moveTo>
                    <a:pt x="3986" y="577"/>
                  </a:moveTo>
                  <a:lnTo>
                    <a:pt x="4322" y="625"/>
                  </a:lnTo>
                  <a:lnTo>
                    <a:pt x="4611" y="721"/>
                  </a:lnTo>
                  <a:lnTo>
                    <a:pt x="4899" y="817"/>
                  </a:lnTo>
                  <a:lnTo>
                    <a:pt x="5139" y="913"/>
                  </a:lnTo>
                  <a:lnTo>
                    <a:pt x="5427" y="1106"/>
                  </a:lnTo>
                  <a:lnTo>
                    <a:pt x="5859" y="1490"/>
                  </a:lnTo>
                  <a:lnTo>
                    <a:pt x="6243" y="1922"/>
                  </a:lnTo>
                  <a:lnTo>
                    <a:pt x="6435" y="2210"/>
                  </a:lnTo>
                  <a:lnTo>
                    <a:pt x="6532" y="2450"/>
                  </a:lnTo>
                  <a:lnTo>
                    <a:pt x="6628" y="2738"/>
                  </a:lnTo>
                  <a:lnTo>
                    <a:pt x="6724" y="3027"/>
                  </a:lnTo>
                  <a:lnTo>
                    <a:pt x="6772" y="3363"/>
                  </a:lnTo>
                  <a:lnTo>
                    <a:pt x="6772" y="3651"/>
                  </a:lnTo>
                  <a:lnTo>
                    <a:pt x="6772" y="3987"/>
                  </a:lnTo>
                  <a:lnTo>
                    <a:pt x="6724" y="4275"/>
                  </a:lnTo>
                  <a:lnTo>
                    <a:pt x="6628" y="4611"/>
                  </a:lnTo>
                  <a:lnTo>
                    <a:pt x="6532" y="4900"/>
                  </a:lnTo>
                  <a:lnTo>
                    <a:pt x="6435" y="5140"/>
                  </a:lnTo>
                  <a:lnTo>
                    <a:pt x="6243" y="5428"/>
                  </a:lnTo>
                  <a:lnTo>
                    <a:pt x="5859" y="5860"/>
                  </a:lnTo>
                  <a:lnTo>
                    <a:pt x="5427" y="6244"/>
                  </a:lnTo>
                  <a:lnTo>
                    <a:pt x="5139" y="6388"/>
                  </a:lnTo>
                  <a:lnTo>
                    <a:pt x="4899" y="6532"/>
                  </a:lnTo>
                  <a:lnTo>
                    <a:pt x="4611" y="6628"/>
                  </a:lnTo>
                  <a:lnTo>
                    <a:pt x="4322" y="6724"/>
                  </a:lnTo>
                  <a:lnTo>
                    <a:pt x="3986" y="6772"/>
                  </a:lnTo>
                  <a:lnTo>
                    <a:pt x="3362" y="6772"/>
                  </a:lnTo>
                  <a:lnTo>
                    <a:pt x="3074" y="6724"/>
                  </a:lnTo>
                  <a:lnTo>
                    <a:pt x="2738" y="6628"/>
                  </a:lnTo>
                  <a:lnTo>
                    <a:pt x="2449" y="6532"/>
                  </a:lnTo>
                  <a:lnTo>
                    <a:pt x="2209" y="6388"/>
                  </a:lnTo>
                  <a:lnTo>
                    <a:pt x="1921" y="6244"/>
                  </a:lnTo>
                  <a:lnTo>
                    <a:pt x="1489" y="5860"/>
                  </a:lnTo>
                  <a:lnTo>
                    <a:pt x="1105" y="5428"/>
                  </a:lnTo>
                  <a:lnTo>
                    <a:pt x="961" y="5140"/>
                  </a:lnTo>
                  <a:lnTo>
                    <a:pt x="817" y="4900"/>
                  </a:lnTo>
                  <a:lnTo>
                    <a:pt x="720" y="4611"/>
                  </a:lnTo>
                  <a:lnTo>
                    <a:pt x="624" y="4275"/>
                  </a:lnTo>
                  <a:lnTo>
                    <a:pt x="576" y="3987"/>
                  </a:lnTo>
                  <a:lnTo>
                    <a:pt x="576" y="3651"/>
                  </a:lnTo>
                  <a:lnTo>
                    <a:pt x="576" y="3363"/>
                  </a:lnTo>
                  <a:lnTo>
                    <a:pt x="624" y="3027"/>
                  </a:lnTo>
                  <a:lnTo>
                    <a:pt x="720" y="2738"/>
                  </a:lnTo>
                  <a:lnTo>
                    <a:pt x="817" y="2450"/>
                  </a:lnTo>
                  <a:lnTo>
                    <a:pt x="961" y="2210"/>
                  </a:lnTo>
                  <a:lnTo>
                    <a:pt x="1105" y="1922"/>
                  </a:lnTo>
                  <a:lnTo>
                    <a:pt x="1489" y="1490"/>
                  </a:lnTo>
                  <a:lnTo>
                    <a:pt x="1921" y="1106"/>
                  </a:lnTo>
                  <a:lnTo>
                    <a:pt x="2209" y="913"/>
                  </a:lnTo>
                  <a:lnTo>
                    <a:pt x="2449" y="817"/>
                  </a:lnTo>
                  <a:lnTo>
                    <a:pt x="2738" y="721"/>
                  </a:lnTo>
                  <a:lnTo>
                    <a:pt x="3074" y="625"/>
                  </a:lnTo>
                  <a:lnTo>
                    <a:pt x="3362" y="577"/>
                  </a:lnTo>
                  <a:close/>
                  <a:moveTo>
                    <a:pt x="3314" y="1"/>
                  </a:moveTo>
                  <a:lnTo>
                    <a:pt x="2930" y="49"/>
                  </a:lnTo>
                  <a:lnTo>
                    <a:pt x="2593" y="145"/>
                  </a:lnTo>
                  <a:lnTo>
                    <a:pt x="2257" y="289"/>
                  </a:lnTo>
                  <a:lnTo>
                    <a:pt x="1921" y="433"/>
                  </a:lnTo>
                  <a:lnTo>
                    <a:pt x="1633" y="625"/>
                  </a:lnTo>
                  <a:lnTo>
                    <a:pt x="1345" y="817"/>
                  </a:lnTo>
                  <a:lnTo>
                    <a:pt x="1057" y="1057"/>
                  </a:lnTo>
                  <a:lnTo>
                    <a:pt x="817" y="1346"/>
                  </a:lnTo>
                  <a:lnTo>
                    <a:pt x="624" y="1586"/>
                  </a:lnTo>
                  <a:lnTo>
                    <a:pt x="432" y="1922"/>
                  </a:lnTo>
                  <a:lnTo>
                    <a:pt x="288" y="2258"/>
                  </a:lnTo>
                  <a:lnTo>
                    <a:pt x="144" y="2594"/>
                  </a:lnTo>
                  <a:lnTo>
                    <a:pt x="48" y="2930"/>
                  </a:lnTo>
                  <a:lnTo>
                    <a:pt x="0" y="3315"/>
                  </a:lnTo>
                  <a:lnTo>
                    <a:pt x="0" y="3651"/>
                  </a:lnTo>
                  <a:lnTo>
                    <a:pt x="0" y="4035"/>
                  </a:lnTo>
                  <a:lnTo>
                    <a:pt x="48" y="4419"/>
                  </a:lnTo>
                  <a:lnTo>
                    <a:pt x="144" y="4755"/>
                  </a:lnTo>
                  <a:lnTo>
                    <a:pt x="288" y="5092"/>
                  </a:lnTo>
                  <a:lnTo>
                    <a:pt x="432" y="5428"/>
                  </a:lnTo>
                  <a:lnTo>
                    <a:pt x="624" y="5716"/>
                  </a:lnTo>
                  <a:lnTo>
                    <a:pt x="817" y="6004"/>
                  </a:lnTo>
                  <a:lnTo>
                    <a:pt x="1057" y="6292"/>
                  </a:lnTo>
                  <a:lnTo>
                    <a:pt x="1345" y="6532"/>
                  </a:lnTo>
                  <a:lnTo>
                    <a:pt x="1633" y="6724"/>
                  </a:lnTo>
                  <a:lnTo>
                    <a:pt x="1921" y="6917"/>
                  </a:lnTo>
                  <a:lnTo>
                    <a:pt x="2257" y="7061"/>
                  </a:lnTo>
                  <a:lnTo>
                    <a:pt x="2593" y="7205"/>
                  </a:lnTo>
                  <a:lnTo>
                    <a:pt x="2930" y="7301"/>
                  </a:lnTo>
                  <a:lnTo>
                    <a:pt x="3314" y="7349"/>
                  </a:lnTo>
                  <a:lnTo>
                    <a:pt x="4034" y="7349"/>
                  </a:lnTo>
                  <a:lnTo>
                    <a:pt x="4418" y="7301"/>
                  </a:lnTo>
                  <a:lnTo>
                    <a:pt x="4755" y="7205"/>
                  </a:lnTo>
                  <a:lnTo>
                    <a:pt x="5091" y="7061"/>
                  </a:lnTo>
                  <a:lnTo>
                    <a:pt x="5427" y="6917"/>
                  </a:lnTo>
                  <a:lnTo>
                    <a:pt x="5763" y="6724"/>
                  </a:lnTo>
                  <a:lnTo>
                    <a:pt x="6003" y="6532"/>
                  </a:lnTo>
                  <a:lnTo>
                    <a:pt x="6291" y="6292"/>
                  </a:lnTo>
                  <a:lnTo>
                    <a:pt x="6532" y="6004"/>
                  </a:lnTo>
                  <a:lnTo>
                    <a:pt x="6724" y="5716"/>
                  </a:lnTo>
                  <a:lnTo>
                    <a:pt x="6916" y="5428"/>
                  </a:lnTo>
                  <a:lnTo>
                    <a:pt x="7060" y="5092"/>
                  </a:lnTo>
                  <a:lnTo>
                    <a:pt x="7204" y="4755"/>
                  </a:lnTo>
                  <a:lnTo>
                    <a:pt x="7300" y="4419"/>
                  </a:lnTo>
                  <a:lnTo>
                    <a:pt x="7348" y="4035"/>
                  </a:lnTo>
                  <a:lnTo>
                    <a:pt x="7348" y="3651"/>
                  </a:lnTo>
                  <a:lnTo>
                    <a:pt x="7348" y="3315"/>
                  </a:lnTo>
                  <a:lnTo>
                    <a:pt x="7300" y="2930"/>
                  </a:lnTo>
                  <a:lnTo>
                    <a:pt x="7204" y="2594"/>
                  </a:lnTo>
                  <a:lnTo>
                    <a:pt x="7060" y="2258"/>
                  </a:lnTo>
                  <a:lnTo>
                    <a:pt x="6916" y="1922"/>
                  </a:lnTo>
                  <a:lnTo>
                    <a:pt x="6724" y="1586"/>
                  </a:lnTo>
                  <a:lnTo>
                    <a:pt x="6532" y="1346"/>
                  </a:lnTo>
                  <a:lnTo>
                    <a:pt x="6291" y="1057"/>
                  </a:lnTo>
                  <a:lnTo>
                    <a:pt x="6003" y="817"/>
                  </a:lnTo>
                  <a:lnTo>
                    <a:pt x="5763" y="625"/>
                  </a:lnTo>
                  <a:lnTo>
                    <a:pt x="5427" y="433"/>
                  </a:lnTo>
                  <a:lnTo>
                    <a:pt x="5091" y="289"/>
                  </a:lnTo>
                  <a:lnTo>
                    <a:pt x="4755" y="145"/>
                  </a:lnTo>
                  <a:lnTo>
                    <a:pt x="4418" y="49"/>
                  </a:lnTo>
                  <a:lnTo>
                    <a:pt x="403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5" name="Google Shape;4505;p66"/>
            <p:cNvSpPr/>
            <p:nvPr/>
          </p:nvSpPr>
          <p:spPr>
            <a:xfrm>
              <a:off x="7013275" y="2644975"/>
              <a:ext cx="183725" cy="184900"/>
            </a:xfrm>
            <a:custGeom>
              <a:avLst/>
              <a:gdLst/>
              <a:ahLst/>
              <a:cxnLst/>
              <a:rect l="l" t="t" r="r" b="b"/>
              <a:pathLst>
                <a:path w="7349" h="7396" extrusionOk="0">
                  <a:moveTo>
                    <a:pt x="3650" y="576"/>
                  </a:moveTo>
                  <a:lnTo>
                    <a:pt x="3986" y="624"/>
                  </a:lnTo>
                  <a:lnTo>
                    <a:pt x="4275" y="672"/>
                  </a:lnTo>
                  <a:lnTo>
                    <a:pt x="4611" y="720"/>
                  </a:lnTo>
                  <a:lnTo>
                    <a:pt x="4899" y="816"/>
                  </a:lnTo>
                  <a:lnTo>
                    <a:pt x="5139" y="961"/>
                  </a:lnTo>
                  <a:lnTo>
                    <a:pt x="5427" y="1105"/>
                  </a:lnTo>
                  <a:lnTo>
                    <a:pt x="5859" y="1489"/>
                  </a:lnTo>
                  <a:lnTo>
                    <a:pt x="6244" y="1969"/>
                  </a:lnTo>
                  <a:lnTo>
                    <a:pt x="6388" y="2209"/>
                  </a:lnTo>
                  <a:lnTo>
                    <a:pt x="6532" y="2497"/>
                  </a:lnTo>
                  <a:lnTo>
                    <a:pt x="6628" y="2786"/>
                  </a:lnTo>
                  <a:lnTo>
                    <a:pt x="6724" y="3074"/>
                  </a:lnTo>
                  <a:lnTo>
                    <a:pt x="6772" y="3362"/>
                  </a:lnTo>
                  <a:lnTo>
                    <a:pt x="6772" y="3698"/>
                  </a:lnTo>
                  <a:lnTo>
                    <a:pt x="6772" y="4034"/>
                  </a:lnTo>
                  <a:lnTo>
                    <a:pt x="6724" y="4322"/>
                  </a:lnTo>
                  <a:lnTo>
                    <a:pt x="6628" y="4610"/>
                  </a:lnTo>
                  <a:lnTo>
                    <a:pt x="6532" y="4899"/>
                  </a:lnTo>
                  <a:lnTo>
                    <a:pt x="6388" y="5187"/>
                  </a:lnTo>
                  <a:lnTo>
                    <a:pt x="6244" y="5427"/>
                  </a:lnTo>
                  <a:lnTo>
                    <a:pt x="5859" y="5907"/>
                  </a:lnTo>
                  <a:lnTo>
                    <a:pt x="5427" y="6291"/>
                  </a:lnTo>
                  <a:lnTo>
                    <a:pt x="5139" y="6435"/>
                  </a:lnTo>
                  <a:lnTo>
                    <a:pt x="4899" y="6579"/>
                  </a:lnTo>
                  <a:lnTo>
                    <a:pt x="4611" y="6676"/>
                  </a:lnTo>
                  <a:lnTo>
                    <a:pt x="4275" y="6724"/>
                  </a:lnTo>
                  <a:lnTo>
                    <a:pt x="3986" y="6772"/>
                  </a:lnTo>
                  <a:lnTo>
                    <a:pt x="3650" y="6820"/>
                  </a:lnTo>
                  <a:lnTo>
                    <a:pt x="3362" y="6772"/>
                  </a:lnTo>
                  <a:lnTo>
                    <a:pt x="3026" y="6724"/>
                  </a:lnTo>
                  <a:lnTo>
                    <a:pt x="2738" y="6676"/>
                  </a:lnTo>
                  <a:lnTo>
                    <a:pt x="2450" y="6579"/>
                  </a:lnTo>
                  <a:lnTo>
                    <a:pt x="2209" y="6435"/>
                  </a:lnTo>
                  <a:lnTo>
                    <a:pt x="1921" y="6291"/>
                  </a:lnTo>
                  <a:lnTo>
                    <a:pt x="1489" y="5907"/>
                  </a:lnTo>
                  <a:lnTo>
                    <a:pt x="1105" y="5427"/>
                  </a:lnTo>
                  <a:lnTo>
                    <a:pt x="913" y="5187"/>
                  </a:lnTo>
                  <a:lnTo>
                    <a:pt x="817" y="4899"/>
                  </a:lnTo>
                  <a:lnTo>
                    <a:pt x="721" y="4610"/>
                  </a:lnTo>
                  <a:lnTo>
                    <a:pt x="625" y="4322"/>
                  </a:lnTo>
                  <a:lnTo>
                    <a:pt x="577" y="4034"/>
                  </a:lnTo>
                  <a:lnTo>
                    <a:pt x="577" y="3698"/>
                  </a:lnTo>
                  <a:lnTo>
                    <a:pt x="577" y="3362"/>
                  </a:lnTo>
                  <a:lnTo>
                    <a:pt x="625" y="3074"/>
                  </a:lnTo>
                  <a:lnTo>
                    <a:pt x="721" y="2786"/>
                  </a:lnTo>
                  <a:lnTo>
                    <a:pt x="817" y="2497"/>
                  </a:lnTo>
                  <a:lnTo>
                    <a:pt x="913" y="2209"/>
                  </a:lnTo>
                  <a:lnTo>
                    <a:pt x="1105" y="1969"/>
                  </a:lnTo>
                  <a:lnTo>
                    <a:pt x="1489" y="1489"/>
                  </a:lnTo>
                  <a:lnTo>
                    <a:pt x="1921" y="1105"/>
                  </a:lnTo>
                  <a:lnTo>
                    <a:pt x="2209" y="961"/>
                  </a:lnTo>
                  <a:lnTo>
                    <a:pt x="2450" y="816"/>
                  </a:lnTo>
                  <a:lnTo>
                    <a:pt x="2738" y="720"/>
                  </a:lnTo>
                  <a:lnTo>
                    <a:pt x="3026" y="672"/>
                  </a:lnTo>
                  <a:lnTo>
                    <a:pt x="3362" y="624"/>
                  </a:lnTo>
                  <a:lnTo>
                    <a:pt x="3650" y="576"/>
                  </a:lnTo>
                  <a:close/>
                  <a:moveTo>
                    <a:pt x="3650" y="0"/>
                  </a:moveTo>
                  <a:lnTo>
                    <a:pt x="3314" y="48"/>
                  </a:lnTo>
                  <a:lnTo>
                    <a:pt x="2930" y="96"/>
                  </a:lnTo>
                  <a:lnTo>
                    <a:pt x="2594" y="192"/>
                  </a:lnTo>
                  <a:lnTo>
                    <a:pt x="2209" y="288"/>
                  </a:lnTo>
                  <a:lnTo>
                    <a:pt x="1921" y="480"/>
                  </a:lnTo>
                  <a:lnTo>
                    <a:pt x="1585" y="624"/>
                  </a:lnTo>
                  <a:lnTo>
                    <a:pt x="1345" y="864"/>
                  </a:lnTo>
                  <a:lnTo>
                    <a:pt x="1057" y="1105"/>
                  </a:lnTo>
                  <a:lnTo>
                    <a:pt x="817" y="1345"/>
                  </a:lnTo>
                  <a:lnTo>
                    <a:pt x="625" y="1633"/>
                  </a:lnTo>
                  <a:lnTo>
                    <a:pt x="433" y="1921"/>
                  </a:lnTo>
                  <a:lnTo>
                    <a:pt x="288" y="2257"/>
                  </a:lnTo>
                  <a:lnTo>
                    <a:pt x="144" y="2593"/>
                  </a:lnTo>
                  <a:lnTo>
                    <a:pt x="48" y="2978"/>
                  </a:lnTo>
                  <a:lnTo>
                    <a:pt x="0" y="3314"/>
                  </a:lnTo>
                  <a:lnTo>
                    <a:pt x="0" y="3698"/>
                  </a:lnTo>
                  <a:lnTo>
                    <a:pt x="0" y="4082"/>
                  </a:lnTo>
                  <a:lnTo>
                    <a:pt x="48" y="4466"/>
                  </a:lnTo>
                  <a:lnTo>
                    <a:pt x="144" y="4803"/>
                  </a:lnTo>
                  <a:lnTo>
                    <a:pt x="288" y="5139"/>
                  </a:lnTo>
                  <a:lnTo>
                    <a:pt x="433" y="5475"/>
                  </a:lnTo>
                  <a:lnTo>
                    <a:pt x="625" y="5763"/>
                  </a:lnTo>
                  <a:lnTo>
                    <a:pt x="817" y="6051"/>
                  </a:lnTo>
                  <a:lnTo>
                    <a:pt x="1057" y="6291"/>
                  </a:lnTo>
                  <a:lnTo>
                    <a:pt x="1345" y="6531"/>
                  </a:lnTo>
                  <a:lnTo>
                    <a:pt x="1585" y="6772"/>
                  </a:lnTo>
                  <a:lnTo>
                    <a:pt x="1921" y="6964"/>
                  </a:lnTo>
                  <a:lnTo>
                    <a:pt x="2209" y="7108"/>
                  </a:lnTo>
                  <a:lnTo>
                    <a:pt x="2594" y="7204"/>
                  </a:lnTo>
                  <a:lnTo>
                    <a:pt x="2930" y="7300"/>
                  </a:lnTo>
                  <a:lnTo>
                    <a:pt x="3314" y="7348"/>
                  </a:lnTo>
                  <a:lnTo>
                    <a:pt x="3650" y="7396"/>
                  </a:lnTo>
                  <a:lnTo>
                    <a:pt x="4034" y="7348"/>
                  </a:lnTo>
                  <a:lnTo>
                    <a:pt x="4419" y="7300"/>
                  </a:lnTo>
                  <a:lnTo>
                    <a:pt x="4755" y="7204"/>
                  </a:lnTo>
                  <a:lnTo>
                    <a:pt x="5091" y="7108"/>
                  </a:lnTo>
                  <a:lnTo>
                    <a:pt x="5427" y="6964"/>
                  </a:lnTo>
                  <a:lnTo>
                    <a:pt x="5715" y="6772"/>
                  </a:lnTo>
                  <a:lnTo>
                    <a:pt x="6003" y="6531"/>
                  </a:lnTo>
                  <a:lnTo>
                    <a:pt x="6292" y="6291"/>
                  </a:lnTo>
                  <a:lnTo>
                    <a:pt x="6532" y="6051"/>
                  </a:lnTo>
                  <a:lnTo>
                    <a:pt x="6724" y="5763"/>
                  </a:lnTo>
                  <a:lnTo>
                    <a:pt x="6916" y="5475"/>
                  </a:lnTo>
                  <a:lnTo>
                    <a:pt x="7060" y="5139"/>
                  </a:lnTo>
                  <a:lnTo>
                    <a:pt x="7204" y="4803"/>
                  </a:lnTo>
                  <a:lnTo>
                    <a:pt x="7300" y="4466"/>
                  </a:lnTo>
                  <a:lnTo>
                    <a:pt x="7348" y="4082"/>
                  </a:lnTo>
                  <a:lnTo>
                    <a:pt x="7348" y="3698"/>
                  </a:lnTo>
                  <a:lnTo>
                    <a:pt x="7348" y="3314"/>
                  </a:lnTo>
                  <a:lnTo>
                    <a:pt x="7300" y="2978"/>
                  </a:lnTo>
                  <a:lnTo>
                    <a:pt x="7204" y="2593"/>
                  </a:lnTo>
                  <a:lnTo>
                    <a:pt x="7060" y="2257"/>
                  </a:lnTo>
                  <a:lnTo>
                    <a:pt x="6916" y="1921"/>
                  </a:lnTo>
                  <a:lnTo>
                    <a:pt x="6724" y="1633"/>
                  </a:lnTo>
                  <a:lnTo>
                    <a:pt x="6532" y="1345"/>
                  </a:lnTo>
                  <a:lnTo>
                    <a:pt x="6292" y="1105"/>
                  </a:lnTo>
                  <a:lnTo>
                    <a:pt x="6003" y="864"/>
                  </a:lnTo>
                  <a:lnTo>
                    <a:pt x="5715" y="624"/>
                  </a:lnTo>
                  <a:lnTo>
                    <a:pt x="5427" y="480"/>
                  </a:lnTo>
                  <a:lnTo>
                    <a:pt x="5091" y="288"/>
                  </a:lnTo>
                  <a:lnTo>
                    <a:pt x="4755" y="192"/>
                  </a:lnTo>
                  <a:lnTo>
                    <a:pt x="4419" y="96"/>
                  </a:lnTo>
                  <a:lnTo>
                    <a:pt x="4034" y="48"/>
                  </a:lnTo>
                  <a:lnTo>
                    <a:pt x="3650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6" name="Google Shape;4506;p66"/>
            <p:cNvSpPr/>
            <p:nvPr/>
          </p:nvSpPr>
          <p:spPr>
            <a:xfrm>
              <a:off x="6980850" y="2717000"/>
              <a:ext cx="42050" cy="19225"/>
            </a:xfrm>
            <a:custGeom>
              <a:avLst/>
              <a:gdLst/>
              <a:ahLst/>
              <a:cxnLst/>
              <a:rect l="l" t="t" r="r" b="b"/>
              <a:pathLst>
                <a:path w="1682" h="769" extrusionOk="0">
                  <a:moveTo>
                    <a:pt x="385" y="1"/>
                  </a:moveTo>
                  <a:lnTo>
                    <a:pt x="193" y="49"/>
                  </a:lnTo>
                  <a:lnTo>
                    <a:pt x="1" y="97"/>
                  </a:lnTo>
                  <a:lnTo>
                    <a:pt x="145" y="433"/>
                  </a:lnTo>
                  <a:lnTo>
                    <a:pt x="289" y="385"/>
                  </a:lnTo>
                  <a:lnTo>
                    <a:pt x="817" y="385"/>
                  </a:lnTo>
                  <a:lnTo>
                    <a:pt x="1009" y="433"/>
                  </a:lnTo>
                  <a:lnTo>
                    <a:pt x="1153" y="577"/>
                  </a:lnTo>
                  <a:lnTo>
                    <a:pt x="1345" y="769"/>
                  </a:lnTo>
                  <a:lnTo>
                    <a:pt x="1681" y="529"/>
                  </a:lnTo>
                  <a:lnTo>
                    <a:pt x="1441" y="289"/>
                  </a:lnTo>
                  <a:lnTo>
                    <a:pt x="1153" y="97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" name="Google Shape;4395;p66">
            <a:extLst>
              <a:ext uri="{FF2B5EF4-FFF2-40B4-BE49-F238E27FC236}">
                <a16:creationId xmlns:a16="http://schemas.microsoft.com/office/drawing/2014/main" id="{BB527A2D-F23D-4AD1-B61D-631E7873B3DD}"/>
              </a:ext>
            </a:extLst>
          </p:cNvPr>
          <p:cNvSpPr txBox="1">
            <a:spLocks/>
          </p:cNvSpPr>
          <p:nvPr/>
        </p:nvSpPr>
        <p:spPr>
          <a:xfrm>
            <a:off x="1061301" y="691966"/>
            <a:ext cx="7584056" cy="115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UTM Futura Extra" panose="02040603050506020204" pitchFamily="18" charset="0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C00000"/>
                </a:solidFill>
                <a:latin typeface="HP001 4 hàng" panose="020B060305030202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600" b="1" dirty="0">
                <a:solidFill>
                  <a:srgbClr val="C00000"/>
                </a:solidFill>
                <a:latin typeface="HP001 4 hàng" panose="020B060305030202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HP001 4 hàng" panose="020B060305030202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cản</a:t>
            </a:r>
            <a:r>
              <a:rPr lang="en-US" sz="3600" b="1" dirty="0">
                <a:solidFill>
                  <a:srgbClr val="C00000"/>
                </a:solidFill>
                <a:latin typeface="HP001 4 hàng" panose="020B060305030202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HP001 4 hàng" panose="020B060305030202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sáng</a:t>
            </a:r>
            <a:r>
              <a:rPr lang="en-US" sz="3600" b="1" dirty="0">
                <a:solidFill>
                  <a:srgbClr val="C00000"/>
                </a:solidFill>
                <a:latin typeface="HP001 4 hàng" panose="020B060305030202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HP001 4 hàng" panose="020B060305030202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600" b="1" dirty="0">
                <a:solidFill>
                  <a:srgbClr val="0070C0"/>
                </a:solidFill>
                <a:latin typeface="HP001 4 hàng" panose="020B060305030202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HP001 4 hàng" panose="020B060305030202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600" b="1" dirty="0">
                <a:solidFill>
                  <a:srgbClr val="0070C0"/>
                </a:solidFill>
                <a:latin typeface="HP001 4 hàng" panose="020B060305030202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HP001 4 hàng" panose="020B060305030202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3600" b="1" dirty="0">
                <a:solidFill>
                  <a:srgbClr val="0070C0"/>
                </a:solidFill>
                <a:latin typeface="HP001 4 hàng" panose="020B060305030202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HP001 4 hàng" panose="020B060305030202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3600" b="1" dirty="0">
                <a:solidFill>
                  <a:srgbClr val="0070C0"/>
                </a:solidFill>
                <a:latin typeface="HP001 4 hàng" panose="020B060305030202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HP001 4 hàng" panose="020B060305030202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3600" b="1" dirty="0">
                <a:solidFill>
                  <a:srgbClr val="0070C0"/>
                </a:solidFill>
                <a:latin typeface="HP001 4 hàng" panose="020B060305030202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3600" b="1" dirty="0">
              <a:solidFill>
                <a:srgbClr val="C00000"/>
              </a:solidFill>
              <a:latin typeface="HP001 4 hàng" panose="020B0603050302020204" pitchFamily="34" charset="77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1" name="Google Shape;4395;p66">
            <a:extLst>
              <a:ext uri="{FF2B5EF4-FFF2-40B4-BE49-F238E27FC236}">
                <a16:creationId xmlns:a16="http://schemas.microsoft.com/office/drawing/2014/main" id="{CF257137-B596-C742-ADC6-5AC1E559071C}"/>
              </a:ext>
            </a:extLst>
          </p:cNvPr>
          <p:cNvSpPr txBox="1">
            <a:spLocks/>
          </p:cNvSpPr>
          <p:nvPr/>
        </p:nvSpPr>
        <p:spPr>
          <a:xfrm>
            <a:off x="1835841" y="2542961"/>
            <a:ext cx="6429063" cy="1073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 dirty="0">
                <a:latin typeface="UTM Avo" panose="02040603050506020204" pitchFamily="18"/>
              </a:rPr>
              <a:t>B. </a:t>
            </a:r>
            <a:r>
              <a:rPr lang="en-US" sz="2400" dirty="0" err="1">
                <a:latin typeface="UTM Avo" panose="02040603050506020204" pitchFamily="18"/>
              </a:rPr>
              <a:t>Những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vật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không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cho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ánh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sáng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đi</a:t>
            </a:r>
            <a:r>
              <a:rPr lang="en-US" sz="2400" dirty="0">
                <a:latin typeface="UTM Avo" panose="02040603050506020204" pitchFamily="18"/>
              </a:rPr>
              <a:t> qua.</a:t>
            </a:r>
          </a:p>
        </p:txBody>
      </p:sp>
      <p:sp>
        <p:nvSpPr>
          <p:cNvPr id="122" name="Google Shape;4395;p66">
            <a:extLst>
              <a:ext uri="{FF2B5EF4-FFF2-40B4-BE49-F238E27FC236}">
                <a16:creationId xmlns:a16="http://schemas.microsoft.com/office/drawing/2014/main" id="{D25F9032-E318-3644-9E8C-BEE39D4C023A}"/>
              </a:ext>
            </a:extLst>
          </p:cNvPr>
          <p:cNvSpPr txBox="1">
            <a:spLocks/>
          </p:cNvSpPr>
          <p:nvPr/>
        </p:nvSpPr>
        <p:spPr>
          <a:xfrm>
            <a:off x="1845021" y="3168425"/>
            <a:ext cx="5697635" cy="706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 dirty="0">
                <a:latin typeface="UTM Avo" panose="02040603050506020204" pitchFamily="18"/>
              </a:rPr>
              <a:t>C. </a:t>
            </a:r>
            <a:r>
              <a:rPr lang="en-US" sz="2400" dirty="0" err="1">
                <a:latin typeface="UTM Avo" panose="02040603050506020204" pitchFamily="18"/>
              </a:rPr>
              <a:t>Những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vật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trong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suốt</a:t>
            </a:r>
            <a:r>
              <a:rPr lang="en-US" sz="2400" dirty="0">
                <a:latin typeface="UTM Avo" panose="02040603050506020204" pitchFamily="1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080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95" grpId="0"/>
      <p:bldP spid="4395" grpId="1"/>
      <p:bldP spid="121" grpId="0"/>
      <p:bldP spid="122" grpId="0"/>
      <p:bldP spid="12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16" name="Google Shape;4516;p67"/>
          <p:cNvGrpSpPr/>
          <p:nvPr/>
        </p:nvGrpSpPr>
        <p:grpSpPr>
          <a:xfrm rot="-611625">
            <a:off x="-200184" y="2430084"/>
            <a:ext cx="2845049" cy="3629196"/>
            <a:chOff x="5111475" y="3562250"/>
            <a:chExt cx="901700" cy="1150225"/>
          </a:xfrm>
        </p:grpSpPr>
        <p:sp>
          <p:nvSpPr>
            <p:cNvPr id="4517" name="Google Shape;4517;p67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8" name="Google Shape;4518;p67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9" name="Google Shape;4519;p67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0" name="Google Shape;4520;p67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67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67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3" name="Google Shape;4523;p67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4" name="Google Shape;4524;p67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67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67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7" name="Google Shape;4527;p67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8" name="Google Shape;4528;p67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67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67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67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67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67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67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67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67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67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67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67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67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67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67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67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67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67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67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67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67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67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67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67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67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67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67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67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67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67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67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67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67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67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67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67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67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67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67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67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67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67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67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67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67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67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67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67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67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67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67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67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67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67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67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67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67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67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67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67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67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67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67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67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67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67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67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67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67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67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67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67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67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67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67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67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67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67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67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67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67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67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67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67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67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67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67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67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67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67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67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67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67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67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67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67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67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67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67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67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67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67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67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67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67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67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67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67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67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4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67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67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67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67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67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67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67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Google Shape;844;p41">
            <a:extLst>
              <a:ext uri="{FF2B5EF4-FFF2-40B4-BE49-F238E27FC236}">
                <a16:creationId xmlns:a16="http://schemas.microsoft.com/office/drawing/2014/main" id="{27312F16-6086-EF4F-839B-8DE59A8010B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6479" y="1679869"/>
            <a:ext cx="3542592" cy="87119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Kết</a:t>
            </a:r>
            <a:r>
              <a:rPr lang="en" sz="36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" sz="36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luận</a:t>
            </a:r>
            <a:r>
              <a:rPr lang="en" sz="36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endParaRPr sz="3600" b="1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4B40973A-4BDA-044F-A782-E84FF5FCB2E6}"/>
              </a:ext>
            </a:extLst>
          </p:cNvPr>
          <p:cNvSpPr txBox="1"/>
          <p:nvPr/>
        </p:nvSpPr>
        <p:spPr>
          <a:xfrm>
            <a:off x="1584634" y="2293939"/>
            <a:ext cx="7480594" cy="36748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9996" algn="just" rtl="0">
              <a:lnSpc>
                <a:spcPct val="130000"/>
              </a:lnSpc>
              <a:spcBef>
                <a:spcPts val="1200"/>
              </a:spcBef>
              <a:spcAft>
                <a:spcPts val="1200"/>
              </a:spcAft>
            </a:pPr>
            <a:r>
              <a:rPr lang="vi-VN" sz="2600" b="1" dirty="0">
                <a:solidFill>
                  <a:schemeClr val="tx1"/>
                </a:solidFill>
                <a:latin typeface="HP001 4 hàng" panose="020B0603050302020204" pitchFamily="34" charset="0"/>
              </a:rPr>
              <a:t>-</a:t>
            </a:r>
            <a:r>
              <a:rPr lang="vi-VN" sz="2600" b="1" i="0" u="none" strike="noStrike" dirty="0">
                <a:solidFill>
                  <a:schemeClr val="tx1"/>
                </a:solidFill>
                <a:effectLst/>
                <a:latin typeface="HP001 4 hàng" panose="020B0603050302020204" pitchFamily="34" charset="0"/>
              </a:rPr>
              <a:t>  Bóng tối xuất hiện phía sau vật cản sáng khi vật này được chiếu sáng.</a:t>
            </a:r>
            <a:endParaRPr lang="vi-VN" sz="2600" b="0" dirty="0">
              <a:solidFill>
                <a:schemeClr val="tx1"/>
              </a:solidFill>
              <a:effectLst/>
              <a:latin typeface="HP001 4 hàng" panose="020B0603050302020204" pitchFamily="34" charset="0"/>
            </a:endParaRPr>
          </a:p>
          <a:p>
            <a:pPr marL="629996" algn="just" rtl="0">
              <a:lnSpc>
                <a:spcPct val="130000"/>
              </a:lnSpc>
              <a:spcBef>
                <a:spcPts val="1200"/>
              </a:spcBef>
              <a:spcAft>
                <a:spcPts val="1200"/>
              </a:spcAft>
            </a:pPr>
            <a:r>
              <a:rPr lang="vi-VN" sz="2600" b="1" dirty="0">
                <a:solidFill>
                  <a:schemeClr val="tx1"/>
                </a:solidFill>
                <a:latin typeface="HP001 4 hàng" panose="020B0603050302020204" pitchFamily="34" charset="0"/>
              </a:rPr>
              <a:t>-</a:t>
            </a:r>
            <a:r>
              <a:rPr lang="vi-VN" sz="2600" b="1" i="0" u="none" strike="noStrike" dirty="0">
                <a:solidFill>
                  <a:schemeClr val="tx1"/>
                </a:solidFill>
                <a:effectLst/>
                <a:latin typeface="HP001 4 hàng" panose="020B0603050302020204" pitchFamily="34" charset="0"/>
              </a:rPr>
              <a:t>  Bóng của vật có hình dạng </a:t>
            </a:r>
            <a:r>
              <a:rPr lang="vi-VN" sz="2600" b="1" dirty="0">
                <a:solidFill>
                  <a:schemeClr val="tx1"/>
                </a:solidFill>
                <a:latin typeface="HP001 4 hàng" panose="020B0603050302020204" pitchFamily="34" charset="0"/>
              </a:rPr>
              <a:t>gần giống với</a:t>
            </a:r>
            <a:r>
              <a:rPr lang="vi-VN" sz="2600" b="1" i="0" u="none" strike="noStrike" dirty="0">
                <a:solidFill>
                  <a:schemeClr val="tx1"/>
                </a:solidFill>
                <a:effectLst/>
                <a:latin typeface="HP001 4 hàng" panose="020B0603050302020204" pitchFamily="34" charset="0"/>
              </a:rPr>
              <a:t> vật đó.</a:t>
            </a:r>
            <a:endParaRPr lang="vi-VN" sz="2600" b="0" dirty="0">
              <a:solidFill>
                <a:schemeClr val="tx1"/>
              </a:solidFill>
              <a:effectLst/>
              <a:latin typeface="HP001 4 hàng" panose="020B0603050302020204" pitchFamily="34" charset="0"/>
            </a:endParaRPr>
          </a:p>
          <a:p>
            <a:pPr>
              <a:lnSpc>
                <a:spcPct val="130000"/>
              </a:lnSpc>
            </a:pPr>
            <a:br>
              <a:rPr lang="vi-VN" sz="2600" dirty="0">
                <a:solidFill>
                  <a:schemeClr val="tx1"/>
                </a:solidFill>
                <a:latin typeface="HP001 4 hàng" panose="020B0603050302020204" pitchFamily="34" charset="0"/>
              </a:rPr>
            </a:br>
            <a:endParaRPr lang="en-US" sz="2600" dirty="0">
              <a:solidFill>
                <a:schemeClr val="tx1"/>
              </a:solidFill>
              <a:latin typeface="HP001 4 hàng" panose="020B0603050302020204" pitchFamily="34" charset="0"/>
            </a:endParaRPr>
          </a:p>
        </p:txBody>
      </p:sp>
      <p:sp>
        <p:nvSpPr>
          <p:cNvPr id="136" name="Google Shape;2737;p42">
            <a:extLst>
              <a:ext uri="{FF2B5EF4-FFF2-40B4-BE49-F238E27FC236}">
                <a16:creationId xmlns:a16="http://schemas.microsoft.com/office/drawing/2014/main" id="{3053D58F-5270-1A46-8E9E-07838C37C945}"/>
              </a:ext>
            </a:extLst>
          </p:cNvPr>
          <p:cNvSpPr txBox="1">
            <a:spLocks/>
          </p:cNvSpPr>
          <p:nvPr/>
        </p:nvSpPr>
        <p:spPr>
          <a:xfrm>
            <a:off x="1368112" y="418501"/>
            <a:ext cx="7913637" cy="635836"/>
          </a:xfrm>
          <a:prstGeom prst="rect">
            <a:avLst/>
          </a:prstGeom>
          <a:solidFill>
            <a:schemeClr val="accent5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9000" b="0" i="0" u="none" strike="noStrike" cap="none">
                <a:solidFill>
                  <a:schemeClr val="dk1"/>
                </a:solid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vi-VN" sz="2400" b="1" i="1" dirty="0">
                <a:solidFill>
                  <a:srgbClr val="0070C0"/>
                </a:solidFill>
                <a:latin typeface="HP001 4 hàng" panose="020B0603050302020204" pitchFamily="34" charset="77"/>
              </a:rPr>
              <a:t>-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77"/>
              </a:rPr>
              <a:t>Bóng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77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77"/>
              </a:rPr>
              <a:t>tối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77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77"/>
              </a:rPr>
              <a:t>xuất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77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77"/>
              </a:rPr>
              <a:t>hiện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77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77"/>
              </a:rPr>
              <a:t>ở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77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77"/>
              </a:rPr>
              <a:t>đâu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77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77"/>
              </a:rPr>
              <a:t>và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77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77"/>
              </a:rPr>
              <a:t>khi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77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77"/>
              </a:rPr>
              <a:t>nào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77"/>
              </a:rPr>
              <a:t>?</a:t>
            </a:r>
            <a:endParaRPr lang="en-VN" sz="2400" b="1" i="1" dirty="0">
              <a:solidFill>
                <a:srgbClr val="0070C0"/>
              </a:solidFill>
              <a:latin typeface="HP001 4 hàng" panose="020B0603050302020204" pitchFamily="34" charset="77"/>
            </a:endParaRPr>
          </a:p>
        </p:txBody>
      </p:sp>
      <p:sp>
        <p:nvSpPr>
          <p:cNvPr id="140" name="Google Shape;2737;p42">
            <a:extLst>
              <a:ext uri="{FF2B5EF4-FFF2-40B4-BE49-F238E27FC236}">
                <a16:creationId xmlns:a16="http://schemas.microsoft.com/office/drawing/2014/main" id="{FF507BDB-2199-7243-B696-1F341C8CB380}"/>
              </a:ext>
            </a:extLst>
          </p:cNvPr>
          <p:cNvSpPr txBox="1">
            <a:spLocks/>
          </p:cNvSpPr>
          <p:nvPr/>
        </p:nvSpPr>
        <p:spPr>
          <a:xfrm>
            <a:off x="1368111" y="1054336"/>
            <a:ext cx="7913637" cy="731933"/>
          </a:xfrm>
          <a:prstGeom prst="rect">
            <a:avLst/>
          </a:prstGeom>
          <a:solidFill>
            <a:schemeClr val="accent5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9000" b="0" i="0" u="none" strike="noStrike" cap="none">
                <a:solidFill>
                  <a:schemeClr val="dk1"/>
                </a:solid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VN" sz="2400" b="1" i="1" dirty="0">
                <a:solidFill>
                  <a:srgbClr val="0070C0"/>
                </a:solidFill>
                <a:latin typeface="HP001 4 hàng" panose="020B0603050302020204" pitchFamily="34" charset="77"/>
              </a:rPr>
              <a:t>-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77"/>
              </a:rPr>
              <a:t>Bóng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77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77"/>
              </a:rPr>
              <a:t>của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77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77"/>
              </a:rPr>
              <a:t>một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77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77"/>
              </a:rPr>
              <a:t>vật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77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77"/>
              </a:rPr>
              <a:t>có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77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77"/>
              </a:rPr>
              <a:t>hình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77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77"/>
              </a:rPr>
              <a:t>dạng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77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77"/>
              </a:rPr>
              <a:t>như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77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77"/>
              </a:rPr>
              <a:t>thế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77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77"/>
              </a:rPr>
              <a:t>nào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77"/>
              </a:rPr>
              <a:t>?</a:t>
            </a:r>
            <a:endParaRPr lang="en-VN" sz="2400" b="1" i="1" dirty="0">
              <a:solidFill>
                <a:srgbClr val="0070C0"/>
              </a:solidFill>
              <a:latin typeface="HP001 4 hàng" panose="020B0603050302020204" pitchFamily="34" charset="77"/>
            </a:endParaRPr>
          </a:p>
        </p:txBody>
      </p:sp>
      <p:pic>
        <p:nvPicPr>
          <p:cNvPr id="2050" name="Picture 2" descr="Want to be a better public writer? Celebrate the versatility of the question  mark. - Poynter">
            <a:extLst>
              <a:ext uri="{FF2B5EF4-FFF2-40B4-BE49-F238E27FC236}">
                <a16:creationId xmlns:a16="http://schemas.microsoft.com/office/drawing/2014/main" id="{11D67A81-4E0C-4648-8581-4C9122774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62" y="512848"/>
            <a:ext cx="1465474" cy="106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5" name="Group 154">
            <a:extLst>
              <a:ext uri="{FF2B5EF4-FFF2-40B4-BE49-F238E27FC236}">
                <a16:creationId xmlns:a16="http://schemas.microsoft.com/office/drawing/2014/main" id="{5AA98B4E-629D-234B-8F17-EF8551615B2A}"/>
              </a:ext>
            </a:extLst>
          </p:cNvPr>
          <p:cNvGrpSpPr/>
          <p:nvPr/>
        </p:nvGrpSpPr>
        <p:grpSpPr>
          <a:xfrm>
            <a:off x="7775888" y="1488558"/>
            <a:ext cx="1289340" cy="2392326"/>
            <a:chOff x="7942521" y="871870"/>
            <a:chExt cx="1019805" cy="1658681"/>
          </a:xfrm>
        </p:grpSpPr>
        <p:sp>
          <p:nvSpPr>
            <p:cNvPr id="156" name="Freeform 155">
              <a:extLst>
                <a:ext uri="{FF2B5EF4-FFF2-40B4-BE49-F238E27FC236}">
                  <a16:creationId xmlns:a16="http://schemas.microsoft.com/office/drawing/2014/main" id="{95F7C26A-0C0D-8A4E-9194-2EEDB1094346}"/>
                </a:ext>
              </a:extLst>
            </p:cNvPr>
            <p:cNvSpPr/>
            <p:nvPr/>
          </p:nvSpPr>
          <p:spPr>
            <a:xfrm>
              <a:off x="7942521" y="871870"/>
              <a:ext cx="1019805" cy="1616149"/>
            </a:xfrm>
            <a:custGeom>
              <a:avLst/>
              <a:gdLst>
                <a:gd name="connsiteX0" fmla="*/ 0 w 945377"/>
                <a:gd name="connsiteY0" fmla="*/ 0 h 1531089"/>
                <a:gd name="connsiteX1" fmla="*/ 808074 w 945377"/>
                <a:gd name="connsiteY1" fmla="*/ 361507 h 1531089"/>
                <a:gd name="connsiteX2" fmla="*/ 882502 w 945377"/>
                <a:gd name="connsiteY2" fmla="*/ 946298 h 1531089"/>
                <a:gd name="connsiteX3" fmla="*/ 159488 w 945377"/>
                <a:gd name="connsiteY3" fmla="*/ 1531089 h 1531089"/>
                <a:gd name="connsiteX4" fmla="*/ 159488 w 945377"/>
                <a:gd name="connsiteY4" fmla="*/ 1531089 h 1531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5377" h="1531089">
                  <a:moveTo>
                    <a:pt x="0" y="0"/>
                  </a:moveTo>
                  <a:cubicBezTo>
                    <a:pt x="330495" y="101895"/>
                    <a:pt x="660990" y="203791"/>
                    <a:pt x="808074" y="361507"/>
                  </a:cubicBezTo>
                  <a:cubicBezTo>
                    <a:pt x="955158" y="519223"/>
                    <a:pt x="990600" y="751368"/>
                    <a:pt x="882502" y="946298"/>
                  </a:cubicBezTo>
                  <a:cubicBezTo>
                    <a:pt x="774404" y="1141228"/>
                    <a:pt x="159488" y="1531089"/>
                    <a:pt x="159488" y="1531089"/>
                  </a:cubicBezTo>
                  <a:lnTo>
                    <a:pt x="159488" y="1531089"/>
                  </a:lnTo>
                </a:path>
              </a:pathLst>
            </a:custGeom>
            <a:noFill/>
            <a:ln>
              <a:solidFill>
                <a:srgbClr val="FB2D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cxnSp>
          <p:nvCxnSpPr>
            <p:cNvPr id="157" name="Straight Arrow Connector 156">
              <a:extLst>
                <a:ext uri="{FF2B5EF4-FFF2-40B4-BE49-F238E27FC236}">
                  <a16:creationId xmlns:a16="http://schemas.microsoft.com/office/drawing/2014/main" id="{5FF71C1B-E0E5-464A-8897-1C69CBA748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48846" y="2347104"/>
              <a:ext cx="297711" cy="183447"/>
            </a:xfrm>
            <a:prstGeom prst="straightConnector1">
              <a:avLst/>
            </a:prstGeom>
            <a:ln w="12700">
              <a:solidFill>
                <a:srgbClr val="FB2D7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CDF1A78-EE4F-FF4F-B753-7C8CBA94F403}"/>
              </a:ext>
            </a:extLst>
          </p:cNvPr>
          <p:cNvGrpSpPr/>
          <p:nvPr/>
        </p:nvGrpSpPr>
        <p:grpSpPr>
          <a:xfrm>
            <a:off x="7942521" y="871870"/>
            <a:ext cx="1019805" cy="1658681"/>
            <a:chOff x="7942521" y="871870"/>
            <a:chExt cx="1019805" cy="1658681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9F553EC-C904-104D-9C9F-819CDD8CBB4C}"/>
                </a:ext>
              </a:extLst>
            </p:cNvPr>
            <p:cNvSpPr/>
            <p:nvPr/>
          </p:nvSpPr>
          <p:spPr>
            <a:xfrm>
              <a:off x="7942521" y="871870"/>
              <a:ext cx="1019805" cy="1616149"/>
            </a:xfrm>
            <a:custGeom>
              <a:avLst/>
              <a:gdLst>
                <a:gd name="connsiteX0" fmla="*/ 0 w 945377"/>
                <a:gd name="connsiteY0" fmla="*/ 0 h 1531089"/>
                <a:gd name="connsiteX1" fmla="*/ 808074 w 945377"/>
                <a:gd name="connsiteY1" fmla="*/ 361507 h 1531089"/>
                <a:gd name="connsiteX2" fmla="*/ 882502 w 945377"/>
                <a:gd name="connsiteY2" fmla="*/ 946298 h 1531089"/>
                <a:gd name="connsiteX3" fmla="*/ 159488 w 945377"/>
                <a:gd name="connsiteY3" fmla="*/ 1531089 h 1531089"/>
                <a:gd name="connsiteX4" fmla="*/ 159488 w 945377"/>
                <a:gd name="connsiteY4" fmla="*/ 1531089 h 1531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5377" h="1531089">
                  <a:moveTo>
                    <a:pt x="0" y="0"/>
                  </a:moveTo>
                  <a:cubicBezTo>
                    <a:pt x="330495" y="101895"/>
                    <a:pt x="660990" y="203791"/>
                    <a:pt x="808074" y="361507"/>
                  </a:cubicBezTo>
                  <a:cubicBezTo>
                    <a:pt x="955158" y="519223"/>
                    <a:pt x="990600" y="751368"/>
                    <a:pt x="882502" y="946298"/>
                  </a:cubicBezTo>
                  <a:cubicBezTo>
                    <a:pt x="774404" y="1141228"/>
                    <a:pt x="159488" y="1531089"/>
                    <a:pt x="159488" y="1531089"/>
                  </a:cubicBezTo>
                  <a:lnTo>
                    <a:pt x="159488" y="1531089"/>
                  </a:lnTo>
                </a:path>
              </a:pathLst>
            </a:custGeom>
            <a:noFill/>
            <a:ln>
              <a:solidFill>
                <a:srgbClr val="FB2D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5178571-543D-EB4C-BB5A-36AAA27BBD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48846" y="2347104"/>
              <a:ext cx="297711" cy="183447"/>
            </a:xfrm>
            <a:prstGeom prst="straightConnector1">
              <a:avLst/>
            </a:prstGeom>
            <a:ln w="12700">
              <a:solidFill>
                <a:srgbClr val="FB2D7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6" grpId="0" animBg="1"/>
      <p:bldP spid="136" grpId="1" animBg="1"/>
      <p:bldP spid="140" grpId="0" animBg="1"/>
      <p:bldP spid="14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1" name="Google Shape;2811;p43"/>
          <p:cNvSpPr txBox="1">
            <a:spLocks noGrp="1"/>
          </p:cNvSpPr>
          <p:nvPr>
            <p:ph type="title" idx="15"/>
          </p:nvPr>
        </p:nvSpPr>
        <p:spPr>
          <a:xfrm>
            <a:off x="624760" y="1324932"/>
            <a:ext cx="7704000" cy="15262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NHỮNG CÁI BÓNG </a:t>
            </a:r>
            <a:br>
              <a:rPr lang="en" sz="60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en" sz="60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NGỘ NGHĨNH</a:t>
            </a:r>
            <a:endParaRPr sz="6000" dirty="0"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2820" name="Google Shape;2820;p43"/>
          <p:cNvSpPr/>
          <p:nvPr/>
        </p:nvSpPr>
        <p:spPr>
          <a:xfrm>
            <a:off x="8128258" y="27760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2811;p43">
            <a:extLst>
              <a:ext uri="{FF2B5EF4-FFF2-40B4-BE49-F238E27FC236}">
                <a16:creationId xmlns:a16="http://schemas.microsoft.com/office/drawing/2014/main" id="{8F5D997D-2A3C-481C-BBEB-B115923CDECB}"/>
              </a:ext>
            </a:extLst>
          </p:cNvPr>
          <p:cNvSpPr txBox="1">
            <a:spLocks/>
          </p:cNvSpPr>
          <p:nvPr/>
        </p:nvSpPr>
        <p:spPr>
          <a:xfrm>
            <a:off x="426680" y="3294203"/>
            <a:ext cx="8290640" cy="783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UTM Futura Extra" panose="02040603050506020204" pitchFamily="18" charset="0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400" b="1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HP001 4 hàng" panose="020B060305030202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Quan </a:t>
            </a:r>
            <a:r>
              <a:rPr lang="en-US" sz="4400" b="1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HP001 4 hàng" panose="020B060305030202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sát</a:t>
            </a:r>
            <a:r>
              <a:rPr lang="en-US" sz="4400" b="1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HP001 4 hàng" panose="020B060305030202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HP001 4 hàng" panose="020B060305030202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4400" b="1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HP001 4 hàng" panose="020B060305030202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HP001 4 hàng" panose="020B060305030202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đưa</a:t>
            </a:r>
            <a:r>
              <a:rPr lang="en-US" sz="4400" b="1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HP001 4 hàng" panose="020B060305030202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 ra </a:t>
            </a:r>
            <a:r>
              <a:rPr lang="en-US" sz="4400" b="1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HP001 4 hàng" panose="020B060305030202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4400" b="1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HP001 4 hàng" panose="020B060305030202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HP001 4 hàng" panose="020B060305030202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4400" b="1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HP001 4 hàng" panose="020B060305030202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HP001 4 hàng" panose="020B060305030202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4400" b="1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HP001 4 hàng" panose="020B060305030202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620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9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1" grpId="0"/>
      <p:bldP spid="2811" grpId="1"/>
      <p:bldP spid="4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6484CE64-2367-497C-8C1D-83830FE33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0986" y="203017"/>
            <a:ext cx="2700002" cy="2304000"/>
          </a:xfrm>
          <a:prstGeom prst="rect">
            <a:avLst/>
          </a:prstGeom>
        </p:spPr>
      </p:pic>
      <p:sp>
        <p:nvSpPr>
          <p:cNvPr id="2811" name="Google Shape;2811;p43"/>
          <p:cNvSpPr txBox="1">
            <a:spLocks noGrp="1"/>
          </p:cNvSpPr>
          <p:nvPr>
            <p:ph type="title" idx="15"/>
          </p:nvPr>
        </p:nvSpPr>
        <p:spPr>
          <a:xfrm>
            <a:off x="-58924" y="1273823"/>
            <a:ext cx="553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chemeClr val="tx2">
                    <a:lumMod val="10000"/>
                  </a:schemeClr>
                </a:solidFill>
                <a:latin typeface="UTM Avo" panose="02040603050506020204" pitchFamily="18"/>
              </a:rPr>
              <a:t>Bóng của ai nhỉ?</a:t>
            </a:r>
            <a:endParaRPr sz="4400" dirty="0">
              <a:solidFill>
                <a:schemeClr val="tx2">
                  <a:lumMod val="10000"/>
                </a:schemeClr>
              </a:solidFill>
              <a:latin typeface="UTM Avo" panose="02040603050506020204" pitchFamily="18"/>
            </a:endParaRPr>
          </a:p>
        </p:txBody>
      </p:sp>
      <p:sp>
        <p:nvSpPr>
          <p:cNvPr id="2820" name="Google Shape;2820;p43"/>
          <p:cNvSpPr/>
          <p:nvPr/>
        </p:nvSpPr>
        <p:spPr>
          <a:xfrm>
            <a:off x="8128258" y="27760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E7CA822-DFAD-43F1-9DC2-6A25F3F748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060" y="2292350"/>
            <a:ext cx="2628000" cy="2628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87FF799-F86D-40AA-BCE3-1161674411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5282" y="2733513"/>
            <a:ext cx="2700001" cy="2304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8A1D434-3930-414C-9B8A-894A1BE5CF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1306" y="2682639"/>
            <a:ext cx="2700000" cy="2304000"/>
          </a:xfrm>
          <a:prstGeom prst="rect">
            <a:avLst/>
          </a:prstGeom>
        </p:spPr>
      </p:pic>
      <p:sp>
        <p:nvSpPr>
          <p:cNvPr id="55" name="Google Shape;2803;p43">
            <a:extLst>
              <a:ext uri="{FF2B5EF4-FFF2-40B4-BE49-F238E27FC236}">
                <a16:creationId xmlns:a16="http://schemas.microsoft.com/office/drawing/2014/main" id="{F238536D-5EC0-4409-A940-69D8515576B7}"/>
              </a:ext>
            </a:extLst>
          </p:cNvPr>
          <p:cNvSpPr/>
          <p:nvPr/>
        </p:nvSpPr>
        <p:spPr>
          <a:xfrm>
            <a:off x="218797" y="4124393"/>
            <a:ext cx="1005920" cy="892821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56" name="Google Shape;2804;p43">
            <a:extLst>
              <a:ext uri="{FF2B5EF4-FFF2-40B4-BE49-F238E27FC236}">
                <a16:creationId xmlns:a16="http://schemas.microsoft.com/office/drawing/2014/main" id="{9A0AB094-B717-444F-8F0D-0B9034B02736}"/>
              </a:ext>
            </a:extLst>
          </p:cNvPr>
          <p:cNvSpPr/>
          <p:nvPr/>
        </p:nvSpPr>
        <p:spPr>
          <a:xfrm>
            <a:off x="5750986" y="4190122"/>
            <a:ext cx="1005920" cy="892821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57" name="Google Shape;2805;p43">
            <a:extLst>
              <a:ext uri="{FF2B5EF4-FFF2-40B4-BE49-F238E27FC236}">
                <a16:creationId xmlns:a16="http://schemas.microsoft.com/office/drawing/2014/main" id="{D98BC0F7-1454-47DB-80FD-0B1FA4FF745F}"/>
              </a:ext>
            </a:extLst>
          </p:cNvPr>
          <p:cNvSpPr/>
          <p:nvPr/>
        </p:nvSpPr>
        <p:spPr>
          <a:xfrm>
            <a:off x="2814723" y="4095397"/>
            <a:ext cx="1005920" cy="892821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59" name="Google Shape;2807;p43">
            <a:extLst>
              <a:ext uri="{FF2B5EF4-FFF2-40B4-BE49-F238E27FC236}">
                <a16:creationId xmlns:a16="http://schemas.microsoft.com/office/drawing/2014/main" id="{283BCD42-B02F-420E-8F25-62679AE85E43}"/>
              </a:ext>
            </a:extLst>
          </p:cNvPr>
          <p:cNvSpPr txBox="1">
            <a:spLocks/>
          </p:cNvSpPr>
          <p:nvPr/>
        </p:nvSpPr>
        <p:spPr>
          <a:xfrm>
            <a:off x="5827614" y="4239979"/>
            <a:ext cx="853360" cy="746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4700" b="0" i="0" u="none" strike="noStrike" cap="none">
                <a:solidFill>
                  <a:schemeClr val="accent6"/>
                </a:solidFill>
                <a:latin typeface="UTM Futura Extra" panose="02040603050506020204" pitchFamily="18" charset="0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" sz="3600" dirty="0">
                <a:solidFill>
                  <a:schemeClr val="tx1">
                    <a:lumMod val="25000"/>
                    <a:lumOff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</a:p>
        </p:txBody>
      </p:sp>
      <p:sp>
        <p:nvSpPr>
          <p:cNvPr id="60" name="Google Shape;2808;p43">
            <a:extLst>
              <a:ext uri="{FF2B5EF4-FFF2-40B4-BE49-F238E27FC236}">
                <a16:creationId xmlns:a16="http://schemas.microsoft.com/office/drawing/2014/main" id="{974A0E1F-263D-49BA-BFEC-89476E7695D2}"/>
              </a:ext>
            </a:extLst>
          </p:cNvPr>
          <p:cNvSpPr txBox="1">
            <a:spLocks/>
          </p:cNvSpPr>
          <p:nvPr/>
        </p:nvSpPr>
        <p:spPr>
          <a:xfrm>
            <a:off x="284351" y="4299489"/>
            <a:ext cx="853360" cy="641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4700" b="0" i="0" u="none" strike="noStrike" cap="none">
                <a:solidFill>
                  <a:schemeClr val="accent6"/>
                </a:solidFill>
                <a:latin typeface="UTM Futura Extra" panose="02040603050506020204" pitchFamily="18" charset="0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" sz="3600" dirty="0">
                <a:solidFill>
                  <a:schemeClr val="tx1">
                    <a:lumMod val="75000"/>
                    <a:lumOff val="2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</a:p>
        </p:txBody>
      </p:sp>
      <p:sp>
        <p:nvSpPr>
          <p:cNvPr id="61" name="Google Shape;2809;p43">
            <a:extLst>
              <a:ext uri="{FF2B5EF4-FFF2-40B4-BE49-F238E27FC236}">
                <a16:creationId xmlns:a16="http://schemas.microsoft.com/office/drawing/2014/main" id="{3AFBD19C-97E5-4299-92F8-4A64370C8FD1}"/>
              </a:ext>
            </a:extLst>
          </p:cNvPr>
          <p:cNvSpPr txBox="1">
            <a:spLocks/>
          </p:cNvSpPr>
          <p:nvPr/>
        </p:nvSpPr>
        <p:spPr>
          <a:xfrm>
            <a:off x="2853226" y="4124393"/>
            <a:ext cx="853360" cy="744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4700" b="0" i="0" u="none" strike="noStrike" cap="none">
                <a:solidFill>
                  <a:schemeClr val="accent6"/>
                </a:solidFill>
                <a:latin typeface="UTM Futura Extra" panose="02040603050506020204" pitchFamily="18" charset="0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" sz="36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4070811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9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00"/>
                            </p:stCondLst>
                            <p:childTnLst>
                              <p:par>
                                <p:cTn id="9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0"/>
                            </p:stCondLst>
                            <p:childTnLst>
                              <p:par>
                                <p:cTn id="1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08642E-6 L 0.26285 -0.48365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42" y="-241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11" grpId="0"/>
      <p:bldP spid="2811" grpId="1"/>
      <p:bldP spid="55" grpId="0" animBg="1"/>
      <p:bldP spid="56" grpId="0" animBg="1"/>
      <p:bldP spid="57" grpId="0" animBg="1"/>
      <p:bldP spid="59" grpId="0"/>
      <p:bldP spid="60" grpId="0"/>
      <p:bldP spid="6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6484CE64-2367-497C-8C1D-83830FE33D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20752122">
            <a:off x="5401542" y="-64756"/>
            <a:ext cx="3211422" cy="3211422"/>
          </a:xfrm>
          <a:prstGeom prst="rect">
            <a:avLst/>
          </a:prstGeom>
        </p:spPr>
      </p:pic>
      <p:sp>
        <p:nvSpPr>
          <p:cNvPr id="2811" name="Google Shape;2811;p43"/>
          <p:cNvSpPr txBox="1">
            <a:spLocks noGrp="1"/>
          </p:cNvSpPr>
          <p:nvPr>
            <p:ph type="title" idx="15"/>
          </p:nvPr>
        </p:nvSpPr>
        <p:spPr>
          <a:xfrm>
            <a:off x="-58924" y="1273823"/>
            <a:ext cx="553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err="1">
                <a:solidFill>
                  <a:schemeClr val="tx2">
                    <a:lumMod val="10000"/>
                  </a:schemeClr>
                </a:solidFill>
                <a:latin typeface="UTM Avo" panose="02040603050506020204" pitchFamily="18"/>
              </a:rPr>
              <a:t>Đây</a:t>
            </a:r>
            <a:r>
              <a:rPr lang="en-US" sz="4400" dirty="0">
                <a:solidFill>
                  <a:schemeClr val="tx2">
                    <a:lumMod val="10000"/>
                  </a:schemeClr>
                </a:solidFill>
                <a:latin typeface="UTM Avo" panose="02040603050506020204" pitchFamily="18"/>
              </a:rPr>
              <a:t> </a:t>
            </a:r>
            <a:r>
              <a:rPr lang="en-US" sz="4400" dirty="0" err="1">
                <a:solidFill>
                  <a:schemeClr val="tx2">
                    <a:lumMod val="10000"/>
                  </a:schemeClr>
                </a:solidFill>
                <a:latin typeface="UTM Avo" panose="02040603050506020204" pitchFamily="18"/>
              </a:rPr>
              <a:t>là</a:t>
            </a:r>
            <a:r>
              <a:rPr lang="en-US" sz="4400" dirty="0">
                <a:solidFill>
                  <a:schemeClr val="tx2">
                    <a:lumMod val="10000"/>
                  </a:schemeClr>
                </a:solidFill>
                <a:latin typeface="UTM Avo" panose="02040603050506020204" pitchFamily="18"/>
              </a:rPr>
              <a:t> </a:t>
            </a:r>
            <a:r>
              <a:rPr lang="en-US" sz="4400" dirty="0" err="1">
                <a:solidFill>
                  <a:schemeClr val="tx2">
                    <a:lumMod val="10000"/>
                  </a:schemeClr>
                </a:solidFill>
                <a:latin typeface="UTM Avo" panose="02040603050506020204" pitchFamily="18"/>
              </a:rPr>
              <a:t>đồ</a:t>
            </a:r>
            <a:r>
              <a:rPr lang="en-US" sz="4400" dirty="0">
                <a:solidFill>
                  <a:schemeClr val="tx2">
                    <a:lumMod val="10000"/>
                  </a:schemeClr>
                </a:solidFill>
                <a:latin typeface="UTM Avo" panose="02040603050506020204" pitchFamily="18"/>
              </a:rPr>
              <a:t> </a:t>
            </a:r>
            <a:r>
              <a:rPr lang="en-US" sz="4400" dirty="0" err="1">
                <a:solidFill>
                  <a:schemeClr val="tx2">
                    <a:lumMod val="10000"/>
                  </a:schemeClr>
                </a:solidFill>
                <a:latin typeface="UTM Avo" panose="02040603050506020204" pitchFamily="18"/>
              </a:rPr>
              <a:t>vật</a:t>
            </a:r>
            <a:r>
              <a:rPr lang="en-US" sz="4400" dirty="0">
                <a:solidFill>
                  <a:schemeClr val="tx2">
                    <a:lumMod val="10000"/>
                  </a:schemeClr>
                </a:solidFill>
                <a:latin typeface="UTM Avo" panose="02040603050506020204" pitchFamily="18"/>
              </a:rPr>
              <a:t> </a:t>
            </a:r>
            <a:r>
              <a:rPr lang="en-US" sz="4400" dirty="0" err="1">
                <a:solidFill>
                  <a:schemeClr val="tx2">
                    <a:lumMod val="10000"/>
                  </a:schemeClr>
                </a:solidFill>
                <a:latin typeface="UTM Avo" panose="02040603050506020204" pitchFamily="18"/>
              </a:rPr>
              <a:t>gì</a:t>
            </a:r>
            <a:r>
              <a:rPr lang="en" sz="4400" dirty="0">
                <a:solidFill>
                  <a:schemeClr val="tx2">
                    <a:lumMod val="10000"/>
                  </a:schemeClr>
                </a:solidFill>
                <a:latin typeface="UTM Avo" panose="02040603050506020204" pitchFamily="18"/>
              </a:rPr>
              <a:t>?</a:t>
            </a:r>
            <a:endParaRPr sz="4400" dirty="0">
              <a:solidFill>
                <a:schemeClr val="tx2">
                  <a:lumMod val="10000"/>
                </a:schemeClr>
              </a:solidFill>
              <a:latin typeface="UTM Avo" panose="02040603050506020204" pitchFamily="18"/>
            </a:endParaRPr>
          </a:p>
        </p:txBody>
      </p:sp>
      <p:sp>
        <p:nvSpPr>
          <p:cNvPr id="2820" name="Google Shape;2820;p43"/>
          <p:cNvSpPr/>
          <p:nvPr/>
        </p:nvSpPr>
        <p:spPr>
          <a:xfrm rot="20752122">
            <a:off x="8100186" y="281088"/>
            <a:ext cx="433570" cy="367572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E7CA822-DFAD-43F1-9DC2-6A25F3F748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379887" y="2157858"/>
            <a:ext cx="2808595" cy="280859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87FF799-F86D-40AA-BCE3-1161674411C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 rot="20752122">
            <a:off x="-69257" y="1912918"/>
            <a:ext cx="3298477" cy="329847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8A1D434-3930-414C-9B8A-894A1BE5CFB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 rot="680788">
            <a:off x="6411599" y="2614175"/>
            <a:ext cx="2709874" cy="2709874"/>
          </a:xfrm>
          <a:prstGeom prst="rect">
            <a:avLst/>
          </a:prstGeom>
        </p:spPr>
      </p:pic>
      <p:sp>
        <p:nvSpPr>
          <p:cNvPr id="15" name="Google Shape;2803;p43">
            <a:extLst>
              <a:ext uri="{FF2B5EF4-FFF2-40B4-BE49-F238E27FC236}">
                <a16:creationId xmlns:a16="http://schemas.microsoft.com/office/drawing/2014/main" id="{35BDB068-A582-497C-8384-1E9ECAFDBFE1}"/>
              </a:ext>
            </a:extLst>
          </p:cNvPr>
          <p:cNvSpPr/>
          <p:nvPr/>
        </p:nvSpPr>
        <p:spPr>
          <a:xfrm>
            <a:off x="218797" y="4124393"/>
            <a:ext cx="1005920" cy="892821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16" name="Google Shape;2804;p43">
            <a:extLst>
              <a:ext uri="{FF2B5EF4-FFF2-40B4-BE49-F238E27FC236}">
                <a16:creationId xmlns:a16="http://schemas.microsoft.com/office/drawing/2014/main" id="{4EE41075-7592-414D-96DA-D5365D7BAEDD}"/>
              </a:ext>
            </a:extLst>
          </p:cNvPr>
          <p:cNvSpPr/>
          <p:nvPr/>
        </p:nvSpPr>
        <p:spPr>
          <a:xfrm>
            <a:off x="5750986" y="4190122"/>
            <a:ext cx="1005920" cy="892821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17" name="Google Shape;2805;p43">
            <a:extLst>
              <a:ext uri="{FF2B5EF4-FFF2-40B4-BE49-F238E27FC236}">
                <a16:creationId xmlns:a16="http://schemas.microsoft.com/office/drawing/2014/main" id="{785E3C9B-5F9F-4CF3-A023-E028F98DA3F3}"/>
              </a:ext>
            </a:extLst>
          </p:cNvPr>
          <p:cNvSpPr/>
          <p:nvPr/>
        </p:nvSpPr>
        <p:spPr>
          <a:xfrm>
            <a:off x="2814723" y="4095397"/>
            <a:ext cx="1005920" cy="892821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18" name="Google Shape;2807;p43">
            <a:extLst>
              <a:ext uri="{FF2B5EF4-FFF2-40B4-BE49-F238E27FC236}">
                <a16:creationId xmlns:a16="http://schemas.microsoft.com/office/drawing/2014/main" id="{6245EDD4-DE8C-4C5A-89E1-C8BBB6BE28F7}"/>
              </a:ext>
            </a:extLst>
          </p:cNvPr>
          <p:cNvSpPr txBox="1">
            <a:spLocks/>
          </p:cNvSpPr>
          <p:nvPr/>
        </p:nvSpPr>
        <p:spPr>
          <a:xfrm>
            <a:off x="5827614" y="4239979"/>
            <a:ext cx="853360" cy="746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4700" b="0" i="0" u="none" strike="noStrike" cap="none">
                <a:solidFill>
                  <a:schemeClr val="accent6"/>
                </a:solidFill>
                <a:latin typeface="UTM Futura Extra" panose="02040603050506020204" pitchFamily="18" charset="0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" sz="3600" dirty="0">
                <a:solidFill>
                  <a:schemeClr val="tx1">
                    <a:lumMod val="25000"/>
                    <a:lumOff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</a:p>
        </p:txBody>
      </p:sp>
      <p:sp>
        <p:nvSpPr>
          <p:cNvPr id="19" name="Google Shape;2808;p43">
            <a:extLst>
              <a:ext uri="{FF2B5EF4-FFF2-40B4-BE49-F238E27FC236}">
                <a16:creationId xmlns:a16="http://schemas.microsoft.com/office/drawing/2014/main" id="{4912C7D5-9790-4BC7-B129-6CEA8BD7FF2D}"/>
              </a:ext>
            </a:extLst>
          </p:cNvPr>
          <p:cNvSpPr txBox="1">
            <a:spLocks/>
          </p:cNvSpPr>
          <p:nvPr/>
        </p:nvSpPr>
        <p:spPr>
          <a:xfrm>
            <a:off x="284351" y="4299489"/>
            <a:ext cx="853360" cy="641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4700" b="0" i="0" u="none" strike="noStrike" cap="none">
                <a:solidFill>
                  <a:schemeClr val="accent6"/>
                </a:solidFill>
                <a:latin typeface="UTM Futura Extra" panose="02040603050506020204" pitchFamily="18" charset="0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" sz="3600" dirty="0">
                <a:solidFill>
                  <a:schemeClr val="tx1">
                    <a:lumMod val="75000"/>
                    <a:lumOff val="2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</a:p>
        </p:txBody>
      </p:sp>
      <p:sp>
        <p:nvSpPr>
          <p:cNvPr id="20" name="Google Shape;2809;p43">
            <a:extLst>
              <a:ext uri="{FF2B5EF4-FFF2-40B4-BE49-F238E27FC236}">
                <a16:creationId xmlns:a16="http://schemas.microsoft.com/office/drawing/2014/main" id="{A8B715A6-D310-40A6-9BDD-8E2D7207624A}"/>
              </a:ext>
            </a:extLst>
          </p:cNvPr>
          <p:cNvSpPr txBox="1">
            <a:spLocks/>
          </p:cNvSpPr>
          <p:nvPr/>
        </p:nvSpPr>
        <p:spPr>
          <a:xfrm>
            <a:off x="2853226" y="4124393"/>
            <a:ext cx="853360" cy="744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4700" b="0" i="0" u="none" strike="noStrike" cap="none">
                <a:solidFill>
                  <a:schemeClr val="accent6"/>
                </a:solidFill>
                <a:latin typeface="UTM Futura Extra" panose="02040603050506020204" pitchFamily="18" charset="0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" sz="36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40600036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9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00"/>
                            </p:stCondLst>
                            <p:childTnLst>
                              <p:par>
                                <p:cTn id="9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0"/>
                            </p:stCondLst>
                            <p:childTnLst>
                              <p:par>
                                <p:cTn id="1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59259E-6 L 0.59115 -0.38919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49" y="-194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11" grpId="0"/>
      <p:bldP spid="2811" grpId="1"/>
      <p:bldP spid="15" grpId="0" animBg="1"/>
      <p:bldP spid="16" grpId="0" animBg="1"/>
      <p:bldP spid="17" grpId="0" animBg="1"/>
      <p:bldP spid="18" grpId="0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6484CE64-2367-497C-8C1D-83830FE33D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20752122">
            <a:off x="6024463" y="-64090"/>
            <a:ext cx="1959369" cy="3204000"/>
          </a:xfrm>
          <a:prstGeom prst="rect">
            <a:avLst/>
          </a:prstGeom>
        </p:spPr>
      </p:pic>
      <p:sp>
        <p:nvSpPr>
          <p:cNvPr id="2811" name="Google Shape;2811;p43"/>
          <p:cNvSpPr txBox="1">
            <a:spLocks noGrp="1"/>
          </p:cNvSpPr>
          <p:nvPr>
            <p:ph type="title" idx="15"/>
          </p:nvPr>
        </p:nvSpPr>
        <p:spPr>
          <a:xfrm>
            <a:off x="-58924" y="1273823"/>
            <a:ext cx="553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err="1">
                <a:solidFill>
                  <a:schemeClr val="tx2">
                    <a:lumMod val="10000"/>
                  </a:schemeClr>
                </a:solidFill>
                <a:latin typeface="UTM Avo" panose="02040603050506020204" pitchFamily="18"/>
              </a:rPr>
              <a:t>Đố</a:t>
            </a:r>
            <a:r>
              <a:rPr lang="en-US" sz="4400" dirty="0">
                <a:solidFill>
                  <a:schemeClr val="tx2">
                    <a:lumMod val="10000"/>
                  </a:schemeClr>
                </a:solidFill>
                <a:latin typeface="UTM Avo" panose="02040603050506020204" pitchFamily="18"/>
              </a:rPr>
              <a:t> </a:t>
            </a:r>
            <a:r>
              <a:rPr lang="en-US" sz="4400" dirty="0" err="1">
                <a:solidFill>
                  <a:schemeClr val="tx2">
                    <a:lumMod val="10000"/>
                  </a:schemeClr>
                </a:solidFill>
                <a:latin typeface="UTM Avo" panose="02040603050506020204" pitchFamily="18"/>
              </a:rPr>
              <a:t>bạn</a:t>
            </a:r>
            <a:r>
              <a:rPr lang="en-US" sz="4400" dirty="0">
                <a:solidFill>
                  <a:schemeClr val="tx2">
                    <a:lumMod val="10000"/>
                  </a:schemeClr>
                </a:solidFill>
                <a:latin typeface="UTM Avo" panose="02040603050506020204" pitchFamily="18"/>
              </a:rPr>
              <a:t> </a:t>
            </a:r>
            <a:r>
              <a:rPr lang="en-US" sz="4400" dirty="0" err="1">
                <a:solidFill>
                  <a:schemeClr val="tx2">
                    <a:lumMod val="10000"/>
                  </a:schemeClr>
                </a:solidFill>
                <a:latin typeface="UTM Avo" panose="02040603050506020204" pitchFamily="18"/>
              </a:rPr>
              <a:t>cây</a:t>
            </a:r>
            <a:r>
              <a:rPr lang="en-US" sz="4400" dirty="0">
                <a:solidFill>
                  <a:schemeClr val="tx2">
                    <a:lumMod val="10000"/>
                  </a:schemeClr>
                </a:solidFill>
                <a:latin typeface="UTM Avo" panose="02040603050506020204" pitchFamily="18"/>
              </a:rPr>
              <a:t> </a:t>
            </a:r>
            <a:r>
              <a:rPr lang="en-US" sz="4400" dirty="0" err="1">
                <a:solidFill>
                  <a:schemeClr val="tx2">
                    <a:lumMod val="10000"/>
                  </a:schemeClr>
                </a:solidFill>
                <a:latin typeface="UTM Avo" panose="02040603050506020204" pitchFamily="18"/>
              </a:rPr>
              <a:t>nào</a:t>
            </a:r>
            <a:r>
              <a:rPr lang="en-US" sz="4400" dirty="0">
                <a:solidFill>
                  <a:schemeClr val="tx2">
                    <a:lumMod val="10000"/>
                  </a:schemeClr>
                </a:solidFill>
                <a:latin typeface="UTM Avo" panose="02040603050506020204" pitchFamily="18"/>
              </a:rPr>
              <a:t>?</a:t>
            </a:r>
            <a:endParaRPr sz="4400" dirty="0">
              <a:solidFill>
                <a:schemeClr val="tx2">
                  <a:lumMod val="10000"/>
                </a:schemeClr>
              </a:solidFill>
              <a:latin typeface="UTM Avo" panose="02040603050506020204" pitchFamily="18"/>
            </a:endParaRPr>
          </a:p>
        </p:txBody>
      </p:sp>
      <p:sp>
        <p:nvSpPr>
          <p:cNvPr id="2820" name="Google Shape;2820;p43"/>
          <p:cNvSpPr/>
          <p:nvPr/>
        </p:nvSpPr>
        <p:spPr>
          <a:xfrm rot="20752122">
            <a:off x="8100186" y="281088"/>
            <a:ext cx="433570" cy="367572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E7CA822-DFAD-43F1-9DC2-6A25F3F748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36223" y="1956427"/>
            <a:ext cx="1511265" cy="260562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87FF799-F86D-40AA-BCE3-1161674411C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 rot="20752122">
            <a:off x="4694794" y="1661553"/>
            <a:ext cx="1959368" cy="3204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8A1D434-3930-414C-9B8A-894A1BE5CFB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 rot="680788">
            <a:off x="2715819" y="1718051"/>
            <a:ext cx="1674119" cy="28867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30FF09-2532-4171-A781-5FE85EBD50A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 rot="680788">
            <a:off x="6950261" y="2601451"/>
            <a:ext cx="1990402" cy="2405791"/>
          </a:xfrm>
          <a:prstGeom prst="rect">
            <a:avLst/>
          </a:prstGeom>
        </p:spPr>
      </p:pic>
      <p:sp>
        <p:nvSpPr>
          <p:cNvPr id="16" name="Google Shape;2803;p43">
            <a:extLst>
              <a:ext uri="{FF2B5EF4-FFF2-40B4-BE49-F238E27FC236}">
                <a16:creationId xmlns:a16="http://schemas.microsoft.com/office/drawing/2014/main" id="{278A79EC-2AEB-4274-9556-4CA436792600}"/>
              </a:ext>
            </a:extLst>
          </p:cNvPr>
          <p:cNvSpPr/>
          <p:nvPr/>
        </p:nvSpPr>
        <p:spPr>
          <a:xfrm>
            <a:off x="98029" y="4354055"/>
            <a:ext cx="967243" cy="708411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17" name="Google Shape;2804;p43">
            <a:extLst>
              <a:ext uri="{FF2B5EF4-FFF2-40B4-BE49-F238E27FC236}">
                <a16:creationId xmlns:a16="http://schemas.microsoft.com/office/drawing/2014/main" id="{1E7F680A-8FE3-4F2C-9CF0-7A9557BB1994}"/>
              </a:ext>
            </a:extLst>
          </p:cNvPr>
          <p:cNvSpPr/>
          <p:nvPr/>
        </p:nvSpPr>
        <p:spPr>
          <a:xfrm>
            <a:off x="4479206" y="4281464"/>
            <a:ext cx="999070" cy="708411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18" name="Google Shape;2805;p43">
            <a:extLst>
              <a:ext uri="{FF2B5EF4-FFF2-40B4-BE49-F238E27FC236}">
                <a16:creationId xmlns:a16="http://schemas.microsoft.com/office/drawing/2014/main" id="{F57B2D2B-7997-4D95-AE8D-06AE1193EE51}"/>
              </a:ext>
            </a:extLst>
          </p:cNvPr>
          <p:cNvSpPr/>
          <p:nvPr/>
        </p:nvSpPr>
        <p:spPr>
          <a:xfrm>
            <a:off x="2254542" y="4278227"/>
            <a:ext cx="999070" cy="708411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19" name="Google Shape;2807;p43">
            <a:extLst>
              <a:ext uri="{FF2B5EF4-FFF2-40B4-BE49-F238E27FC236}">
                <a16:creationId xmlns:a16="http://schemas.microsoft.com/office/drawing/2014/main" id="{82C9CDA0-7E50-4B16-9779-30257AE920D3}"/>
              </a:ext>
            </a:extLst>
          </p:cNvPr>
          <p:cNvSpPr txBox="1">
            <a:spLocks/>
          </p:cNvSpPr>
          <p:nvPr/>
        </p:nvSpPr>
        <p:spPr>
          <a:xfrm>
            <a:off x="4555834" y="4301131"/>
            <a:ext cx="847549" cy="592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4700" b="0" i="0" u="none" strike="noStrike" cap="none">
                <a:solidFill>
                  <a:schemeClr val="accent6"/>
                </a:solidFill>
                <a:latin typeface="UTM Futura Extra" panose="02040603050506020204" pitchFamily="18" charset="0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" sz="3200" dirty="0">
                <a:solidFill>
                  <a:schemeClr val="tx1">
                    <a:lumMod val="25000"/>
                    <a:lumOff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</a:p>
        </p:txBody>
      </p:sp>
      <p:sp>
        <p:nvSpPr>
          <p:cNvPr id="20" name="Google Shape;2808;p43">
            <a:extLst>
              <a:ext uri="{FF2B5EF4-FFF2-40B4-BE49-F238E27FC236}">
                <a16:creationId xmlns:a16="http://schemas.microsoft.com/office/drawing/2014/main" id="{352F009B-23BD-4900-93C2-25EB118A988E}"/>
              </a:ext>
            </a:extLst>
          </p:cNvPr>
          <p:cNvSpPr txBox="1">
            <a:spLocks/>
          </p:cNvSpPr>
          <p:nvPr/>
        </p:nvSpPr>
        <p:spPr>
          <a:xfrm>
            <a:off x="163583" y="4477323"/>
            <a:ext cx="820549" cy="509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4700" b="0" i="0" u="none" strike="noStrike" cap="none">
                <a:solidFill>
                  <a:schemeClr val="accent6"/>
                </a:solidFill>
                <a:latin typeface="UTM Futura Extra" panose="02040603050506020204" pitchFamily="18" charset="0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" sz="3200" dirty="0">
                <a:solidFill>
                  <a:schemeClr val="tx1">
                    <a:lumMod val="75000"/>
                    <a:lumOff val="2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</a:p>
        </p:txBody>
      </p:sp>
      <p:sp>
        <p:nvSpPr>
          <p:cNvPr id="21" name="Google Shape;2809;p43">
            <a:extLst>
              <a:ext uri="{FF2B5EF4-FFF2-40B4-BE49-F238E27FC236}">
                <a16:creationId xmlns:a16="http://schemas.microsoft.com/office/drawing/2014/main" id="{C4DFE6AB-8FE1-4EFC-BD4A-1AD58EEF87D3}"/>
              </a:ext>
            </a:extLst>
          </p:cNvPr>
          <p:cNvSpPr txBox="1">
            <a:spLocks/>
          </p:cNvSpPr>
          <p:nvPr/>
        </p:nvSpPr>
        <p:spPr>
          <a:xfrm>
            <a:off x="2293045" y="4276593"/>
            <a:ext cx="847549" cy="590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4700" b="0" i="0" u="none" strike="noStrike" cap="none">
                <a:solidFill>
                  <a:schemeClr val="accent6"/>
                </a:solidFill>
                <a:latin typeface="UTM Futura Extra" panose="02040603050506020204" pitchFamily="18" charset="0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" sz="32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</a:p>
        </p:txBody>
      </p:sp>
      <p:sp>
        <p:nvSpPr>
          <p:cNvPr id="24" name="Google Shape;2806;p43">
            <a:extLst>
              <a:ext uri="{FF2B5EF4-FFF2-40B4-BE49-F238E27FC236}">
                <a16:creationId xmlns:a16="http://schemas.microsoft.com/office/drawing/2014/main" id="{757B4D38-DC61-4D11-89A2-BBB959FF84ED}"/>
              </a:ext>
            </a:extLst>
          </p:cNvPr>
          <p:cNvSpPr/>
          <p:nvPr/>
        </p:nvSpPr>
        <p:spPr>
          <a:xfrm>
            <a:off x="6368070" y="4354055"/>
            <a:ext cx="936901" cy="677919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810;p43">
            <a:extLst>
              <a:ext uri="{FF2B5EF4-FFF2-40B4-BE49-F238E27FC236}">
                <a16:creationId xmlns:a16="http://schemas.microsoft.com/office/drawing/2014/main" id="{1E0ABC13-FDCA-431E-8F8E-D7576469DF61}"/>
              </a:ext>
            </a:extLst>
          </p:cNvPr>
          <p:cNvSpPr txBox="1">
            <a:spLocks/>
          </p:cNvSpPr>
          <p:nvPr/>
        </p:nvSpPr>
        <p:spPr>
          <a:xfrm>
            <a:off x="6461772" y="4431147"/>
            <a:ext cx="794809" cy="565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4700" b="0" i="0" u="none" strike="noStrike" cap="none">
                <a:solidFill>
                  <a:schemeClr val="accent6"/>
                </a:solidFill>
                <a:latin typeface="UTM Futura Extra" panose="02040603050506020204" pitchFamily="18" charset="0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" sz="3200" dirty="0">
                <a:solidFill>
                  <a:schemeClr val="bg2">
                    <a:lumMod val="9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34448744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9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00"/>
                            </p:stCondLst>
                            <p:childTnLst>
                              <p:par>
                                <p:cTn id="9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0"/>
                            </p:stCondLst>
                            <p:childTnLst>
                              <p:par>
                                <p:cTn id="1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09877E-6 L 0.1467 -0.34846 " pathEditMode="relative" rAng="0" ptsTypes="AA">
                                      <p:cBhvr>
                                        <p:cTn id="18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26" y="-174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11" grpId="0"/>
      <p:bldP spid="2811" grpId="1"/>
      <p:bldP spid="16" grpId="0" animBg="1"/>
      <p:bldP spid="17" grpId="0" animBg="1"/>
      <p:bldP spid="18" grpId="0" animBg="1"/>
      <p:bldP spid="19" grpId="0"/>
      <p:bldP spid="20" grpId="0"/>
      <p:bldP spid="21" grpId="0"/>
      <p:bldP spid="24" grpId="0" animBg="1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0" name="Google Shape;2770;p42"/>
          <p:cNvGrpSpPr/>
          <p:nvPr/>
        </p:nvGrpSpPr>
        <p:grpSpPr>
          <a:xfrm rot="3427705">
            <a:off x="7956490" y="255454"/>
            <a:ext cx="340783" cy="340829"/>
            <a:chOff x="1460350" y="2402425"/>
            <a:chExt cx="208950" cy="208950"/>
          </a:xfrm>
        </p:grpSpPr>
        <p:sp>
          <p:nvSpPr>
            <p:cNvPr id="2771" name="Google Shape;2771;p4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4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4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4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42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42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42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42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42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4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4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42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42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4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4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4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4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4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4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37" name="Google Shape;2737;p42"/>
          <p:cNvSpPr txBox="1">
            <a:spLocks noGrp="1"/>
          </p:cNvSpPr>
          <p:nvPr>
            <p:ph type="title"/>
          </p:nvPr>
        </p:nvSpPr>
        <p:spPr>
          <a:xfrm>
            <a:off x="706021" y="78499"/>
            <a:ext cx="598029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UTM Avo" panose="02040603050506020204" pitchFamily="18"/>
              </a:rPr>
              <a:t>1. </a:t>
            </a:r>
            <a:r>
              <a:rPr lang="en" sz="2400" dirty="0" err="1">
                <a:latin typeface="UTM Avo" panose="02040603050506020204" pitchFamily="18"/>
              </a:rPr>
              <a:t>Mặt</a:t>
            </a:r>
            <a:r>
              <a:rPr lang="en" sz="2400" dirty="0">
                <a:latin typeface="UTM Avo" panose="02040603050506020204" pitchFamily="18"/>
              </a:rPr>
              <a:t> Trời chiếu sáng từ phía nào?</a:t>
            </a:r>
            <a:endParaRPr sz="2400" dirty="0">
              <a:latin typeface="UTM Avo" panose="02040603050506020204" pitchFamily="18"/>
            </a:endParaRPr>
          </a:p>
        </p:txBody>
      </p:sp>
      <p:sp>
        <p:nvSpPr>
          <p:cNvPr id="2739" name="Google Shape;2739;p42"/>
          <p:cNvSpPr/>
          <p:nvPr/>
        </p:nvSpPr>
        <p:spPr>
          <a:xfrm>
            <a:off x="8322640" y="92078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0" name="Google Shape;2740;p42"/>
          <p:cNvSpPr/>
          <p:nvPr/>
        </p:nvSpPr>
        <p:spPr>
          <a:xfrm>
            <a:off x="350125" y="85195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41" name="Google Shape;2741;p42"/>
          <p:cNvGrpSpPr/>
          <p:nvPr/>
        </p:nvGrpSpPr>
        <p:grpSpPr>
          <a:xfrm>
            <a:off x="347849" y="3617600"/>
            <a:ext cx="475779" cy="475800"/>
            <a:chOff x="1460350" y="2402425"/>
            <a:chExt cx="208950" cy="208950"/>
          </a:xfrm>
        </p:grpSpPr>
        <p:sp>
          <p:nvSpPr>
            <p:cNvPr id="2742" name="Google Shape;2742;p4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4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4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4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42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42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42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42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42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4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4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42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42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4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4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4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4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4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4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" name="Text Box 10">
            <a:extLst>
              <a:ext uri="{FF2B5EF4-FFF2-40B4-BE49-F238E27FC236}">
                <a16:creationId xmlns:a16="http://schemas.microsoft.com/office/drawing/2014/main" id="{F35B4BDC-0A44-4AD2-85BA-C83E9CFB3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9331" y="2762583"/>
            <a:ext cx="128107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endParaRPr lang="en-US" alt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Text Box 11">
            <a:extLst>
              <a:ext uri="{FF2B5EF4-FFF2-40B4-BE49-F238E27FC236}">
                <a16:creationId xmlns:a16="http://schemas.microsoft.com/office/drawing/2014/main" id="{9C57C0B7-7AD6-4AF4-9EC4-B0482EEA23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681" y="2731368"/>
            <a:ext cx="10065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Trái</a:t>
            </a:r>
            <a:endParaRPr lang="en-US" alt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0" name="Picture 14" descr="fhjjj">
            <a:extLst>
              <a:ext uri="{FF2B5EF4-FFF2-40B4-BE49-F238E27FC236}">
                <a16:creationId xmlns:a16="http://schemas.microsoft.com/office/drawing/2014/main" id="{FB84F327-FF43-4D5B-B3C3-6B9D6F875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636" y="1330350"/>
            <a:ext cx="5787026" cy="325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A2913E-AD53-472A-BDAB-9885692C2D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-209" r="177" b="2"/>
          <a:stretch/>
        </p:blipFill>
        <p:spPr>
          <a:xfrm>
            <a:off x="3465420" y="-987659"/>
            <a:ext cx="7335247" cy="5154255"/>
          </a:xfrm>
          <a:prstGeom prst="rect">
            <a:avLst/>
          </a:prstGeom>
        </p:spPr>
      </p:pic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DF4C59B4-BEEA-CF40-95E8-FD4B845E98BE}"/>
              </a:ext>
            </a:extLst>
          </p:cNvPr>
          <p:cNvSpPr/>
          <p:nvPr/>
        </p:nvSpPr>
        <p:spPr>
          <a:xfrm>
            <a:off x="6686318" y="1113814"/>
            <a:ext cx="1101768" cy="867171"/>
          </a:xfrm>
          <a:prstGeom prst="round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1" name="Google Shape;2737;p42">
            <a:extLst>
              <a:ext uri="{FF2B5EF4-FFF2-40B4-BE49-F238E27FC236}">
                <a16:creationId xmlns:a16="http://schemas.microsoft.com/office/drawing/2014/main" id="{35090B04-29E4-6E40-8A14-B2B1993D2529}"/>
              </a:ext>
            </a:extLst>
          </p:cNvPr>
          <p:cNvSpPr txBox="1">
            <a:spLocks/>
          </p:cNvSpPr>
          <p:nvPr/>
        </p:nvSpPr>
        <p:spPr>
          <a:xfrm>
            <a:off x="7133044" y="753105"/>
            <a:ext cx="184785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chiếu</a:t>
            </a:r>
            <a:r>
              <a:rPr lang="en-US" sz="2000" dirty="0"/>
              <a:t> </a:t>
            </a:r>
            <a:r>
              <a:rPr lang="en-US" sz="2000" dirty="0" err="1"/>
              <a:t>sáng</a:t>
            </a:r>
            <a:endParaRPr lang="en-US" sz="2000" dirty="0"/>
          </a:p>
        </p:txBody>
      </p:sp>
      <p:sp>
        <p:nvSpPr>
          <p:cNvPr id="73" name="Google Shape;2737;p42">
            <a:extLst>
              <a:ext uri="{FF2B5EF4-FFF2-40B4-BE49-F238E27FC236}">
                <a16:creationId xmlns:a16="http://schemas.microsoft.com/office/drawing/2014/main" id="{1E85D480-EB14-B140-A754-5EF8C61EE621}"/>
              </a:ext>
            </a:extLst>
          </p:cNvPr>
          <p:cNvSpPr txBox="1">
            <a:spLocks/>
          </p:cNvSpPr>
          <p:nvPr/>
        </p:nvSpPr>
        <p:spPr>
          <a:xfrm>
            <a:off x="80426" y="4725505"/>
            <a:ext cx="266277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chiếu</a:t>
            </a:r>
            <a:r>
              <a:rPr lang="en-US" sz="2000" dirty="0"/>
              <a:t> </a:t>
            </a:r>
            <a:r>
              <a:rPr lang="en-US" sz="2000" dirty="0" err="1"/>
              <a:t>sáng</a:t>
            </a:r>
            <a:endParaRPr lang="en-US" sz="2000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532CA65-9C98-0C45-87DF-BCDD03795029}"/>
              </a:ext>
            </a:extLst>
          </p:cNvPr>
          <p:cNvCxnSpPr>
            <a:cxnSpLocks/>
          </p:cNvCxnSpPr>
          <p:nvPr/>
        </p:nvCxnSpPr>
        <p:spPr>
          <a:xfrm flipH="1">
            <a:off x="1595718" y="3869219"/>
            <a:ext cx="1322294" cy="967737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BE213D5B-D630-AA4C-9487-C5310A800F0F}"/>
              </a:ext>
            </a:extLst>
          </p:cNvPr>
          <p:cNvCxnSpPr>
            <a:cxnSpLocks/>
          </p:cNvCxnSpPr>
          <p:nvPr/>
        </p:nvCxnSpPr>
        <p:spPr>
          <a:xfrm flipH="1">
            <a:off x="1595719" y="2571750"/>
            <a:ext cx="1766046" cy="225823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965CB131-4E5A-4040-B044-1C50DA44536B}"/>
              </a:ext>
            </a:extLst>
          </p:cNvPr>
          <p:cNvCxnSpPr>
            <a:cxnSpLocks/>
          </p:cNvCxnSpPr>
          <p:nvPr/>
        </p:nvCxnSpPr>
        <p:spPr>
          <a:xfrm flipH="1">
            <a:off x="1587141" y="1859428"/>
            <a:ext cx="723121" cy="2970556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Google Shape;2737;p42">
            <a:extLst>
              <a:ext uri="{FF2B5EF4-FFF2-40B4-BE49-F238E27FC236}">
                <a16:creationId xmlns:a16="http://schemas.microsoft.com/office/drawing/2014/main" id="{F0E817A8-0AF6-DA4C-A6A0-5AF2BB719A57}"/>
              </a:ext>
            </a:extLst>
          </p:cNvPr>
          <p:cNvSpPr txBox="1">
            <a:spLocks/>
          </p:cNvSpPr>
          <p:nvPr/>
        </p:nvSpPr>
        <p:spPr>
          <a:xfrm>
            <a:off x="706021" y="87725"/>
            <a:ext cx="598029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just"/>
            <a:r>
              <a:rPr lang="vi-VN" sz="2400" dirty="0">
                <a:latin typeface="UTM Avo" panose="02040603050506020204" pitchFamily="18"/>
              </a:rPr>
              <a:t>2. Đâu là vật chiếu sáng, đâu là vật được chiếu sáng trong hình</a:t>
            </a:r>
            <a:r>
              <a:rPr lang="en-VN" sz="2400" dirty="0">
                <a:latin typeface="UTM Avo" panose="02040603050506020204" pitchFamily="18"/>
              </a:rPr>
              <a:t>?</a:t>
            </a:r>
            <a:endParaRPr lang="en-US" sz="2400" dirty="0">
              <a:latin typeface="UTM Avo" panose="02040603050506020204" pitchFamily="18"/>
            </a:endParaRPr>
          </a:p>
        </p:txBody>
      </p:sp>
      <p:sp>
        <p:nvSpPr>
          <p:cNvPr id="77" name="Google Shape;2737;p42">
            <a:extLst>
              <a:ext uri="{FF2B5EF4-FFF2-40B4-BE49-F238E27FC236}">
                <a16:creationId xmlns:a16="http://schemas.microsoft.com/office/drawing/2014/main" id="{3E775560-3E6D-FD4E-A82D-43E169D6E39C}"/>
              </a:ext>
            </a:extLst>
          </p:cNvPr>
          <p:cNvSpPr txBox="1">
            <a:spLocks/>
          </p:cNvSpPr>
          <p:nvPr/>
        </p:nvSpPr>
        <p:spPr>
          <a:xfrm>
            <a:off x="700128" y="64231"/>
            <a:ext cx="750772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just"/>
            <a:r>
              <a:rPr lang="vi-VN" sz="2400" dirty="0">
                <a:latin typeface="UTM Avo" panose="02040603050506020204" pitchFamily="18"/>
              </a:rPr>
              <a:t>3. Những vệt màu đen trên nền gạch, dưới chân HS gọi là gì?</a:t>
            </a:r>
            <a:endParaRPr lang="en-US" sz="2400" dirty="0"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2574559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7" grpId="0"/>
      <p:bldP spid="2737" grpId="1"/>
      <p:bldP spid="68" grpId="0"/>
      <p:bldP spid="69" grpId="0"/>
      <p:bldP spid="69" grpId="2"/>
      <p:bldP spid="67" grpId="0" animBg="1"/>
      <p:bldP spid="67" grpId="1" animBg="1"/>
      <p:bldP spid="67" grpId="2" animBg="1"/>
      <p:bldP spid="71" grpId="0"/>
      <p:bldP spid="71" grpId="1"/>
      <p:bldP spid="73" grpId="0"/>
      <p:bldP spid="73" grpId="1"/>
      <p:bldP spid="73" grpId="2"/>
      <p:bldP spid="75" grpId="1"/>
      <p:bldP spid="75" grpId="2"/>
      <p:bldP spid="7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6484CE64-2367-497C-8C1D-83830FE33D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275213">
            <a:off x="6100824" y="-67801"/>
            <a:ext cx="1806646" cy="3211422"/>
          </a:xfrm>
          <a:prstGeom prst="rect">
            <a:avLst/>
          </a:prstGeom>
        </p:spPr>
      </p:pic>
      <p:sp>
        <p:nvSpPr>
          <p:cNvPr id="2811" name="Google Shape;2811;p43"/>
          <p:cNvSpPr txBox="1">
            <a:spLocks noGrp="1"/>
          </p:cNvSpPr>
          <p:nvPr>
            <p:ph type="title" idx="15"/>
          </p:nvPr>
        </p:nvSpPr>
        <p:spPr>
          <a:xfrm>
            <a:off x="-58924" y="1273823"/>
            <a:ext cx="553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err="1">
                <a:solidFill>
                  <a:schemeClr val="tx2">
                    <a:lumMod val="10000"/>
                  </a:schemeClr>
                </a:solidFill>
                <a:latin typeface="UTM Avo" panose="02040603050506020204" pitchFamily="18"/>
              </a:rPr>
              <a:t>Bóng</a:t>
            </a:r>
            <a:r>
              <a:rPr lang="en-US" sz="4400" dirty="0">
                <a:solidFill>
                  <a:schemeClr val="tx2">
                    <a:lumMod val="10000"/>
                  </a:schemeClr>
                </a:solidFill>
                <a:latin typeface="UTM Avo" panose="02040603050506020204" pitchFamily="18"/>
              </a:rPr>
              <a:t> </a:t>
            </a:r>
            <a:r>
              <a:rPr lang="en-US" sz="4400" dirty="0" err="1">
                <a:solidFill>
                  <a:schemeClr val="tx2">
                    <a:lumMod val="10000"/>
                  </a:schemeClr>
                </a:solidFill>
                <a:latin typeface="UTM Avo" panose="02040603050506020204" pitchFamily="18"/>
              </a:rPr>
              <a:t>của</a:t>
            </a:r>
            <a:r>
              <a:rPr lang="en-US" sz="4400" dirty="0">
                <a:solidFill>
                  <a:schemeClr val="tx2">
                    <a:lumMod val="10000"/>
                  </a:schemeClr>
                </a:solidFill>
                <a:latin typeface="UTM Avo" panose="02040603050506020204" pitchFamily="18"/>
              </a:rPr>
              <a:t> ai </a:t>
            </a:r>
            <a:r>
              <a:rPr lang="en-US" sz="4400" dirty="0" err="1">
                <a:solidFill>
                  <a:schemeClr val="tx2">
                    <a:lumMod val="10000"/>
                  </a:schemeClr>
                </a:solidFill>
                <a:latin typeface="UTM Avo" panose="02040603050506020204" pitchFamily="18"/>
              </a:rPr>
              <a:t>nào</a:t>
            </a:r>
            <a:r>
              <a:rPr lang="en-US" sz="4400" dirty="0">
                <a:solidFill>
                  <a:schemeClr val="tx2">
                    <a:lumMod val="10000"/>
                  </a:schemeClr>
                </a:solidFill>
                <a:latin typeface="UTM Avo" panose="02040603050506020204" pitchFamily="18"/>
              </a:rPr>
              <a:t>?</a:t>
            </a:r>
            <a:endParaRPr sz="4400" dirty="0">
              <a:solidFill>
                <a:schemeClr val="tx2">
                  <a:lumMod val="10000"/>
                </a:schemeClr>
              </a:solidFill>
              <a:latin typeface="UTM Avo" panose="02040603050506020204" pitchFamily="18"/>
            </a:endParaRPr>
          </a:p>
        </p:txBody>
      </p:sp>
      <p:sp>
        <p:nvSpPr>
          <p:cNvPr id="2820" name="Google Shape;2820;p43"/>
          <p:cNvSpPr/>
          <p:nvPr/>
        </p:nvSpPr>
        <p:spPr>
          <a:xfrm rot="20752122">
            <a:off x="8100186" y="281088"/>
            <a:ext cx="433570" cy="367572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E7CA822-DFAD-43F1-9DC2-6A25F3F748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58932" y="1956427"/>
            <a:ext cx="1465846" cy="260562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87FF799-F86D-40AA-BCE3-1161674411C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 rot="358224">
            <a:off x="4463575" y="1556817"/>
            <a:ext cx="1879614" cy="334112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8A1D434-3930-414C-9B8A-894A1BE5CFB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 rot="680788">
            <a:off x="2364982" y="1694459"/>
            <a:ext cx="1932722" cy="34355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30FF09-2532-4171-A781-5FE85EBD50A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 rot="680788">
            <a:off x="6604305" y="2781423"/>
            <a:ext cx="2366552" cy="2366552"/>
          </a:xfrm>
          <a:prstGeom prst="rect">
            <a:avLst/>
          </a:prstGeom>
        </p:spPr>
      </p:pic>
      <p:sp>
        <p:nvSpPr>
          <p:cNvPr id="16" name="Google Shape;2803;p43">
            <a:extLst>
              <a:ext uri="{FF2B5EF4-FFF2-40B4-BE49-F238E27FC236}">
                <a16:creationId xmlns:a16="http://schemas.microsoft.com/office/drawing/2014/main" id="{278A79EC-2AEB-4274-9556-4CA436792600}"/>
              </a:ext>
            </a:extLst>
          </p:cNvPr>
          <p:cNvSpPr/>
          <p:nvPr/>
        </p:nvSpPr>
        <p:spPr>
          <a:xfrm>
            <a:off x="98029" y="4354055"/>
            <a:ext cx="967243" cy="708411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17" name="Google Shape;2804;p43">
            <a:extLst>
              <a:ext uri="{FF2B5EF4-FFF2-40B4-BE49-F238E27FC236}">
                <a16:creationId xmlns:a16="http://schemas.microsoft.com/office/drawing/2014/main" id="{1E7F680A-8FE3-4F2C-9CF0-7A9557BB1994}"/>
              </a:ext>
            </a:extLst>
          </p:cNvPr>
          <p:cNvSpPr/>
          <p:nvPr/>
        </p:nvSpPr>
        <p:spPr>
          <a:xfrm>
            <a:off x="4479206" y="4281464"/>
            <a:ext cx="999070" cy="708411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18" name="Google Shape;2805;p43">
            <a:extLst>
              <a:ext uri="{FF2B5EF4-FFF2-40B4-BE49-F238E27FC236}">
                <a16:creationId xmlns:a16="http://schemas.microsoft.com/office/drawing/2014/main" id="{F57B2D2B-7997-4D95-AE8D-06AE1193EE51}"/>
              </a:ext>
            </a:extLst>
          </p:cNvPr>
          <p:cNvSpPr/>
          <p:nvPr/>
        </p:nvSpPr>
        <p:spPr>
          <a:xfrm>
            <a:off x="2254542" y="4278227"/>
            <a:ext cx="999070" cy="708411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19" name="Google Shape;2807;p43">
            <a:extLst>
              <a:ext uri="{FF2B5EF4-FFF2-40B4-BE49-F238E27FC236}">
                <a16:creationId xmlns:a16="http://schemas.microsoft.com/office/drawing/2014/main" id="{82C9CDA0-7E50-4B16-9779-30257AE920D3}"/>
              </a:ext>
            </a:extLst>
          </p:cNvPr>
          <p:cNvSpPr txBox="1">
            <a:spLocks/>
          </p:cNvSpPr>
          <p:nvPr/>
        </p:nvSpPr>
        <p:spPr>
          <a:xfrm>
            <a:off x="4555834" y="4301131"/>
            <a:ext cx="847549" cy="592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4700" b="0" i="0" u="none" strike="noStrike" cap="none">
                <a:solidFill>
                  <a:schemeClr val="accent6"/>
                </a:solidFill>
                <a:latin typeface="UTM Futura Extra" panose="02040603050506020204" pitchFamily="18" charset="0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" sz="3200" dirty="0">
                <a:solidFill>
                  <a:schemeClr val="tx1">
                    <a:lumMod val="25000"/>
                    <a:lumOff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</a:p>
        </p:txBody>
      </p:sp>
      <p:sp>
        <p:nvSpPr>
          <p:cNvPr id="20" name="Google Shape;2808;p43">
            <a:extLst>
              <a:ext uri="{FF2B5EF4-FFF2-40B4-BE49-F238E27FC236}">
                <a16:creationId xmlns:a16="http://schemas.microsoft.com/office/drawing/2014/main" id="{352F009B-23BD-4900-93C2-25EB118A988E}"/>
              </a:ext>
            </a:extLst>
          </p:cNvPr>
          <p:cNvSpPr txBox="1">
            <a:spLocks/>
          </p:cNvSpPr>
          <p:nvPr/>
        </p:nvSpPr>
        <p:spPr>
          <a:xfrm>
            <a:off x="163583" y="4477323"/>
            <a:ext cx="820549" cy="509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4700" b="0" i="0" u="none" strike="noStrike" cap="none">
                <a:solidFill>
                  <a:schemeClr val="accent6"/>
                </a:solidFill>
                <a:latin typeface="UTM Futura Extra" panose="02040603050506020204" pitchFamily="18" charset="0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" sz="3200" dirty="0">
                <a:solidFill>
                  <a:schemeClr val="tx1">
                    <a:lumMod val="75000"/>
                    <a:lumOff val="2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</a:p>
        </p:txBody>
      </p:sp>
      <p:sp>
        <p:nvSpPr>
          <p:cNvPr id="21" name="Google Shape;2809;p43">
            <a:extLst>
              <a:ext uri="{FF2B5EF4-FFF2-40B4-BE49-F238E27FC236}">
                <a16:creationId xmlns:a16="http://schemas.microsoft.com/office/drawing/2014/main" id="{C4DFE6AB-8FE1-4EFC-BD4A-1AD58EEF87D3}"/>
              </a:ext>
            </a:extLst>
          </p:cNvPr>
          <p:cNvSpPr txBox="1">
            <a:spLocks/>
          </p:cNvSpPr>
          <p:nvPr/>
        </p:nvSpPr>
        <p:spPr>
          <a:xfrm>
            <a:off x="2293045" y="4276593"/>
            <a:ext cx="847549" cy="590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4700" b="0" i="0" u="none" strike="noStrike" cap="none">
                <a:solidFill>
                  <a:schemeClr val="accent6"/>
                </a:solidFill>
                <a:latin typeface="UTM Futura Extra" panose="02040603050506020204" pitchFamily="18" charset="0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" sz="32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</a:p>
        </p:txBody>
      </p:sp>
      <p:sp>
        <p:nvSpPr>
          <p:cNvPr id="24" name="Google Shape;2806;p43">
            <a:extLst>
              <a:ext uri="{FF2B5EF4-FFF2-40B4-BE49-F238E27FC236}">
                <a16:creationId xmlns:a16="http://schemas.microsoft.com/office/drawing/2014/main" id="{757B4D38-DC61-4D11-89A2-BBB959FF84ED}"/>
              </a:ext>
            </a:extLst>
          </p:cNvPr>
          <p:cNvSpPr/>
          <p:nvPr/>
        </p:nvSpPr>
        <p:spPr>
          <a:xfrm>
            <a:off x="6368070" y="4354055"/>
            <a:ext cx="936901" cy="677919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810;p43">
            <a:extLst>
              <a:ext uri="{FF2B5EF4-FFF2-40B4-BE49-F238E27FC236}">
                <a16:creationId xmlns:a16="http://schemas.microsoft.com/office/drawing/2014/main" id="{1E0ABC13-FDCA-431E-8F8E-D7576469DF61}"/>
              </a:ext>
            </a:extLst>
          </p:cNvPr>
          <p:cNvSpPr txBox="1">
            <a:spLocks/>
          </p:cNvSpPr>
          <p:nvPr/>
        </p:nvSpPr>
        <p:spPr>
          <a:xfrm>
            <a:off x="6461772" y="4431147"/>
            <a:ext cx="794809" cy="565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4700" b="0" i="0" u="none" strike="noStrike" cap="none">
                <a:solidFill>
                  <a:schemeClr val="accent6"/>
                </a:solidFill>
                <a:latin typeface="UTM Futura Extra" panose="02040603050506020204" pitchFamily="18" charset="0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" sz="3200" dirty="0">
                <a:solidFill>
                  <a:schemeClr val="bg2">
                    <a:lumMod val="9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33719673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9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00"/>
                            </p:stCondLst>
                            <p:childTnLst>
                              <p:par>
                                <p:cTn id="9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0"/>
                            </p:stCondLst>
                            <p:childTnLst>
                              <p:par>
                                <p:cTn id="1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8.64198E-7 L 0.17552 -0.3284 " pathEditMode="relative" rAng="0" ptsTypes="AA">
                                      <p:cBhvr>
                                        <p:cTn id="18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7" y="-164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11" grpId="0"/>
      <p:bldP spid="2811" grpId="1"/>
      <p:bldP spid="16" grpId="0" animBg="1"/>
      <p:bldP spid="17" grpId="0" animBg="1"/>
      <p:bldP spid="18" grpId="0" animBg="1"/>
      <p:bldP spid="19" grpId="0"/>
      <p:bldP spid="20" grpId="0"/>
      <p:bldP spid="21" grpId="0"/>
      <p:bldP spid="24" grpId="0" animBg="1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16" name="Google Shape;4516;p67"/>
          <p:cNvGrpSpPr/>
          <p:nvPr/>
        </p:nvGrpSpPr>
        <p:grpSpPr>
          <a:xfrm rot="-611625">
            <a:off x="-200184" y="2430084"/>
            <a:ext cx="2845049" cy="3629196"/>
            <a:chOff x="5111475" y="3562250"/>
            <a:chExt cx="901700" cy="1150225"/>
          </a:xfrm>
        </p:grpSpPr>
        <p:sp>
          <p:nvSpPr>
            <p:cNvPr id="4517" name="Google Shape;4517;p67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8" name="Google Shape;4518;p67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9" name="Google Shape;4519;p67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0" name="Google Shape;4520;p67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67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67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3" name="Google Shape;4523;p67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4" name="Google Shape;4524;p67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67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67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7" name="Google Shape;4527;p67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8" name="Google Shape;4528;p67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67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67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67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67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67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67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67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67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67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67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67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67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67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67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67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67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67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67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67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67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67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67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67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67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67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67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67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67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67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67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67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67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67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67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67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67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67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67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67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67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67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67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67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67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67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67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67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67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67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67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67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67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67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67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67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67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67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67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67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67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67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67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67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67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67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67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67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67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67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67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67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67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67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67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67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67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67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67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67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67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67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67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67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67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67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67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67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67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67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67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67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67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67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67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67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67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67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67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67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67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67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67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67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67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67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67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67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67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4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67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67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67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67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67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67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67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Google Shape;844;p41">
            <a:extLst>
              <a:ext uri="{FF2B5EF4-FFF2-40B4-BE49-F238E27FC236}">
                <a16:creationId xmlns:a16="http://schemas.microsoft.com/office/drawing/2014/main" id="{27312F16-6086-EF4F-839B-8DE59A8010B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1003" y="893940"/>
            <a:ext cx="3542592" cy="87119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Kết</a:t>
            </a:r>
            <a:r>
              <a:rPr lang="en" sz="36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" sz="36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luận</a:t>
            </a:r>
            <a:r>
              <a:rPr lang="en" sz="36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endParaRPr sz="3600" b="1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4B40973A-4BDA-044F-A782-E84FF5FCB2E6}"/>
              </a:ext>
            </a:extLst>
          </p:cNvPr>
          <p:cNvSpPr txBox="1"/>
          <p:nvPr/>
        </p:nvSpPr>
        <p:spPr>
          <a:xfrm>
            <a:off x="1559158" y="1508010"/>
            <a:ext cx="7480594" cy="36748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9996" algn="just" rtl="0">
              <a:lnSpc>
                <a:spcPct val="130000"/>
              </a:lnSpc>
              <a:spcBef>
                <a:spcPts val="1200"/>
              </a:spcBef>
              <a:spcAft>
                <a:spcPts val="1200"/>
              </a:spcAft>
            </a:pPr>
            <a:r>
              <a:rPr lang="vi-VN" sz="2600" b="1" dirty="0">
                <a:solidFill>
                  <a:schemeClr val="tx1"/>
                </a:solidFill>
                <a:latin typeface="HP001 4 hàng" panose="020B0603050302020204" pitchFamily="34" charset="0"/>
              </a:rPr>
              <a:t>-</a:t>
            </a:r>
            <a:r>
              <a:rPr lang="vi-VN" sz="2600" b="1" i="0" u="none" strike="noStrike" dirty="0">
                <a:solidFill>
                  <a:schemeClr val="tx1"/>
                </a:solidFill>
                <a:effectLst/>
                <a:latin typeface="HP001 4 hàng" panose="020B0603050302020204" pitchFamily="34" charset="0"/>
              </a:rPr>
              <a:t>  Bóng tối xuất hiện phía sau vật cản sáng khi vật này được chiếu sáng.</a:t>
            </a:r>
            <a:endParaRPr lang="vi-VN" sz="2600" b="0" dirty="0">
              <a:solidFill>
                <a:schemeClr val="tx1"/>
              </a:solidFill>
              <a:effectLst/>
              <a:latin typeface="HP001 4 hàng" panose="020B0603050302020204" pitchFamily="34" charset="0"/>
            </a:endParaRPr>
          </a:p>
          <a:p>
            <a:pPr marL="629996" algn="just" rtl="0">
              <a:lnSpc>
                <a:spcPct val="130000"/>
              </a:lnSpc>
              <a:spcBef>
                <a:spcPts val="1200"/>
              </a:spcBef>
              <a:spcAft>
                <a:spcPts val="1200"/>
              </a:spcAft>
            </a:pPr>
            <a:r>
              <a:rPr lang="vi-VN" sz="2600" b="1" dirty="0">
                <a:solidFill>
                  <a:schemeClr val="tx1"/>
                </a:solidFill>
                <a:latin typeface="HP001 4 hàng" panose="020B0603050302020204" pitchFamily="34" charset="0"/>
              </a:rPr>
              <a:t>-</a:t>
            </a:r>
            <a:r>
              <a:rPr lang="vi-VN" sz="2600" b="1" i="0" u="none" strike="noStrike" dirty="0">
                <a:solidFill>
                  <a:schemeClr val="tx1"/>
                </a:solidFill>
                <a:effectLst/>
                <a:latin typeface="HP001 4 hàng" panose="020B0603050302020204" pitchFamily="34" charset="0"/>
              </a:rPr>
              <a:t>  Bóng của vật có hình dạng </a:t>
            </a:r>
            <a:r>
              <a:rPr lang="vi-VN" sz="2600" b="1" dirty="0">
                <a:solidFill>
                  <a:schemeClr val="tx1"/>
                </a:solidFill>
                <a:latin typeface="HP001 4 hàng" panose="020B0603050302020204" pitchFamily="34" charset="0"/>
              </a:rPr>
              <a:t>gần giống với</a:t>
            </a:r>
            <a:r>
              <a:rPr lang="vi-VN" sz="2600" b="1" i="0" u="none" strike="noStrike" dirty="0">
                <a:solidFill>
                  <a:schemeClr val="tx1"/>
                </a:solidFill>
                <a:effectLst/>
                <a:latin typeface="HP001 4 hàng" panose="020B0603050302020204" pitchFamily="34" charset="0"/>
              </a:rPr>
              <a:t> vật đó.</a:t>
            </a:r>
            <a:endParaRPr lang="vi-VN" sz="2600" b="0" dirty="0">
              <a:solidFill>
                <a:schemeClr val="tx1"/>
              </a:solidFill>
              <a:effectLst/>
              <a:latin typeface="HP001 4 hàng" panose="020B0603050302020204" pitchFamily="34" charset="0"/>
            </a:endParaRPr>
          </a:p>
          <a:p>
            <a:pPr>
              <a:lnSpc>
                <a:spcPct val="130000"/>
              </a:lnSpc>
            </a:pPr>
            <a:br>
              <a:rPr lang="vi-VN" sz="2600" dirty="0">
                <a:solidFill>
                  <a:schemeClr val="tx1"/>
                </a:solidFill>
                <a:latin typeface="HP001 4 hàng" panose="020B0603050302020204" pitchFamily="34" charset="0"/>
              </a:rPr>
            </a:br>
            <a:endParaRPr lang="en-US" sz="2600" dirty="0">
              <a:solidFill>
                <a:schemeClr val="tx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5509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7" name="Google Shape;2827;p44"/>
          <p:cNvSpPr/>
          <p:nvPr/>
        </p:nvSpPr>
        <p:spPr>
          <a:xfrm rot="10800000">
            <a:off x="3794446" y="2594345"/>
            <a:ext cx="1555119" cy="174751"/>
          </a:xfrm>
          <a:custGeom>
            <a:avLst/>
            <a:gdLst/>
            <a:ahLst/>
            <a:cxnLst/>
            <a:rect l="l" t="t" r="r" b="b"/>
            <a:pathLst>
              <a:path w="20452" h="2623" extrusionOk="0">
                <a:moveTo>
                  <a:pt x="19806" y="1"/>
                </a:moveTo>
                <a:lnTo>
                  <a:pt x="19342" y="41"/>
                </a:lnTo>
                <a:lnTo>
                  <a:pt x="18757" y="142"/>
                </a:lnTo>
                <a:lnTo>
                  <a:pt x="18051" y="283"/>
                </a:lnTo>
                <a:lnTo>
                  <a:pt x="17325" y="384"/>
                </a:lnTo>
                <a:lnTo>
                  <a:pt x="16539" y="505"/>
                </a:lnTo>
                <a:lnTo>
                  <a:pt x="15712" y="586"/>
                </a:lnTo>
                <a:lnTo>
                  <a:pt x="14824" y="666"/>
                </a:lnTo>
                <a:lnTo>
                  <a:pt x="13896" y="727"/>
                </a:lnTo>
                <a:lnTo>
                  <a:pt x="12928" y="787"/>
                </a:lnTo>
                <a:lnTo>
                  <a:pt x="11920" y="807"/>
                </a:lnTo>
                <a:lnTo>
                  <a:pt x="10851" y="828"/>
                </a:lnTo>
                <a:lnTo>
                  <a:pt x="9742" y="828"/>
                </a:lnTo>
                <a:lnTo>
                  <a:pt x="8592" y="807"/>
                </a:lnTo>
                <a:lnTo>
                  <a:pt x="7382" y="767"/>
                </a:lnTo>
                <a:lnTo>
                  <a:pt x="6152" y="707"/>
                </a:lnTo>
                <a:lnTo>
                  <a:pt x="4861" y="606"/>
                </a:lnTo>
                <a:lnTo>
                  <a:pt x="3530" y="505"/>
                </a:lnTo>
                <a:lnTo>
                  <a:pt x="2158" y="384"/>
                </a:lnTo>
                <a:lnTo>
                  <a:pt x="1614" y="344"/>
                </a:lnTo>
                <a:lnTo>
                  <a:pt x="1150" y="344"/>
                </a:lnTo>
                <a:lnTo>
                  <a:pt x="767" y="384"/>
                </a:lnTo>
                <a:lnTo>
                  <a:pt x="444" y="444"/>
                </a:lnTo>
                <a:lnTo>
                  <a:pt x="323" y="505"/>
                </a:lnTo>
                <a:lnTo>
                  <a:pt x="222" y="545"/>
                </a:lnTo>
                <a:lnTo>
                  <a:pt x="141" y="606"/>
                </a:lnTo>
                <a:lnTo>
                  <a:pt x="61" y="666"/>
                </a:lnTo>
                <a:lnTo>
                  <a:pt x="20" y="747"/>
                </a:lnTo>
                <a:lnTo>
                  <a:pt x="0" y="807"/>
                </a:lnTo>
                <a:lnTo>
                  <a:pt x="0" y="888"/>
                </a:lnTo>
                <a:lnTo>
                  <a:pt x="20" y="969"/>
                </a:lnTo>
                <a:lnTo>
                  <a:pt x="41" y="1050"/>
                </a:lnTo>
                <a:lnTo>
                  <a:pt x="101" y="1130"/>
                </a:lnTo>
                <a:lnTo>
                  <a:pt x="182" y="1211"/>
                </a:lnTo>
                <a:lnTo>
                  <a:pt x="283" y="1292"/>
                </a:lnTo>
                <a:lnTo>
                  <a:pt x="404" y="1372"/>
                </a:lnTo>
                <a:lnTo>
                  <a:pt x="545" y="1453"/>
                </a:lnTo>
                <a:lnTo>
                  <a:pt x="888" y="1614"/>
                </a:lnTo>
                <a:lnTo>
                  <a:pt x="1331" y="1776"/>
                </a:lnTo>
                <a:lnTo>
                  <a:pt x="1856" y="1897"/>
                </a:lnTo>
                <a:lnTo>
                  <a:pt x="2461" y="2018"/>
                </a:lnTo>
                <a:lnTo>
                  <a:pt x="3167" y="2098"/>
                </a:lnTo>
                <a:lnTo>
                  <a:pt x="4659" y="2260"/>
                </a:lnTo>
                <a:lnTo>
                  <a:pt x="6172" y="2401"/>
                </a:lnTo>
                <a:lnTo>
                  <a:pt x="7685" y="2522"/>
                </a:lnTo>
                <a:lnTo>
                  <a:pt x="9197" y="2603"/>
                </a:lnTo>
                <a:lnTo>
                  <a:pt x="9964" y="2623"/>
                </a:lnTo>
                <a:lnTo>
                  <a:pt x="11517" y="2623"/>
                </a:lnTo>
                <a:lnTo>
                  <a:pt x="12303" y="2582"/>
                </a:lnTo>
                <a:lnTo>
                  <a:pt x="13090" y="2542"/>
                </a:lnTo>
                <a:lnTo>
                  <a:pt x="13876" y="2481"/>
                </a:lnTo>
                <a:lnTo>
                  <a:pt x="14683" y="2381"/>
                </a:lnTo>
                <a:lnTo>
                  <a:pt x="15490" y="2280"/>
                </a:lnTo>
                <a:lnTo>
                  <a:pt x="16276" y="2139"/>
                </a:lnTo>
                <a:lnTo>
                  <a:pt x="17023" y="1957"/>
                </a:lnTo>
                <a:lnTo>
                  <a:pt x="17708" y="1776"/>
                </a:lnTo>
                <a:lnTo>
                  <a:pt x="18334" y="1554"/>
                </a:lnTo>
                <a:lnTo>
                  <a:pt x="18898" y="1332"/>
                </a:lnTo>
                <a:lnTo>
                  <a:pt x="19362" y="1110"/>
                </a:lnTo>
                <a:lnTo>
                  <a:pt x="19766" y="888"/>
                </a:lnTo>
                <a:lnTo>
                  <a:pt x="20088" y="686"/>
                </a:lnTo>
                <a:lnTo>
                  <a:pt x="20310" y="485"/>
                </a:lnTo>
                <a:lnTo>
                  <a:pt x="20371" y="404"/>
                </a:lnTo>
                <a:lnTo>
                  <a:pt x="20431" y="323"/>
                </a:lnTo>
                <a:lnTo>
                  <a:pt x="20451" y="243"/>
                </a:lnTo>
                <a:lnTo>
                  <a:pt x="20451" y="182"/>
                </a:lnTo>
                <a:lnTo>
                  <a:pt x="20411" y="122"/>
                </a:lnTo>
                <a:lnTo>
                  <a:pt x="20350" y="81"/>
                </a:lnTo>
                <a:lnTo>
                  <a:pt x="20270" y="41"/>
                </a:lnTo>
                <a:lnTo>
                  <a:pt x="20149" y="21"/>
                </a:lnTo>
                <a:lnTo>
                  <a:pt x="1998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CDED71-1512-44E1-B578-7F8D2F119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56903" y="115425"/>
            <a:ext cx="1572532" cy="15725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71097F-3BB1-894F-9A4C-024DBEDBD24A}"/>
              </a:ext>
            </a:extLst>
          </p:cNvPr>
          <p:cNvSpPr txBox="1"/>
          <p:nvPr/>
        </p:nvSpPr>
        <p:spPr>
          <a:xfrm>
            <a:off x="3354392" y="1948014"/>
            <a:ext cx="2585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C00000"/>
                </a:solidFill>
                <a:latin typeface="UTM Avo" panose="02040603050506020204" pitchFamily="18"/>
              </a:rPr>
              <a:t>Thí nghiệm</a:t>
            </a:r>
          </a:p>
        </p:txBody>
      </p:sp>
      <p:sp>
        <p:nvSpPr>
          <p:cNvPr id="9" name="Google Shape;2737;p42">
            <a:extLst>
              <a:ext uri="{FF2B5EF4-FFF2-40B4-BE49-F238E27FC236}">
                <a16:creationId xmlns:a16="http://schemas.microsoft.com/office/drawing/2014/main" id="{DD90B0F3-4ABB-0641-8A99-E5C0E4C613C2}"/>
              </a:ext>
            </a:extLst>
          </p:cNvPr>
          <p:cNvSpPr txBox="1">
            <a:spLocks/>
          </p:cNvSpPr>
          <p:nvPr/>
        </p:nvSpPr>
        <p:spPr>
          <a:xfrm>
            <a:off x="124680" y="433088"/>
            <a:ext cx="9045387" cy="937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2800" b="1" u="sng" dirty="0">
                <a:solidFill>
                  <a:srgbClr val="0070C0"/>
                </a:solidFill>
                <a:latin typeface="UTM Avo" panose="02040603050506020204" pitchFamily="18"/>
              </a:rPr>
              <a:t>2. Sự thay đổi về hình dạng, </a:t>
            </a:r>
          </a:p>
          <a:p>
            <a:pPr>
              <a:lnSpc>
                <a:spcPct val="150000"/>
              </a:lnSpc>
            </a:pPr>
            <a:r>
              <a:rPr lang="vi-VN" sz="2800" b="1" u="sng" dirty="0">
                <a:solidFill>
                  <a:srgbClr val="0070C0"/>
                </a:solidFill>
                <a:latin typeface="UTM Avo" panose="02040603050506020204" pitchFamily="18"/>
              </a:rPr>
              <a:t>kích thước của bóng tối</a:t>
            </a:r>
            <a:endParaRPr lang="en-VN" sz="2800" b="1" u="sng" dirty="0">
              <a:solidFill>
                <a:srgbClr val="0070C0"/>
              </a:solidFill>
              <a:latin typeface="UTM Avo" panose="02040603050506020204" pitchFamily="1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DF0CD3-0BF9-3342-B9A4-D7F6FA7B3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345" y="2962769"/>
            <a:ext cx="2960242" cy="17476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E13E62-CD36-1840-BC59-1A3E67BDF0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0587" y="2962770"/>
            <a:ext cx="2748216" cy="17476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127176-D12A-BB49-A2B1-F5622DEF7C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0356" y="2962771"/>
            <a:ext cx="2962798" cy="174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43279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07" name="Google Shape;4707;p70"/>
          <p:cNvGrpSpPr/>
          <p:nvPr/>
        </p:nvGrpSpPr>
        <p:grpSpPr>
          <a:xfrm>
            <a:off x="5694137" y="1633060"/>
            <a:ext cx="2650309" cy="2591091"/>
            <a:chOff x="2649462" y="141085"/>
            <a:chExt cx="2650309" cy="2591091"/>
          </a:xfrm>
        </p:grpSpPr>
        <p:sp>
          <p:nvSpPr>
            <p:cNvPr id="4708" name="Google Shape;4708;p70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709" name="Google Shape;4709;p70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4710" name="Google Shape;4710;p70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1" name="Google Shape;4711;p70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2" name="Google Shape;4712;p70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3" name="Google Shape;4713;p70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714" name="Google Shape;4714;p70"/>
          <p:cNvGrpSpPr/>
          <p:nvPr/>
        </p:nvGrpSpPr>
        <p:grpSpPr>
          <a:xfrm>
            <a:off x="5284147" y="1235179"/>
            <a:ext cx="2965620" cy="3582600"/>
            <a:chOff x="1856550" y="593100"/>
            <a:chExt cx="1159850" cy="1401150"/>
          </a:xfrm>
        </p:grpSpPr>
        <p:sp>
          <p:nvSpPr>
            <p:cNvPr id="4715" name="Google Shape;4715;p70"/>
            <p:cNvSpPr/>
            <p:nvPr/>
          </p:nvSpPr>
          <p:spPr>
            <a:xfrm>
              <a:off x="2866300" y="1556000"/>
              <a:ext cx="150100" cy="141700"/>
            </a:xfrm>
            <a:custGeom>
              <a:avLst/>
              <a:gdLst/>
              <a:ahLst/>
              <a:cxnLst/>
              <a:rect l="l" t="t" r="r" b="b"/>
              <a:pathLst>
                <a:path w="6004" h="5668" extrusionOk="0">
                  <a:moveTo>
                    <a:pt x="2305" y="0"/>
                  </a:moveTo>
                  <a:lnTo>
                    <a:pt x="2017" y="48"/>
                  </a:lnTo>
                  <a:lnTo>
                    <a:pt x="1729" y="96"/>
                  </a:lnTo>
                  <a:lnTo>
                    <a:pt x="1489" y="240"/>
                  </a:lnTo>
                  <a:lnTo>
                    <a:pt x="1201" y="384"/>
                  </a:lnTo>
                  <a:lnTo>
                    <a:pt x="1009" y="625"/>
                  </a:lnTo>
                  <a:lnTo>
                    <a:pt x="432" y="1249"/>
                  </a:lnTo>
                  <a:lnTo>
                    <a:pt x="240" y="1537"/>
                  </a:lnTo>
                  <a:lnTo>
                    <a:pt x="96" y="1825"/>
                  </a:lnTo>
                  <a:lnTo>
                    <a:pt x="0" y="2161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192" y="3122"/>
                  </a:lnTo>
                  <a:lnTo>
                    <a:pt x="336" y="3458"/>
                  </a:lnTo>
                  <a:lnTo>
                    <a:pt x="576" y="3698"/>
                  </a:lnTo>
                  <a:lnTo>
                    <a:pt x="817" y="3842"/>
                  </a:lnTo>
                  <a:lnTo>
                    <a:pt x="1057" y="3986"/>
                  </a:lnTo>
                  <a:lnTo>
                    <a:pt x="1297" y="4082"/>
                  </a:lnTo>
                  <a:lnTo>
                    <a:pt x="1537" y="4130"/>
                  </a:lnTo>
                  <a:lnTo>
                    <a:pt x="1777" y="4611"/>
                  </a:lnTo>
                  <a:lnTo>
                    <a:pt x="2065" y="5139"/>
                  </a:lnTo>
                  <a:lnTo>
                    <a:pt x="2305" y="5523"/>
                  </a:lnTo>
                  <a:lnTo>
                    <a:pt x="2449" y="5619"/>
                  </a:lnTo>
                  <a:lnTo>
                    <a:pt x="2546" y="5667"/>
                  </a:lnTo>
                  <a:lnTo>
                    <a:pt x="2594" y="5619"/>
                  </a:lnTo>
                  <a:lnTo>
                    <a:pt x="2642" y="5571"/>
                  </a:lnTo>
                  <a:lnTo>
                    <a:pt x="2690" y="5379"/>
                  </a:lnTo>
                  <a:lnTo>
                    <a:pt x="2690" y="5139"/>
                  </a:lnTo>
                  <a:lnTo>
                    <a:pt x="2642" y="4851"/>
                  </a:lnTo>
                  <a:lnTo>
                    <a:pt x="2546" y="4322"/>
                  </a:lnTo>
                  <a:lnTo>
                    <a:pt x="2449" y="3986"/>
                  </a:lnTo>
                  <a:lnTo>
                    <a:pt x="2690" y="4322"/>
                  </a:lnTo>
                  <a:lnTo>
                    <a:pt x="3074" y="4851"/>
                  </a:lnTo>
                  <a:lnTo>
                    <a:pt x="3314" y="5091"/>
                  </a:lnTo>
                  <a:lnTo>
                    <a:pt x="3554" y="5331"/>
                  </a:lnTo>
                  <a:lnTo>
                    <a:pt x="3794" y="5475"/>
                  </a:lnTo>
                  <a:lnTo>
                    <a:pt x="4034" y="5475"/>
                  </a:lnTo>
                  <a:lnTo>
                    <a:pt x="4034" y="5379"/>
                  </a:lnTo>
                  <a:lnTo>
                    <a:pt x="3986" y="5139"/>
                  </a:lnTo>
                  <a:lnTo>
                    <a:pt x="3842" y="4851"/>
                  </a:lnTo>
                  <a:lnTo>
                    <a:pt x="3650" y="4467"/>
                  </a:lnTo>
                  <a:lnTo>
                    <a:pt x="3266" y="3842"/>
                  </a:lnTo>
                  <a:lnTo>
                    <a:pt x="3026" y="3554"/>
                  </a:lnTo>
                  <a:lnTo>
                    <a:pt x="3314" y="3746"/>
                  </a:lnTo>
                  <a:lnTo>
                    <a:pt x="3938" y="4274"/>
                  </a:lnTo>
                  <a:lnTo>
                    <a:pt x="4274" y="4515"/>
                  </a:lnTo>
                  <a:lnTo>
                    <a:pt x="4659" y="4707"/>
                  </a:lnTo>
                  <a:lnTo>
                    <a:pt x="4947" y="4851"/>
                  </a:lnTo>
                  <a:lnTo>
                    <a:pt x="5187" y="4851"/>
                  </a:lnTo>
                  <a:lnTo>
                    <a:pt x="5235" y="4803"/>
                  </a:lnTo>
                  <a:lnTo>
                    <a:pt x="5283" y="4707"/>
                  </a:lnTo>
                  <a:lnTo>
                    <a:pt x="5187" y="4467"/>
                  </a:lnTo>
                  <a:lnTo>
                    <a:pt x="5043" y="4130"/>
                  </a:lnTo>
                  <a:lnTo>
                    <a:pt x="4755" y="3794"/>
                  </a:lnTo>
                  <a:lnTo>
                    <a:pt x="4178" y="3074"/>
                  </a:lnTo>
                  <a:lnTo>
                    <a:pt x="3794" y="2642"/>
                  </a:lnTo>
                  <a:lnTo>
                    <a:pt x="4178" y="2882"/>
                  </a:lnTo>
                  <a:lnTo>
                    <a:pt x="4803" y="3218"/>
                  </a:lnTo>
                  <a:lnTo>
                    <a:pt x="5139" y="3362"/>
                  </a:lnTo>
                  <a:lnTo>
                    <a:pt x="5475" y="3506"/>
                  </a:lnTo>
                  <a:lnTo>
                    <a:pt x="5715" y="3554"/>
                  </a:lnTo>
                  <a:lnTo>
                    <a:pt x="5955" y="3554"/>
                  </a:lnTo>
                  <a:lnTo>
                    <a:pt x="6003" y="3506"/>
                  </a:lnTo>
                  <a:lnTo>
                    <a:pt x="6003" y="3458"/>
                  </a:lnTo>
                  <a:lnTo>
                    <a:pt x="5859" y="3266"/>
                  </a:lnTo>
                  <a:lnTo>
                    <a:pt x="5667" y="3026"/>
                  </a:lnTo>
                  <a:lnTo>
                    <a:pt x="5331" y="2738"/>
                  </a:lnTo>
                  <a:lnTo>
                    <a:pt x="4611" y="2209"/>
                  </a:lnTo>
                  <a:lnTo>
                    <a:pt x="4034" y="1777"/>
                  </a:lnTo>
                  <a:lnTo>
                    <a:pt x="4034" y="1537"/>
                  </a:lnTo>
                  <a:lnTo>
                    <a:pt x="3986" y="1297"/>
                  </a:lnTo>
                  <a:lnTo>
                    <a:pt x="4419" y="1297"/>
                  </a:lnTo>
                  <a:lnTo>
                    <a:pt x="4899" y="1201"/>
                  </a:lnTo>
                  <a:lnTo>
                    <a:pt x="5139" y="1153"/>
                  </a:lnTo>
                  <a:lnTo>
                    <a:pt x="5331" y="1057"/>
                  </a:lnTo>
                  <a:lnTo>
                    <a:pt x="5475" y="961"/>
                  </a:lnTo>
                  <a:lnTo>
                    <a:pt x="5571" y="817"/>
                  </a:lnTo>
                  <a:lnTo>
                    <a:pt x="5571" y="721"/>
                  </a:lnTo>
                  <a:lnTo>
                    <a:pt x="5523" y="673"/>
                  </a:lnTo>
                  <a:lnTo>
                    <a:pt x="5331" y="528"/>
                  </a:lnTo>
                  <a:lnTo>
                    <a:pt x="4995" y="432"/>
                  </a:lnTo>
                  <a:lnTo>
                    <a:pt x="4611" y="336"/>
                  </a:lnTo>
                  <a:lnTo>
                    <a:pt x="3794" y="288"/>
                  </a:lnTo>
                  <a:lnTo>
                    <a:pt x="3170" y="240"/>
                  </a:lnTo>
                  <a:lnTo>
                    <a:pt x="2882" y="144"/>
                  </a:lnTo>
                  <a:lnTo>
                    <a:pt x="2594" y="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70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extrusionOk="0">
                  <a:moveTo>
                    <a:pt x="384" y="0"/>
                  </a:moveTo>
                  <a:lnTo>
                    <a:pt x="0" y="4851"/>
                  </a:lnTo>
                  <a:lnTo>
                    <a:pt x="16089" y="14024"/>
                  </a:lnTo>
                  <a:lnTo>
                    <a:pt x="17529" y="12055"/>
                  </a:lnTo>
                  <a:lnTo>
                    <a:pt x="17193" y="11622"/>
                  </a:lnTo>
                  <a:lnTo>
                    <a:pt x="16761" y="11190"/>
                  </a:lnTo>
                  <a:lnTo>
                    <a:pt x="15752" y="10230"/>
                  </a:lnTo>
                  <a:lnTo>
                    <a:pt x="14648" y="9221"/>
                  </a:lnTo>
                  <a:lnTo>
                    <a:pt x="13351" y="8213"/>
                  </a:lnTo>
                  <a:lnTo>
                    <a:pt x="11958" y="7204"/>
                  </a:lnTo>
                  <a:lnTo>
                    <a:pt x="10566" y="6244"/>
                  </a:lnTo>
                  <a:lnTo>
                    <a:pt x="9077" y="5235"/>
                  </a:lnTo>
                  <a:lnTo>
                    <a:pt x="7636" y="4323"/>
                  </a:lnTo>
                  <a:lnTo>
                    <a:pt x="4899" y="2594"/>
                  </a:lnTo>
                  <a:lnTo>
                    <a:pt x="2594" y="1249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70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fill="none" extrusionOk="0">
                  <a:moveTo>
                    <a:pt x="384" y="0"/>
                  </a:moveTo>
                  <a:lnTo>
                    <a:pt x="384" y="0"/>
                  </a:lnTo>
                  <a:lnTo>
                    <a:pt x="2594" y="1249"/>
                  </a:lnTo>
                  <a:lnTo>
                    <a:pt x="4899" y="2594"/>
                  </a:lnTo>
                  <a:lnTo>
                    <a:pt x="7636" y="4323"/>
                  </a:lnTo>
                  <a:lnTo>
                    <a:pt x="9077" y="5235"/>
                  </a:lnTo>
                  <a:lnTo>
                    <a:pt x="10566" y="6244"/>
                  </a:lnTo>
                  <a:lnTo>
                    <a:pt x="11958" y="7204"/>
                  </a:lnTo>
                  <a:lnTo>
                    <a:pt x="13351" y="8213"/>
                  </a:lnTo>
                  <a:lnTo>
                    <a:pt x="14648" y="9221"/>
                  </a:lnTo>
                  <a:lnTo>
                    <a:pt x="15752" y="10230"/>
                  </a:lnTo>
                  <a:lnTo>
                    <a:pt x="16761" y="11190"/>
                  </a:lnTo>
                  <a:lnTo>
                    <a:pt x="17193" y="11622"/>
                  </a:lnTo>
                  <a:lnTo>
                    <a:pt x="17529" y="12055"/>
                  </a:lnTo>
                  <a:lnTo>
                    <a:pt x="16089" y="14024"/>
                  </a:lnTo>
                  <a:lnTo>
                    <a:pt x="0" y="485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70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extrusionOk="0">
                  <a:moveTo>
                    <a:pt x="961" y="1"/>
                  </a:moveTo>
                  <a:lnTo>
                    <a:pt x="480" y="2354"/>
                  </a:lnTo>
                  <a:lnTo>
                    <a:pt x="144" y="4083"/>
                  </a:lnTo>
                  <a:lnTo>
                    <a:pt x="0" y="5092"/>
                  </a:lnTo>
                  <a:lnTo>
                    <a:pt x="48" y="5188"/>
                  </a:lnTo>
                  <a:lnTo>
                    <a:pt x="240" y="5380"/>
                  </a:lnTo>
                  <a:lnTo>
                    <a:pt x="865" y="5812"/>
                  </a:lnTo>
                  <a:lnTo>
                    <a:pt x="1777" y="6388"/>
                  </a:lnTo>
                  <a:lnTo>
                    <a:pt x="2786" y="6965"/>
                  </a:lnTo>
                  <a:lnTo>
                    <a:pt x="4755" y="8021"/>
                  </a:lnTo>
                  <a:lnTo>
                    <a:pt x="5619" y="8501"/>
                  </a:lnTo>
                  <a:lnTo>
                    <a:pt x="6291" y="9606"/>
                  </a:lnTo>
                  <a:lnTo>
                    <a:pt x="6435" y="9750"/>
                  </a:lnTo>
                  <a:lnTo>
                    <a:pt x="6676" y="9846"/>
                  </a:lnTo>
                  <a:lnTo>
                    <a:pt x="7012" y="9942"/>
                  </a:lnTo>
                  <a:lnTo>
                    <a:pt x="7300" y="9990"/>
                  </a:lnTo>
                  <a:lnTo>
                    <a:pt x="7876" y="10038"/>
                  </a:lnTo>
                  <a:lnTo>
                    <a:pt x="8116" y="10038"/>
                  </a:lnTo>
                  <a:lnTo>
                    <a:pt x="8164" y="10086"/>
                  </a:lnTo>
                  <a:lnTo>
                    <a:pt x="8357" y="10278"/>
                  </a:lnTo>
                  <a:lnTo>
                    <a:pt x="8645" y="10470"/>
                  </a:lnTo>
                  <a:lnTo>
                    <a:pt x="8837" y="10566"/>
                  </a:lnTo>
                  <a:lnTo>
                    <a:pt x="9125" y="10615"/>
                  </a:lnTo>
                  <a:lnTo>
                    <a:pt x="9269" y="10615"/>
                  </a:lnTo>
                  <a:lnTo>
                    <a:pt x="9413" y="10566"/>
                  </a:lnTo>
                  <a:lnTo>
                    <a:pt x="9605" y="10422"/>
                  </a:lnTo>
                  <a:lnTo>
                    <a:pt x="9749" y="10230"/>
                  </a:lnTo>
                  <a:lnTo>
                    <a:pt x="10085" y="9798"/>
                  </a:lnTo>
                  <a:lnTo>
                    <a:pt x="10470" y="9222"/>
                  </a:lnTo>
                  <a:lnTo>
                    <a:pt x="10758" y="8645"/>
                  </a:lnTo>
                  <a:lnTo>
                    <a:pt x="11046" y="8069"/>
                  </a:lnTo>
                  <a:lnTo>
                    <a:pt x="11334" y="7349"/>
                  </a:lnTo>
                  <a:lnTo>
                    <a:pt x="11334" y="7205"/>
                  </a:lnTo>
                  <a:lnTo>
                    <a:pt x="11286" y="7109"/>
                  </a:lnTo>
                  <a:lnTo>
                    <a:pt x="11190" y="7061"/>
                  </a:lnTo>
                  <a:lnTo>
                    <a:pt x="10806" y="7061"/>
                  </a:lnTo>
                  <a:lnTo>
                    <a:pt x="10662" y="7109"/>
                  </a:lnTo>
                  <a:lnTo>
                    <a:pt x="10614" y="6580"/>
                  </a:lnTo>
                  <a:lnTo>
                    <a:pt x="10470" y="6148"/>
                  </a:lnTo>
                  <a:lnTo>
                    <a:pt x="10374" y="5908"/>
                  </a:lnTo>
                  <a:lnTo>
                    <a:pt x="10278" y="5716"/>
                  </a:lnTo>
                  <a:lnTo>
                    <a:pt x="10085" y="5524"/>
                  </a:lnTo>
                  <a:lnTo>
                    <a:pt x="9941" y="5476"/>
                  </a:lnTo>
                  <a:lnTo>
                    <a:pt x="9749" y="5428"/>
                  </a:lnTo>
                  <a:lnTo>
                    <a:pt x="9605" y="5428"/>
                  </a:lnTo>
                  <a:lnTo>
                    <a:pt x="9317" y="5524"/>
                  </a:lnTo>
                  <a:lnTo>
                    <a:pt x="9173" y="5572"/>
                  </a:lnTo>
                  <a:lnTo>
                    <a:pt x="9077" y="5476"/>
                  </a:lnTo>
                  <a:lnTo>
                    <a:pt x="8789" y="5092"/>
                  </a:lnTo>
                  <a:lnTo>
                    <a:pt x="8164" y="4563"/>
                  </a:lnTo>
                  <a:lnTo>
                    <a:pt x="7732" y="4227"/>
                  </a:lnTo>
                  <a:lnTo>
                    <a:pt x="7156" y="3843"/>
                  </a:lnTo>
                  <a:lnTo>
                    <a:pt x="3458" y="1538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70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3458" y="1538"/>
                  </a:lnTo>
                  <a:lnTo>
                    <a:pt x="7156" y="3843"/>
                  </a:lnTo>
                  <a:lnTo>
                    <a:pt x="7156" y="3843"/>
                  </a:lnTo>
                  <a:lnTo>
                    <a:pt x="7732" y="4227"/>
                  </a:lnTo>
                  <a:lnTo>
                    <a:pt x="8164" y="4563"/>
                  </a:lnTo>
                  <a:lnTo>
                    <a:pt x="8789" y="5092"/>
                  </a:lnTo>
                  <a:lnTo>
                    <a:pt x="9077" y="5476"/>
                  </a:lnTo>
                  <a:lnTo>
                    <a:pt x="9173" y="5572"/>
                  </a:lnTo>
                  <a:lnTo>
                    <a:pt x="9173" y="5572"/>
                  </a:lnTo>
                  <a:lnTo>
                    <a:pt x="9317" y="5524"/>
                  </a:lnTo>
                  <a:lnTo>
                    <a:pt x="9605" y="5428"/>
                  </a:lnTo>
                  <a:lnTo>
                    <a:pt x="9749" y="5428"/>
                  </a:lnTo>
                  <a:lnTo>
                    <a:pt x="9941" y="5476"/>
                  </a:lnTo>
                  <a:lnTo>
                    <a:pt x="10085" y="5524"/>
                  </a:lnTo>
                  <a:lnTo>
                    <a:pt x="10278" y="5716"/>
                  </a:lnTo>
                  <a:lnTo>
                    <a:pt x="10278" y="5716"/>
                  </a:lnTo>
                  <a:lnTo>
                    <a:pt x="10374" y="5908"/>
                  </a:lnTo>
                  <a:lnTo>
                    <a:pt x="10470" y="6148"/>
                  </a:lnTo>
                  <a:lnTo>
                    <a:pt x="10614" y="6580"/>
                  </a:lnTo>
                  <a:lnTo>
                    <a:pt x="10662" y="7109"/>
                  </a:lnTo>
                  <a:lnTo>
                    <a:pt x="10662" y="7109"/>
                  </a:lnTo>
                  <a:lnTo>
                    <a:pt x="10806" y="7061"/>
                  </a:lnTo>
                  <a:lnTo>
                    <a:pt x="11046" y="7061"/>
                  </a:lnTo>
                  <a:lnTo>
                    <a:pt x="11190" y="7061"/>
                  </a:lnTo>
                  <a:lnTo>
                    <a:pt x="11286" y="7109"/>
                  </a:lnTo>
                  <a:lnTo>
                    <a:pt x="11334" y="7205"/>
                  </a:lnTo>
                  <a:lnTo>
                    <a:pt x="11334" y="7349"/>
                  </a:lnTo>
                  <a:lnTo>
                    <a:pt x="11334" y="7349"/>
                  </a:lnTo>
                  <a:lnTo>
                    <a:pt x="11046" y="8069"/>
                  </a:lnTo>
                  <a:lnTo>
                    <a:pt x="10758" y="8645"/>
                  </a:lnTo>
                  <a:lnTo>
                    <a:pt x="10470" y="9222"/>
                  </a:lnTo>
                  <a:lnTo>
                    <a:pt x="10085" y="9798"/>
                  </a:lnTo>
                  <a:lnTo>
                    <a:pt x="9749" y="10230"/>
                  </a:lnTo>
                  <a:lnTo>
                    <a:pt x="9605" y="10422"/>
                  </a:lnTo>
                  <a:lnTo>
                    <a:pt x="9413" y="10566"/>
                  </a:lnTo>
                  <a:lnTo>
                    <a:pt x="9269" y="10615"/>
                  </a:lnTo>
                  <a:lnTo>
                    <a:pt x="9125" y="10615"/>
                  </a:lnTo>
                  <a:lnTo>
                    <a:pt x="9125" y="10615"/>
                  </a:lnTo>
                  <a:lnTo>
                    <a:pt x="8837" y="10566"/>
                  </a:lnTo>
                  <a:lnTo>
                    <a:pt x="8645" y="10470"/>
                  </a:lnTo>
                  <a:lnTo>
                    <a:pt x="8357" y="10278"/>
                  </a:lnTo>
                  <a:lnTo>
                    <a:pt x="8164" y="10086"/>
                  </a:lnTo>
                  <a:lnTo>
                    <a:pt x="8116" y="10038"/>
                  </a:lnTo>
                  <a:lnTo>
                    <a:pt x="8116" y="10038"/>
                  </a:lnTo>
                  <a:lnTo>
                    <a:pt x="7876" y="10038"/>
                  </a:lnTo>
                  <a:lnTo>
                    <a:pt x="7300" y="9990"/>
                  </a:lnTo>
                  <a:lnTo>
                    <a:pt x="7012" y="9942"/>
                  </a:lnTo>
                  <a:lnTo>
                    <a:pt x="6676" y="9846"/>
                  </a:lnTo>
                  <a:lnTo>
                    <a:pt x="6435" y="9750"/>
                  </a:lnTo>
                  <a:lnTo>
                    <a:pt x="6291" y="9606"/>
                  </a:lnTo>
                  <a:lnTo>
                    <a:pt x="6291" y="9606"/>
                  </a:lnTo>
                  <a:lnTo>
                    <a:pt x="5619" y="8501"/>
                  </a:lnTo>
                  <a:lnTo>
                    <a:pt x="5619" y="8501"/>
                  </a:lnTo>
                  <a:lnTo>
                    <a:pt x="4755" y="8021"/>
                  </a:lnTo>
                  <a:lnTo>
                    <a:pt x="2786" y="6965"/>
                  </a:lnTo>
                  <a:lnTo>
                    <a:pt x="1777" y="6388"/>
                  </a:lnTo>
                  <a:lnTo>
                    <a:pt x="865" y="5812"/>
                  </a:lnTo>
                  <a:lnTo>
                    <a:pt x="240" y="5380"/>
                  </a:lnTo>
                  <a:lnTo>
                    <a:pt x="48" y="5188"/>
                  </a:lnTo>
                  <a:lnTo>
                    <a:pt x="0" y="5092"/>
                  </a:lnTo>
                  <a:lnTo>
                    <a:pt x="0" y="5092"/>
                  </a:lnTo>
                  <a:lnTo>
                    <a:pt x="144" y="4083"/>
                  </a:lnTo>
                  <a:lnTo>
                    <a:pt x="480" y="2354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70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extrusionOk="0">
                  <a:moveTo>
                    <a:pt x="1537" y="0"/>
                  </a:move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70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fill="none" extrusionOk="0">
                  <a:moveTo>
                    <a:pt x="1537" y="0"/>
                  </a:moveTo>
                  <a:lnTo>
                    <a:pt x="1537" y="0"/>
                  </a:ln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2498" y="577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70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extrusionOk="0">
                  <a:moveTo>
                    <a:pt x="0" y="0"/>
                  </a:moveTo>
                  <a:lnTo>
                    <a:pt x="721" y="6484"/>
                  </a:lnTo>
                  <a:lnTo>
                    <a:pt x="5571" y="9125"/>
                  </a:lnTo>
                  <a:lnTo>
                    <a:pt x="6340" y="6580"/>
                  </a:lnTo>
                  <a:lnTo>
                    <a:pt x="6964" y="4707"/>
                  </a:lnTo>
                  <a:lnTo>
                    <a:pt x="7156" y="3938"/>
                  </a:lnTo>
                  <a:lnTo>
                    <a:pt x="7300" y="3458"/>
                  </a:lnTo>
                  <a:lnTo>
                    <a:pt x="7252" y="3362"/>
                  </a:lnTo>
                  <a:lnTo>
                    <a:pt x="7204" y="3266"/>
                  </a:lnTo>
                  <a:lnTo>
                    <a:pt x="7012" y="3074"/>
                  </a:lnTo>
                  <a:lnTo>
                    <a:pt x="6676" y="2834"/>
                  </a:lnTo>
                  <a:lnTo>
                    <a:pt x="6196" y="2546"/>
                  </a:lnTo>
                  <a:lnTo>
                    <a:pt x="5043" y="1969"/>
                  </a:lnTo>
                  <a:lnTo>
                    <a:pt x="3698" y="1393"/>
                  </a:lnTo>
                  <a:lnTo>
                    <a:pt x="1153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70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153" y="432"/>
                  </a:lnTo>
                  <a:lnTo>
                    <a:pt x="3698" y="1393"/>
                  </a:lnTo>
                  <a:lnTo>
                    <a:pt x="5043" y="1969"/>
                  </a:lnTo>
                  <a:lnTo>
                    <a:pt x="6196" y="2546"/>
                  </a:lnTo>
                  <a:lnTo>
                    <a:pt x="6676" y="2834"/>
                  </a:lnTo>
                  <a:lnTo>
                    <a:pt x="7012" y="3074"/>
                  </a:lnTo>
                  <a:lnTo>
                    <a:pt x="7204" y="3266"/>
                  </a:lnTo>
                  <a:lnTo>
                    <a:pt x="7252" y="3362"/>
                  </a:lnTo>
                  <a:lnTo>
                    <a:pt x="7300" y="3458"/>
                  </a:lnTo>
                  <a:lnTo>
                    <a:pt x="7300" y="3458"/>
                  </a:lnTo>
                  <a:lnTo>
                    <a:pt x="7156" y="3938"/>
                  </a:lnTo>
                  <a:lnTo>
                    <a:pt x="6964" y="4707"/>
                  </a:lnTo>
                  <a:lnTo>
                    <a:pt x="6340" y="6580"/>
                  </a:lnTo>
                  <a:lnTo>
                    <a:pt x="5571" y="9125"/>
                  </a:lnTo>
                  <a:lnTo>
                    <a:pt x="721" y="64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70"/>
            <p:cNvSpPr/>
            <p:nvPr/>
          </p:nvSpPr>
          <p:spPr>
            <a:xfrm>
              <a:off x="1856550" y="1399900"/>
              <a:ext cx="153725" cy="141700"/>
            </a:xfrm>
            <a:custGeom>
              <a:avLst/>
              <a:gdLst/>
              <a:ahLst/>
              <a:cxnLst/>
              <a:rect l="l" t="t" r="r" b="b"/>
              <a:pathLst>
                <a:path w="6149" h="5668" extrusionOk="0">
                  <a:moveTo>
                    <a:pt x="1586" y="1"/>
                  </a:moveTo>
                  <a:lnTo>
                    <a:pt x="1250" y="49"/>
                  </a:lnTo>
                  <a:lnTo>
                    <a:pt x="1058" y="145"/>
                  </a:lnTo>
                  <a:lnTo>
                    <a:pt x="1010" y="193"/>
                  </a:lnTo>
                  <a:lnTo>
                    <a:pt x="961" y="289"/>
                  </a:lnTo>
                  <a:lnTo>
                    <a:pt x="1010" y="433"/>
                  </a:lnTo>
                  <a:lnTo>
                    <a:pt x="1154" y="577"/>
                  </a:lnTo>
                  <a:lnTo>
                    <a:pt x="1298" y="673"/>
                  </a:lnTo>
                  <a:lnTo>
                    <a:pt x="1538" y="817"/>
                  </a:lnTo>
                  <a:lnTo>
                    <a:pt x="2018" y="961"/>
                  </a:lnTo>
                  <a:lnTo>
                    <a:pt x="2450" y="1106"/>
                  </a:lnTo>
                  <a:lnTo>
                    <a:pt x="2354" y="1298"/>
                  </a:lnTo>
                  <a:lnTo>
                    <a:pt x="2258" y="1538"/>
                  </a:lnTo>
                  <a:lnTo>
                    <a:pt x="1586" y="1826"/>
                  </a:lnTo>
                  <a:lnTo>
                    <a:pt x="769" y="2210"/>
                  </a:lnTo>
                  <a:lnTo>
                    <a:pt x="433" y="2450"/>
                  </a:lnTo>
                  <a:lnTo>
                    <a:pt x="145" y="2594"/>
                  </a:lnTo>
                  <a:lnTo>
                    <a:pt x="1" y="2786"/>
                  </a:lnTo>
                  <a:lnTo>
                    <a:pt x="1" y="2834"/>
                  </a:lnTo>
                  <a:lnTo>
                    <a:pt x="49" y="2882"/>
                  </a:lnTo>
                  <a:lnTo>
                    <a:pt x="241" y="2930"/>
                  </a:lnTo>
                  <a:lnTo>
                    <a:pt x="529" y="2930"/>
                  </a:lnTo>
                  <a:lnTo>
                    <a:pt x="865" y="2882"/>
                  </a:lnTo>
                  <a:lnTo>
                    <a:pt x="1202" y="2786"/>
                  </a:lnTo>
                  <a:lnTo>
                    <a:pt x="1922" y="2594"/>
                  </a:lnTo>
                  <a:lnTo>
                    <a:pt x="2354" y="2402"/>
                  </a:lnTo>
                  <a:lnTo>
                    <a:pt x="2354" y="2450"/>
                  </a:lnTo>
                  <a:lnTo>
                    <a:pt x="1874" y="2786"/>
                  </a:lnTo>
                  <a:lnTo>
                    <a:pt x="1154" y="3363"/>
                  </a:lnTo>
                  <a:lnTo>
                    <a:pt x="817" y="3651"/>
                  </a:lnTo>
                  <a:lnTo>
                    <a:pt x="577" y="3939"/>
                  </a:lnTo>
                  <a:lnTo>
                    <a:pt x="433" y="4179"/>
                  </a:lnTo>
                  <a:lnTo>
                    <a:pt x="433" y="4227"/>
                  </a:lnTo>
                  <a:lnTo>
                    <a:pt x="529" y="4323"/>
                  </a:lnTo>
                  <a:lnTo>
                    <a:pt x="625" y="4371"/>
                  </a:lnTo>
                  <a:lnTo>
                    <a:pt x="721" y="4371"/>
                  </a:lnTo>
                  <a:lnTo>
                    <a:pt x="1058" y="4323"/>
                  </a:lnTo>
                  <a:lnTo>
                    <a:pt x="1442" y="4179"/>
                  </a:lnTo>
                  <a:lnTo>
                    <a:pt x="1874" y="3987"/>
                  </a:lnTo>
                  <a:lnTo>
                    <a:pt x="2594" y="3651"/>
                  </a:lnTo>
                  <a:lnTo>
                    <a:pt x="2882" y="3459"/>
                  </a:lnTo>
                  <a:lnTo>
                    <a:pt x="2642" y="3699"/>
                  </a:lnTo>
                  <a:lnTo>
                    <a:pt x="2066" y="4275"/>
                  </a:lnTo>
                  <a:lnTo>
                    <a:pt x="1826" y="4563"/>
                  </a:lnTo>
                  <a:lnTo>
                    <a:pt x="1634" y="4851"/>
                  </a:lnTo>
                  <a:lnTo>
                    <a:pt x="1538" y="5092"/>
                  </a:lnTo>
                  <a:lnTo>
                    <a:pt x="1538" y="5140"/>
                  </a:lnTo>
                  <a:lnTo>
                    <a:pt x="1586" y="5188"/>
                  </a:lnTo>
                  <a:lnTo>
                    <a:pt x="1682" y="5236"/>
                  </a:lnTo>
                  <a:lnTo>
                    <a:pt x="1778" y="5188"/>
                  </a:lnTo>
                  <a:lnTo>
                    <a:pt x="2018" y="5092"/>
                  </a:lnTo>
                  <a:lnTo>
                    <a:pt x="2258" y="4948"/>
                  </a:lnTo>
                  <a:lnTo>
                    <a:pt x="2546" y="4755"/>
                  </a:lnTo>
                  <a:lnTo>
                    <a:pt x="3075" y="4323"/>
                  </a:lnTo>
                  <a:lnTo>
                    <a:pt x="3363" y="4035"/>
                  </a:lnTo>
                  <a:lnTo>
                    <a:pt x="3411" y="4035"/>
                  </a:lnTo>
                  <a:lnTo>
                    <a:pt x="3219" y="4323"/>
                  </a:lnTo>
                  <a:lnTo>
                    <a:pt x="2979" y="4851"/>
                  </a:lnTo>
                  <a:lnTo>
                    <a:pt x="2882" y="5140"/>
                  </a:lnTo>
                  <a:lnTo>
                    <a:pt x="2834" y="5380"/>
                  </a:lnTo>
                  <a:lnTo>
                    <a:pt x="2834" y="5524"/>
                  </a:lnTo>
                  <a:lnTo>
                    <a:pt x="2882" y="5620"/>
                  </a:lnTo>
                  <a:lnTo>
                    <a:pt x="2931" y="5668"/>
                  </a:lnTo>
                  <a:lnTo>
                    <a:pt x="3027" y="5620"/>
                  </a:lnTo>
                  <a:lnTo>
                    <a:pt x="3171" y="5572"/>
                  </a:lnTo>
                  <a:lnTo>
                    <a:pt x="3507" y="5236"/>
                  </a:lnTo>
                  <a:lnTo>
                    <a:pt x="3891" y="4803"/>
                  </a:lnTo>
                  <a:lnTo>
                    <a:pt x="4227" y="4323"/>
                  </a:lnTo>
                  <a:lnTo>
                    <a:pt x="4515" y="4371"/>
                  </a:lnTo>
                  <a:lnTo>
                    <a:pt x="4755" y="4323"/>
                  </a:lnTo>
                  <a:lnTo>
                    <a:pt x="4996" y="4227"/>
                  </a:lnTo>
                  <a:lnTo>
                    <a:pt x="5236" y="4131"/>
                  </a:lnTo>
                  <a:lnTo>
                    <a:pt x="5524" y="3939"/>
                  </a:lnTo>
                  <a:lnTo>
                    <a:pt x="5764" y="3699"/>
                  </a:lnTo>
                  <a:lnTo>
                    <a:pt x="5956" y="3411"/>
                  </a:lnTo>
                  <a:lnTo>
                    <a:pt x="6052" y="3075"/>
                  </a:lnTo>
                  <a:lnTo>
                    <a:pt x="6148" y="2738"/>
                  </a:lnTo>
                  <a:lnTo>
                    <a:pt x="6100" y="2402"/>
                  </a:lnTo>
                  <a:lnTo>
                    <a:pt x="6052" y="2066"/>
                  </a:lnTo>
                  <a:lnTo>
                    <a:pt x="5908" y="1778"/>
                  </a:lnTo>
                  <a:lnTo>
                    <a:pt x="5476" y="1009"/>
                  </a:lnTo>
                  <a:lnTo>
                    <a:pt x="5332" y="769"/>
                  </a:lnTo>
                  <a:lnTo>
                    <a:pt x="5092" y="529"/>
                  </a:lnTo>
                  <a:lnTo>
                    <a:pt x="4852" y="385"/>
                  </a:lnTo>
                  <a:lnTo>
                    <a:pt x="4611" y="241"/>
                  </a:lnTo>
                  <a:lnTo>
                    <a:pt x="4323" y="193"/>
                  </a:lnTo>
                  <a:lnTo>
                    <a:pt x="4035" y="145"/>
                  </a:lnTo>
                  <a:lnTo>
                    <a:pt x="3699" y="145"/>
                  </a:lnTo>
                  <a:lnTo>
                    <a:pt x="3411" y="241"/>
                  </a:lnTo>
                  <a:lnTo>
                    <a:pt x="2834" y="145"/>
                  </a:lnTo>
                  <a:lnTo>
                    <a:pt x="2018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70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extrusionOk="0">
                  <a:moveTo>
                    <a:pt x="15368" y="1"/>
                  </a:moveTo>
                  <a:lnTo>
                    <a:pt x="14984" y="49"/>
                  </a:ln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70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fill="none" extrusionOk="0">
                  <a:moveTo>
                    <a:pt x="14552" y="193"/>
                  </a:move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lnTo>
                    <a:pt x="15368" y="1"/>
                  </a:lnTo>
                  <a:lnTo>
                    <a:pt x="14984" y="49"/>
                  </a:lnTo>
                  <a:lnTo>
                    <a:pt x="14552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70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extrusionOk="0">
                  <a:moveTo>
                    <a:pt x="9029" y="1"/>
                  </a:moveTo>
                  <a:lnTo>
                    <a:pt x="8405" y="241"/>
                  </a:lnTo>
                  <a:lnTo>
                    <a:pt x="7445" y="625"/>
                  </a:lnTo>
                  <a:lnTo>
                    <a:pt x="5043" y="1633"/>
                  </a:lnTo>
                  <a:lnTo>
                    <a:pt x="1922" y="2978"/>
                  </a:lnTo>
                  <a:lnTo>
                    <a:pt x="1634" y="2834"/>
                  </a:lnTo>
                  <a:lnTo>
                    <a:pt x="1393" y="2786"/>
                  </a:lnTo>
                  <a:lnTo>
                    <a:pt x="1153" y="2738"/>
                  </a:lnTo>
                  <a:lnTo>
                    <a:pt x="1057" y="2786"/>
                  </a:lnTo>
                  <a:lnTo>
                    <a:pt x="1009" y="2882"/>
                  </a:lnTo>
                  <a:lnTo>
                    <a:pt x="1009" y="3122"/>
                  </a:lnTo>
                  <a:lnTo>
                    <a:pt x="1057" y="3362"/>
                  </a:lnTo>
                  <a:lnTo>
                    <a:pt x="1105" y="3458"/>
                  </a:lnTo>
                  <a:lnTo>
                    <a:pt x="1009" y="3458"/>
                  </a:lnTo>
                  <a:lnTo>
                    <a:pt x="721" y="3410"/>
                  </a:lnTo>
                  <a:lnTo>
                    <a:pt x="577" y="3458"/>
                  </a:lnTo>
                  <a:lnTo>
                    <a:pt x="385" y="3506"/>
                  </a:lnTo>
                  <a:lnTo>
                    <a:pt x="241" y="3602"/>
                  </a:lnTo>
                  <a:lnTo>
                    <a:pt x="49" y="3698"/>
                  </a:lnTo>
                  <a:lnTo>
                    <a:pt x="1" y="3843"/>
                  </a:lnTo>
                  <a:lnTo>
                    <a:pt x="1" y="4035"/>
                  </a:lnTo>
                  <a:lnTo>
                    <a:pt x="49" y="4515"/>
                  </a:lnTo>
                  <a:lnTo>
                    <a:pt x="241" y="5139"/>
                  </a:lnTo>
                  <a:lnTo>
                    <a:pt x="481" y="5764"/>
                  </a:lnTo>
                  <a:lnTo>
                    <a:pt x="913" y="6964"/>
                  </a:lnTo>
                  <a:lnTo>
                    <a:pt x="1153" y="7492"/>
                  </a:lnTo>
                  <a:lnTo>
                    <a:pt x="1345" y="7588"/>
                  </a:lnTo>
                  <a:lnTo>
                    <a:pt x="1441" y="7637"/>
                  </a:lnTo>
                  <a:lnTo>
                    <a:pt x="1538" y="7588"/>
                  </a:lnTo>
                  <a:lnTo>
                    <a:pt x="1634" y="7540"/>
                  </a:lnTo>
                  <a:lnTo>
                    <a:pt x="1682" y="7444"/>
                  </a:lnTo>
                  <a:lnTo>
                    <a:pt x="1682" y="7396"/>
                  </a:lnTo>
                  <a:lnTo>
                    <a:pt x="2114" y="7492"/>
                  </a:lnTo>
                  <a:lnTo>
                    <a:pt x="2210" y="7492"/>
                  </a:lnTo>
                  <a:lnTo>
                    <a:pt x="2306" y="7444"/>
                  </a:lnTo>
                  <a:lnTo>
                    <a:pt x="2402" y="7396"/>
                  </a:lnTo>
                  <a:lnTo>
                    <a:pt x="2450" y="7300"/>
                  </a:lnTo>
                  <a:lnTo>
                    <a:pt x="2498" y="7060"/>
                  </a:lnTo>
                  <a:lnTo>
                    <a:pt x="2498" y="6964"/>
                  </a:lnTo>
                  <a:lnTo>
                    <a:pt x="8501" y="5187"/>
                  </a:lnTo>
                  <a:lnTo>
                    <a:pt x="902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70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fill="none" extrusionOk="0">
                  <a:moveTo>
                    <a:pt x="1153" y="7492"/>
                  </a:moveTo>
                  <a:lnTo>
                    <a:pt x="1153" y="7492"/>
                  </a:lnTo>
                  <a:lnTo>
                    <a:pt x="913" y="6964"/>
                  </a:lnTo>
                  <a:lnTo>
                    <a:pt x="481" y="5764"/>
                  </a:lnTo>
                  <a:lnTo>
                    <a:pt x="241" y="5139"/>
                  </a:lnTo>
                  <a:lnTo>
                    <a:pt x="49" y="4515"/>
                  </a:lnTo>
                  <a:lnTo>
                    <a:pt x="1" y="4035"/>
                  </a:lnTo>
                  <a:lnTo>
                    <a:pt x="1" y="3843"/>
                  </a:lnTo>
                  <a:lnTo>
                    <a:pt x="49" y="3698"/>
                  </a:lnTo>
                  <a:lnTo>
                    <a:pt x="49" y="3698"/>
                  </a:lnTo>
                  <a:lnTo>
                    <a:pt x="241" y="3602"/>
                  </a:lnTo>
                  <a:lnTo>
                    <a:pt x="385" y="3506"/>
                  </a:lnTo>
                  <a:lnTo>
                    <a:pt x="577" y="3458"/>
                  </a:lnTo>
                  <a:lnTo>
                    <a:pt x="721" y="3410"/>
                  </a:lnTo>
                  <a:lnTo>
                    <a:pt x="1009" y="3458"/>
                  </a:lnTo>
                  <a:lnTo>
                    <a:pt x="1105" y="3458"/>
                  </a:lnTo>
                  <a:lnTo>
                    <a:pt x="1105" y="3458"/>
                  </a:lnTo>
                  <a:lnTo>
                    <a:pt x="1057" y="3362"/>
                  </a:lnTo>
                  <a:lnTo>
                    <a:pt x="1009" y="3122"/>
                  </a:lnTo>
                  <a:lnTo>
                    <a:pt x="1009" y="2882"/>
                  </a:lnTo>
                  <a:lnTo>
                    <a:pt x="1057" y="2786"/>
                  </a:lnTo>
                  <a:lnTo>
                    <a:pt x="1153" y="2738"/>
                  </a:lnTo>
                  <a:lnTo>
                    <a:pt x="1153" y="2738"/>
                  </a:lnTo>
                  <a:lnTo>
                    <a:pt x="1393" y="2786"/>
                  </a:lnTo>
                  <a:lnTo>
                    <a:pt x="1634" y="2834"/>
                  </a:lnTo>
                  <a:lnTo>
                    <a:pt x="1922" y="2978"/>
                  </a:lnTo>
                  <a:lnTo>
                    <a:pt x="1922" y="2978"/>
                  </a:lnTo>
                  <a:lnTo>
                    <a:pt x="5043" y="1633"/>
                  </a:lnTo>
                  <a:lnTo>
                    <a:pt x="7445" y="625"/>
                  </a:lnTo>
                  <a:lnTo>
                    <a:pt x="8405" y="241"/>
                  </a:lnTo>
                  <a:lnTo>
                    <a:pt x="9029" y="1"/>
                  </a:lnTo>
                  <a:lnTo>
                    <a:pt x="8501" y="5187"/>
                  </a:lnTo>
                  <a:lnTo>
                    <a:pt x="2498" y="6964"/>
                  </a:lnTo>
                  <a:lnTo>
                    <a:pt x="2498" y="6964"/>
                  </a:lnTo>
                  <a:lnTo>
                    <a:pt x="2498" y="7060"/>
                  </a:lnTo>
                  <a:lnTo>
                    <a:pt x="2450" y="7300"/>
                  </a:lnTo>
                  <a:lnTo>
                    <a:pt x="2402" y="7396"/>
                  </a:lnTo>
                  <a:lnTo>
                    <a:pt x="2306" y="7444"/>
                  </a:lnTo>
                  <a:lnTo>
                    <a:pt x="2210" y="7492"/>
                  </a:lnTo>
                  <a:lnTo>
                    <a:pt x="2114" y="7492"/>
                  </a:lnTo>
                  <a:lnTo>
                    <a:pt x="2114" y="7492"/>
                  </a:lnTo>
                  <a:lnTo>
                    <a:pt x="1682" y="7396"/>
                  </a:lnTo>
                  <a:lnTo>
                    <a:pt x="1682" y="7396"/>
                  </a:lnTo>
                  <a:lnTo>
                    <a:pt x="1682" y="7444"/>
                  </a:lnTo>
                  <a:lnTo>
                    <a:pt x="1634" y="7540"/>
                  </a:lnTo>
                  <a:lnTo>
                    <a:pt x="1538" y="7588"/>
                  </a:lnTo>
                  <a:lnTo>
                    <a:pt x="1441" y="7637"/>
                  </a:lnTo>
                  <a:lnTo>
                    <a:pt x="1345" y="7588"/>
                  </a:lnTo>
                  <a:lnTo>
                    <a:pt x="1153" y="7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70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extrusionOk="0">
                  <a:moveTo>
                    <a:pt x="817" y="1"/>
                  </a:move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70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fill="none" extrusionOk="0">
                  <a:moveTo>
                    <a:pt x="817" y="1"/>
                  </a:moveTo>
                  <a:lnTo>
                    <a:pt x="817" y="1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70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extrusionOk="0">
                  <a:moveTo>
                    <a:pt x="7493" y="0"/>
                  </a:move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70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fill="none" extrusionOk="0">
                  <a:moveTo>
                    <a:pt x="7493" y="0"/>
                  </a:moveTo>
                  <a:lnTo>
                    <a:pt x="7493" y="0"/>
                  </a:ln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70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extrusionOk="0">
                  <a:moveTo>
                    <a:pt x="1" y="0"/>
                  </a:move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70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70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extrusionOk="0">
                  <a:moveTo>
                    <a:pt x="720" y="0"/>
                  </a:move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70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fill="none" extrusionOk="0">
                  <a:moveTo>
                    <a:pt x="720" y="0"/>
                  </a:moveTo>
                  <a:lnTo>
                    <a:pt x="720" y="0"/>
                  </a:ln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70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extrusionOk="0">
                  <a:moveTo>
                    <a:pt x="673" y="1"/>
                  </a:move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70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70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extrusionOk="0">
                  <a:moveTo>
                    <a:pt x="96" y="1"/>
                  </a:move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70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70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106" y="4996"/>
                  </a:lnTo>
                  <a:lnTo>
                    <a:pt x="1490" y="5716"/>
                  </a:lnTo>
                  <a:lnTo>
                    <a:pt x="1730" y="6052"/>
                  </a:lnTo>
                  <a:lnTo>
                    <a:pt x="2018" y="6388"/>
                  </a:lnTo>
                  <a:lnTo>
                    <a:pt x="2306" y="6580"/>
                  </a:lnTo>
                  <a:lnTo>
                    <a:pt x="2450" y="6628"/>
                  </a:lnTo>
                  <a:lnTo>
                    <a:pt x="2642" y="6628"/>
                  </a:lnTo>
                  <a:lnTo>
                    <a:pt x="2738" y="6532"/>
                  </a:lnTo>
                  <a:lnTo>
                    <a:pt x="2834" y="6340"/>
                  </a:lnTo>
                  <a:lnTo>
                    <a:pt x="2931" y="6004"/>
                  </a:lnTo>
                  <a:lnTo>
                    <a:pt x="3027" y="5572"/>
                  </a:lnTo>
                  <a:lnTo>
                    <a:pt x="3171" y="4563"/>
                  </a:lnTo>
                  <a:lnTo>
                    <a:pt x="3267" y="3411"/>
                  </a:lnTo>
                  <a:lnTo>
                    <a:pt x="3315" y="2258"/>
                  </a:lnTo>
                  <a:lnTo>
                    <a:pt x="3315" y="1202"/>
                  </a:lnTo>
                  <a:lnTo>
                    <a:pt x="3315" y="481"/>
                  </a:lnTo>
                  <a:lnTo>
                    <a:pt x="3267" y="145"/>
                  </a:lnTo>
                  <a:lnTo>
                    <a:pt x="3171" y="49"/>
                  </a:lnTo>
                  <a:lnTo>
                    <a:pt x="302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70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fill="none" extrusionOk="0">
                  <a:moveTo>
                    <a:pt x="1" y="3411"/>
                  </a:moveTo>
                  <a:lnTo>
                    <a:pt x="1" y="3411"/>
                  </a:lnTo>
                  <a:lnTo>
                    <a:pt x="241" y="3123"/>
                  </a:lnTo>
                  <a:lnTo>
                    <a:pt x="481" y="2834"/>
                  </a:lnTo>
                  <a:lnTo>
                    <a:pt x="625" y="2738"/>
                  </a:lnTo>
                  <a:lnTo>
                    <a:pt x="817" y="2642"/>
                  </a:lnTo>
                  <a:lnTo>
                    <a:pt x="961" y="2642"/>
                  </a:lnTo>
                  <a:lnTo>
                    <a:pt x="1106" y="2690"/>
                  </a:lnTo>
                  <a:lnTo>
                    <a:pt x="1106" y="2690"/>
                  </a:lnTo>
                  <a:lnTo>
                    <a:pt x="1250" y="2834"/>
                  </a:lnTo>
                  <a:lnTo>
                    <a:pt x="1394" y="2978"/>
                  </a:lnTo>
                  <a:lnTo>
                    <a:pt x="1586" y="3315"/>
                  </a:lnTo>
                  <a:lnTo>
                    <a:pt x="1682" y="3603"/>
                  </a:lnTo>
                  <a:lnTo>
                    <a:pt x="1730" y="3747"/>
                  </a:lnTo>
                  <a:lnTo>
                    <a:pt x="1730" y="3747"/>
                  </a:lnTo>
                  <a:lnTo>
                    <a:pt x="1682" y="1922"/>
                  </a:lnTo>
                  <a:lnTo>
                    <a:pt x="1682" y="625"/>
                  </a:lnTo>
                  <a:lnTo>
                    <a:pt x="1730" y="193"/>
                  </a:lnTo>
                  <a:lnTo>
                    <a:pt x="1730" y="97"/>
                  </a:lnTo>
                  <a:lnTo>
                    <a:pt x="1778" y="1"/>
                  </a:lnTo>
                  <a:lnTo>
                    <a:pt x="1778" y="1"/>
                  </a:lnTo>
                  <a:lnTo>
                    <a:pt x="2114" y="1"/>
                  </a:lnTo>
                  <a:lnTo>
                    <a:pt x="2546" y="1"/>
                  </a:lnTo>
                  <a:lnTo>
                    <a:pt x="3027" y="1"/>
                  </a:lnTo>
                  <a:lnTo>
                    <a:pt x="3171" y="49"/>
                  </a:lnTo>
                  <a:lnTo>
                    <a:pt x="3267" y="145"/>
                  </a:lnTo>
                  <a:lnTo>
                    <a:pt x="3267" y="145"/>
                  </a:lnTo>
                  <a:lnTo>
                    <a:pt x="3315" y="481"/>
                  </a:lnTo>
                  <a:lnTo>
                    <a:pt x="3315" y="1202"/>
                  </a:lnTo>
                  <a:lnTo>
                    <a:pt x="3315" y="2258"/>
                  </a:lnTo>
                  <a:lnTo>
                    <a:pt x="3267" y="3411"/>
                  </a:lnTo>
                  <a:lnTo>
                    <a:pt x="3171" y="4563"/>
                  </a:lnTo>
                  <a:lnTo>
                    <a:pt x="3027" y="5572"/>
                  </a:lnTo>
                  <a:lnTo>
                    <a:pt x="2931" y="6004"/>
                  </a:lnTo>
                  <a:lnTo>
                    <a:pt x="2834" y="6340"/>
                  </a:lnTo>
                  <a:lnTo>
                    <a:pt x="2738" y="6532"/>
                  </a:lnTo>
                  <a:lnTo>
                    <a:pt x="2642" y="6628"/>
                  </a:lnTo>
                  <a:lnTo>
                    <a:pt x="2594" y="6628"/>
                  </a:lnTo>
                  <a:lnTo>
                    <a:pt x="2594" y="6628"/>
                  </a:lnTo>
                  <a:lnTo>
                    <a:pt x="2450" y="6628"/>
                  </a:lnTo>
                  <a:lnTo>
                    <a:pt x="2306" y="6580"/>
                  </a:lnTo>
                  <a:lnTo>
                    <a:pt x="2018" y="6388"/>
                  </a:lnTo>
                  <a:lnTo>
                    <a:pt x="1730" y="6052"/>
                  </a:lnTo>
                  <a:lnTo>
                    <a:pt x="1490" y="5716"/>
                  </a:lnTo>
                  <a:lnTo>
                    <a:pt x="1106" y="4996"/>
                  </a:lnTo>
                  <a:lnTo>
                    <a:pt x="961" y="4659"/>
                  </a:lnTo>
                  <a:lnTo>
                    <a:pt x="961" y="4659"/>
                  </a:lnTo>
                  <a:lnTo>
                    <a:pt x="769" y="4515"/>
                  </a:lnTo>
                  <a:lnTo>
                    <a:pt x="385" y="4179"/>
                  </a:lnTo>
                  <a:lnTo>
                    <a:pt x="193" y="3987"/>
                  </a:lnTo>
                  <a:lnTo>
                    <a:pt x="49" y="3795"/>
                  </a:lnTo>
                  <a:lnTo>
                    <a:pt x="1" y="3603"/>
                  </a:lnTo>
                  <a:lnTo>
                    <a:pt x="1" y="3507"/>
                  </a:lnTo>
                  <a:lnTo>
                    <a:pt x="1" y="3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70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extrusionOk="0">
                  <a:moveTo>
                    <a:pt x="2498" y="1"/>
                  </a:moveTo>
                  <a:lnTo>
                    <a:pt x="2114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70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114" y="49"/>
                  </a:lnTo>
                  <a:lnTo>
                    <a:pt x="1826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546" y="6676"/>
                  </a:lnTo>
                  <a:lnTo>
                    <a:pt x="2546" y="6676"/>
                  </a:lnTo>
                  <a:lnTo>
                    <a:pt x="2642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70"/>
            <p:cNvSpPr/>
            <p:nvPr/>
          </p:nvSpPr>
          <p:spPr>
            <a:xfrm>
              <a:off x="2428050" y="1828525"/>
              <a:ext cx="70875" cy="164525"/>
            </a:xfrm>
            <a:custGeom>
              <a:avLst/>
              <a:gdLst/>
              <a:ahLst/>
              <a:cxnLst/>
              <a:rect l="l" t="t" r="r" b="b"/>
              <a:pathLst>
                <a:path w="2835" h="6581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058" y="4899"/>
                  </a:lnTo>
                  <a:lnTo>
                    <a:pt x="1394" y="5476"/>
                  </a:lnTo>
                  <a:lnTo>
                    <a:pt x="1586" y="5812"/>
                  </a:lnTo>
                  <a:lnTo>
                    <a:pt x="1778" y="6100"/>
                  </a:lnTo>
                  <a:lnTo>
                    <a:pt x="2018" y="6388"/>
                  </a:lnTo>
                  <a:lnTo>
                    <a:pt x="2258" y="6580"/>
                  </a:lnTo>
                  <a:lnTo>
                    <a:pt x="2354" y="6292"/>
                  </a:lnTo>
                  <a:lnTo>
                    <a:pt x="2450" y="5956"/>
                  </a:lnTo>
                  <a:lnTo>
                    <a:pt x="2594" y="5140"/>
                  </a:lnTo>
                  <a:lnTo>
                    <a:pt x="2690" y="4227"/>
                  </a:lnTo>
                  <a:lnTo>
                    <a:pt x="2738" y="3219"/>
                  </a:lnTo>
                  <a:lnTo>
                    <a:pt x="2834" y="1298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70"/>
            <p:cNvSpPr/>
            <p:nvPr/>
          </p:nvSpPr>
          <p:spPr>
            <a:xfrm>
              <a:off x="2455675" y="1946200"/>
              <a:ext cx="38450" cy="46850"/>
            </a:xfrm>
            <a:custGeom>
              <a:avLst/>
              <a:gdLst/>
              <a:ahLst/>
              <a:cxnLst/>
              <a:rect l="l" t="t" r="r" b="b"/>
              <a:pathLst>
                <a:path w="1538" h="1874" extrusionOk="0">
                  <a:moveTo>
                    <a:pt x="1153" y="0"/>
                  </a:moveTo>
                  <a:lnTo>
                    <a:pt x="721" y="48"/>
                  </a:lnTo>
                  <a:lnTo>
                    <a:pt x="385" y="192"/>
                  </a:lnTo>
                  <a:lnTo>
                    <a:pt x="1" y="289"/>
                  </a:lnTo>
                  <a:lnTo>
                    <a:pt x="241" y="721"/>
                  </a:lnTo>
                  <a:lnTo>
                    <a:pt x="529" y="1153"/>
                  </a:lnTo>
                  <a:lnTo>
                    <a:pt x="817" y="1585"/>
                  </a:lnTo>
                  <a:lnTo>
                    <a:pt x="1009" y="1729"/>
                  </a:lnTo>
                  <a:lnTo>
                    <a:pt x="1153" y="1873"/>
                  </a:lnTo>
                  <a:lnTo>
                    <a:pt x="1297" y="1489"/>
                  </a:lnTo>
                  <a:lnTo>
                    <a:pt x="1393" y="105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70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01" y="1"/>
                  </a:moveTo>
                  <a:lnTo>
                    <a:pt x="1057" y="49"/>
                  </a:lnTo>
                  <a:lnTo>
                    <a:pt x="673" y="289"/>
                  </a:lnTo>
                  <a:lnTo>
                    <a:pt x="288" y="529"/>
                  </a:lnTo>
                  <a:lnTo>
                    <a:pt x="48" y="721"/>
                  </a:lnTo>
                  <a:lnTo>
                    <a:pt x="0" y="817"/>
                  </a:lnTo>
                  <a:lnTo>
                    <a:pt x="48" y="913"/>
                  </a:lnTo>
                  <a:lnTo>
                    <a:pt x="288" y="1297"/>
                  </a:lnTo>
                  <a:lnTo>
                    <a:pt x="961" y="2354"/>
                  </a:lnTo>
                  <a:lnTo>
                    <a:pt x="2017" y="3891"/>
                  </a:lnTo>
                  <a:lnTo>
                    <a:pt x="1921" y="3795"/>
                  </a:lnTo>
                  <a:lnTo>
                    <a:pt x="1633" y="3603"/>
                  </a:lnTo>
                  <a:lnTo>
                    <a:pt x="1297" y="3411"/>
                  </a:lnTo>
                  <a:lnTo>
                    <a:pt x="1105" y="3363"/>
                  </a:lnTo>
                  <a:lnTo>
                    <a:pt x="913" y="3363"/>
                  </a:lnTo>
                  <a:lnTo>
                    <a:pt x="769" y="3411"/>
                  </a:lnTo>
                  <a:lnTo>
                    <a:pt x="625" y="3507"/>
                  </a:lnTo>
                  <a:lnTo>
                    <a:pt x="529" y="3603"/>
                  </a:lnTo>
                  <a:lnTo>
                    <a:pt x="480" y="3795"/>
                  </a:lnTo>
                  <a:lnTo>
                    <a:pt x="384" y="4179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161" y="5284"/>
                  </a:lnTo>
                  <a:lnTo>
                    <a:pt x="2882" y="5668"/>
                  </a:lnTo>
                  <a:lnTo>
                    <a:pt x="3314" y="5812"/>
                  </a:lnTo>
                  <a:lnTo>
                    <a:pt x="3698" y="5956"/>
                  </a:lnTo>
                  <a:lnTo>
                    <a:pt x="4034" y="5956"/>
                  </a:lnTo>
                  <a:lnTo>
                    <a:pt x="4178" y="5908"/>
                  </a:lnTo>
                  <a:lnTo>
                    <a:pt x="4323" y="5860"/>
                  </a:lnTo>
                  <a:lnTo>
                    <a:pt x="4323" y="5764"/>
                  </a:lnTo>
                  <a:lnTo>
                    <a:pt x="4371" y="5716"/>
                  </a:lnTo>
                  <a:lnTo>
                    <a:pt x="4371" y="5428"/>
                  </a:lnTo>
                  <a:lnTo>
                    <a:pt x="4274" y="5140"/>
                  </a:lnTo>
                  <a:lnTo>
                    <a:pt x="4130" y="4707"/>
                  </a:lnTo>
                  <a:lnTo>
                    <a:pt x="3698" y="3795"/>
                  </a:lnTo>
                  <a:lnTo>
                    <a:pt x="3122" y="2786"/>
                  </a:lnTo>
                  <a:lnTo>
                    <a:pt x="2498" y="1778"/>
                  </a:lnTo>
                  <a:lnTo>
                    <a:pt x="1969" y="913"/>
                  </a:lnTo>
                  <a:lnTo>
                    <a:pt x="1537" y="289"/>
                  </a:lnTo>
                  <a:lnTo>
                    <a:pt x="1345" y="49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70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384" y="4563"/>
                  </a:moveTo>
                  <a:lnTo>
                    <a:pt x="384" y="4563"/>
                  </a:lnTo>
                  <a:lnTo>
                    <a:pt x="384" y="4179"/>
                  </a:lnTo>
                  <a:lnTo>
                    <a:pt x="480" y="3795"/>
                  </a:lnTo>
                  <a:lnTo>
                    <a:pt x="529" y="3603"/>
                  </a:lnTo>
                  <a:lnTo>
                    <a:pt x="625" y="3507"/>
                  </a:lnTo>
                  <a:lnTo>
                    <a:pt x="769" y="3411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1105" y="3363"/>
                  </a:lnTo>
                  <a:lnTo>
                    <a:pt x="1297" y="3411"/>
                  </a:lnTo>
                  <a:lnTo>
                    <a:pt x="1633" y="3603"/>
                  </a:lnTo>
                  <a:lnTo>
                    <a:pt x="1921" y="3795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961" y="2354"/>
                  </a:lnTo>
                  <a:lnTo>
                    <a:pt x="288" y="1297"/>
                  </a:lnTo>
                  <a:lnTo>
                    <a:pt x="48" y="913"/>
                  </a:lnTo>
                  <a:lnTo>
                    <a:pt x="0" y="81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288" y="529"/>
                  </a:lnTo>
                  <a:lnTo>
                    <a:pt x="673" y="289"/>
                  </a:lnTo>
                  <a:lnTo>
                    <a:pt x="1057" y="49"/>
                  </a:lnTo>
                  <a:lnTo>
                    <a:pt x="1201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537" y="289"/>
                  </a:lnTo>
                  <a:lnTo>
                    <a:pt x="1969" y="913"/>
                  </a:lnTo>
                  <a:lnTo>
                    <a:pt x="2498" y="1778"/>
                  </a:lnTo>
                  <a:lnTo>
                    <a:pt x="3122" y="2786"/>
                  </a:lnTo>
                  <a:lnTo>
                    <a:pt x="3698" y="3795"/>
                  </a:lnTo>
                  <a:lnTo>
                    <a:pt x="4130" y="4707"/>
                  </a:lnTo>
                  <a:lnTo>
                    <a:pt x="4274" y="5140"/>
                  </a:lnTo>
                  <a:lnTo>
                    <a:pt x="4371" y="5428"/>
                  </a:lnTo>
                  <a:lnTo>
                    <a:pt x="4371" y="5716"/>
                  </a:lnTo>
                  <a:lnTo>
                    <a:pt x="4323" y="5764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178" y="5908"/>
                  </a:lnTo>
                  <a:lnTo>
                    <a:pt x="4034" y="5956"/>
                  </a:lnTo>
                  <a:lnTo>
                    <a:pt x="3698" y="5956"/>
                  </a:lnTo>
                  <a:lnTo>
                    <a:pt x="3314" y="5812"/>
                  </a:lnTo>
                  <a:lnTo>
                    <a:pt x="2882" y="5668"/>
                  </a:lnTo>
                  <a:lnTo>
                    <a:pt x="2161" y="5284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1633" y="5043"/>
                  </a:lnTo>
                  <a:lnTo>
                    <a:pt x="1153" y="4995"/>
                  </a:lnTo>
                  <a:lnTo>
                    <a:pt x="865" y="4899"/>
                  </a:lnTo>
                  <a:lnTo>
                    <a:pt x="625" y="4851"/>
                  </a:lnTo>
                  <a:lnTo>
                    <a:pt x="432" y="4707"/>
                  </a:lnTo>
                  <a:lnTo>
                    <a:pt x="384" y="4659"/>
                  </a:lnTo>
                  <a:lnTo>
                    <a:pt x="384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70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49" y="1"/>
                  </a:move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70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1009" y="3363"/>
                  </a:lnTo>
                  <a:lnTo>
                    <a:pt x="1009" y="3363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865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70"/>
            <p:cNvSpPr/>
            <p:nvPr/>
          </p:nvSpPr>
          <p:spPr>
            <a:xfrm>
              <a:off x="2630975" y="1636425"/>
              <a:ext cx="99675" cy="145300"/>
            </a:xfrm>
            <a:custGeom>
              <a:avLst/>
              <a:gdLst/>
              <a:ahLst/>
              <a:cxnLst/>
              <a:rect l="l" t="t" r="r" b="b"/>
              <a:pathLst>
                <a:path w="3987" h="5812" extrusionOk="0">
                  <a:moveTo>
                    <a:pt x="865" y="1"/>
                  </a:moveTo>
                  <a:lnTo>
                    <a:pt x="336" y="337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48" y="769"/>
                  </a:lnTo>
                  <a:lnTo>
                    <a:pt x="288" y="1153"/>
                  </a:lnTo>
                  <a:lnTo>
                    <a:pt x="961" y="2210"/>
                  </a:lnTo>
                  <a:lnTo>
                    <a:pt x="2017" y="3747"/>
                  </a:lnTo>
                  <a:lnTo>
                    <a:pt x="1921" y="3651"/>
                  </a:lnTo>
                  <a:lnTo>
                    <a:pt x="1633" y="3459"/>
                  </a:lnTo>
                  <a:lnTo>
                    <a:pt x="1297" y="3267"/>
                  </a:lnTo>
                  <a:lnTo>
                    <a:pt x="1105" y="3219"/>
                  </a:lnTo>
                  <a:lnTo>
                    <a:pt x="913" y="3219"/>
                  </a:lnTo>
                  <a:lnTo>
                    <a:pt x="769" y="3267"/>
                  </a:lnTo>
                  <a:lnTo>
                    <a:pt x="625" y="3363"/>
                  </a:lnTo>
                  <a:lnTo>
                    <a:pt x="529" y="3459"/>
                  </a:lnTo>
                  <a:lnTo>
                    <a:pt x="480" y="3651"/>
                  </a:lnTo>
                  <a:lnTo>
                    <a:pt x="384" y="4035"/>
                  </a:lnTo>
                  <a:lnTo>
                    <a:pt x="384" y="4419"/>
                  </a:lnTo>
                  <a:lnTo>
                    <a:pt x="384" y="4515"/>
                  </a:lnTo>
                  <a:lnTo>
                    <a:pt x="432" y="4563"/>
                  </a:lnTo>
                  <a:lnTo>
                    <a:pt x="625" y="4707"/>
                  </a:lnTo>
                  <a:lnTo>
                    <a:pt x="865" y="4755"/>
                  </a:lnTo>
                  <a:lnTo>
                    <a:pt x="1153" y="4851"/>
                  </a:lnTo>
                  <a:lnTo>
                    <a:pt x="1633" y="4899"/>
                  </a:lnTo>
                  <a:lnTo>
                    <a:pt x="1873" y="4947"/>
                  </a:lnTo>
                  <a:lnTo>
                    <a:pt x="2113" y="5092"/>
                  </a:lnTo>
                  <a:lnTo>
                    <a:pt x="2642" y="5380"/>
                  </a:lnTo>
                  <a:lnTo>
                    <a:pt x="3026" y="5572"/>
                  </a:lnTo>
                  <a:lnTo>
                    <a:pt x="3362" y="5716"/>
                  </a:lnTo>
                  <a:lnTo>
                    <a:pt x="3698" y="5812"/>
                  </a:lnTo>
                  <a:lnTo>
                    <a:pt x="3986" y="5812"/>
                  </a:lnTo>
                  <a:lnTo>
                    <a:pt x="3938" y="5524"/>
                  </a:lnTo>
                  <a:lnTo>
                    <a:pt x="3842" y="5188"/>
                  </a:lnTo>
                  <a:lnTo>
                    <a:pt x="3506" y="4467"/>
                  </a:lnTo>
                  <a:lnTo>
                    <a:pt x="3074" y="3603"/>
                  </a:lnTo>
                  <a:lnTo>
                    <a:pt x="2594" y="2738"/>
                  </a:lnTo>
                  <a:lnTo>
                    <a:pt x="1585" y="1105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70"/>
            <p:cNvSpPr/>
            <p:nvPr/>
          </p:nvSpPr>
          <p:spPr>
            <a:xfrm>
              <a:off x="2686200" y="17373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1105" y="0"/>
                  </a:moveTo>
                  <a:lnTo>
                    <a:pt x="769" y="240"/>
                  </a:lnTo>
                  <a:lnTo>
                    <a:pt x="481" y="528"/>
                  </a:lnTo>
                  <a:lnTo>
                    <a:pt x="193" y="816"/>
                  </a:lnTo>
                  <a:lnTo>
                    <a:pt x="0" y="1105"/>
                  </a:lnTo>
                  <a:lnTo>
                    <a:pt x="385" y="1345"/>
                  </a:lnTo>
                  <a:lnTo>
                    <a:pt x="865" y="1537"/>
                  </a:lnTo>
                  <a:lnTo>
                    <a:pt x="1345" y="1729"/>
                  </a:lnTo>
                  <a:lnTo>
                    <a:pt x="1585" y="1777"/>
                  </a:lnTo>
                  <a:lnTo>
                    <a:pt x="1777" y="1777"/>
                  </a:lnTo>
                  <a:lnTo>
                    <a:pt x="1681" y="1441"/>
                  </a:lnTo>
                  <a:lnTo>
                    <a:pt x="1537" y="100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70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70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12006" y="17578"/>
                  </a:move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lnTo>
                    <a:pt x="5811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70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70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5907" y="0"/>
                  </a:moveTo>
                  <a:lnTo>
                    <a:pt x="5907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8164" y="2594"/>
                  </a:lnTo>
                  <a:lnTo>
                    <a:pt x="8164" y="2594"/>
                  </a:lnTo>
                  <a:lnTo>
                    <a:pt x="7876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6435" y="0"/>
                  </a:lnTo>
                  <a:lnTo>
                    <a:pt x="59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70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extrusionOk="0">
                  <a:moveTo>
                    <a:pt x="193" y="0"/>
                  </a:move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70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fill="none" extrusionOk="0">
                  <a:moveTo>
                    <a:pt x="1393" y="2546"/>
                  </a:move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70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70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fill="none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70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70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fill="none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lnTo>
                    <a:pt x="2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70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70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37"/>
                  </a:move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690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70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extrusionOk="0">
                  <a:moveTo>
                    <a:pt x="1634" y="1"/>
                  </a:move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70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lnTo>
                    <a:pt x="1970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70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extrusionOk="0">
                  <a:moveTo>
                    <a:pt x="8933" y="0"/>
                  </a:moveTo>
                  <a:lnTo>
                    <a:pt x="8165" y="48"/>
                  </a:lnTo>
                  <a:lnTo>
                    <a:pt x="7444" y="192"/>
                  </a:lnTo>
                  <a:lnTo>
                    <a:pt x="6676" y="385"/>
                  </a:lnTo>
                  <a:lnTo>
                    <a:pt x="5908" y="673"/>
                  </a:lnTo>
                  <a:lnTo>
                    <a:pt x="5235" y="1009"/>
                  </a:lnTo>
                  <a:lnTo>
                    <a:pt x="4515" y="1441"/>
                  </a:lnTo>
                  <a:lnTo>
                    <a:pt x="3891" y="1873"/>
                  </a:lnTo>
                  <a:lnTo>
                    <a:pt x="3266" y="2402"/>
                  </a:lnTo>
                  <a:lnTo>
                    <a:pt x="2738" y="2930"/>
                  </a:lnTo>
                  <a:lnTo>
                    <a:pt x="2210" y="3554"/>
                  </a:lnTo>
                  <a:lnTo>
                    <a:pt x="1777" y="4227"/>
                  </a:lnTo>
                  <a:lnTo>
                    <a:pt x="1105" y="5283"/>
                  </a:lnTo>
                  <a:lnTo>
                    <a:pt x="721" y="6004"/>
                  </a:lnTo>
                  <a:lnTo>
                    <a:pt x="433" y="6676"/>
                  </a:lnTo>
                  <a:lnTo>
                    <a:pt x="241" y="7396"/>
                  </a:lnTo>
                  <a:lnTo>
                    <a:pt x="97" y="8165"/>
                  </a:lnTo>
                  <a:lnTo>
                    <a:pt x="1" y="8885"/>
                  </a:lnTo>
                  <a:lnTo>
                    <a:pt x="1" y="9605"/>
                  </a:lnTo>
                  <a:lnTo>
                    <a:pt x="97" y="10374"/>
                  </a:lnTo>
                  <a:lnTo>
                    <a:pt x="241" y="11094"/>
                  </a:lnTo>
                  <a:lnTo>
                    <a:pt x="433" y="11767"/>
                  </a:lnTo>
                  <a:lnTo>
                    <a:pt x="721" y="12487"/>
                  </a:lnTo>
                  <a:lnTo>
                    <a:pt x="1057" y="13111"/>
                  </a:lnTo>
                  <a:lnTo>
                    <a:pt x="1441" y="13736"/>
                  </a:lnTo>
                  <a:lnTo>
                    <a:pt x="1922" y="14312"/>
                  </a:lnTo>
                  <a:lnTo>
                    <a:pt x="2450" y="14888"/>
                  </a:lnTo>
                  <a:lnTo>
                    <a:pt x="3026" y="15368"/>
                  </a:lnTo>
                  <a:lnTo>
                    <a:pt x="3698" y="15801"/>
                  </a:lnTo>
                  <a:lnTo>
                    <a:pt x="6484" y="17482"/>
                  </a:lnTo>
                  <a:lnTo>
                    <a:pt x="7204" y="17866"/>
                  </a:lnTo>
                  <a:lnTo>
                    <a:pt x="7925" y="18202"/>
                  </a:lnTo>
                  <a:lnTo>
                    <a:pt x="8693" y="18442"/>
                  </a:lnTo>
                  <a:lnTo>
                    <a:pt x="9510" y="18634"/>
                  </a:lnTo>
                  <a:lnTo>
                    <a:pt x="10326" y="18778"/>
                  </a:lnTo>
                  <a:lnTo>
                    <a:pt x="11094" y="18826"/>
                  </a:lnTo>
                  <a:lnTo>
                    <a:pt x="11911" y="18826"/>
                  </a:lnTo>
                  <a:lnTo>
                    <a:pt x="12679" y="18730"/>
                  </a:lnTo>
                  <a:lnTo>
                    <a:pt x="13448" y="18538"/>
                  </a:lnTo>
                  <a:lnTo>
                    <a:pt x="14168" y="18298"/>
                  </a:lnTo>
                  <a:lnTo>
                    <a:pt x="14792" y="17962"/>
                  </a:lnTo>
                  <a:lnTo>
                    <a:pt x="15417" y="17530"/>
                  </a:lnTo>
                  <a:lnTo>
                    <a:pt x="15657" y="17289"/>
                  </a:lnTo>
                  <a:lnTo>
                    <a:pt x="15945" y="17001"/>
                  </a:lnTo>
                  <a:lnTo>
                    <a:pt x="16185" y="16713"/>
                  </a:lnTo>
                  <a:lnTo>
                    <a:pt x="16377" y="16425"/>
                  </a:lnTo>
                  <a:lnTo>
                    <a:pt x="16569" y="16089"/>
                  </a:lnTo>
                  <a:lnTo>
                    <a:pt x="16713" y="15705"/>
                  </a:lnTo>
                  <a:lnTo>
                    <a:pt x="16857" y="15368"/>
                  </a:lnTo>
                  <a:lnTo>
                    <a:pt x="17001" y="14936"/>
                  </a:lnTo>
                  <a:lnTo>
                    <a:pt x="17626" y="13880"/>
                  </a:lnTo>
                  <a:lnTo>
                    <a:pt x="18058" y="13159"/>
                  </a:lnTo>
                  <a:lnTo>
                    <a:pt x="18394" y="12439"/>
                  </a:lnTo>
                  <a:lnTo>
                    <a:pt x="18682" y="11719"/>
                  </a:lnTo>
                  <a:lnTo>
                    <a:pt x="18971" y="10998"/>
                  </a:lnTo>
                  <a:lnTo>
                    <a:pt x="19163" y="10230"/>
                  </a:lnTo>
                  <a:lnTo>
                    <a:pt x="19307" y="9509"/>
                  </a:lnTo>
                  <a:lnTo>
                    <a:pt x="19355" y="8789"/>
                  </a:lnTo>
                  <a:lnTo>
                    <a:pt x="19355" y="8021"/>
                  </a:lnTo>
                  <a:lnTo>
                    <a:pt x="19259" y="7348"/>
                  </a:lnTo>
                  <a:lnTo>
                    <a:pt x="19115" y="6628"/>
                  </a:lnTo>
                  <a:lnTo>
                    <a:pt x="18826" y="5955"/>
                  </a:lnTo>
                  <a:lnTo>
                    <a:pt x="18490" y="5331"/>
                  </a:lnTo>
                  <a:lnTo>
                    <a:pt x="18010" y="4755"/>
                  </a:lnTo>
                  <a:lnTo>
                    <a:pt x="17434" y="4227"/>
                  </a:lnTo>
                  <a:lnTo>
                    <a:pt x="16761" y="3698"/>
                  </a:lnTo>
                  <a:lnTo>
                    <a:pt x="15945" y="3266"/>
                  </a:lnTo>
                  <a:lnTo>
                    <a:pt x="12631" y="961"/>
                  </a:lnTo>
                  <a:lnTo>
                    <a:pt x="11911" y="577"/>
                  </a:lnTo>
                  <a:lnTo>
                    <a:pt x="11190" y="289"/>
                  </a:lnTo>
                  <a:lnTo>
                    <a:pt x="10470" y="144"/>
                  </a:lnTo>
                  <a:lnTo>
                    <a:pt x="9702" y="48"/>
                  </a:lnTo>
                  <a:lnTo>
                    <a:pt x="8933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70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fill="none" extrusionOk="0">
                  <a:moveTo>
                    <a:pt x="12631" y="961"/>
                  </a:moveTo>
                  <a:lnTo>
                    <a:pt x="15945" y="3266"/>
                  </a:lnTo>
                  <a:lnTo>
                    <a:pt x="15945" y="3266"/>
                  </a:lnTo>
                  <a:lnTo>
                    <a:pt x="16761" y="3698"/>
                  </a:lnTo>
                  <a:lnTo>
                    <a:pt x="17434" y="4227"/>
                  </a:lnTo>
                  <a:lnTo>
                    <a:pt x="18010" y="4755"/>
                  </a:lnTo>
                  <a:lnTo>
                    <a:pt x="18490" y="5331"/>
                  </a:lnTo>
                  <a:lnTo>
                    <a:pt x="18826" y="5955"/>
                  </a:lnTo>
                  <a:lnTo>
                    <a:pt x="19115" y="6628"/>
                  </a:lnTo>
                  <a:lnTo>
                    <a:pt x="19259" y="7348"/>
                  </a:lnTo>
                  <a:lnTo>
                    <a:pt x="19355" y="8021"/>
                  </a:lnTo>
                  <a:lnTo>
                    <a:pt x="19355" y="8789"/>
                  </a:lnTo>
                  <a:lnTo>
                    <a:pt x="19307" y="9509"/>
                  </a:lnTo>
                  <a:lnTo>
                    <a:pt x="19163" y="10230"/>
                  </a:lnTo>
                  <a:lnTo>
                    <a:pt x="18971" y="10998"/>
                  </a:lnTo>
                  <a:lnTo>
                    <a:pt x="18682" y="11719"/>
                  </a:lnTo>
                  <a:lnTo>
                    <a:pt x="18394" y="12439"/>
                  </a:lnTo>
                  <a:lnTo>
                    <a:pt x="18058" y="13159"/>
                  </a:lnTo>
                  <a:lnTo>
                    <a:pt x="17626" y="13880"/>
                  </a:lnTo>
                  <a:lnTo>
                    <a:pt x="17001" y="14936"/>
                  </a:lnTo>
                  <a:lnTo>
                    <a:pt x="17001" y="14936"/>
                  </a:lnTo>
                  <a:lnTo>
                    <a:pt x="16857" y="15368"/>
                  </a:lnTo>
                  <a:lnTo>
                    <a:pt x="16713" y="15705"/>
                  </a:lnTo>
                  <a:lnTo>
                    <a:pt x="16569" y="16089"/>
                  </a:lnTo>
                  <a:lnTo>
                    <a:pt x="16377" y="16425"/>
                  </a:lnTo>
                  <a:lnTo>
                    <a:pt x="16185" y="16713"/>
                  </a:lnTo>
                  <a:lnTo>
                    <a:pt x="15945" y="17001"/>
                  </a:lnTo>
                  <a:lnTo>
                    <a:pt x="15657" y="17289"/>
                  </a:lnTo>
                  <a:lnTo>
                    <a:pt x="15417" y="17530"/>
                  </a:lnTo>
                  <a:lnTo>
                    <a:pt x="14792" y="17962"/>
                  </a:lnTo>
                  <a:lnTo>
                    <a:pt x="14168" y="18298"/>
                  </a:lnTo>
                  <a:lnTo>
                    <a:pt x="13448" y="18538"/>
                  </a:lnTo>
                  <a:lnTo>
                    <a:pt x="12679" y="18730"/>
                  </a:lnTo>
                  <a:lnTo>
                    <a:pt x="11911" y="18826"/>
                  </a:lnTo>
                  <a:lnTo>
                    <a:pt x="11094" y="18826"/>
                  </a:lnTo>
                  <a:lnTo>
                    <a:pt x="10326" y="18778"/>
                  </a:lnTo>
                  <a:lnTo>
                    <a:pt x="9510" y="18634"/>
                  </a:lnTo>
                  <a:lnTo>
                    <a:pt x="8693" y="18442"/>
                  </a:lnTo>
                  <a:lnTo>
                    <a:pt x="7925" y="18202"/>
                  </a:lnTo>
                  <a:lnTo>
                    <a:pt x="7204" y="17866"/>
                  </a:lnTo>
                  <a:lnTo>
                    <a:pt x="6484" y="17482"/>
                  </a:lnTo>
                  <a:lnTo>
                    <a:pt x="3698" y="15801"/>
                  </a:lnTo>
                  <a:lnTo>
                    <a:pt x="3698" y="15801"/>
                  </a:lnTo>
                  <a:lnTo>
                    <a:pt x="3026" y="15368"/>
                  </a:lnTo>
                  <a:lnTo>
                    <a:pt x="2450" y="14888"/>
                  </a:lnTo>
                  <a:lnTo>
                    <a:pt x="1922" y="14312"/>
                  </a:lnTo>
                  <a:lnTo>
                    <a:pt x="1441" y="13736"/>
                  </a:lnTo>
                  <a:lnTo>
                    <a:pt x="1057" y="13111"/>
                  </a:lnTo>
                  <a:lnTo>
                    <a:pt x="721" y="12487"/>
                  </a:lnTo>
                  <a:lnTo>
                    <a:pt x="433" y="11767"/>
                  </a:lnTo>
                  <a:lnTo>
                    <a:pt x="241" y="11094"/>
                  </a:lnTo>
                  <a:lnTo>
                    <a:pt x="97" y="10374"/>
                  </a:lnTo>
                  <a:lnTo>
                    <a:pt x="1" y="9605"/>
                  </a:lnTo>
                  <a:lnTo>
                    <a:pt x="1" y="8885"/>
                  </a:lnTo>
                  <a:lnTo>
                    <a:pt x="97" y="8165"/>
                  </a:lnTo>
                  <a:lnTo>
                    <a:pt x="241" y="7396"/>
                  </a:lnTo>
                  <a:lnTo>
                    <a:pt x="433" y="6676"/>
                  </a:lnTo>
                  <a:lnTo>
                    <a:pt x="721" y="6004"/>
                  </a:lnTo>
                  <a:lnTo>
                    <a:pt x="1105" y="5283"/>
                  </a:lnTo>
                  <a:lnTo>
                    <a:pt x="1777" y="4227"/>
                  </a:lnTo>
                  <a:lnTo>
                    <a:pt x="1777" y="4227"/>
                  </a:lnTo>
                  <a:lnTo>
                    <a:pt x="2210" y="3554"/>
                  </a:lnTo>
                  <a:lnTo>
                    <a:pt x="2738" y="2930"/>
                  </a:lnTo>
                  <a:lnTo>
                    <a:pt x="3266" y="2402"/>
                  </a:lnTo>
                  <a:lnTo>
                    <a:pt x="3891" y="1873"/>
                  </a:lnTo>
                  <a:lnTo>
                    <a:pt x="4515" y="1441"/>
                  </a:lnTo>
                  <a:lnTo>
                    <a:pt x="5235" y="1009"/>
                  </a:lnTo>
                  <a:lnTo>
                    <a:pt x="5908" y="673"/>
                  </a:lnTo>
                  <a:lnTo>
                    <a:pt x="6676" y="385"/>
                  </a:lnTo>
                  <a:lnTo>
                    <a:pt x="7444" y="192"/>
                  </a:lnTo>
                  <a:lnTo>
                    <a:pt x="8165" y="48"/>
                  </a:lnTo>
                  <a:lnTo>
                    <a:pt x="8933" y="0"/>
                  </a:lnTo>
                  <a:lnTo>
                    <a:pt x="9702" y="48"/>
                  </a:lnTo>
                  <a:lnTo>
                    <a:pt x="10470" y="144"/>
                  </a:lnTo>
                  <a:lnTo>
                    <a:pt x="11190" y="289"/>
                  </a:lnTo>
                  <a:lnTo>
                    <a:pt x="11911" y="577"/>
                  </a:lnTo>
                  <a:lnTo>
                    <a:pt x="12631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70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70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85"/>
                  </a:move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690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70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extrusionOk="0">
                  <a:moveTo>
                    <a:pt x="1634" y="1"/>
                  </a:move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70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586" y="3603"/>
                  </a:lnTo>
                  <a:lnTo>
                    <a:pt x="1586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70"/>
            <p:cNvSpPr/>
            <p:nvPr/>
          </p:nvSpPr>
          <p:spPr>
            <a:xfrm>
              <a:off x="2770250" y="1151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70"/>
            <p:cNvSpPr/>
            <p:nvPr/>
          </p:nvSpPr>
          <p:spPr>
            <a:xfrm>
              <a:off x="2782250" y="1145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70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extrusionOk="0">
                  <a:moveTo>
                    <a:pt x="1201" y="0"/>
                  </a:move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70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fill="none" extrusionOk="0">
                  <a:moveTo>
                    <a:pt x="1490" y="0"/>
                  </a:moveTo>
                  <a:lnTo>
                    <a:pt x="1490" y="0"/>
                  </a:lnTo>
                  <a:lnTo>
                    <a:pt x="1201" y="0"/>
                  </a:ln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970" y="48"/>
                  </a:lnTo>
                  <a:lnTo>
                    <a:pt x="14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70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extrusionOk="0">
                  <a:moveTo>
                    <a:pt x="240" y="0"/>
                  </a:move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70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70"/>
            <p:cNvSpPr/>
            <p:nvPr/>
          </p:nvSpPr>
          <p:spPr>
            <a:xfrm>
              <a:off x="2412450" y="860825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537" y="1"/>
                  </a:moveTo>
                  <a:lnTo>
                    <a:pt x="1105" y="97"/>
                  </a:lnTo>
                  <a:lnTo>
                    <a:pt x="721" y="241"/>
                  </a:lnTo>
                  <a:lnTo>
                    <a:pt x="529" y="337"/>
                  </a:lnTo>
                  <a:lnTo>
                    <a:pt x="337" y="481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145" y="1057"/>
                  </a:lnTo>
                  <a:lnTo>
                    <a:pt x="241" y="1009"/>
                  </a:lnTo>
                  <a:lnTo>
                    <a:pt x="385" y="865"/>
                  </a:lnTo>
                  <a:lnTo>
                    <a:pt x="577" y="721"/>
                  </a:lnTo>
                  <a:lnTo>
                    <a:pt x="961" y="529"/>
                  </a:lnTo>
                  <a:lnTo>
                    <a:pt x="1393" y="433"/>
                  </a:lnTo>
                  <a:lnTo>
                    <a:pt x="1826" y="433"/>
                  </a:lnTo>
                  <a:lnTo>
                    <a:pt x="2210" y="481"/>
                  </a:lnTo>
                  <a:lnTo>
                    <a:pt x="2402" y="577"/>
                  </a:lnTo>
                  <a:lnTo>
                    <a:pt x="2546" y="673"/>
                  </a:lnTo>
                  <a:lnTo>
                    <a:pt x="2738" y="865"/>
                  </a:lnTo>
                  <a:lnTo>
                    <a:pt x="2834" y="1057"/>
                  </a:lnTo>
                  <a:lnTo>
                    <a:pt x="2930" y="1297"/>
                  </a:lnTo>
                  <a:lnTo>
                    <a:pt x="3026" y="1537"/>
                  </a:lnTo>
                  <a:lnTo>
                    <a:pt x="3026" y="1585"/>
                  </a:lnTo>
                  <a:lnTo>
                    <a:pt x="3074" y="1633"/>
                  </a:lnTo>
                  <a:lnTo>
                    <a:pt x="3170" y="1633"/>
                  </a:lnTo>
                  <a:lnTo>
                    <a:pt x="3314" y="1585"/>
                  </a:lnTo>
                  <a:lnTo>
                    <a:pt x="3314" y="1537"/>
                  </a:lnTo>
                  <a:lnTo>
                    <a:pt x="3314" y="1441"/>
                  </a:lnTo>
                  <a:lnTo>
                    <a:pt x="3170" y="1057"/>
                  </a:lnTo>
                  <a:lnTo>
                    <a:pt x="2978" y="673"/>
                  </a:lnTo>
                  <a:lnTo>
                    <a:pt x="2690" y="385"/>
                  </a:lnTo>
                  <a:lnTo>
                    <a:pt x="2306" y="145"/>
                  </a:lnTo>
                  <a:lnTo>
                    <a:pt x="2114" y="97"/>
                  </a:lnTo>
                  <a:lnTo>
                    <a:pt x="1922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70"/>
            <p:cNvSpPr/>
            <p:nvPr/>
          </p:nvSpPr>
          <p:spPr>
            <a:xfrm>
              <a:off x="2608150" y="934075"/>
              <a:ext cx="70875" cy="57650"/>
            </a:xfrm>
            <a:custGeom>
              <a:avLst/>
              <a:gdLst/>
              <a:ahLst/>
              <a:cxnLst/>
              <a:rect l="l" t="t" r="r" b="b"/>
              <a:pathLst>
                <a:path w="2835" h="2306" extrusionOk="0">
                  <a:moveTo>
                    <a:pt x="865" y="0"/>
                  </a:moveTo>
                  <a:lnTo>
                    <a:pt x="577" y="48"/>
                  </a:lnTo>
                  <a:lnTo>
                    <a:pt x="337" y="96"/>
                  </a:lnTo>
                  <a:lnTo>
                    <a:pt x="97" y="240"/>
                  </a:lnTo>
                  <a:lnTo>
                    <a:pt x="49" y="288"/>
                  </a:lnTo>
                  <a:lnTo>
                    <a:pt x="1" y="336"/>
                  </a:lnTo>
                  <a:lnTo>
                    <a:pt x="49" y="432"/>
                  </a:lnTo>
                  <a:lnTo>
                    <a:pt x="145" y="528"/>
                  </a:lnTo>
                  <a:lnTo>
                    <a:pt x="241" y="528"/>
                  </a:lnTo>
                  <a:lnTo>
                    <a:pt x="433" y="432"/>
                  </a:lnTo>
                  <a:lnTo>
                    <a:pt x="673" y="384"/>
                  </a:lnTo>
                  <a:lnTo>
                    <a:pt x="865" y="336"/>
                  </a:lnTo>
                  <a:lnTo>
                    <a:pt x="1057" y="336"/>
                  </a:lnTo>
                  <a:lnTo>
                    <a:pt x="1297" y="384"/>
                  </a:lnTo>
                  <a:lnTo>
                    <a:pt x="1490" y="480"/>
                  </a:lnTo>
                  <a:lnTo>
                    <a:pt x="1826" y="721"/>
                  </a:lnTo>
                  <a:lnTo>
                    <a:pt x="2114" y="1009"/>
                  </a:lnTo>
                  <a:lnTo>
                    <a:pt x="2306" y="1345"/>
                  </a:lnTo>
                  <a:lnTo>
                    <a:pt x="2498" y="1729"/>
                  </a:lnTo>
                  <a:lnTo>
                    <a:pt x="2498" y="1969"/>
                  </a:lnTo>
                  <a:lnTo>
                    <a:pt x="2498" y="2161"/>
                  </a:lnTo>
                  <a:lnTo>
                    <a:pt x="2546" y="2257"/>
                  </a:lnTo>
                  <a:lnTo>
                    <a:pt x="2642" y="2305"/>
                  </a:lnTo>
                  <a:lnTo>
                    <a:pt x="2738" y="2257"/>
                  </a:lnTo>
                  <a:lnTo>
                    <a:pt x="2786" y="2161"/>
                  </a:lnTo>
                  <a:lnTo>
                    <a:pt x="2834" y="1873"/>
                  </a:lnTo>
                  <a:lnTo>
                    <a:pt x="2786" y="1633"/>
                  </a:lnTo>
                  <a:lnTo>
                    <a:pt x="2738" y="1393"/>
                  </a:lnTo>
                  <a:lnTo>
                    <a:pt x="2642" y="1201"/>
                  </a:lnTo>
                  <a:lnTo>
                    <a:pt x="2546" y="961"/>
                  </a:lnTo>
                  <a:lnTo>
                    <a:pt x="2402" y="769"/>
                  </a:lnTo>
                  <a:lnTo>
                    <a:pt x="2018" y="432"/>
                  </a:lnTo>
                  <a:lnTo>
                    <a:pt x="1826" y="288"/>
                  </a:lnTo>
                  <a:lnTo>
                    <a:pt x="1586" y="192"/>
                  </a:lnTo>
                  <a:lnTo>
                    <a:pt x="1345" y="96"/>
                  </a:lnTo>
                  <a:lnTo>
                    <a:pt x="1105" y="4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70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extrusionOk="0">
                  <a:moveTo>
                    <a:pt x="1249" y="0"/>
                  </a:move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70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fill="none" extrusionOk="0">
                  <a:moveTo>
                    <a:pt x="1249" y="0"/>
                  </a:moveTo>
                  <a:lnTo>
                    <a:pt x="1249" y="0"/>
                  </a:ln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018" y="2834"/>
                  </a:lnTo>
                  <a:lnTo>
                    <a:pt x="2018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lnTo>
                    <a:pt x="12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70"/>
            <p:cNvSpPr/>
            <p:nvPr/>
          </p:nvSpPr>
          <p:spPr>
            <a:xfrm>
              <a:off x="2551725" y="985700"/>
              <a:ext cx="106875" cy="120075"/>
            </a:xfrm>
            <a:custGeom>
              <a:avLst/>
              <a:gdLst/>
              <a:ahLst/>
              <a:cxnLst/>
              <a:rect l="l" t="t" r="r" b="b"/>
              <a:pathLst>
                <a:path w="4275" h="4803" extrusionOk="0">
                  <a:moveTo>
                    <a:pt x="2354" y="0"/>
                  </a:moveTo>
                  <a:lnTo>
                    <a:pt x="1970" y="48"/>
                  </a:lnTo>
                  <a:lnTo>
                    <a:pt x="1633" y="144"/>
                  </a:lnTo>
                  <a:lnTo>
                    <a:pt x="1297" y="288"/>
                  </a:lnTo>
                  <a:lnTo>
                    <a:pt x="1009" y="529"/>
                  </a:lnTo>
                  <a:lnTo>
                    <a:pt x="769" y="817"/>
                  </a:lnTo>
                  <a:lnTo>
                    <a:pt x="577" y="1153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49" y="3218"/>
                  </a:lnTo>
                  <a:lnTo>
                    <a:pt x="145" y="3554"/>
                  </a:lnTo>
                  <a:lnTo>
                    <a:pt x="289" y="3890"/>
                  </a:lnTo>
                  <a:lnTo>
                    <a:pt x="529" y="4178"/>
                  </a:lnTo>
                  <a:lnTo>
                    <a:pt x="817" y="4419"/>
                  </a:lnTo>
                  <a:lnTo>
                    <a:pt x="1153" y="4611"/>
                  </a:lnTo>
                  <a:lnTo>
                    <a:pt x="1537" y="4755"/>
                  </a:lnTo>
                  <a:lnTo>
                    <a:pt x="1874" y="4803"/>
                  </a:lnTo>
                  <a:lnTo>
                    <a:pt x="2258" y="4755"/>
                  </a:lnTo>
                  <a:lnTo>
                    <a:pt x="2642" y="4659"/>
                  </a:lnTo>
                  <a:lnTo>
                    <a:pt x="2930" y="4467"/>
                  </a:lnTo>
                  <a:lnTo>
                    <a:pt x="3266" y="4274"/>
                  </a:lnTo>
                  <a:lnTo>
                    <a:pt x="3506" y="3986"/>
                  </a:lnTo>
                  <a:lnTo>
                    <a:pt x="3699" y="3650"/>
                  </a:lnTo>
                  <a:lnTo>
                    <a:pt x="4083" y="2690"/>
                  </a:lnTo>
                  <a:lnTo>
                    <a:pt x="4227" y="2305"/>
                  </a:lnTo>
                  <a:lnTo>
                    <a:pt x="4275" y="1969"/>
                  </a:lnTo>
                  <a:lnTo>
                    <a:pt x="4227" y="1585"/>
                  </a:lnTo>
                  <a:lnTo>
                    <a:pt x="4131" y="1249"/>
                  </a:lnTo>
                  <a:lnTo>
                    <a:pt x="3939" y="913"/>
                  </a:lnTo>
                  <a:lnTo>
                    <a:pt x="3747" y="625"/>
                  </a:lnTo>
                  <a:lnTo>
                    <a:pt x="3458" y="336"/>
                  </a:lnTo>
                  <a:lnTo>
                    <a:pt x="3122" y="144"/>
                  </a:lnTo>
                  <a:lnTo>
                    <a:pt x="2738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70"/>
            <p:cNvSpPr/>
            <p:nvPr/>
          </p:nvSpPr>
          <p:spPr>
            <a:xfrm>
              <a:off x="2551725" y="988100"/>
              <a:ext cx="78075" cy="102075"/>
            </a:xfrm>
            <a:custGeom>
              <a:avLst/>
              <a:gdLst/>
              <a:ahLst/>
              <a:cxnLst/>
              <a:rect l="l" t="t" r="r" b="b"/>
              <a:pathLst>
                <a:path w="3123" h="4083" extrusionOk="0">
                  <a:moveTo>
                    <a:pt x="1729" y="0"/>
                  </a:moveTo>
                  <a:lnTo>
                    <a:pt x="1393" y="144"/>
                  </a:lnTo>
                  <a:lnTo>
                    <a:pt x="1057" y="384"/>
                  </a:lnTo>
                  <a:lnTo>
                    <a:pt x="769" y="673"/>
                  </a:lnTo>
                  <a:lnTo>
                    <a:pt x="577" y="1057"/>
                  </a:lnTo>
                  <a:lnTo>
                    <a:pt x="145" y="1969"/>
                  </a:lnTo>
                  <a:lnTo>
                    <a:pt x="97" y="2209"/>
                  </a:lnTo>
                  <a:lnTo>
                    <a:pt x="1" y="2450"/>
                  </a:lnTo>
                  <a:lnTo>
                    <a:pt x="1" y="2690"/>
                  </a:lnTo>
                  <a:lnTo>
                    <a:pt x="1" y="2930"/>
                  </a:lnTo>
                  <a:lnTo>
                    <a:pt x="49" y="3170"/>
                  </a:lnTo>
                  <a:lnTo>
                    <a:pt x="97" y="3410"/>
                  </a:lnTo>
                  <a:lnTo>
                    <a:pt x="337" y="3842"/>
                  </a:lnTo>
                  <a:lnTo>
                    <a:pt x="529" y="3938"/>
                  </a:lnTo>
                  <a:lnTo>
                    <a:pt x="865" y="4034"/>
                  </a:lnTo>
                  <a:lnTo>
                    <a:pt x="1201" y="4082"/>
                  </a:lnTo>
                  <a:lnTo>
                    <a:pt x="1537" y="3986"/>
                  </a:lnTo>
                  <a:lnTo>
                    <a:pt x="1874" y="3890"/>
                  </a:lnTo>
                  <a:lnTo>
                    <a:pt x="2210" y="3650"/>
                  </a:lnTo>
                  <a:lnTo>
                    <a:pt x="2498" y="3410"/>
                  </a:lnTo>
                  <a:lnTo>
                    <a:pt x="2738" y="3074"/>
                  </a:lnTo>
                  <a:lnTo>
                    <a:pt x="2930" y="2690"/>
                  </a:lnTo>
                  <a:lnTo>
                    <a:pt x="3074" y="2305"/>
                  </a:lnTo>
                  <a:lnTo>
                    <a:pt x="3122" y="1921"/>
                  </a:lnTo>
                  <a:lnTo>
                    <a:pt x="3122" y="1537"/>
                  </a:lnTo>
                  <a:lnTo>
                    <a:pt x="3074" y="1153"/>
                  </a:lnTo>
                  <a:lnTo>
                    <a:pt x="2930" y="817"/>
                  </a:lnTo>
                  <a:lnTo>
                    <a:pt x="2738" y="529"/>
                  </a:lnTo>
                  <a:lnTo>
                    <a:pt x="2498" y="288"/>
                  </a:lnTo>
                  <a:lnTo>
                    <a:pt x="2210" y="96"/>
                  </a:lnTo>
                  <a:lnTo>
                    <a:pt x="1970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70"/>
            <p:cNvSpPr/>
            <p:nvPr/>
          </p:nvSpPr>
          <p:spPr>
            <a:xfrm>
              <a:off x="2402850" y="1046925"/>
              <a:ext cx="147700" cy="110475"/>
            </a:xfrm>
            <a:custGeom>
              <a:avLst/>
              <a:gdLst/>
              <a:ahLst/>
              <a:cxnLst/>
              <a:rect l="l" t="t" r="r" b="b"/>
              <a:pathLst>
                <a:path w="5908" h="4419" extrusionOk="0">
                  <a:moveTo>
                    <a:pt x="1057" y="1"/>
                  </a:moveTo>
                  <a:lnTo>
                    <a:pt x="817" y="49"/>
                  </a:lnTo>
                  <a:lnTo>
                    <a:pt x="577" y="193"/>
                  </a:lnTo>
                  <a:lnTo>
                    <a:pt x="385" y="385"/>
                  </a:lnTo>
                  <a:lnTo>
                    <a:pt x="241" y="673"/>
                  </a:lnTo>
                  <a:lnTo>
                    <a:pt x="97" y="913"/>
                  </a:lnTo>
                  <a:lnTo>
                    <a:pt x="48" y="1249"/>
                  </a:lnTo>
                  <a:lnTo>
                    <a:pt x="0" y="1585"/>
                  </a:lnTo>
                  <a:lnTo>
                    <a:pt x="0" y="1922"/>
                  </a:lnTo>
                  <a:lnTo>
                    <a:pt x="97" y="2306"/>
                  </a:lnTo>
                  <a:lnTo>
                    <a:pt x="193" y="2642"/>
                  </a:lnTo>
                  <a:lnTo>
                    <a:pt x="385" y="2978"/>
                  </a:lnTo>
                  <a:lnTo>
                    <a:pt x="673" y="3314"/>
                  </a:lnTo>
                  <a:lnTo>
                    <a:pt x="1009" y="3602"/>
                  </a:lnTo>
                  <a:lnTo>
                    <a:pt x="1441" y="3891"/>
                  </a:lnTo>
                  <a:lnTo>
                    <a:pt x="2114" y="4131"/>
                  </a:lnTo>
                  <a:lnTo>
                    <a:pt x="2738" y="4323"/>
                  </a:lnTo>
                  <a:lnTo>
                    <a:pt x="3266" y="4419"/>
                  </a:lnTo>
                  <a:lnTo>
                    <a:pt x="3746" y="4371"/>
                  </a:lnTo>
                  <a:lnTo>
                    <a:pt x="4179" y="4323"/>
                  </a:lnTo>
                  <a:lnTo>
                    <a:pt x="4611" y="4179"/>
                  </a:lnTo>
                  <a:lnTo>
                    <a:pt x="4947" y="3987"/>
                  </a:lnTo>
                  <a:lnTo>
                    <a:pt x="5235" y="3746"/>
                  </a:lnTo>
                  <a:lnTo>
                    <a:pt x="5427" y="3458"/>
                  </a:lnTo>
                  <a:lnTo>
                    <a:pt x="5619" y="3170"/>
                  </a:lnTo>
                  <a:lnTo>
                    <a:pt x="5763" y="2882"/>
                  </a:lnTo>
                  <a:lnTo>
                    <a:pt x="5860" y="2594"/>
                  </a:lnTo>
                  <a:lnTo>
                    <a:pt x="5908" y="2306"/>
                  </a:lnTo>
                  <a:lnTo>
                    <a:pt x="5908" y="2018"/>
                  </a:lnTo>
                  <a:lnTo>
                    <a:pt x="5860" y="1777"/>
                  </a:lnTo>
                  <a:lnTo>
                    <a:pt x="5763" y="1633"/>
                  </a:lnTo>
                  <a:lnTo>
                    <a:pt x="5523" y="1393"/>
                  </a:lnTo>
                  <a:lnTo>
                    <a:pt x="5283" y="1249"/>
                  </a:lnTo>
                  <a:lnTo>
                    <a:pt x="5043" y="1201"/>
                  </a:lnTo>
                  <a:lnTo>
                    <a:pt x="4707" y="1153"/>
                  </a:lnTo>
                  <a:lnTo>
                    <a:pt x="4227" y="1105"/>
                  </a:lnTo>
                  <a:lnTo>
                    <a:pt x="3554" y="913"/>
                  </a:lnTo>
                  <a:lnTo>
                    <a:pt x="2690" y="625"/>
                  </a:lnTo>
                  <a:lnTo>
                    <a:pt x="1537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70"/>
            <p:cNvSpPr/>
            <p:nvPr/>
          </p:nvSpPr>
          <p:spPr>
            <a:xfrm>
              <a:off x="2489300" y="1000100"/>
              <a:ext cx="25225" cy="20425"/>
            </a:xfrm>
            <a:custGeom>
              <a:avLst/>
              <a:gdLst/>
              <a:ahLst/>
              <a:cxnLst/>
              <a:rect l="l" t="t" r="r" b="b"/>
              <a:pathLst>
                <a:path w="1009" h="817" extrusionOk="0">
                  <a:moveTo>
                    <a:pt x="288" y="1"/>
                  </a:moveTo>
                  <a:lnTo>
                    <a:pt x="288" y="49"/>
                  </a:lnTo>
                  <a:lnTo>
                    <a:pt x="96" y="385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17"/>
                  </a:lnTo>
                  <a:lnTo>
                    <a:pt x="192" y="721"/>
                  </a:lnTo>
                  <a:lnTo>
                    <a:pt x="192" y="625"/>
                  </a:lnTo>
                  <a:lnTo>
                    <a:pt x="240" y="433"/>
                  </a:lnTo>
                  <a:lnTo>
                    <a:pt x="330" y="223"/>
                  </a:lnTo>
                  <a:lnTo>
                    <a:pt x="330" y="223"/>
                  </a:lnTo>
                  <a:lnTo>
                    <a:pt x="336" y="241"/>
                  </a:lnTo>
                  <a:lnTo>
                    <a:pt x="384" y="433"/>
                  </a:lnTo>
                  <a:lnTo>
                    <a:pt x="481" y="721"/>
                  </a:lnTo>
                  <a:lnTo>
                    <a:pt x="481" y="769"/>
                  </a:lnTo>
                  <a:lnTo>
                    <a:pt x="625" y="769"/>
                  </a:lnTo>
                  <a:lnTo>
                    <a:pt x="1009" y="433"/>
                  </a:lnTo>
                  <a:lnTo>
                    <a:pt x="1009" y="337"/>
                  </a:lnTo>
                  <a:lnTo>
                    <a:pt x="1009" y="289"/>
                  </a:lnTo>
                  <a:lnTo>
                    <a:pt x="961" y="241"/>
                  </a:lnTo>
                  <a:lnTo>
                    <a:pt x="865" y="289"/>
                  </a:lnTo>
                  <a:lnTo>
                    <a:pt x="605" y="516"/>
                  </a:lnTo>
                  <a:lnTo>
                    <a:pt x="605" y="516"/>
                  </a:lnTo>
                  <a:lnTo>
                    <a:pt x="529" y="337"/>
                  </a:lnTo>
                  <a:lnTo>
                    <a:pt x="481" y="241"/>
                  </a:lnTo>
                  <a:lnTo>
                    <a:pt x="384" y="4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70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extrusionOk="0">
                  <a:moveTo>
                    <a:pt x="2161" y="1"/>
                  </a:moveTo>
                  <a:lnTo>
                    <a:pt x="1777" y="97"/>
                  </a:lnTo>
                  <a:lnTo>
                    <a:pt x="1441" y="241"/>
                  </a:lnTo>
                  <a:lnTo>
                    <a:pt x="1153" y="433"/>
                  </a:lnTo>
                  <a:lnTo>
                    <a:pt x="865" y="721"/>
                  </a:lnTo>
                  <a:lnTo>
                    <a:pt x="672" y="1057"/>
                  </a:lnTo>
                  <a:lnTo>
                    <a:pt x="192" y="1970"/>
                  </a:lnTo>
                  <a:lnTo>
                    <a:pt x="48" y="2306"/>
                  </a:lnTo>
                  <a:lnTo>
                    <a:pt x="0" y="2690"/>
                  </a:lnTo>
                  <a:lnTo>
                    <a:pt x="0" y="3074"/>
                  </a:lnTo>
                  <a:lnTo>
                    <a:pt x="96" y="3410"/>
                  </a:lnTo>
                  <a:lnTo>
                    <a:pt x="240" y="3746"/>
                  </a:lnTo>
                  <a:lnTo>
                    <a:pt x="480" y="4083"/>
                  </a:lnTo>
                  <a:lnTo>
                    <a:pt x="720" y="4323"/>
                  </a:lnTo>
                  <a:lnTo>
                    <a:pt x="1057" y="4563"/>
                  </a:lnTo>
                  <a:lnTo>
                    <a:pt x="1441" y="4659"/>
                  </a:lnTo>
                  <a:lnTo>
                    <a:pt x="1825" y="4755"/>
                  </a:lnTo>
                  <a:lnTo>
                    <a:pt x="2161" y="4755"/>
                  </a:lnTo>
                  <a:lnTo>
                    <a:pt x="2545" y="4659"/>
                  </a:lnTo>
                  <a:lnTo>
                    <a:pt x="2882" y="4515"/>
                  </a:lnTo>
                  <a:lnTo>
                    <a:pt x="3170" y="4275"/>
                  </a:lnTo>
                  <a:lnTo>
                    <a:pt x="3458" y="4035"/>
                  </a:lnTo>
                  <a:lnTo>
                    <a:pt x="3650" y="3698"/>
                  </a:lnTo>
                  <a:lnTo>
                    <a:pt x="4082" y="2786"/>
                  </a:lnTo>
                  <a:lnTo>
                    <a:pt x="4226" y="2402"/>
                  </a:lnTo>
                  <a:lnTo>
                    <a:pt x="4322" y="2018"/>
                  </a:lnTo>
                  <a:lnTo>
                    <a:pt x="4274" y="1681"/>
                  </a:lnTo>
                  <a:lnTo>
                    <a:pt x="4226" y="1297"/>
                  </a:lnTo>
                  <a:lnTo>
                    <a:pt x="4082" y="961"/>
                  </a:lnTo>
                  <a:lnTo>
                    <a:pt x="3842" y="673"/>
                  </a:lnTo>
                  <a:lnTo>
                    <a:pt x="3554" y="385"/>
                  </a:lnTo>
                  <a:lnTo>
                    <a:pt x="3266" y="193"/>
                  </a:lnTo>
                  <a:lnTo>
                    <a:pt x="2882" y="49"/>
                  </a:lnTo>
                  <a:lnTo>
                    <a:pt x="24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70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fill="none" extrusionOk="0">
                  <a:moveTo>
                    <a:pt x="1057" y="4563"/>
                  </a:moveTo>
                  <a:lnTo>
                    <a:pt x="1057" y="4563"/>
                  </a:lnTo>
                  <a:lnTo>
                    <a:pt x="1057" y="4563"/>
                  </a:lnTo>
                  <a:lnTo>
                    <a:pt x="720" y="4323"/>
                  </a:lnTo>
                  <a:lnTo>
                    <a:pt x="480" y="4083"/>
                  </a:lnTo>
                  <a:lnTo>
                    <a:pt x="240" y="3746"/>
                  </a:lnTo>
                  <a:lnTo>
                    <a:pt x="96" y="3410"/>
                  </a:lnTo>
                  <a:lnTo>
                    <a:pt x="0" y="3074"/>
                  </a:lnTo>
                  <a:lnTo>
                    <a:pt x="0" y="2690"/>
                  </a:lnTo>
                  <a:lnTo>
                    <a:pt x="48" y="2306"/>
                  </a:lnTo>
                  <a:lnTo>
                    <a:pt x="192" y="1970"/>
                  </a:lnTo>
                  <a:lnTo>
                    <a:pt x="672" y="1057"/>
                  </a:lnTo>
                  <a:lnTo>
                    <a:pt x="672" y="1057"/>
                  </a:lnTo>
                  <a:lnTo>
                    <a:pt x="865" y="721"/>
                  </a:lnTo>
                  <a:lnTo>
                    <a:pt x="1153" y="433"/>
                  </a:lnTo>
                  <a:lnTo>
                    <a:pt x="1441" y="241"/>
                  </a:lnTo>
                  <a:lnTo>
                    <a:pt x="1777" y="97"/>
                  </a:lnTo>
                  <a:lnTo>
                    <a:pt x="2161" y="1"/>
                  </a:lnTo>
                  <a:lnTo>
                    <a:pt x="2497" y="1"/>
                  </a:lnTo>
                  <a:lnTo>
                    <a:pt x="2882" y="49"/>
                  </a:lnTo>
                  <a:lnTo>
                    <a:pt x="3266" y="193"/>
                  </a:lnTo>
                  <a:lnTo>
                    <a:pt x="3266" y="193"/>
                  </a:lnTo>
                  <a:lnTo>
                    <a:pt x="3554" y="385"/>
                  </a:lnTo>
                  <a:lnTo>
                    <a:pt x="3842" y="673"/>
                  </a:lnTo>
                  <a:lnTo>
                    <a:pt x="4082" y="961"/>
                  </a:lnTo>
                  <a:lnTo>
                    <a:pt x="4226" y="1297"/>
                  </a:lnTo>
                  <a:lnTo>
                    <a:pt x="4274" y="1681"/>
                  </a:lnTo>
                  <a:lnTo>
                    <a:pt x="4322" y="2018"/>
                  </a:lnTo>
                  <a:lnTo>
                    <a:pt x="4226" y="2402"/>
                  </a:lnTo>
                  <a:lnTo>
                    <a:pt x="4082" y="2786"/>
                  </a:lnTo>
                  <a:lnTo>
                    <a:pt x="3650" y="3698"/>
                  </a:lnTo>
                  <a:lnTo>
                    <a:pt x="3650" y="3698"/>
                  </a:lnTo>
                  <a:lnTo>
                    <a:pt x="3458" y="4035"/>
                  </a:lnTo>
                  <a:lnTo>
                    <a:pt x="3170" y="4275"/>
                  </a:lnTo>
                  <a:lnTo>
                    <a:pt x="2882" y="4515"/>
                  </a:lnTo>
                  <a:lnTo>
                    <a:pt x="2545" y="4659"/>
                  </a:lnTo>
                  <a:lnTo>
                    <a:pt x="2161" y="4755"/>
                  </a:lnTo>
                  <a:lnTo>
                    <a:pt x="1825" y="4755"/>
                  </a:lnTo>
                  <a:lnTo>
                    <a:pt x="1441" y="4659"/>
                  </a:lnTo>
                  <a:lnTo>
                    <a:pt x="1057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70"/>
            <p:cNvSpPr/>
            <p:nvPr/>
          </p:nvSpPr>
          <p:spPr>
            <a:xfrm>
              <a:off x="2410050" y="923250"/>
              <a:ext cx="81675" cy="99700"/>
            </a:xfrm>
            <a:custGeom>
              <a:avLst/>
              <a:gdLst/>
              <a:ahLst/>
              <a:cxnLst/>
              <a:rect l="l" t="t" r="r" b="b"/>
              <a:pathLst>
                <a:path w="3267" h="3988" extrusionOk="0">
                  <a:moveTo>
                    <a:pt x="2066" y="1"/>
                  </a:moveTo>
                  <a:lnTo>
                    <a:pt x="1730" y="49"/>
                  </a:lnTo>
                  <a:lnTo>
                    <a:pt x="1393" y="145"/>
                  </a:lnTo>
                  <a:lnTo>
                    <a:pt x="1057" y="337"/>
                  </a:lnTo>
                  <a:lnTo>
                    <a:pt x="769" y="577"/>
                  </a:lnTo>
                  <a:lnTo>
                    <a:pt x="481" y="865"/>
                  </a:lnTo>
                  <a:lnTo>
                    <a:pt x="289" y="1250"/>
                  </a:lnTo>
                  <a:lnTo>
                    <a:pt x="97" y="1634"/>
                  </a:lnTo>
                  <a:lnTo>
                    <a:pt x="1" y="2018"/>
                  </a:lnTo>
                  <a:lnTo>
                    <a:pt x="1" y="2402"/>
                  </a:lnTo>
                  <a:lnTo>
                    <a:pt x="49" y="2786"/>
                  </a:lnTo>
                  <a:lnTo>
                    <a:pt x="145" y="3123"/>
                  </a:lnTo>
                  <a:lnTo>
                    <a:pt x="337" y="3459"/>
                  </a:lnTo>
                  <a:lnTo>
                    <a:pt x="577" y="3699"/>
                  </a:lnTo>
                  <a:lnTo>
                    <a:pt x="865" y="3891"/>
                  </a:lnTo>
                  <a:lnTo>
                    <a:pt x="1057" y="3987"/>
                  </a:lnTo>
                  <a:lnTo>
                    <a:pt x="1537" y="3843"/>
                  </a:lnTo>
                  <a:lnTo>
                    <a:pt x="1778" y="3747"/>
                  </a:lnTo>
                  <a:lnTo>
                    <a:pt x="1970" y="3651"/>
                  </a:lnTo>
                  <a:lnTo>
                    <a:pt x="2162" y="3507"/>
                  </a:lnTo>
                  <a:lnTo>
                    <a:pt x="2306" y="3315"/>
                  </a:lnTo>
                  <a:lnTo>
                    <a:pt x="2450" y="3123"/>
                  </a:lnTo>
                  <a:lnTo>
                    <a:pt x="2594" y="2930"/>
                  </a:lnTo>
                  <a:lnTo>
                    <a:pt x="3026" y="2018"/>
                  </a:lnTo>
                  <a:lnTo>
                    <a:pt x="3170" y="1634"/>
                  </a:lnTo>
                  <a:lnTo>
                    <a:pt x="3266" y="1202"/>
                  </a:lnTo>
                  <a:lnTo>
                    <a:pt x="3218" y="817"/>
                  </a:lnTo>
                  <a:lnTo>
                    <a:pt x="3122" y="433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70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extrusionOk="0">
                  <a:moveTo>
                    <a:pt x="7733" y="0"/>
                  </a:moveTo>
                  <a:lnTo>
                    <a:pt x="7493" y="48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70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fill="none" extrusionOk="0">
                  <a:moveTo>
                    <a:pt x="24349" y="13591"/>
                  </a:move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679" y="288"/>
                  </a:lnTo>
                  <a:lnTo>
                    <a:pt x="12679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lnTo>
                    <a:pt x="7733" y="0"/>
                  </a:lnTo>
                  <a:lnTo>
                    <a:pt x="7493" y="48"/>
                  </a:lnTo>
                  <a:lnTo>
                    <a:pt x="7300" y="144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70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extrusionOk="0">
                  <a:moveTo>
                    <a:pt x="625" y="1"/>
                  </a:move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70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fill="none" extrusionOk="0">
                  <a:moveTo>
                    <a:pt x="1153" y="1"/>
                  </a:moveTo>
                  <a:lnTo>
                    <a:pt x="1153" y="1"/>
                  </a:lnTo>
                  <a:lnTo>
                    <a:pt x="625" y="1"/>
                  </a:ln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lnTo>
                    <a:pt x="11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70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extrusionOk="0">
                  <a:moveTo>
                    <a:pt x="1393" y="1"/>
                  </a:move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70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fill="none" extrusionOk="0">
                  <a:moveTo>
                    <a:pt x="1393" y="1"/>
                  </a:moveTo>
                  <a:lnTo>
                    <a:pt x="1393" y="1"/>
                  </a:ln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70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extrusionOk="0">
                  <a:moveTo>
                    <a:pt x="577" y="0"/>
                  </a:move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70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577" y="2497"/>
                  </a:lnTo>
                  <a:lnTo>
                    <a:pt x="721" y="2497"/>
                  </a:lnTo>
                  <a:lnTo>
                    <a:pt x="721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769" y="96"/>
                  </a:lnTo>
                  <a:lnTo>
                    <a:pt x="673" y="0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70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extrusionOk="0">
                  <a:moveTo>
                    <a:pt x="336" y="0"/>
                  </a:move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70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336" y="0"/>
                  </a:ln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432" y="1729"/>
                  </a:lnTo>
                  <a:lnTo>
                    <a:pt x="528" y="1729"/>
                  </a:lnTo>
                  <a:lnTo>
                    <a:pt x="528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576" y="48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4395;p66">
            <a:extLst>
              <a:ext uri="{FF2B5EF4-FFF2-40B4-BE49-F238E27FC236}">
                <a16:creationId xmlns:a16="http://schemas.microsoft.com/office/drawing/2014/main" id="{168D8738-9A32-45A7-9C68-D03D518F098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8122" y="453093"/>
            <a:ext cx="7176240" cy="1152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 dirty="0" err="1">
                <a:solidFill>
                  <a:srgbClr val="0070C0"/>
                </a:solidFill>
                <a:latin typeface="UTM Avo" panose="02040603050506020204" pitchFamily="18"/>
              </a:rPr>
              <a:t>Có</a:t>
            </a:r>
            <a:r>
              <a:rPr lang="en-US" b="1" dirty="0">
                <a:solidFill>
                  <a:srgbClr val="0070C0"/>
                </a:solidFill>
                <a:latin typeface="UTM Avo" panose="02040603050506020204" pitchFamily="18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Avo" panose="02040603050506020204" pitchFamily="18"/>
              </a:rPr>
              <a:t>thể</a:t>
            </a:r>
            <a:r>
              <a:rPr lang="en-US" b="1" dirty="0">
                <a:solidFill>
                  <a:srgbClr val="0070C0"/>
                </a:solidFill>
                <a:latin typeface="UTM Avo" panose="02040603050506020204" pitchFamily="18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Avo" panose="02040603050506020204" pitchFamily="18"/>
              </a:rPr>
              <a:t>làm</a:t>
            </a:r>
            <a:r>
              <a:rPr lang="en-US" b="1" dirty="0">
                <a:solidFill>
                  <a:srgbClr val="0070C0"/>
                </a:solidFill>
                <a:latin typeface="UTM Avo" panose="02040603050506020204" pitchFamily="18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Avo" panose="02040603050506020204" pitchFamily="18"/>
              </a:rPr>
              <a:t>cho</a:t>
            </a:r>
            <a:r>
              <a:rPr lang="en-US" b="1" dirty="0">
                <a:solidFill>
                  <a:srgbClr val="0070C0"/>
                </a:solidFill>
                <a:latin typeface="UTM Avo" panose="02040603050506020204" pitchFamily="18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Avo" panose="02040603050506020204" pitchFamily="18"/>
              </a:rPr>
              <a:t>bóng</a:t>
            </a:r>
            <a:r>
              <a:rPr lang="en-US" b="1" dirty="0">
                <a:solidFill>
                  <a:srgbClr val="0070C0"/>
                </a:solidFill>
                <a:latin typeface="UTM Avo" panose="02040603050506020204" pitchFamily="18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Avo" panose="02040603050506020204" pitchFamily="18"/>
              </a:rPr>
              <a:t>của</a:t>
            </a:r>
            <a:r>
              <a:rPr lang="en-US" b="1" dirty="0">
                <a:solidFill>
                  <a:srgbClr val="0070C0"/>
                </a:solidFill>
                <a:latin typeface="UTM Avo" panose="02040603050506020204" pitchFamily="18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Avo" panose="02040603050506020204" pitchFamily="18"/>
              </a:rPr>
              <a:t>một</a:t>
            </a:r>
            <a:r>
              <a:rPr lang="en-US" b="1" dirty="0">
                <a:solidFill>
                  <a:srgbClr val="0070C0"/>
                </a:solidFill>
                <a:latin typeface="UTM Avo" panose="02040603050506020204" pitchFamily="18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Avo" panose="02040603050506020204" pitchFamily="18"/>
              </a:rPr>
              <a:t>vật</a:t>
            </a:r>
            <a:r>
              <a:rPr lang="en-US" b="1" dirty="0">
                <a:solidFill>
                  <a:srgbClr val="0070C0"/>
                </a:solidFill>
                <a:latin typeface="UTM Avo" panose="02040603050506020204" pitchFamily="18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Avo" panose="02040603050506020204" pitchFamily="18"/>
              </a:rPr>
              <a:t>thay</a:t>
            </a:r>
            <a:r>
              <a:rPr lang="en-US" b="1" dirty="0">
                <a:solidFill>
                  <a:srgbClr val="0070C0"/>
                </a:solidFill>
                <a:latin typeface="UTM Avo" panose="02040603050506020204" pitchFamily="18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Avo" panose="02040603050506020204" pitchFamily="18"/>
              </a:rPr>
              <a:t>đổi</a:t>
            </a:r>
            <a:r>
              <a:rPr lang="en-US" b="1" dirty="0">
                <a:solidFill>
                  <a:srgbClr val="0070C0"/>
                </a:solidFill>
                <a:latin typeface="UTM Avo" panose="02040603050506020204" pitchFamily="18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Avo" panose="02040603050506020204" pitchFamily="18"/>
              </a:rPr>
              <a:t>bằng</a:t>
            </a:r>
            <a:r>
              <a:rPr lang="en-US" b="1" dirty="0">
                <a:solidFill>
                  <a:srgbClr val="0070C0"/>
                </a:solidFill>
                <a:latin typeface="UTM Avo" panose="02040603050506020204" pitchFamily="18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Avo" panose="02040603050506020204" pitchFamily="18"/>
              </a:rPr>
              <a:t>cách</a:t>
            </a:r>
            <a:r>
              <a:rPr lang="en-US" b="1" dirty="0">
                <a:solidFill>
                  <a:srgbClr val="0070C0"/>
                </a:solidFill>
                <a:latin typeface="UTM Avo" panose="02040603050506020204" pitchFamily="18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Avo" panose="02040603050506020204" pitchFamily="18"/>
              </a:rPr>
              <a:t>nào</a:t>
            </a:r>
            <a:r>
              <a:rPr lang="en-US" b="1" dirty="0">
                <a:solidFill>
                  <a:srgbClr val="0070C0"/>
                </a:solidFill>
                <a:latin typeface="UTM Avo" panose="02040603050506020204" pitchFamily="18"/>
              </a:rPr>
              <a:t>?</a:t>
            </a:r>
          </a:p>
        </p:txBody>
      </p:sp>
      <p:sp>
        <p:nvSpPr>
          <p:cNvPr id="102" name="Google Shape;4395;p66">
            <a:extLst>
              <a:ext uri="{FF2B5EF4-FFF2-40B4-BE49-F238E27FC236}">
                <a16:creationId xmlns:a16="http://schemas.microsoft.com/office/drawing/2014/main" id="{C0C8DB9E-B19C-426C-B996-5F879B6A8044}"/>
              </a:ext>
            </a:extLst>
          </p:cNvPr>
          <p:cNvSpPr txBox="1">
            <a:spLocks/>
          </p:cNvSpPr>
          <p:nvPr/>
        </p:nvSpPr>
        <p:spPr>
          <a:xfrm>
            <a:off x="395210" y="2016432"/>
            <a:ext cx="5925088" cy="115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UTM Futura Extra" panose="02040603050506020204" pitchFamily="18" charset="0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chemeClr val="tx1"/>
                </a:solidFill>
                <a:latin typeface="HP001 4 hàng" panose="020B0603050302020204" pitchFamily="34" charset="77"/>
                <a:sym typeface="Wingdings" pitchFamily="2" charset="2"/>
              </a:rPr>
              <a:t></a:t>
            </a:r>
            <a:r>
              <a:rPr lang="vi-VN" sz="2400" b="1" dirty="0">
                <a:solidFill>
                  <a:schemeClr val="tx1"/>
                </a:solidFill>
                <a:latin typeface="HP001 4 hàng" panose="020B0603050302020204" pitchFamily="34" charset="77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HP001 4 hàng" panose="020B0603050302020204" pitchFamily="34" charset="77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HP001 4 hàng" panose="020B0603050302020204" pitchFamily="34" charset="77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HP001 4 hàng" panose="020B0603050302020204" pitchFamily="34" charset="77"/>
              </a:rPr>
              <a:t>thể</a:t>
            </a:r>
            <a:r>
              <a:rPr lang="en-US" sz="2400" b="1" dirty="0">
                <a:solidFill>
                  <a:schemeClr val="tx1"/>
                </a:solidFill>
                <a:latin typeface="HP001 4 hàng" panose="020B0603050302020204" pitchFamily="34" charset="77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HP001 4 hàng" panose="020B0603050302020204" pitchFamily="34" charset="77"/>
              </a:rPr>
              <a:t>làm</a:t>
            </a:r>
            <a:r>
              <a:rPr lang="en-US" sz="2400" b="1" dirty="0">
                <a:solidFill>
                  <a:schemeClr val="tx1"/>
                </a:solidFill>
                <a:latin typeface="HP001 4 hàng" panose="020B0603050302020204" pitchFamily="34" charset="77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HP001 4 hàng" panose="020B0603050302020204" pitchFamily="34" charset="77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HP001 4 hàng" panose="020B0603050302020204" pitchFamily="34" charset="77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HP001 4 hàng" panose="020B0603050302020204" pitchFamily="34" charset="77"/>
              </a:rPr>
              <a:t>bóng</a:t>
            </a:r>
            <a:r>
              <a:rPr lang="en-US" sz="2400" b="1" dirty="0">
                <a:solidFill>
                  <a:schemeClr val="tx1"/>
                </a:solidFill>
                <a:latin typeface="HP001 4 hàng" panose="020B0603050302020204" pitchFamily="34" charset="77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HP001 4 hàng" panose="020B0603050302020204" pitchFamily="34" charset="77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HP001 4 hàng" panose="020B0603050302020204" pitchFamily="34" charset="77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HP001 4 hàng" panose="020B0603050302020204" pitchFamily="34" charset="77"/>
              </a:rPr>
              <a:t>một</a:t>
            </a:r>
            <a:r>
              <a:rPr lang="en-US" sz="2400" b="1" dirty="0">
                <a:solidFill>
                  <a:schemeClr val="tx1"/>
                </a:solidFill>
                <a:latin typeface="HP001 4 hàng" panose="020B0603050302020204" pitchFamily="34" charset="77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HP001 4 hàng" panose="020B0603050302020204" pitchFamily="34" charset="77"/>
              </a:rPr>
              <a:t>vật</a:t>
            </a:r>
            <a:r>
              <a:rPr lang="en-US" sz="2400" b="1" dirty="0">
                <a:solidFill>
                  <a:schemeClr val="tx1"/>
                </a:solidFill>
                <a:latin typeface="HP001 4 hàng" panose="020B0603050302020204" pitchFamily="34" charset="77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HP001 4 hàng" panose="020B0603050302020204" pitchFamily="34" charset="77"/>
              </a:rPr>
              <a:t>thay</a:t>
            </a:r>
            <a:r>
              <a:rPr lang="en-US" sz="2400" b="1" dirty="0">
                <a:solidFill>
                  <a:schemeClr val="tx1"/>
                </a:solidFill>
                <a:latin typeface="HP001 4 hàng" panose="020B0603050302020204" pitchFamily="34" charset="77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HP001 4 hàng" panose="020B0603050302020204" pitchFamily="34" charset="77"/>
              </a:rPr>
              <a:t>đổi</a:t>
            </a:r>
            <a:r>
              <a:rPr lang="en-US" sz="2400" b="1" dirty="0">
                <a:solidFill>
                  <a:schemeClr val="tx1"/>
                </a:solidFill>
                <a:latin typeface="HP001 4 hàng" panose="020B0603050302020204" pitchFamily="34" charset="77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HP001 4 hàng" panose="020B0603050302020204" pitchFamily="34" charset="77"/>
              </a:rPr>
              <a:t>bằng</a:t>
            </a:r>
            <a:r>
              <a:rPr lang="en-US" sz="2400" b="1" dirty="0">
                <a:solidFill>
                  <a:schemeClr val="tx1"/>
                </a:solidFill>
                <a:latin typeface="HP001 4 hàng" panose="020B0603050302020204" pitchFamily="34" charset="77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HP001 4 hàng" panose="020B0603050302020204" pitchFamily="34" charset="77"/>
              </a:rPr>
              <a:t>cách</a:t>
            </a:r>
            <a:r>
              <a:rPr lang="en-US" sz="2400" b="1" dirty="0">
                <a:solidFill>
                  <a:schemeClr val="tx1"/>
                </a:solidFill>
                <a:latin typeface="HP001 4 hàng" panose="020B0603050302020204" pitchFamily="34" charset="77"/>
              </a:rPr>
              <a:t>: </a:t>
            </a:r>
            <a:r>
              <a:rPr lang="en-US" sz="2400" b="1" dirty="0" err="1">
                <a:solidFill>
                  <a:srgbClr val="C00000"/>
                </a:solidFill>
                <a:latin typeface="HP001 4 hàng" panose="020B0603050302020204" pitchFamily="34" charset="77"/>
              </a:rPr>
              <a:t>thay</a:t>
            </a:r>
            <a:r>
              <a:rPr lang="en-US" sz="2400" b="1" dirty="0">
                <a:solidFill>
                  <a:srgbClr val="C00000"/>
                </a:solidFill>
                <a:latin typeface="HP001 4 hàng" panose="020B0603050302020204" pitchFamily="34" charset="77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HP001 4 hàng" panose="020B0603050302020204" pitchFamily="34" charset="77"/>
              </a:rPr>
              <a:t>đổi</a:t>
            </a:r>
            <a:r>
              <a:rPr lang="en-US" sz="2400" b="1" dirty="0">
                <a:solidFill>
                  <a:srgbClr val="C00000"/>
                </a:solidFill>
                <a:latin typeface="HP001 4 hàng" panose="020B0603050302020204" pitchFamily="34" charset="77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HP001 4 hàng" panose="020B0603050302020204" pitchFamily="34" charset="77"/>
              </a:rPr>
              <a:t>vị</a:t>
            </a:r>
            <a:r>
              <a:rPr lang="en-US" sz="2400" b="1" dirty="0">
                <a:solidFill>
                  <a:srgbClr val="C00000"/>
                </a:solidFill>
                <a:latin typeface="HP001 4 hàng" panose="020B0603050302020204" pitchFamily="34" charset="77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HP001 4 hàng" panose="020B0603050302020204" pitchFamily="34" charset="77"/>
              </a:rPr>
              <a:t>trí</a:t>
            </a:r>
            <a:r>
              <a:rPr lang="en-US" sz="2400" b="1" dirty="0">
                <a:solidFill>
                  <a:srgbClr val="C00000"/>
                </a:solidFill>
                <a:latin typeface="HP001 4 hàng" panose="020B0603050302020204" pitchFamily="34" charset="77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HP001 4 hàng" panose="020B0603050302020204" pitchFamily="34" charset="77"/>
              </a:rPr>
              <a:t>vật</a:t>
            </a:r>
            <a:r>
              <a:rPr lang="en-US" sz="2400" b="1" dirty="0">
                <a:solidFill>
                  <a:srgbClr val="C00000"/>
                </a:solidFill>
                <a:latin typeface="HP001 4 hàng" panose="020B0603050302020204" pitchFamily="34" charset="77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HP001 4 hàng" panose="020B0603050302020204" pitchFamily="34" charset="77"/>
              </a:rPr>
              <a:t>chiếu</a:t>
            </a:r>
            <a:r>
              <a:rPr lang="en-US" sz="2400" b="1" dirty="0">
                <a:solidFill>
                  <a:srgbClr val="C00000"/>
                </a:solidFill>
                <a:latin typeface="HP001 4 hàng" panose="020B0603050302020204" pitchFamily="34" charset="77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HP001 4 hàng" panose="020B0603050302020204" pitchFamily="34" charset="77"/>
              </a:rPr>
              <a:t>sáng</a:t>
            </a:r>
            <a:r>
              <a:rPr lang="en-US" sz="2400" b="1" dirty="0">
                <a:solidFill>
                  <a:srgbClr val="C00000"/>
                </a:solidFill>
                <a:latin typeface="HP001 4 hàng" panose="020B0603050302020204" pitchFamily="34" charset="77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HP001 4 hàng" panose="020B0603050302020204" pitchFamily="34" charset="77"/>
              </a:rPr>
              <a:t>đối</a:t>
            </a:r>
            <a:r>
              <a:rPr lang="en-US" sz="2400" b="1" dirty="0">
                <a:solidFill>
                  <a:srgbClr val="C00000"/>
                </a:solidFill>
                <a:latin typeface="HP001 4 hàng" panose="020B0603050302020204" pitchFamily="34" charset="77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HP001 4 hàng" panose="020B0603050302020204" pitchFamily="34" charset="77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HP001 4 hàng" panose="020B0603050302020204" pitchFamily="34" charset="77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HP001 4 hàng" panose="020B0603050302020204" pitchFamily="34" charset="77"/>
              </a:rPr>
              <a:t>vật</a:t>
            </a:r>
            <a:r>
              <a:rPr lang="en-US" sz="2400" b="1" dirty="0">
                <a:solidFill>
                  <a:srgbClr val="C00000"/>
                </a:solidFill>
                <a:latin typeface="HP001 4 hàng" panose="020B0603050302020204" pitchFamily="34" charset="77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HP001 4 hàng" panose="020B0603050302020204" pitchFamily="34" charset="77"/>
              </a:rPr>
              <a:t>đó</a:t>
            </a:r>
            <a:r>
              <a:rPr lang="vi-VN" sz="2400" b="1" dirty="0">
                <a:solidFill>
                  <a:srgbClr val="C00000"/>
                </a:solidFill>
                <a:latin typeface="HP001 4 hàng" panose="020B0603050302020204" pitchFamily="34" charset="77"/>
              </a:rPr>
              <a:t>, hay thay đổi vị trí của vật đối với vật chiếu sáng</a:t>
            </a:r>
            <a:r>
              <a:rPr lang="en-VN" sz="2400" dirty="0">
                <a:solidFill>
                  <a:srgbClr val="C00000"/>
                </a:solidFill>
                <a:latin typeface="HP001 4 hàng" panose="020B0603050302020204" pitchFamily="34" charset="77"/>
              </a:rPr>
              <a:t>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0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60" name="Google Shape;4860;p75"/>
          <p:cNvGrpSpPr/>
          <p:nvPr/>
        </p:nvGrpSpPr>
        <p:grpSpPr>
          <a:xfrm>
            <a:off x="5643529" y="1100835"/>
            <a:ext cx="2650309" cy="2591091"/>
            <a:chOff x="2649462" y="141085"/>
            <a:chExt cx="2650309" cy="2591091"/>
          </a:xfrm>
        </p:grpSpPr>
        <p:sp>
          <p:nvSpPr>
            <p:cNvPr id="4861" name="Google Shape;4861;p75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62" name="Google Shape;4862;p75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4863" name="Google Shape;4863;p75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4" name="Google Shape;4864;p75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5" name="Google Shape;4865;p75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6" name="Google Shape;4866;p75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867" name="Google Shape;4867;p75"/>
          <p:cNvGrpSpPr/>
          <p:nvPr/>
        </p:nvGrpSpPr>
        <p:grpSpPr>
          <a:xfrm>
            <a:off x="5421248" y="311541"/>
            <a:ext cx="939621" cy="952810"/>
            <a:chOff x="5872675" y="681925"/>
            <a:chExt cx="427450" cy="433450"/>
          </a:xfrm>
        </p:grpSpPr>
        <p:sp>
          <p:nvSpPr>
            <p:cNvPr id="4868" name="Google Shape;4868;p75"/>
            <p:cNvSpPr/>
            <p:nvPr/>
          </p:nvSpPr>
          <p:spPr>
            <a:xfrm>
              <a:off x="5872675" y="681925"/>
              <a:ext cx="427450" cy="433450"/>
            </a:xfrm>
            <a:custGeom>
              <a:avLst/>
              <a:gdLst/>
              <a:ahLst/>
              <a:cxnLst/>
              <a:rect l="l" t="t" r="r" b="b"/>
              <a:pathLst>
                <a:path w="17098" h="17338" extrusionOk="0">
                  <a:moveTo>
                    <a:pt x="8309" y="1"/>
                  </a:moveTo>
                  <a:lnTo>
                    <a:pt x="7492" y="97"/>
                  </a:lnTo>
                  <a:lnTo>
                    <a:pt x="6724" y="193"/>
                  </a:lnTo>
                  <a:lnTo>
                    <a:pt x="6051" y="337"/>
                  </a:lnTo>
                  <a:lnTo>
                    <a:pt x="5427" y="529"/>
                  </a:lnTo>
                  <a:lnTo>
                    <a:pt x="4803" y="769"/>
                  </a:lnTo>
                  <a:lnTo>
                    <a:pt x="4275" y="1009"/>
                  </a:lnTo>
                  <a:lnTo>
                    <a:pt x="3746" y="1298"/>
                  </a:lnTo>
                  <a:lnTo>
                    <a:pt x="3266" y="1586"/>
                  </a:lnTo>
                  <a:lnTo>
                    <a:pt x="2882" y="1922"/>
                  </a:lnTo>
                  <a:lnTo>
                    <a:pt x="2498" y="2306"/>
                  </a:lnTo>
                  <a:lnTo>
                    <a:pt x="2113" y="2642"/>
                  </a:lnTo>
                  <a:lnTo>
                    <a:pt x="1825" y="3026"/>
                  </a:lnTo>
                  <a:lnTo>
                    <a:pt x="1537" y="3459"/>
                  </a:lnTo>
                  <a:lnTo>
                    <a:pt x="1249" y="3843"/>
                  </a:lnTo>
                  <a:lnTo>
                    <a:pt x="865" y="4659"/>
                  </a:lnTo>
                  <a:lnTo>
                    <a:pt x="529" y="5476"/>
                  </a:lnTo>
                  <a:lnTo>
                    <a:pt x="288" y="6244"/>
                  </a:lnTo>
                  <a:lnTo>
                    <a:pt x="144" y="7013"/>
                  </a:lnTo>
                  <a:lnTo>
                    <a:pt x="48" y="7637"/>
                  </a:lnTo>
                  <a:lnTo>
                    <a:pt x="0" y="8597"/>
                  </a:lnTo>
                  <a:lnTo>
                    <a:pt x="0" y="8982"/>
                  </a:lnTo>
                  <a:lnTo>
                    <a:pt x="48" y="9942"/>
                  </a:lnTo>
                  <a:lnTo>
                    <a:pt x="192" y="10903"/>
                  </a:lnTo>
                  <a:lnTo>
                    <a:pt x="481" y="11815"/>
                  </a:lnTo>
                  <a:lnTo>
                    <a:pt x="817" y="12728"/>
                  </a:lnTo>
                  <a:lnTo>
                    <a:pt x="1249" y="13544"/>
                  </a:lnTo>
                  <a:lnTo>
                    <a:pt x="1777" y="14312"/>
                  </a:lnTo>
                  <a:lnTo>
                    <a:pt x="2354" y="15033"/>
                  </a:lnTo>
                  <a:lnTo>
                    <a:pt x="2690" y="15369"/>
                  </a:lnTo>
                  <a:lnTo>
                    <a:pt x="3074" y="15657"/>
                  </a:lnTo>
                  <a:lnTo>
                    <a:pt x="3458" y="15945"/>
                  </a:lnTo>
                  <a:lnTo>
                    <a:pt x="3842" y="16233"/>
                  </a:lnTo>
                  <a:lnTo>
                    <a:pt x="4275" y="16425"/>
                  </a:lnTo>
                  <a:lnTo>
                    <a:pt x="4707" y="16666"/>
                  </a:lnTo>
                  <a:lnTo>
                    <a:pt x="5139" y="16858"/>
                  </a:lnTo>
                  <a:lnTo>
                    <a:pt x="5619" y="17002"/>
                  </a:lnTo>
                  <a:lnTo>
                    <a:pt x="6148" y="17146"/>
                  </a:lnTo>
                  <a:lnTo>
                    <a:pt x="6676" y="17242"/>
                  </a:lnTo>
                  <a:lnTo>
                    <a:pt x="7204" y="17290"/>
                  </a:lnTo>
                  <a:lnTo>
                    <a:pt x="7780" y="17338"/>
                  </a:lnTo>
                  <a:lnTo>
                    <a:pt x="8933" y="17338"/>
                  </a:lnTo>
                  <a:lnTo>
                    <a:pt x="9557" y="17242"/>
                  </a:lnTo>
                  <a:lnTo>
                    <a:pt x="10182" y="17146"/>
                  </a:lnTo>
                  <a:lnTo>
                    <a:pt x="10854" y="17002"/>
                  </a:lnTo>
                  <a:lnTo>
                    <a:pt x="11526" y="16858"/>
                  </a:lnTo>
                  <a:lnTo>
                    <a:pt x="12295" y="16570"/>
                  </a:lnTo>
                  <a:lnTo>
                    <a:pt x="13063" y="16233"/>
                  </a:lnTo>
                  <a:lnTo>
                    <a:pt x="13736" y="15801"/>
                  </a:lnTo>
                  <a:lnTo>
                    <a:pt x="14360" y="15321"/>
                  </a:lnTo>
                  <a:lnTo>
                    <a:pt x="14888" y="14841"/>
                  </a:lnTo>
                  <a:lnTo>
                    <a:pt x="15368" y="14264"/>
                  </a:lnTo>
                  <a:lnTo>
                    <a:pt x="15801" y="13688"/>
                  </a:lnTo>
                  <a:lnTo>
                    <a:pt x="16185" y="13016"/>
                  </a:lnTo>
                  <a:lnTo>
                    <a:pt x="16473" y="12391"/>
                  </a:lnTo>
                  <a:lnTo>
                    <a:pt x="16713" y="11671"/>
                  </a:lnTo>
                  <a:lnTo>
                    <a:pt x="16905" y="10951"/>
                  </a:lnTo>
                  <a:lnTo>
                    <a:pt x="17001" y="10230"/>
                  </a:lnTo>
                  <a:lnTo>
                    <a:pt x="17097" y="9510"/>
                  </a:lnTo>
                  <a:lnTo>
                    <a:pt x="17097" y="8741"/>
                  </a:lnTo>
                  <a:lnTo>
                    <a:pt x="17049" y="8021"/>
                  </a:lnTo>
                  <a:lnTo>
                    <a:pt x="16953" y="7253"/>
                  </a:lnTo>
                  <a:lnTo>
                    <a:pt x="16809" y="6532"/>
                  </a:lnTo>
                  <a:lnTo>
                    <a:pt x="16569" y="5812"/>
                  </a:lnTo>
                  <a:lnTo>
                    <a:pt x="16329" y="5092"/>
                  </a:lnTo>
                  <a:lnTo>
                    <a:pt x="15993" y="4419"/>
                  </a:lnTo>
                  <a:lnTo>
                    <a:pt x="15609" y="3795"/>
                  </a:lnTo>
                  <a:lnTo>
                    <a:pt x="15176" y="3171"/>
                  </a:lnTo>
                  <a:lnTo>
                    <a:pt x="14744" y="2594"/>
                  </a:lnTo>
                  <a:lnTo>
                    <a:pt x="14216" y="2066"/>
                  </a:lnTo>
                  <a:lnTo>
                    <a:pt x="13639" y="1586"/>
                  </a:lnTo>
                  <a:lnTo>
                    <a:pt x="13015" y="1153"/>
                  </a:lnTo>
                  <a:lnTo>
                    <a:pt x="12343" y="769"/>
                  </a:lnTo>
                  <a:lnTo>
                    <a:pt x="11622" y="481"/>
                  </a:lnTo>
                  <a:lnTo>
                    <a:pt x="10854" y="241"/>
                  </a:lnTo>
                  <a:lnTo>
                    <a:pt x="10038" y="97"/>
                  </a:lnTo>
                  <a:lnTo>
                    <a:pt x="9173" y="1"/>
                  </a:lnTo>
                  <a:close/>
                </a:path>
              </a:pathLst>
            </a:custGeom>
            <a:solidFill>
              <a:srgbClr val="F58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4869;p75"/>
            <p:cNvSpPr/>
            <p:nvPr/>
          </p:nvSpPr>
          <p:spPr>
            <a:xfrm>
              <a:off x="5872675" y="681925"/>
              <a:ext cx="427450" cy="433450"/>
            </a:xfrm>
            <a:custGeom>
              <a:avLst/>
              <a:gdLst/>
              <a:ahLst/>
              <a:cxnLst/>
              <a:rect l="l" t="t" r="r" b="b"/>
              <a:pathLst>
                <a:path w="17098" h="17338" fill="none" extrusionOk="0">
                  <a:moveTo>
                    <a:pt x="0" y="8982"/>
                  </a:moveTo>
                  <a:lnTo>
                    <a:pt x="0" y="8982"/>
                  </a:lnTo>
                  <a:lnTo>
                    <a:pt x="0" y="8597"/>
                  </a:lnTo>
                  <a:lnTo>
                    <a:pt x="48" y="7637"/>
                  </a:lnTo>
                  <a:lnTo>
                    <a:pt x="144" y="7013"/>
                  </a:lnTo>
                  <a:lnTo>
                    <a:pt x="288" y="6244"/>
                  </a:lnTo>
                  <a:lnTo>
                    <a:pt x="529" y="5476"/>
                  </a:lnTo>
                  <a:lnTo>
                    <a:pt x="865" y="4659"/>
                  </a:lnTo>
                  <a:lnTo>
                    <a:pt x="1249" y="3843"/>
                  </a:lnTo>
                  <a:lnTo>
                    <a:pt x="1537" y="3459"/>
                  </a:lnTo>
                  <a:lnTo>
                    <a:pt x="1825" y="3026"/>
                  </a:lnTo>
                  <a:lnTo>
                    <a:pt x="2113" y="2642"/>
                  </a:lnTo>
                  <a:lnTo>
                    <a:pt x="2498" y="2306"/>
                  </a:lnTo>
                  <a:lnTo>
                    <a:pt x="2882" y="1922"/>
                  </a:lnTo>
                  <a:lnTo>
                    <a:pt x="3266" y="1586"/>
                  </a:lnTo>
                  <a:lnTo>
                    <a:pt x="3746" y="1298"/>
                  </a:lnTo>
                  <a:lnTo>
                    <a:pt x="4275" y="1009"/>
                  </a:lnTo>
                  <a:lnTo>
                    <a:pt x="4803" y="769"/>
                  </a:lnTo>
                  <a:lnTo>
                    <a:pt x="5427" y="529"/>
                  </a:lnTo>
                  <a:lnTo>
                    <a:pt x="6051" y="337"/>
                  </a:lnTo>
                  <a:lnTo>
                    <a:pt x="6724" y="193"/>
                  </a:lnTo>
                  <a:lnTo>
                    <a:pt x="7492" y="97"/>
                  </a:lnTo>
                  <a:lnTo>
                    <a:pt x="8309" y="1"/>
                  </a:lnTo>
                  <a:lnTo>
                    <a:pt x="8309" y="1"/>
                  </a:lnTo>
                  <a:lnTo>
                    <a:pt x="9173" y="1"/>
                  </a:lnTo>
                  <a:lnTo>
                    <a:pt x="10038" y="97"/>
                  </a:lnTo>
                  <a:lnTo>
                    <a:pt x="10854" y="241"/>
                  </a:lnTo>
                  <a:lnTo>
                    <a:pt x="11622" y="481"/>
                  </a:lnTo>
                  <a:lnTo>
                    <a:pt x="12343" y="769"/>
                  </a:lnTo>
                  <a:lnTo>
                    <a:pt x="13015" y="1153"/>
                  </a:lnTo>
                  <a:lnTo>
                    <a:pt x="13639" y="1586"/>
                  </a:lnTo>
                  <a:lnTo>
                    <a:pt x="14216" y="2066"/>
                  </a:lnTo>
                  <a:lnTo>
                    <a:pt x="14744" y="2594"/>
                  </a:lnTo>
                  <a:lnTo>
                    <a:pt x="15176" y="3171"/>
                  </a:lnTo>
                  <a:lnTo>
                    <a:pt x="15609" y="3795"/>
                  </a:lnTo>
                  <a:lnTo>
                    <a:pt x="15993" y="4419"/>
                  </a:lnTo>
                  <a:lnTo>
                    <a:pt x="16329" y="5092"/>
                  </a:lnTo>
                  <a:lnTo>
                    <a:pt x="16569" y="5812"/>
                  </a:lnTo>
                  <a:lnTo>
                    <a:pt x="16809" y="6532"/>
                  </a:lnTo>
                  <a:lnTo>
                    <a:pt x="16953" y="7253"/>
                  </a:lnTo>
                  <a:lnTo>
                    <a:pt x="17049" y="8021"/>
                  </a:lnTo>
                  <a:lnTo>
                    <a:pt x="17097" y="8741"/>
                  </a:lnTo>
                  <a:lnTo>
                    <a:pt x="17097" y="9510"/>
                  </a:lnTo>
                  <a:lnTo>
                    <a:pt x="17001" y="10230"/>
                  </a:lnTo>
                  <a:lnTo>
                    <a:pt x="16905" y="10951"/>
                  </a:lnTo>
                  <a:lnTo>
                    <a:pt x="16713" y="11671"/>
                  </a:lnTo>
                  <a:lnTo>
                    <a:pt x="16473" y="12391"/>
                  </a:lnTo>
                  <a:lnTo>
                    <a:pt x="16185" y="13016"/>
                  </a:lnTo>
                  <a:lnTo>
                    <a:pt x="15801" y="13688"/>
                  </a:lnTo>
                  <a:lnTo>
                    <a:pt x="15368" y="14264"/>
                  </a:lnTo>
                  <a:lnTo>
                    <a:pt x="14888" y="14841"/>
                  </a:lnTo>
                  <a:lnTo>
                    <a:pt x="14360" y="15321"/>
                  </a:lnTo>
                  <a:lnTo>
                    <a:pt x="13736" y="15801"/>
                  </a:lnTo>
                  <a:lnTo>
                    <a:pt x="13063" y="16233"/>
                  </a:lnTo>
                  <a:lnTo>
                    <a:pt x="12295" y="16570"/>
                  </a:lnTo>
                  <a:lnTo>
                    <a:pt x="11526" y="16858"/>
                  </a:lnTo>
                  <a:lnTo>
                    <a:pt x="11526" y="16858"/>
                  </a:lnTo>
                  <a:lnTo>
                    <a:pt x="10854" y="17002"/>
                  </a:lnTo>
                  <a:lnTo>
                    <a:pt x="10182" y="17146"/>
                  </a:lnTo>
                  <a:lnTo>
                    <a:pt x="9557" y="17242"/>
                  </a:lnTo>
                  <a:lnTo>
                    <a:pt x="8933" y="17338"/>
                  </a:lnTo>
                  <a:lnTo>
                    <a:pt x="8357" y="17338"/>
                  </a:lnTo>
                  <a:lnTo>
                    <a:pt x="7780" y="17338"/>
                  </a:lnTo>
                  <a:lnTo>
                    <a:pt x="7204" y="17290"/>
                  </a:lnTo>
                  <a:lnTo>
                    <a:pt x="6676" y="17242"/>
                  </a:lnTo>
                  <a:lnTo>
                    <a:pt x="6148" y="17146"/>
                  </a:lnTo>
                  <a:lnTo>
                    <a:pt x="5619" y="17002"/>
                  </a:lnTo>
                  <a:lnTo>
                    <a:pt x="5139" y="16858"/>
                  </a:lnTo>
                  <a:lnTo>
                    <a:pt x="4707" y="16666"/>
                  </a:lnTo>
                  <a:lnTo>
                    <a:pt x="4275" y="16425"/>
                  </a:lnTo>
                  <a:lnTo>
                    <a:pt x="3842" y="16233"/>
                  </a:lnTo>
                  <a:lnTo>
                    <a:pt x="3458" y="15945"/>
                  </a:lnTo>
                  <a:lnTo>
                    <a:pt x="3074" y="15657"/>
                  </a:lnTo>
                  <a:lnTo>
                    <a:pt x="2690" y="15369"/>
                  </a:lnTo>
                  <a:lnTo>
                    <a:pt x="2354" y="15033"/>
                  </a:lnTo>
                  <a:lnTo>
                    <a:pt x="1777" y="14312"/>
                  </a:lnTo>
                  <a:lnTo>
                    <a:pt x="1249" y="13544"/>
                  </a:lnTo>
                  <a:lnTo>
                    <a:pt x="817" y="12728"/>
                  </a:lnTo>
                  <a:lnTo>
                    <a:pt x="481" y="11815"/>
                  </a:lnTo>
                  <a:lnTo>
                    <a:pt x="192" y="10903"/>
                  </a:lnTo>
                  <a:lnTo>
                    <a:pt x="48" y="9942"/>
                  </a:lnTo>
                  <a:lnTo>
                    <a:pt x="0" y="898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0" name="Google Shape;4870;p75"/>
            <p:cNvSpPr/>
            <p:nvPr/>
          </p:nvSpPr>
          <p:spPr>
            <a:xfrm>
              <a:off x="6080375" y="681925"/>
              <a:ext cx="12025" cy="25"/>
            </a:xfrm>
            <a:custGeom>
              <a:avLst/>
              <a:gdLst/>
              <a:ahLst/>
              <a:cxnLst/>
              <a:rect l="l" t="t" r="r" b="b"/>
              <a:pathLst>
                <a:path w="481" h="1" extrusionOk="0">
                  <a:moveTo>
                    <a:pt x="481" y="1"/>
                  </a:moveTo>
                  <a:lnTo>
                    <a:pt x="48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81" y="1"/>
                  </a:lnTo>
                  <a:close/>
                  <a:moveTo>
                    <a:pt x="481" y="1"/>
                  </a:moveTo>
                  <a:lnTo>
                    <a:pt x="481" y="1"/>
                  </a:lnTo>
                  <a:lnTo>
                    <a:pt x="481" y="1"/>
                  </a:lnTo>
                  <a:lnTo>
                    <a:pt x="481" y="1"/>
                  </a:lnTo>
                  <a:lnTo>
                    <a:pt x="481" y="1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E9D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1" name="Google Shape;4871;p75"/>
            <p:cNvSpPr/>
            <p:nvPr/>
          </p:nvSpPr>
          <p:spPr>
            <a:xfrm>
              <a:off x="6080375" y="681925"/>
              <a:ext cx="12025" cy="25"/>
            </a:xfrm>
            <a:custGeom>
              <a:avLst/>
              <a:gdLst/>
              <a:ahLst/>
              <a:cxnLst/>
              <a:rect l="l" t="t" r="r" b="b"/>
              <a:pathLst>
                <a:path w="481" h="1" fill="none" extrusionOk="0">
                  <a:moveTo>
                    <a:pt x="481" y="1"/>
                  </a:moveTo>
                  <a:lnTo>
                    <a:pt x="48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2" name="Google Shape;4872;p75"/>
            <p:cNvSpPr/>
            <p:nvPr/>
          </p:nvSpPr>
          <p:spPr>
            <a:xfrm>
              <a:off x="6092375" y="681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3" name="Google Shape;4873;p75"/>
            <p:cNvSpPr/>
            <p:nvPr/>
          </p:nvSpPr>
          <p:spPr>
            <a:xfrm>
              <a:off x="5872675" y="681925"/>
              <a:ext cx="427450" cy="433450"/>
            </a:xfrm>
            <a:custGeom>
              <a:avLst/>
              <a:gdLst/>
              <a:ahLst/>
              <a:cxnLst/>
              <a:rect l="l" t="t" r="r" b="b"/>
              <a:pathLst>
                <a:path w="17098" h="17338" extrusionOk="0">
                  <a:moveTo>
                    <a:pt x="9461" y="1057"/>
                  </a:moveTo>
                  <a:lnTo>
                    <a:pt x="10086" y="1153"/>
                  </a:lnTo>
                  <a:lnTo>
                    <a:pt x="10662" y="1298"/>
                  </a:lnTo>
                  <a:lnTo>
                    <a:pt x="11190" y="1490"/>
                  </a:lnTo>
                  <a:lnTo>
                    <a:pt x="11718" y="1778"/>
                  </a:lnTo>
                  <a:lnTo>
                    <a:pt x="12199" y="2066"/>
                  </a:lnTo>
                  <a:lnTo>
                    <a:pt x="12631" y="2402"/>
                  </a:lnTo>
                  <a:lnTo>
                    <a:pt x="13063" y="2738"/>
                  </a:lnTo>
                  <a:lnTo>
                    <a:pt x="13447" y="3171"/>
                  </a:lnTo>
                  <a:lnTo>
                    <a:pt x="13784" y="3603"/>
                  </a:lnTo>
                  <a:lnTo>
                    <a:pt x="14072" y="4083"/>
                  </a:lnTo>
                  <a:lnTo>
                    <a:pt x="14312" y="4563"/>
                  </a:lnTo>
                  <a:lnTo>
                    <a:pt x="14552" y="5044"/>
                  </a:lnTo>
                  <a:lnTo>
                    <a:pt x="14744" y="5572"/>
                  </a:lnTo>
                  <a:lnTo>
                    <a:pt x="14888" y="6100"/>
                  </a:lnTo>
                  <a:lnTo>
                    <a:pt x="14984" y="6676"/>
                  </a:lnTo>
                  <a:lnTo>
                    <a:pt x="15032" y="7205"/>
                  </a:lnTo>
                  <a:lnTo>
                    <a:pt x="15080" y="7781"/>
                  </a:lnTo>
                  <a:lnTo>
                    <a:pt x="15080" y="8309"/>
                  </a:lnTo>
                  <a:lnTo>
                    <a:pt x="14984" y="8886"/>
                  </a:lnTo>
                  <a:lnTo>
                    <a:pt x="14888" y="9414"/>
                  </a:lnTo>
                  <a:lnTo>
                    <a:pt x="14744" y="9942"/>
                  </a:lnTo>
                  <a:lnTo>
                    <a:pt x="14552" y="10422"/>
                  </a:lnTo>
                  <a:lnTo>
                    <a:pt x="14360" y="10951"/>
                  </a:lnTo>
                  <a:lnTo>
                    <a:pt x="14072" y="11383"/>
                  </a:lnTo>
                  <a:lnTo>
                    <a:pt x="13736" y="11863"/>
                  </a:lnTo>
                  <a:lnTo>
                    <a:pt x="13399" y="12247"/>
                  </a:lnTo>
                  <a:lnTo>
                    <a:pt x="12967" y="12631"/>
                  </a:lnTo>
                  <a:lnTo>
                    <a:pt x="12535" y="12968"/>
                  </a:lnTo>
                  <a:lnTo>
                    <a:pt x="12007" y="13256"/>
                  </a:lnTo>
                  <a:lnTo>
                    <a:pt x="11478" y="13544"/>
                  </a:lnTo>
                  <a:lnTo>
                    <a:pt x="10854" y="13736"/>
                  </a:lnTo>
                  <a:lnTo>
                    <a:pt x="10182" y="13928"/>
                  </a:lnTo>
                  <a:lnTo>
                    <a:pt x="9557" y="14024"/>
                  </a:lnTo>
                  <a:lnTo>
                    <a:pt x="8933" y="14120"/>
                  </a:lnTo>
                  <a:lnTo>
                    <a:pt x="8309" y="14120"/>
                  </a:lnTo>
                  <a:lnTo>
                    <a:pt x="7588" y="14072"/>
                  </a:lnTo>
                  <a:lnTo>
                    <a:pt x="6916" y="13976"/>
                  </a:lnTo>
                  <a:lnTo>
                    <a:pt x="6292" y="13832"/>
                  </a:lnTo>
                  <a:lnTo>
                    <a:pt x="5715" y="13592"/>
                  </a:lnTo>
                  <a:lnTo>
                    <a:pt x="5187" y="13304"/>
                  </a:lnTo>
                  <a:lnTo>
                    <a:pt x="4659" y="13016"/>
                  </a:lnTo>
                  <a:lnTo>
                    <a:pt x="4227" y="12631"/>
                  </a:lnTo>
                  <a:lnTo>
                    <a:pt x="3794" y="12199"/>
                  </a:lnTo>
                  <a:lnTo>
                    <a:pt x="3458" y="11767"/>
                  </a:lnTo>
                  <a:lnTo>
                    <a:pt x="3122" y="11239"/>
                  </a:lnTo>
                  <a:lnTo>
                    <a:pt x="2834" y="10759"/>
                  </a:lnTo>
                  <a:lnTo>
                    <a:pt x="2642" y="10182"/>
                  </a:lnTo>
                  <a:lnTo>
                    <a:pt x="2450" y="9606"/>
                  </a:lnTo>
                  <a:lnTo>
                    <a:pt x="2306" y="9030"/>
                  </a:lnTo>
                  <a:lnTo>
                    <a:pt x="2209" y="8405"/>
                  </a:lnTo>
                  <a:lnTo>
                    <a:pt x="2209" y="7829"/>
                  </a:lnTo>
                  <a:lnTo>
                    <a:pt x="2209" y="7541"/>
                  </a:lnTo>
                  <a:lnTo>
                    <a:pt x="2258" y="6820"/>
                  </a:lnTo>
                  <a:lnTo>
                    <a:pt x="2306" y="6292"/>
                  </a:lnTo>
                  <a:lnTo>
                    <a:pt x="2402" y="5764"/>
                  </a:lnTo>
                  <a:lnTo>
                    <a:pt x="2594" y="5188"/>
                  </a:lnTo>
                  <a:lnTo>
                    <a:pt x="2834" y="4563"/>
                  </a:lnTo>
                  <a:lnTo>
                    <a:pt x="3170" y="3939"/>
                  </a:lnTo>
                  <a:lnTo>
                    <a:pt x="3554" y="3363"/>
                  </a:lnTo>
                  <a:lnTo>
                    <a:pt x="4034" y="2786"/>
                  </a:lnTo>
                  <a:lnTo>
                    <a:pt x="4371" y="2498"/>
                  </a:lnTo>
                  <a:lnTo>
                    <a:pt x="4659" y="2258"/>
                  </a:lnTo>
                  <a:lnTo>
                    <a:pt x="5043" y="2018"/>
                  </a:lnTo>
                  <a:lnTo>
                    <a:pt x="5427" y="1826"/>
                  </a:lnTo>
                  <a:lnTo>
                    <a:pt x="5811" y="1634"/>
                  </a:lnTo>
                  <a:lnTo>
                    <a:pt x="6292" y="1442"/>
                  </a:lnTo>
                  <a:lnTo>
                    <a:pt x="6772" y="1298"/>
                  </a:lnTo>
                  <a:lnTo>
                    <a:pt x="7252" y="1201"/>
                  </a:lnTo>
                  <a:lnTo>
                    <a:pt x="7828" y="1105"/>
                  </a:lnTo>
                  <a:lnTo>
                    <a:pt x="8453" y="1057"/>
                  </a:lnTo>
                  <a:close/>
                  <a:moveTo>
                    <a:pt x="8309" y="1"/>
                  </a:moveTo>
                  <a:lnTo>
                    <a:pt x="7588" y="49"/>
                  </a:lnTo>
                  <a:lnTo>
                    <a:pt x="6868" y="145"/>
                  </a:lnTo>
                  <a:lnTo>
                    <a:pt x="6244" y="289"/>
                  </a:lnTo>
                  <a:lnTo>
                    <a:pt x="5667" y="433"/>
                  </a:lnTo>
                  <a:lnTo>
                    <a:pt x="5091" y="625"/>
                  </a:lnTo>
                  <a:lnTo>
                    <a:pt x="4611" y="865"/>
                  </a:lnTo>
                  <a:lnTo>
                    <a:pt x="4082" y="1105"/>
                  </a:lnTo>
                  <a:lnTo>
                    <a:pt x="3650" y="1346"/>
                  </a:lnTo>
                  <a:lnTo>
                    <a:pt x="3266" y="1634"/>
                  </a:lnTo>
                  <a:lnTo>
                    <a:pt x="2882" y="1922"/>
                  </a:lnTo>
                  <a:lnTo>
                    <a:pt x="2498" y="2258"/>
                  </a:lnTo>
                  <a:lnTo>
                    <a:pt x="2209" y="2594"/>
                  </a:lnTo>
                  <a:lnTo>
                    <a:pt x="1633" y="3267"/>
                  </a:lnTo>
                  <a:lnTo>
                    <a:pt x="1201" y="3987"/>
                  </a:lnTo>
                  <a:lnTo>
                    <a:pt x="817" y="4755"/>
                  </a:lnTo>
                  <a:lnTo>
                    <a:pt x="529" y="5476"/>
                  </a:lnTo>
                  <a:lnTo>
                    <a:pt x="336" y="6196"/>
                  </a:lnTo>
                  <a:lnTo>
                    <a:pt x="192" y="6868"/>
                  </a:lnTo>
                  <a:lnTo>
                    <a:pt x="96" y="7445"/>
                  </a:lnTo>
                  <a:lnTo>
                    <a:pt x="48" y="7973"/>
                  </a:lnTo>
                  <a:lnTo>
                    <a:pt x="0" y="8741"/>
                  </a:lnTo>
                  <a:lnTo>
                    <a:pt x="0" y="8982"/>
                  </a:lnTo>
                  <a:lnTo>
                    <a:pt x="48" y="9798"/>
                  </a:lnTo>
                  <a:lnTo>
                    <a:pt x="144" y="10614"/>
                  </a:lnTo>
                  <a:lnTo>
                    <a:pt x="336" y="11383"/>
                  </a:lnTo>
                  <a:lnTo>
                    <a:pt x="577" y="12151"/>
                  </a:lnTo>
                  <a:lnTo>
                    <a:pt x="865" y="12872"/>
                  </a:lnTo>
                  <a:lnTo>
                    <a:pt x="1249" y="13544"/>
                  </a:lnTo>
                  <a:lnTo>
                    <a:pt x="1681" y="14216"/>
                  </a:lnTo>
                  <a:lnTo>
                    <a:pt x="2161" y="14793"/>
                  </a:lnTo>
                  <a:lnTo>
                    <a:pt x="2690" y="15369"/>
                  </a:lnTo>
                  <a:lnTo>
                    <a:pt x="3314" y="15849"/>
                  </a:lnTo>
                  <a:lnTo>
                    <a:pt x="3986" y="16281"/>
                  </a:lnTo>
                  <a:lnTo>
                    <a:pt x="4707" y="16666"/>
                  </a:lnTo>
                  <a:lnTo>
                    <a:pt x="5475" y="16954"/>
                  </a:lnTo>
                  <a:lnTo>
                    <a:pt x="6292" y="17146"/>
                  </a:lnTo>
                  <a:lnTo>
                    <a:pt x="7204" y="17290"/>
                  </a:lnTo>
                  <a:lnTo>
                    <a:pt x="8117" y="17338"/>
                  </a:lnTo>
                  <a:lnTo>
                    <a:pt x="8933" y="17338"/>
                  </a:lnTo>
                  <a:lnTo>
                    <a:pt x="9749" y="17242"/>
                  </a:lnTo>
                  <a:lnTo>
                    <a:pt x="10614" y="17050"/>
                  </a:lnTo>
                  <a:lnTo>
                    <a:pt x="11526" y="16858"/>
                  </a:lnTo>
                  <a:lnTo>
                    <a:pt x="12295" y="16570"/>
                  </a:lnTo>
                  <a:lnTo>
                    <a:pt x="13015" y="16233"/>
                  </a:lnTo>
                  <a:lnTo>
                    <a:pt x="13688" y="15849"/>
                  </a:lnTo>
                  <a:lnTo>
                    <a:pt x="14312" y="15369"/>
                  </a:lnTo>
                  <a:lnTo>
                    <a:pt x="14840" y="14889"/>
                  </a:lnTo>
                  <a:lnTo>
                    <a:pt x="15320" y="14312"/>
                  </a:lnTo>
                  <a:lnTo>
                    <a:pt x="15753" y="13736"/>
                  </a:lnTo>
                  <a:lnTo>
                    <a:pt x="16137" y="13112"/>
                  </a:lnTo>
                  <a:lnTo>
                    <a:pt x="16425" y="12487"/>
                  </a:lnTo>
                  <a:lnTo>
                    <a:pt x="16665" y="11815"/>
                  </a:lnTo>
                  <a:lnTo>
                    <a:pt x="16857" y="11095"/>
                  </a:lnTo>
                  <a:lnTo>
                    <a:pt x="17001" y="10374"/>
                  </a:lnTo>
                  <a:lnTo>
                    <a:pt x="17097" y="9654"/>
                  </a:lnTo>
                  <a:lnTo>
                    <a:pt x="17097" y="8934"/>
                  </a:lnTo>
                  <a:lnTo>
                    <a:pt x="17049" y="8213"/>
                  </a:lnTo>
                  <a:lnTo>
                    <a:pt x="16953" y="7445"/>
                  </a:lnTo>
                  <a:lnTo>
                    <a:pt x="16857" y="6724"/>
                  </a:lnTo>
                  <a:lnTo>
                    <a:pt x="16665" y="6004"/>
                  </a:lnTo>
                  <a:lnTo>
                    <a:pt x="16377" y="5332"/>
                  </a:lnTo>
                  <a:lnTo>
                    <a:pt x="16089" y="4659"/>
                  </a:lnTo>
                  <a:lnTo>
                    <a:pt x="15753" y="3987"/>
                  </a:lnTo>
                  <a:lnTo>
                    <a:pt x="15368" y="3411"/>
                  </a:lnTo>
                  <a:lnTo>
                    <a:pt x="14888" y="2834"/>
                  </a:lnTo>
                  <a:lnTo>
                    <a:pt x="14408" y="2258"/>
                  </a:lnTo>
                  <a:lnTo>
                    <a:pt x="13880" y="1778"/>
                  </a:lnTo>
                  <a:lnTo>
                    <a:pt x="13255" y="1346"/>
                  </a:lnTo>
                  <a:lnTo>
                    <a:pt x="12631" y="961"/>
                  </a:lnTo>
                  <a:lnTo>
                    <a:pt x="11959" y="625"/>
                  </a:lnTo>
                  <a:lnTo>
                    <a:pt x="11238" y="337"/>
                  </a:lnTo>
                  <a:lnTo>
                    <a:pt x="10470" y="145"/>
                  </a:lnTo>
                  <a:lnTo>
                    <a:pt x="9653" y="49"/>
                  </a:lnTo>
                  <a:lnTo>
                    <a:pt x="8789" y="1"/>
                  </a:lnTo>
                  <a:close/>
                </a:path>
              </a:pathLst>
            </a:custGeom>
            <a:solidFill>
              <a:srgbClr val="E17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4" name="Google Shape;4874;p75"/>
            <p:cNvSpPr/>
            <p:nvPr/>
          </p:nvSpPr>
          <p:spPr>
            <a:xfrm>
              <a:off x="5927900" y="708350"/>
              <a:ext cx="321800" cy="326600"/>
            </a:xfrm>
            <a:custGeom>
              <a:avLst/>
              <a:gdLst/>
              <a:ahLst/>
              <a:cxnLst/>
              <a:rect l="l" t="t" r="r" b="b"/>
              <a:pathLst>
                <a:path w="12872" h="13064" fill="none" extrusionOk="0">
                  <a:moveTo>
                    <a:pt x="6100" y="13063"/>
                  </a:moveTo>
                  <a:lnTo>
                    <a:pt x="6100" y="13063"/>
                  </a:lnTo>
                  <a:lnTo>
                    <a:pt x="5379" y="13015"/>
                  </a:lnTo>
                  <a:lnTo>
                    <a:pt x="4707" y="12919"/>
                  </a:lnTo>
                  <a:lnTo>
                    <a:pt x="4083" y="12775"/>
                  </a:lnTo>
                  <a:lnTo>
                    <a:pt x="3506" y="12535"/>
                  </a:lnTo>
                  <a:lnTo>
                    <a:pt x="2978" y="12247"/>
                  </a:lnTo>
                  <a:lnTo>
                    <a:pt x="2450" y="11959"/>
                  </a:lnTo>
                  <a:lnTo>
                    <a:pt x="2018" y="11574"/>
                  </a:lnTo>
                  <a:lnTo>
                    <a:pt x="1585" y="11142"/>
                  </a:lnTo>
                  <a:lnTo>
                    <a:pt x="1249" y="10710"/>
                  </a:lnTo>
                  <a:lnTo>
                    <a:pt x="913" y="10182"/>
                  </a:lnTo>
                  <a:lnTo>
                    <a:pt x="625" y="9702"/>
                  </a:lnTo>
                  <a:lnTo>
                    <a:pt x="433" y="9125"/>
                  </a:lnTo>
                  <a:lnTo>
                    <a:pt x="241" y="8549"/>
                  </a:lnTo>
                  <a:lnTo>
                    <a:pt x="97" y="7973"/>
                  </a:lnTo>
                  <a:lnTo>
                    <a:pt x="0" y="7348"/>
                  </a:lnTo>
                  <a:lnTo>
                    <a:pt x="0" y="6772"/>
                  </a:lnTo>
                  <a:lnTo>
                    <a:pt x="0" y="6772"/>
                  </a:lnTo>
                  <a:lnTo>
                    <a:pt x="0" y="6484"/>
                  </a:lnTo>
                  <a:lnTo>
                    <a:pt x="49" y="5763"/>
                  </a:lnTo>
                  <a:lnTo>
                    <a:pt x="97" y="5235"/>
                  </a:lnTo>
                  <a:lnTo>
                    <a:pt x="193" y="4707"/>
                  </a:lnTo>
                  <a:lnTo>
                    <a:pt x="385" y="4131"/>
                  </a:lnTo>
                  <a:lnTo>
                    <a:pt x="625" y="3506"/>
                  </a:lnTo>
                  <a:lnTo>
                    <a:pt x="961" y="2882"/>
                  </a:lnTo>
                  <a:lnTo>
                    <a:pt x="1345" y="2306"/>
                  </a:lnTo>
                  <a:lnTo>
                    <a:pt x="1825" y="1729"/>
                  </a:lnTo>
                  <a:lnTo>
                    <a:pt x="2162" y="1441"/>
                  </a:lnTo>
                  <a:lnTo>
                    <a:pt x="2450" y="1201"/>
                  </a:lnTo>
                  <a:lnTo>
                    <a:pt x="2834" y="961"/>
                  </a:lnTo>
                  <a:lnTo>
                    <a:pt x="3218" y="769"/>
                  </a:lnTo>
                  <a:lnTo>
                    <a:pt x="3602" y="577"/>
                  </a:lnTo>
                  <a:lnTo>
                    <a:pt x="4083" y="385"/>
                  </a:lnTo>
                  <a:lnTo>
                    <a:pt x="4563" y="241"/>
                  </a:lnTo>
                  <a:lnTo>
                    <a:pt x="5043" y="144"/>
                  </a:lnTo>
                  <a:lnTo>
                    <a:pt x="5619" y="48"/>
                  </a:lnTo>
                  <a:lnTo>
                    <a:pt x="6244" y="0"/>
                  </a:lnTo>
                  <a:lnTo>
                    <a:pt x="6244" y="0"/>
                  </a:lnTo>
                  <a:lnTo>
                    <a:pt x="6580" y="0"/>
                  </a:lnTo>
                  <a:lnTo>
                    <a:pt x="6580" y="0"/>
                  </a:lnTo>
                  <a:lnTo>
                    <a:pt x="7252" y="0"/>
                  </a:lnTo>
                  <a:lnTo>
                    <a:pt x="7877" y="96"/>
                  </a:lnTo>
                  <a:lnTo>
                    <a:pt x="8453" y="241"/>
                  </a:lnTo>
                  <a:lnTo>
                    <a:pt x="8981" y="433"/>
                  </a:lnTo>
                  <a:lnTo>
                    <a:pt x="9509" y="721"/>
                  </a:lnTo>
                  <a:lnTo>
                    <a:pt x="9990" y="1009"/>
                  </a:lnTo>
                  <a:lnTo>
                    <a:pt x="10422" y="1345"/>
                  </a:lnTo>
                  <a:lnTo>
                    <a:pt x="10854" y="1681"/>
                  </a:lnTo>
                  <a:lnTo>
                    <a:pt x="11238" y="2114"/>
                  </a:lnTo>
                  <a:lnTo>
                    <a:pt x="11575" y="2546"/>
                  </a:lnTo>
                  <a:lnTo>
                    <a:pt x="11863" y="3026"/>
                  </a:lnTo>
                  <a:lnTo>
                    <a:pt x="12103" y="3506"/>
                  </a:lnTo>
                  <a:lnTo>
                    <a:pt x="12343" y="3987"/>
                  </a:lnTo>
                  <a:lnTo>
                    <a:pt x="12535" y="4515"/>
                  </a:lnTo>
                  <a:lnTo>
                    <a:pt x="12679" y="5043"/>
                  </a:lnTo>
                  <a:lnTo>
                    <a:pt x="12775" y="5619"/>
                  </a:lnTo>
                  <a:lnTo>
                    <a:pt x="12823" y="6148"/>
                  </a:lnTo>
                  <a:lnTo>
                    <a:pt x="12871" y="6724"/>
                  </a:lnTo>
                  <a:lnTo>
                    <a:pt x="12871" y="7252"/>
                  </a:lnTo>
                  <a:lnTo>
                    <a:pt x="12775" y="7829"/>
                  </a:lnTo>
                  <a:lnTo>
                    <a:pt x="12679" y="8357"/>
                  </a:lnTo>
                  <a:lnTo>
                    <a:pt x="12535" y="8885"/>
                  </a:lnTo>
                  <a:lnTo>
                    <a:pt x="12343" y="9365"/>
                  </a:lnTo>
                  <a:lnTo>
                    <a:pt x="12151" y="9894"/>
                  </a:lnTo>
                  <a:lnTo>
                    <a:pt x="11863" y="10326"/>
                  </a:lnTo>
                  <a:lnTo>
                    <a:pt x="11527" y="10806"/>
                  </a:lnTo>
                  <a:lnTo>
                    <a:pt x="11190" y="11190"/>
                  </a:lnTo>
                  <a:lnTo>
                    <a:pt x="10758" y="11574"/>
                  </a:lnTo>
                  <a:lnTo>
                    <a:pt x="10326" y="11911"/>
                  </a:lnTo>
                  <a:lnTo>
                    <a:pt x="9798" y="12199"/>
                  </a:lnTo>
                  <a:lnTo>
                    <a:pt x="9269" y="12487"/>
                  </a:lnTo>
                  <a:lnTo>
                    <a:pt x="8645" y="12679"/>
                  </a:lnTo>
                  <a:lnTo>
                    <a:pt x="8645" y="12679"/>
                  </a:lnTo>
                  <a:lnTo>
                    <a:pt x="7973" y="12871"/>
                  </a:lnTo>
                  <a:lnTo>
                    <a:pt x="7348" y="12967"/>
                  </a:lnTo>
                  <a:lnTo>
                    <a:pt x="6724" y="13063"/>
                  </a:lnTo>
                  <a:lnTo>
                    <a:pt x="6100" y="130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75"/>
            <p:cNvSpPr/>
            <p:nvPr/>
          </p:nvSpPr>
          <p:spPr>
            <a:xfrm>
              <a:off x="5872675" y="681925"/>
              <a:ext cx="427450" cy="433450"/>
            </a:xfrm>
            <a:custGeom>
              <a:avLst/>
              <a:gdLst/>
              <a:ahLst/>
              <a:cxnLst/>
              <a:rect l="l" t="t" r="r" b="b"/>
              <a:pathLst>
                <a:path w="17098" h="17338" fill="none" extrusionOk="0">
                  <a:moveTo>
                    <a:pt x="8789" y="1"/>
                  </a:moveTo>
                  <a:lnTo>
                    <a:pt x="8789" y="1"/>
                  </a:lnTo>
                  <a:lnTo>
                    <a:pt x="8789" y="1"/>
                  </a:lnTo>
                  <a:lnTo>
                    <a:pt x="8309" y="1"/>
                  </a:lnTo>
                  <a:lnTo>
                    <a:pt x="8309" y="1"/>
                  </a:lnTo>
                  <a:lnTo>
                    <a:pt x="8309" y="1"/>
                  </a:lnTo>
                  <a:lnTo>
                    <a:pt x="8309" y="1"/>
                  </a:lnTo>
                  <a:lnTo>
                    <a:pt x="8309" y="1"/>
                  </a:lnTo>
                  <a:lnTo>
                    <a:pt x="7588" y="49"/>
                  </a:lnTo>
                  <a:lnTo>
                    <a:pt x="6868" y="145"/>
                  </a:lnTo>
                  <a:lnTo>
                    <a:pt x="6244" y="289"/>
                  </a:lnTo>
                  <a:lnTo>
                    <a:pt x="5667" y="433"/>
                  </a:lnTo>
                  <a:lnTo>
                    <a:pt x="5091" y="625"/>
                  </a:lnTo>
                  <a:lnTo>
                    <a:pt x="4611" y="865"/>
                  </a:lnTo>
                  <a:lnTo>
                    <a:pt x="4082" y="1105"/>
                  </a:lnTo>
                  <a:lnTo>
                    <a:pt x="3650" y="1346"/>
                  </a:lnTo>
                  <a:lnTo>
                    <a:pt x="3266" y="1634"/>
                  </a:lnTo>
                  <a:lnTo>
                    <a:pt x="2882" y="1922"/>
                  </a:lnTo>
                  <a:lnTo>
                    <a:pt x="2498" y="2258"/>
                  </a:lnTo>
                  <a:lnTo>
                    <a:pt x="2209" y="2594"/>
                  </a:lnTo>
                  <a:lnTo>
                    <a:pt x="1633" y="3267"/>
                  </a:lnTo>
                  <a:lnTo>
                    <a:pt x="1201" y="3987"/>
                  </a:lnTo>
                  <a:lnTo>
                    <a:pt x="817" y="4755"/>
                  </a:lnTo>
                  <a:lnTo>
                    <a:pt x="529" y="5476"/>
                  </a:lnTo>
                  <a:lnTo>
                    <a:pt x="336" y="6196"/>
                  </a:lnTo>
                  <a:lnTo>
                    <a:pt x="192" y="6868"/>
                  </a:lnTo>
                  <a:lnTo>
                    <a:pt x="96" y="7445"/>
                  </a:lnTo>
                  <a:lnTo>
                    <a:pt x="48" y="7973"/>
                  </a:lnTo>
                  <a:lnTo>
                    <a:pt x="0" y="8741"/>
                  </a:lnTo>
                  <a:lnTo>
                    <a:pt x="0" y="8741"/>
                  </a:lnTo>
                  <a:lnTo>
                    <a:pt x="0" y="8982"/>
                  </a:lnTo>
                  <a:lnTo>
                    <a:pt x="0" y="8982"/>
                  </a:lnTo>
                  <a:lnTo>
                    <a:pt x="48" y="9798"/>
                  </a:lnTo>
                  <a:lnTo>
                    <a:pt x="144" y="10614"/>
                  </a:lnTo>
                  <a:lnTo>
                    <a:pt x="336" y="11383"/>
                  </a:lnTo>
                  <a:lnTo>
                    <a:pt x="577" y="12151"/>
                  </a:lnTo>
                  <a:lnTo>
                    <a:pt x="865" y="12872"/>
                  </a:lnTo>
                  <a:lnTo>
                    <a:pt x="1249" y="13544"/>
                  </a:lnTo>
                  <a:lnTo>
                    <a:pt x="1681" y="14216"/>
                  </a:lnTo>
                  <a:lnTo>
                    <a:pt x="2161" y="14793"/>
                  </a:lnTo>
                  <a:lnTo>
                    <a:pt x="2690" y="15369"/>
                  </a:lnTo>
                  <a:lnTo>
                    <a:pt x="3314" y="15849"/>
                  </a:lnTo>
                  <a:lnTo>
                    <a:pt x="3986" y="16281"/>
                  </a:lnTo>
                  <a:lnTo>
                    <a:pt x="4707" y="16666"/>
                  </a:lnTo>
                  <a:lnTo>
                    <a:pt x="5475" y="16954"/>
                  </a:lnTo>
                  <a:lnTo>
                    <a:pt x="6292" y="17146"/>
                  </a:lnTo>
                  <a:lnTo>
                    <a:pt x="7204" y="17290"/>
                  </a:lnTo>
                  <a:lnTo>
                    <a:pt x="8117" y="17338"/>
                  </a:lnTo>
                  <a:lnTo>
                    <a:pt x="8117" y="17338"/>
                  </a:lnTo>
                  <a:lnTo>
                    <a:pt x="8933" y="17338"/>
                  </a:lnTo>
                  <a:lnTo>
                    <a:pt x="9749" y="17242"/>
                  </a:lnTo>
                  <a:lnTo>
                    <a:pt x="10614" y="17050"/>
                  </a:lnTo>
                  <a:lnTo>
                    <a:pt x="11526" y="16858"/>
                  </a:lnTo>
                  <a:lnTo>
                    <a:pt x="11526" y="16858"/>
                  </a:lnTo>
                  <a:lnTo>
                    <a:pt x="12295" y="16570"/>
                  </a:lnTo>
                  <a:lnTo>
                    <a:pt x="13015" y="16233"/>
                  </a:lnTo>
                  <a:lnTo>
                    <a:pt x="13688" y="15849"/>
                  </a:lnTo>
                  <a:lnTo>
                    <a:pt x="14312" y="15369"/>
                  </a:lnTo>
                  <a:lnTo>
                    <a:pt x="14840" y="14889"/>
                  </a:lnTo>
                  <a:lnTo>
                    <a:pt x="15320" y="14312"/>
                  </a:lnTo>
                  <a:lnTo>
                    <a:pt x="15753" y="13736"/>
                  </a:lnTo>
                  <a:lnTo>
                    <a:pt x="16137" y="13112"/>
                  </a:lnTo>
                  <a:lnTo>
                    <a:pt x="16425" y="12487"/>
                  </a:lnTo>
                  <a:lnTo>
                    <a:pt x="16665" y="11815"/>
                  </a:lnTo>
                  <a:lnTo>
                    <a:pt x="16857" y="11095"/>
                  </a:lnTo>
                  <a:lnTo>
                    <a:pt x="17001" y="10374"/>
                  </a:lnTo>
                  <a:lnTo>
                    <a:pt x="17097" y="9654"/>
                  </a:lnTo>
                  <a:lnTo>
                    <a:pt x="17097" y="8934"/>
                  </a:lnTo>
                  <a:lnTo>
                    <a:pt x="17049" y="8213"/>
                  </a:lnTo>
                  <a:lnTo>
                    <a:pt x="16953" y="7445"/>
                  </a:lnTo>
                  <a:lnTo>
                    <a:pt x="16857" y="6724"/>
                  </a:lnTo>
                  <a:lnTo>
                    <a:pt x="16665" y="6004"/>
                  </a:lnTo>
                  <a:lnTo>
                    <a:pt x="16377" y="5332"/>
                  </a:lnTo>
                  <a:lnTo>
                    <a:pt x="16089" y="4659"/>
                  </a:lnTo>
                  <a:lnTo>
                    <a:pt x="15753" y="3987"/>
                  </a:lnTo>
                  <a:lnTo>
                    <a:pt x="15368" y="3411"/>
                  </a:lnTo>
                  <a:lnTo>
                    <a:pt x="14888" y="2834"/>
                  </a:lnTo>
                  <a:lnTo>
                    <a:pt x="14408" y="2258"/>
                  </a:lnTo>
                  <a:lnTo>
                    <a:pt x="13880" y="1778"/>
                  </a:lnTo>
                  <a:lnTo>
                    <a:pt x="13255" y="1346"/>
                  </a:lnTo>
                  <a:lnTo>
                    <a:pt x="12631" y="961"/>
                  </a:lnTo>
                  <a:lnTo>
                    <a:pt x="11959" y="625"/>
                  </a:lnTo>
                  <a:lnTo>
                    <a:pt x="11238" y="337"/>
                  </a:lnTo>
                  <a:lnTo>
                    <a:pt x="10470" y="145"/>
                  </a:lnTo>
                  <a:lnTo>
                    <a:pt x="9653" y="49"/>
                  </a:lnTo>
                  <a:lnTo>
                    <a:pt x="8789" y="1"/>
                  </a:lnTo>
                  <a:lnTo>
                    <a:pt x="8789" y="1"/>
                  </a:lnTo>
                  <a:lnTo>
                    <a:pt x="87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75"/>
            <p:cNvSpPr/>
            <p:nvPr/>
          </p:nvSpPr>
          <p:spPr>
            <a:xfrm>
              <a:off x="6062375" y="823600"/>
              <a:ext cx="236550" cy="291775"/>
            </a:xfrm>
            <a:custGeom>
              <a:avLst/>
              <a:gdLst/>
              <a:ahLst/>
              <a:cxnLst/>
              <a:rect l="l" t="t" r="r" b="b"/>
              <a:pathLst>
                <a:path w="9462" h="11671" extrusionOk="0">
                  <a:moveTo>
                    <a:pt x="6051" y="1"/>
                  </a:moveTo>
                  <a:lnTo>
                    <a:pt x="5571" y="97"/>
                  </a:lnTo>
                  <a:lnTo>
                    <a:pt x="5139" y="193"/>
                  </a:lnTo>
                  <a:lnTo>
                    <a:pt x="4755" y="337"/>
                  </a:lnTo>
                  <a:lnTo>
                    <a:pt x="4371" y="529"/>
                  </a:lnTo>
                  <a:lnTo>
                    <a:pt x="4082" y="769"/>
                  </a:lnTo>
                  <a:lnTo>
                    <a:pt x="3746" y="1057"/>
                  </a:lnTo>
                  <a:lnTo>
                    <a:pt x="3506" y="1394"/>
                  </a:lnTo>
                  <a:lnTo>
                    <a:pt x="3266" y="1730"/>
                  </a:lnTo>
                  <a:lnTo>
                    <a:pt x="3026" y="2162"/>
                  </a:lnTo>
                  <a:lnTo>
                    <a:pt x="2786" y="2594"/>
                  </a:lnTo>
                  <a:lnTo>
                    <a:pt x="2546" y="3122"/>
                  </a:lnTo>
                  <a:lnTo>
                    <a:pt x="2161" y="4275"/>
                  </a:lnTo>
                  <a:lnTo>
                    <a:pt x="1729" y="5716"/>
                  </a:lnTo>
                  <a:lnTo>
                    <a:pt x="1297" y="7205"/>
                  </a:lnTo>
                  <a:lnTo>
                    <a:pt x="961" y="8501"/>
                  </a:lnTo>
                  <a:lnTo>
                    <a:pt x="481" y="10230"/>
                  </a:lnTo>
                  <a:lnTo>
                    <a:pt x="288" y="10999"/>
                  </a:lnTo>
                  <a:lnTo>
                    <a:pt x="0" y="11671"/>
                  </a:lnTo>
                  <a:lnTo>
                    <a:pt x="385" y="11671"/>
                  </a:lnTo>
                  <a:lnTo>
                    <a:pt x="625" y="10999"/>
                  </a:lnTo>
                  <a:lnTo>
                    <a:pt x="865" y="10278"/>
                  </a:lnTo>
                  <a:lnTo>
                    <a:pt x="1297" y="8597"/>
                  </a:lnTo>
                  <a:lnTo>
                    <a:pt x="1633" y="7253"/>
                  </a:lnTo>
                  <a:lnTo>
                    <a:pt x="2065" y="5812"/>
                  </a:lnTo>
                  <a:lnTo>
                    <a:pt x="2498" y="4371"/>
                  </a:lnTo>
                  <a:lnTo>
                    <a:pt x="2930" y="3170"/>
                  </a:lnTo>
                  <a:lnTo>
                    <a:pt x="3122" y="2690"/>
                  </a:lnTo>
                  <a:lnTo>
                    <a:pt x="3362" y="2258"/>
                  </a:lnTo>
                  <a:lnTo>
                    <a:pt x="3602" y="1874"/>
                  </a:lnTo>
                  <a:lnTo>
                    <a:pt x="3842" y="1538"/>
                  </a:lnTo>
                  <a:lnTo>
                    <a:pt x="4082" y="1249"/>
                  </a:lnTo>
                  <a:lnTo>
                    <a:pt x="4323" y="1009"/>
                  </a:lnTo>
                  <a:lnTo>
                    <a:pt x="4659" y="817"/>
                  </a:lnTo>
                  <a:lnTo>
                    <a:pt x="4947" y="673"/>
                  </a:lnTo>
                  <a:lnTo>
                    <a:pt x="5331" y="529"/>
                  </a:lnTo>
                  <a:lnTo>
                    <a:pt x="5715" y="433"/>
                  </a:lnTo>
                  <a:lnTo>
                    <a:pt x="6100" y="385"/>
                  </a:lnTo>
                  <a:lnTo>
                    <a:pt x="6580" y="337"/>
                  </a:lnTo>
                  <a:lnTo>
                    <a:pt x="7012" y="337"/>
                  </a:lnTo>
                  <a:lnTo>
                    <a:pt x="7444" y="433"/>
                  </a:lnTo>
                  <a:lnTo>
                    <a:pt x="7828" y="625"/>
                  </a:lnTo>
                  <a:lnTo>
                    <a:pt x="8213" y="817"/>
                  </a:lnTo>
                  <a:lnTo>
                    <a:pt x="8549" y="1105"/>
                  </a:lnTo>
                  <a:lnTo>
                    <a:pt x="8885" y="1442"/>
                  </a:lnTo>
                  <a:lnTo>
                    <a:pt x="9173" y="1778"/>
                  </a:lnTo>
                  <a:lnTo>
                    <a:pt x="9461" y="2162"/>
                  </a:lnTo>
                  <a:lnTo>
                    <a:pt x="9317" y="1394"/>
                  </a:lnTo>
                  <a:lnTo>
                    <a:pt x="9029" y="1057"/>
                  </a:lnTo>
                  <a:lnTo>
                    <a:pt x="8693" y="769"/>
                  </a:lnTo>
                  <a:lnTo>
                    <a:pt x="8357" y="481"/>
                  </a:lnTo>
                  <a:lnTo>
                    <a:pt x="8021" y="289"/>
                  </a:lnTo>
                  <a:lnTo>
                    <a:pt x="7684" y="145"/>
                  </a:lnTo>
                  <a:lnTo>
                    <a:pt x="7300" y="49"/>
                  </a:lnTo>
                  <a:lnTo>
                    <a:pt x="6964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7" name="Google Shape;4877;p75"/>
            <p:cNvSpPr/>
            <p:nvPr/>
          </p:nvSpPr>
          <p:spPr>
            <a:xfrm>
              <a:off x="5878675" y="684325"/>
              <a:ext cx="258150" cy="162125"/>
            </a:xfrm>
            <a:custGeom>
              <a:avLst/>
              <a:gdLst/>
              <a:ahLst/>
              <a:cxnLst/>
              <a:rect l="l" t="t" r="r" b="b"/>
              <a:pathLst>
                <a:path w="10326" h="6485" extrusionOk="0">
                  <a:moveTo>
                    <a:pt x="9942" y="1"/>
                  </a:moveTo>
                  <a:lnTo>
                    <a:pt x="9702" y="481"/>
                  </a:lnTo>
                  <a:lnTo>
                    <a:pt x="9365" y="961"/>
                  </a:lnTo>
                  <a:lnTo>
                    <a:pt x="8981" y="1490"/>
                  </a:lnTo>
                  <a:lnTo>
                    <a:pt x="8501" y="2018"/>
                  </a:lnTo>
                  <a:lnTo>
                    <a:pt x="8021" y="2402"/>
                  </a:lnTo>
                  <a:lnTo>
                    <a:pt x="7540" y="2738"/>
                  </a:lnTo>
                  <a:lnTo>
                    <a:pt x="7012" y="3027"/>
                  </a:lnTo>
                  <a:lnTo>
                    <a:pt x="6436" y="3267"/>
                  </a:lnTo>
                  <a:lnTo>
                    <a:pt x="5860" y="3459"/>
                  </a:lnTo>
                  <a:lnTo>
                    <a:pt x="5283" y="3651"/>
                  </a:lnTo>
                  <a:lnTo>
                    <a:pt x="4083" y="3939"/>
                  </a:lnTo>
                  <a:lnTo>
                    <a:pt x="3026" y="4179"/>
                  </a:lnTo>
                  <a:lnTo>
                    <a:pt x="1969" y="4515"/>
                  </a:lnTo>
                  <a:lnTo>
                    <a:pt x="1441" y="4707"/>
                  </a:lnTo>
                  <a:lnTo>
                    <a:pt x="961" y="4996"/>
                  </a:lnTo>
                  <a:lnTo>
                    <a:pt x="577" y="5284"/>
                  </a:lnTo>
                  <a:lnTo>
                    <a:pt x="241" y="5620"/>
                  </a:lnTo>
                  <a:lnTo>
                    <a:pt x="0" y="6484"/>
                  </a:lnTo>
                  <a:lnTo>
                    <a:pt x="337" y="6052"/>
                  </a:lnTo>
                  <a:lnTo>
                    <a:pt x="769" y="5572"/>
                  </a:lnTo>
                  <a:lnTo>
                    <a:pt x="1057" y="5380"/>
                  </a:lnTo>
                  <a:lnTo>
                    <a:pt x="1345" y="5188"/>
                  </a:lnTo>
                  <a:lnTo>
                    <a:pt x="1729" y="4996"/>
                  </a:lnTo>
                  <a:lnTo>
                    <a:pt x="2114" y="4851"/>
                  </a:lnTo>
                  <a:lnTo>
                    <a:pt x="3122" y="4515"/>
                  </a:lnTo>
                  <a:lnTo>
                    <a:pt x="4179" y="4275"/>
                  </a:lnTo>
                  <a:lnTo>
                    <a:pt x="5379" y="3987"/>
                  </a:lnTo>
                  <a:lnTo>
                    <a:pt x="6004" y="3795"/>
                  </a:lnTo>
                  <a:lnTo>
                    <a:pt x="6580" y="3603"/>
                  </a:lnTo>
                  <a:lnTo>
                    <a:pt x="7156" y="3363"/>
                  </a:lnTo>
                  <a:lnTo>
                    <a:pt x="7684" y="3027"/>
                  </a:lnTo>
                  <a:lnTo>
                    <a:pt x="8261" y="2690"/>
                  </a:lnTo>
                  <a:lnTo>
                    <a:pt x="8741" y="2258"/>
                  </a:lnTo>
                  <a:lnTo>
                    <a:pt x="9269" y="1682"/>
                  </a:lnTo>
                  <a:lnTo>
                    <a:pt x="9702" y="1105"/>
                  </a:lnTo>
                  <a:lnTo>
                    <a:pt x="10038" y="577"/>
                  </a:lnTo>
                  <a:lnTo>
                    <a:pt x="10326" y="97"/>
                  </a:lnTo>
                  <a:lnTo>
                    <a:pt x="994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8" name="Google Shape;4878;p75"/>
            <p:cNvSpPr/>
            <p:nvPr/>
          </p:nvSpPr>
          <p:spPr>
            <a:xfrm>
              <a:off x="5907500" y="738375"/>
              <a:ext cx="331375" cy="297775"/>
            </a:xfrm>
            <a:custGeom>
              <a:avLst/>
              <a:gdLst/>
              <a:ahLst/>
              <a:cxnLst/>
              <a:rect l="l" t="t" r="r" b="b"/>
              <a:pathLst>
                <a:path w="13255" h="11911" extrusionOk="0">
                  <a:moveTo>
                    <a:pt x="12967" y="0"/>
                  </a:moveTo>
                  <a:lnTo>
                    <a:pt x="11958" y="336"/>
                  </a:lnTo>
                  <a:lnTo>
                    <a:pt x="10998" y="768"/>
                  </a:lnTo>
                  <a:lnTo>
                    <a:pt x="10085" y="1201"/>
                  </a:lnTo>
                  <a:lnTo>
                    <a:pt x="9173" y="1633"/>
                  </a:lnTo>
                  <a:lnTo>
                    <a:pt x="8356" y="2161"/>
                  </a:lnTo>
                  <a:lnTo>
                    <a:pt x="7588" y="2641"/>
                  </a:lnTo>
                  <a:lnTo>
                    <a:pt x="6868" y="3170"/>
                  </a:lnTo>
                  <a:lnTo>
                    <a:pt x="6147" y="3698"/>
                  </a:lnTo>
                  <a:lnTo>
                    <a:pt x="5523" y="4226"/>
                  </a:lnTo>
                  <a:lnTo>
                    <a:pt x="4899" y="4803"/>
                  </a:lnTo>
                  <a:lnTo>
                    <a:pt x="3794" y="5907"/>
                  </a:lnTo>
                  <a:lnTo>
                    <a:pt x="2882" y="6964"/>
                  </a:lnTo>
                  <a:lnTo>
                    <a:pt x="2065" y="8020"/>
                  </a:lnTo>
                  <a:lnTo>
                    <a:pt x="1441" y="8981"/>
                  </a:lnTo>
                  <a:lnTo>
                    <a:pt x="865" y="9893"/>
                  </a:lnTo>
                  <a:lnTo>
                    <a:pt x="432" y="10758"/>
                  </a:lnTo>
                  <a:lnTo>
                    <a:pt x="0" y="11574"/>
                  </a:lnTo>
                  <a:lnTo>
                    <a:pt x="240" y="11910"/>
                  </a:lnTo>
                  <a:lnTo>
                    <a:pt x="624" y="11094"/>
                  </a:lnTo>
                  <a:lnTo>
                    <a:pt x="1105" y="10181"/>
                  </a:lnTo>
                  <a:lnTo>
                    <a:pt x="1681" y="9221"/>
                  </a:lnTo>
                  <a:lnTo>
                    <a:pt x="2353" y="8212"/>
                  </a:lnTo>
                  <a:lnTo>
                    <a:pt x="3170" y="7204"/>
                  </a:lnTo>
                  <a:lnTo>
                    <a:pt x="4082" y="6099"/>
                  </a:lnTo>
                  <a:lnTo>
                    <a:pt x="4610" y="5571"/>
                  </a:lnTo>
                  <a:lnTo>
                    <a:pt x="5187" y="5043"/>
                  </a:lnTo>
                  <a:lnTo>
                    <a:pt x="5763" y="4466"/>
                  </a:lnTo>
                  <a:lnTo>
                    <a:pt x="6435" y="3938"/>
                  </a:lnTo>
                  <a:lnTo>
                    <a:pt x="7108" y="3410"/>
                  </a:lnTo>
                  <a:lnTo>
                    <a:pt x="7876" y="2882"/>
                  </a:lnTo>
                  <a:lnTo>
                    <a:pt x="8645" y="2401"/>
                  </a:lnTo>
                  <a:lnTo>
                    <a:pt x="9461" y="1921"/>
                  </a:lnTo>
                  <a:lnTo>
                    <a:pt x="10325" y="1441"/>
                  </a:lnTo>
                  <a:lnTo>
                    <a:pt x="11286" y="1009"/>
                  </a:lnTo>
                  <a:lnTo>
                    <a:pt x="12246" y="624"/>
                  </a:lnTo>
                  <a:lnTo>
                    <a:pt x="13255" y="240"/>
                  </a:lnTo>
                  <a:lnTo>
                    <a:pt x="12967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75"/>
            <p:cNvSpPr/>
            <p:nvPr/>
          </p:nvSpPr>
          <p:spPr>
            <a:xfrm>
              <a:off x="5977125" y="702350"/>
              <a:ext cx="276175" cy="347000"/>
            </a:xfrm>
            <a:custGeom>
              <a:avLst/>
              <a:gdLst/>
              <a:ahLst/>
              <a:cxnLst/>
              <a:rect l="l" t="t" r="r" b="b"/>
              <a:pathLst>
                <a:path w="11047" h="13880" extrusionOk="0">
                  <a:moveTo>
                    <a:pt x="481" y="0"/>
                  </a:moveTo>
                  <a:lnTo>
                    <a:pt x="1" y="240"/>
                  </a:lnTo>
                  <a:lnTo>
                    <a:pt x="481" y="240"/>
                  </a:lnTo>
                  <a:lnTo>
                    <a:pt x="1057" y="288"/>
                  </a:lnTo>
                  <a:lnTo>
                    <a:pt x="1585" y="384"/>
                  </a:lnTo>
                  <a:lnTo>
                    <a:pt x="2114" y="529"/>
                  </a:lnTo>
                  <a:lnTo>
                    <a:pt x="2594" y="673"/>
                  </a:lnTo>
                  <a:lnTo>
                    <a:pt x="3122" y="865"/>
                  </a:lnTo>
                  <a:lnTo>
                    <a:pt x="3554" y="1105"/>
                  </a:lnTo>
                  <a:lnTo>
                    <a:pt x="4467" y="1633"/>
                  </a:lnTo>
                  <a:lnTo>
                    <a:pt x="5283" y="2209"/>
                  </a:lnTo>
                  <a:lnTo>
                    <a:pt x="6052" y="2882"/>
                  </a:lnTo>
                  <a:lnTo>
                    <a:pt x="6724" y="3506"/>
                  </a:lnTo>
                  <a:lnTo>
                    <a:pt x="7300" y="4178"/>
                  </a:lnTo>
                  <a:lnTo>
                    <a:pt x="7733" y="4707"/>
                  </a:lnTo>
                  <a:lnTo>
                    <a:pt x="8117" y="5283"/>
                  </a:lnTo>
                  <a:lnTo>
                    <a:pt x="8453" y="5859"/>
                  </a:lnTo>
                  <a:lnTo>
                    <a:pt x="8789" y="6436"/>
                  </a:lnTo>
                  <a:lnTo>
                    <a:pt x="9125" y="7060"/>
                  </a:lnTo>
                  <a:lnTo>
                    <a:pt x="9365" y="7636"/>
                  </a:lnTo>
                  <a:lnTo>
                    <a:pt x="9846" y="8885"/>
                  </a:lnTo>
                  <a:lnTo>
                    <a:pt x="10230" y="10182"/>
                  </a:lnTo>
                  <a:lnTo>
                    <a:pt x="10518" y="11430"/>
                  </a:lnTo>
                  <a:lnTo>
                    <a:pt x="10710" y="12679"/>
                  </a:lnTo>
                  <a:lnTo>
                    <a:pt x="10854" y="13880"/>
                  </a:lnTo>
                  <a:lnTo>
                    <a:pt x="11046" y="13639"/>
                  </a:lnTo>
                  <a:lnTo>
                    <a:pt x="10950" y="12727"/>
                  </a:lnTo>
                  <a:lnTo>
                    <a:pt x="10854" y="11863"/>
                  </a:lnTo>
                  <a:lnTo>
                    <a:pt x="10662" y="11046"/>
                  </a:lnTo>
                  <a:lnTo>
                    <a:pt x="10518" y="10278"/>
                  </a:lnTo>
                  <a:lnTo>
                    <a:pt x="10326" y="9557"/>
                  </a:lnTo>
                  <a:lnTo>
                    <a:pt x="10086" y="8837"/>
                  </a:lnTo>
                  <a:lnTo>
                    <a:pt x="9606" y="7588"/>
                  </a:lnTo>
                  <a:lnTo>
                    <a:pt x="9077" y="6484"/>
                  </a:lnTo>
                  <a:lnTo>
                    <a:pt x="8549" y="5523"/>
                  </a:lnTo>
                  <a:lnTo>
                    <a:pt x="8021" y="4707"/>
                  </a:lnTo>
                  <a:lnTo>
                    <a:pt x="7444" y="4034"/>
                  </a:lnTo>
                  <a:lnTo>
                    <a:pt x="6868" y="3362"/>
                  </a:lnTo>
                  <a:lnTo>
                    <a:pt x="6196" y="2690"/>
                  </a:lnTo>
                  <a:lnTo>
                    <a:pt x="5427" y="2017"/>
                  </a:lnTo>
                  <a:lnTo>
                    <a:pt x="4563" y="1441"/>
                  </a:lnTo>
                  <a:lnTo>
                    <a:pt x="4131" y="1153"/>
                  </a:lnTo>
                  <a:lnTo>
                    <a:pt x="3650" y="865"/>
                  </a:lnTo>
                  <a:lnTo>
                    <a:pt x="3170" y="673"/>
                  </a:lnTo>
                  <a:lnTo>
                    <a:pt x="2690" y="433"/>
                  </a:lnTo>
                  <a:lnTo>
                    <a:pt x="2162" y="288"/>
                  </a:lnTo>
                  <a:lnTo>
                    <a:pt x="1633" y="144"/>
                  </a:lnTo>
                  <a:lnTo>
                    <a:pt x="1057" y="48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80" name="Google Shape;4880;p75"/>
          <p:cNvGrpSpPr/>
          <p:nvPr/>
        </p:nvGrpSpPr>
        <p:grpSpPr>
          <a:xfrm rot="381887">
            <a:off x="5832353" y="711380"/>
            <a:ext cx="2879536" cy="3566944"/>
            <a:chOff x="1652450" y="2386825"/>
            <a:chExt cx="1066200" cy="1320725"/>
          </a:xfrm>
        </p:grpSpPr>
        <p:sp>
          <p:nvSpPr>
            <p:cNvPr id="4881" name="Google Shape;4881;p75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extrusionOk="0">
                  <a:moveTo>
                    <a:pt x="17578" y="1"/>
                  </a:move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75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fill="none" extrusionOk="0">
                  <a:moveTo>
                    <a:pt x="5139" y="3843"/>
                  </a:move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282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75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extrusionOk="0">
                  <a:moveTo>
                    <a:pt x="0" y="1"/>
                  </a:move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75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473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75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extrusionOk="0">
                  <a:moveTo>
                    <a:pt x="2018" y="0"/>
                  </a:moveTo>
                  <a:lnTo>
                    <a:pt x="0" y="1297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75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fill="none" extrusionOk="0">
                  <a:moveTo>
                    <a:pt x="0" y="1297"/>
                  </a:moveTo>
                  <a:lnTo>
                    <a:pt x="1489" y="3362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lnTo>
                    <a:pt x="0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75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extrusionOk="0">
                  <a:moveTo>
                    <a:pt x="865" y="1"/>
                  </a:moveTo>
                  <a:lnTo>
                    <a:pt x="721" y="97"/>
                  </a:lnTo>
                  <a:lnTo>
                    <a:pt x="433" y="337"/>
                  </a:lnTo>
                  <a:lnTo>
                    <a:pt x="145" y="673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337" y="1345"/>
                  </a:lnTo>
                  <a:lnTo>
                    <a:pt x="1250" y="2114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2402" y="3122"/>
                  </a:lnTo>
                  <a:lnTo>
                    <a:pt x="2162" y="3026"/>
                  </a:lnTo>
                  <a:lnTo>
                    <a:pt x="1778" y="2930"/>
                  </a:lnTo>
                  <a:lnTo>
                    <a:pt x="1634" y="2930"/>
                  </a:lnTo>
                  <a:lnTo>
                    <a:pt x="1442" y="2978"/>
                  </a:lnTo>
                  <a:lnTo>
                    <a:pt x="1298" y="3074"/>
                  </a:lnTo>
                  <a:lnTo>
                    <a:pt x="1250" y="3170"/>
                  </a:lnTo>
                  <a:lnTo>
                    <a:pt x="1202" y="3314"/>
                  </a:lnTo>
                  <a:lnTo>
                    <a:pt x="1153" y="3458"/>
                  </a:lnTo>
                  <a:lnTo>
                    <a:pt x="1202" y="3843"/>
                  </a:lnTo>
                  <a:lnTo>
                    <a:pt x="1298" y="4179"/>
                  </a:lnTo>
                  <a:lnTo>
                    <a:pt x="1298" y="4227"/>
                  </a:lnTo>
                  <a:lnTo>
                    <a:pt x="1394" y="4275"/>
                  </a:lnTo>
                  <a:lnTo>
                    <a:pt x="1538" y="4323"/>
                  </a:lnTo>
                  <a:lnTo>
                    <a:pt x="1778" y="4371"/>
                  </a:lnTo>
                  <a:lnTo>
                    <a:pt x="2018" y="4371"/>
                  </a:lnTo>
                  <a:lnTo>
                    <a:pt x="2498" y="4275"/>
                  </a:lnTo>
                  <a:lnTo>
                    <a:pt x="2690" y="4227"/>
                  </a:lnTo>
                  <a:lnTo>
                    <a:pt x="3026" y="4323"/>
                  </a:lnTo>
                  <a:lnTo>
                    <a:pt x="3747" y="4515"/>
                  </a:lnTo>
                  <a:lnTo>
                    <a:pt x="4131" y="4563"/>
                  </a:lnTo>
                  <a:lnTo>
                    <a:pt x="4515" y="4563"/>
                  </a:lnTo>
                  <a:lnTo>
                    <a:pt x="4803" y="4467"/>
                  </a:lnTo>
                  <a:lnTo>
                    <a:pt x="4947" y="4419"/>
                  </a:lnTo>
                  <a:lnTo>
                    <a:pt x="4995" y="4323"/>
                  </a:lnTo>
                  <a:lnTo>
                    <a:pt x="5044" y="4179"/>
                  </a:lnTo>
                  <a:lnTo>
                    <a:pt x="4947" y="3939"/>
                  </a:lnTo>
                  <a:lnTo>
                    <a:pt x="4803" y="3699"/>
                  </a:lnTo>
                  <a:lnTo>
                    <a:pt x="4563" y="3362"/>
                  </a:lnTo>
                  <a:lnTo>
                    <a:pt x="3939" y="2690"/>
                  </a:lnTo>
                  <a:lnTo>
                    <a:pt x="3219" y="1922"/>
                  </a:lnTo>
                  <a:lnTo>
                    <a:pt x="2450" y="1201"/>
                  </a:lnTo>
                  <a:lnTo>
                    <a:pt x="1730" y="577"/>
                  </a:lnTo>
                  <a:lnTo>
                    <a:pt x="1202" y="14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8" name="Google Shape;4888;p75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fill="none" extrusionOk="0">
                  <a:moveTo>
                    <a:pt x="1298" y="4179"/>
                  </a:moveTo>
                  <a:lnTo>
                    <a:pt x="1298" y="4179"/>
                  </a:lnTo>
                  <a:lnTo>
                    <a:pt x="1202" y="3843"/>
                  </a:lnTo>
                  <a:lnTo>
                    <a:pt x="1153" y="3458"/>
                  </a:lnTo>
                  <a:lnTo>
                    <a:pt x="1202" y="3314"/>
                  </a:lnTo>
                  <a:lnTo>
                    <a:pt x="1250" y="3170"/>
                  </a:lnTo>
                  <a:lnTo>
                    <a:pt x="1298" y="3074"/>
                  </a:lnTo>
                  <a:lnTo>
                    <a:pt x="1442" y="2978"/>
                  </a:lnTo>
                  <a:lnTo>
                    <a:pt x="1442" y="2978"/>
                  </a:lnTo>
                  <a:lnTo>
                    <a:pt x="1634" y="2930"/>
                  </a:lnTo>
                  <a:lnTo>
                    <a:pt x="1778" y="2930"/>
                  </a:lnTo>
                  <a:lnTo>
                    <a:pt x="2162" y="3026"/>
                  </a:lnTo>
                  <a:lnTo>
                    <a:pt x="2402" y="3122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1250" y="2114"/>
                  </a:lnTo>
                  <a:lnTo>
                    <a:pt x="337" y="1345"/>
                  </a:lnTo>
                  <a:lnTo>
                    <a:pt x="97" y="1057"/>
                  </a:lnTo>
                  <a:lnTo>
                    <a:pt x="1" y="961"/>
                  </a:lnTo>
                  <a:lnTo>
                    <a:pt x="1" y="913"/>
                  </a:lnTo>
                  <a:lnTo>
                    <a:pt x="1" y="913"/>
                  </a:lnTo>
                  <a:lnTo>
                    <a:pt x="145" y="673"/>
                  </a:lnTo>
                  <a:lnTo>
                    <a:pt x="433" y="337"/>
                  </a:lnTo>
                  <a:lnTo>
                    <a:pt x="721" y="97"/>
                  </a:lnTo>
                  <a:lnTo>
                    <a:pt x="865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1202" y="145"/>
                  </a:lnTo>
                  <a:lnTo>
                    <a:pt x="1730" y="577"/>
                  </a:lnTo>
                  <a:lnTo>
                    <a:pt x="2450" y="1201"/>
                  </a:lnTo>
                  <a:lnTo>
                    <a:pt x="3219" y="1922"/>
                  </a:lnTo>
                  <a:lnTo>
                    <a:pt x="3939" y="2690"/>
                  </a:lnTo>
                  <a:lnTo>
                    <a:pt x="4563" y="3362"/>
                  </a:lnTo>
                  <a:lnTo>
                    <a:pt x="4803" y="3699"/>
                  </a:lnTo>
                  <a:lnTo>
                    <a:pt x="4947" y="3939"/>
                  </a:lnTo>
                  <a:lnTo>
                    <a:pt x="5044" y="4179"/>
                  </a:lnTo>
                  <a:lnTo>
                    <a:pt x="4995" y="4323"/>
                  </a:lnTo>
                  <a:lnTo>
                    <a:pt x="4995" y="4323"/>
                  </a:lnTo>
                  <a:lnTo>
                    <a:pt x="4947" y="4419"/>
                  </a:lnTo>
                  <a:lnTo>
                    <a:pt x="4803" y="4467"/>
                  </a:lnTo>
                  <a:lnTo>
                    <a:pt x="4515" y="4563"/>
                  </a:lnTo>
                  <a:lnTo>
                    <a:pt x="4131" y="4563"/>
                  </a:lnTo>
                  <a:lnTo>
                    <a:pt x="3747" y="4515"/>
                  </a:lnTo>
                  <a:lnTo>
                    <a:pt x="3026" y="4323"/>
                  </a:lnTo>
                  <a:lnTo>
                    <a:pt x="2690" y="4227"/>
                  </a:lnTo>
                  <a:lnTo>
                    <a:pt x="2690" y="4227"/>
                  </a:lnTo>
                  <a:lnTo>
                    <a:pt x="2498" y="4275"/>
                  </a:lnTo>
                  <a:lnTo>
                    <a:pt x="2018" y="4371"/>
                  </a:lnTo>
                  <a:lnTo>
                    <a:pt x="1778" y="4371"/>
                  </a:lnTo>
                  <a:lnTo>
                    <a:pt x="1538" y="4323"/>
                  </a:lnTo>
                  <a:lnTo>
                    <a:pt x="1394" y="4275"/>
                  </a:lnTo>
                  <a:lnTo>
                    <a:pt x="1298" y="4227"/>
                  </a:lnTo>
                  <a:lnTo>
                    <a:pt x="1298" y="41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9" name="Google Shape;4889;p75"/>
            <p:cNvSpPr/>
            <p:nvPr/>
          </p:nvSpPr>
          <p:spPr>
            <a:xfrm>
              <a:off x="2518100" y="3360550"/>
              <a:ext cx="67275" cy="88850"/>
            </a:xfrm>
            <a:custGeom>
              <a:avLst/>
              <a:gdLst/>
              <a:ahLst/>
              <a:cxnLst/>
              <a:rect l="l" t="t" r="r" b="b"/>
              <a:pathLst>
                <a:path w="2691" h="3554" extrusionOk="0">
                  <a:moveTo>
                    <a:pt x="1778" y="3554"/>
                  </a:move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close/>
                  <a:moveTo>
                    <a:pt x="2690" y="3410"/>
                  </a:moveTo>
                  <a:lnTo>
                    <a:pt x="2690" y="3410"/>
                  </a:lnTo>
                  <a:lnTo>
                    <a:pt x="2354" y="3506"/>
                  </a:lnTo>
                  <a:lnTo>
                    <a:pt x="1826" y="3554"/>
                  </a:lnTo>
                  <a:lnTo>
                    <a:pt x="1826" y="3554"/>
                  </a:lnTo>
                  <a:lnTo>
                    <a:pt x="2354" y="3506"/>
                  </a:lnTo>
                  <a:lnTo>
                    <a:pt x="2690" y="3410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49" y="48"/>
                  </a:moveTo>
                  <a:lnTo>
                    <a:pt x="49" y="48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49" y="48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75"/>
            <p:cNvSpPr/>
            <p:nvPr/>
          </p:nvSpPr>
          <p:spPr>
            <a:xfrm>
              <a:off x="2562525" y="344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75"/>
            <p:cNvSpPr/>
            <p:nvPr/>
          </p:nvSpPr>
          <p:spPr>
            <a:xfrm>
              <a:off x="2563725" y="3445775"/>
              <a:ext cx="21650" cy="3625"/>
            </a:xfrm>
            <a:custGeom>
              <a:avLst/>
              <a:gdLst/>
              <a:ahLst/>
              <a:cxnLst/>
              <a:rect l="l" t="t" r="r" b="b"/>
              <a:pathLst>
                <a:path w="866" h="145" fill="none" extrusionOk="0">
                  <a:moveTo>
                    <a:pt x="865" y="1"/>
                  </a:moveTo>
                  <a:lnTo>
                    <a:pt x="865" y="1"/>
                  </a:lnTo>
                  <a:lnTo>
                    <a:pt x="529" y="97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529" y="97"/>
                  </a:lnTo>
                  <a:lnTo>
                    <a:pt x="86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75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75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75"/>
            <p:cNvSpPr/>
            <p:nvPr/>
          </p:nvSpPr>
          <p:spPr>
            <a:xfrm>
              <a:off x="2518100" y="3361750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75"/>
            <p:cNvSpPr/>
            <p:nvPr/>
          </p:nvSpPr>
          <p:spPr>
            <a:xfrm>
              <a:off x="2519300" y="33605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75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75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75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75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75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75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  <a:close/>
                  <a:moveTo>
                    <a:pt x="529" y="0"/>
                  </a:move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75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fill="none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75"/>
            <p:cNvSpPr/>
            <p:nvPr/>
          </p:nvSpPr>
          <p:spPr>
            <a:xfrm>
              <a:off x="2560125" y="341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75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extrusionOk="0">
                  <a:moveTo>
                    <a:pt x="577" y="1"/>
                  </a:moveTo>
                  <a:lnTo>
                    <a:pt x="289" y="337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75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337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75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extrusionOk="0">
                  <a:moveTo>
                    <a:pt x="3795" y="0"/>
                  </a:moveTo>
                  <a:lnTo>
                    <a:pt x="2018" y="1393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75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fill="none" extrusionOk="0">
                  <a:moveTo>
                    <a:pt x="3795" y="0"/>
                  </a:moveTo>
                  <a:lnTo>
                    <a:pt x="3795" y="0"/>
                  </a:lnTo>
                  <a:lnTo>
                    <a:pt x="2018" y="1393"/>
                  </a:lnTo>
                  <a:lnTo>
                    <a:pt x="1" y="2882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75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extrusionOk="0">
                  <a:moveTo>
                    <a:pt x="0" y="1"/>
                  </a:move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75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75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extrusionOk="0">
                  <a:moveTo>
                    <a:pt x="0" y="1"/>
                  </a:moveTo>
                  <a:lnTo>
                    <a:pt x="192" y="2930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75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fill="none" extrusionOk="0">
                  <a:moveTo>
                    <a:pt x="3650" y="3170"/>
                  </a:move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lnTo>
                    <a:pt x="192" y="2930"/>
                  </a:lnTo>
                  <a:lnTo>
                    <a:pt x="192" y="2930"/>
                  </a:lnTo>
                  <a:lnTo>
                    <a:pt x="1537" y="2834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75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extrusionOk="0">
                  <a:moveTo>
                    <a:pt x="1537" y="0"/>
                  </a:moveTo>
                  <a:lnTo>
                    <a:pt x="1153" y="96"/>
                  </a:lnTo>
                  <a:lnTo>
                    <a:pt x="769" y="240"/>
                  </a:lnTo>
                  <a:lnTo>
                    <a:pt x="481" y="384"/>
                  </a:lnTo>
                  <a:lnTo>
                    <a:pt x="481" y="432"/>
                  </a:lnTo>
                  <a:lnTo>
                    <a:pt x="481" y="529"/>
                  </a:lnTo>
                  <a:lnTo>
                    <a:pt x="577" y="913"/>
                  </a:lnTo>
                  <a:lnTo>
                    <a:pt x="961" y="2017"/>
                  </a:lnTo>
                  <a:lnTo>
                    <a:pt x="1585" y="3602"/>
                  </a:lnTo>
                  <a:lnTo>
                    <a:pt x="1489" y="3458"/>
                  </a:lnTo>
                  <a:lnTo>
                    <a:pt x="1297" y="3266"/>
                  </a:lnTo>
                  <a:lnTo>
                    <a:pt x="1057" y="3026"/>
                  </a:lnTo>
                  <a:lnTo>
                    <a:pt x="913" y="2930"/>
                  </a:lnTo>
                  <a:lnTo>
                    <a:pt x="721" y="2882"/>
                  </a:lnTo>
                  <a:lnTo>
                    <a:pt x="577" y="2882"/>
                  </a:lnTo>
                  <a:lnTo>
                    <a:pt x="433" y="2930"/>
                  </a:lnTo>
                  <a:lnTo>
                    <a:pt x="337" y="3026"/>
                  </a:lnTo>
                  <a:lnTo>
                    <a:pt x="241" y="3170"/>
                  </a:lnTo>
                  <a:lnTo>
                    <a:pt x="97" y="3506"/>
                  </a:lnTo>
                  <a:lnTo>
                    <a:pt x="1" y="3794"/>
                  </a:lnTo>
                  <a:lnTo>
                    <a:pt x="1" y="3890"/>
                  </a:lnTo>
                  <a:lnTo>
                    <a:pt x="49" y="3986"/>
                  </a:lnTo>
                  <a:lnTo>
                    <a:pt x="145" y="4130"/>
                  </a:lnTo>
                  <a:lnTo>
                    <a:pt x="337" y="4226"/>
                  </a:lnTo>
                  <a:lnTo>
                    <a:pt x="577" y="4371"/>
                  </a:lnTo>
                  <a:lnTo>
                    <a:pt x="1009" y="4515"/>
                  </a:lnTo>
                  <a:lnTo>
                    <a:pt x="1201" y="4611"/>
                  </a:lnTo>
                  <a:lnTo>
                    <a:pt x="1441" y="4803"/>
                  </a:lnTo>
                  <a:lnTo>
                    <a:pt x="1970" y="5331"/>
                  </a:lnTo>
                  <a:lnTo>
                    <a:pt x="2306" y="5571"/>
                  </a:lnTo>
                  <a:lnTo>
                    <a:pt x="2642" y="5763"/>
                  </a:lnTo>
                  <a:lnTo>
                    <a:pt x="2930" y="5859"/>
                  </a:lnTo>
                  <a:lnTo>
                    <a:pt x="3074" y="5859"/>
                  </a:lnTo>
                  <a:lnTo>
                    <a:pt x="3170" y="5811"/>
                  </a:lnTo>
                  <a:lnTo>
                    <a:pt x="3266" y="5667"/>
                  </a:lnTo>
                  <a:lnTo>
                    <a:pt x="3314" y="5475"/>
                  </a:lnTo>
                  <a:lnTo>
                    <a:pt x="3314" y="5139"/>
                  </a:lnTo>
                  <a:lnTo>
                    <a:pt x="3266" y="4755"/>
                  </a:lnTo>
                  <a:lnTo>
                    <a:pt x="3074" y="3842"/>
                  </a:lnTo>
                  <a:lnTo>
                    <a:pt x="2786" y="2834"/>
                  </a:lnTo>
                  <a:lnTo>
                    <a:pt x="2498" y="1825"/>
                  </a:lnTo>
                  <a:lnTo>
                    <a:pt x="2162" y="961"/>
                  </a:lnTo>
                  <a:lnTo>
                    <a:pt x="1922" y="288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75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fill="none" extrusionOk="0">
                  <a:moveTo>
                    <a:pt x="1" y="3794"/>
                  </a:moveTo>
                  <a:lnTo>
                    <a:pt x="1" y="3794"/>
                  </a:lnTo>
                  <a:lnTo>
                    <a:pt x="97" y="3506"/>
                  </a:lnTo>
                  <a:lnTo>
                    <a:pt x="241" y="3170"/>
                  </a:lnTo>
                  <a:lnTo>
                    <a:pt x="337" y="3026"/>
                  </a:lnTo>
                  <a:lnTo>
                    <a:pt x="433" y="2930"/>
                  </a:lnTo>
                  <a:lnTo>
                    <a:pt x="577" y="2882"/>
                  </a:lnTo>
                  <a:lnTo>
                    <a:pt x="721" y="2882"/>
                  </a:lnTo>
                  <a:lnTo>
                    <a:pt x="721" y="2882"/>
                  </a:lnTo>
                  <a:lnTo>
                    <a:pt x="913" y="2930"/>
                  </a:lnTo>
                  <a:lnTo>
                    <a:pt x="1057" y="3026"/>
                  </a:lnTo>
                  <a:lnTo>
                    <a:pt x="1297" y="3266"/>
                  </a:lnTo>
                  <a:lnTo>
                    <a:pt x="1489" y="3458"/>
                  </a:lnTo>
                  <a:lnTo>
                    <a:pt x="1585" y="3602"/>
                  </a:lnTo>
                  <a:lnTo>
                    <a:pt x="1585" y="3602"/>
                  </a:lnTo>
                  <a:lnTo>
                    <a:pt x="961" y="2017"/>
                  </a:lnTo>
                  <a:lnTo>
                    <a:pt x="577" y="913"/>
                  </a:lnTo>
                  <a:lnTo>
                    <a:pt x="481" y="529"/>
                  </a:lnTo>
                  <a:lnTo>
                    <a:pt x="481" y="432"/>
                  </a:lnTo>
                  <a:lnTo>
                    <a:pt x="481" y="384"/>
                  </a:lnTo>
                  <a:lnTo>
                    <a:pt x="481" y="384"/>
                  </a:lnTo>
                  <a:lnTo>
                    <a:pt x="769" y="240"/>
                  </a:lnTo>
                  <a:lnTo>
                    <a:pt x="1153" y="96"/>
                  </a:lnTo>
                  <a:lnTo>
                    <a:pt x="1537" y="0"/>
                  </a:lnTo>
                  <a:lnTo>
                    <a:pt x="1682" y="0"/>
                  </a:lnTo>
                  <a:lnTo>
                    <a:pt x="1778" y="48"/>
                  </a:lnTo>
                  <a:lnTo>
                    <a:pt x="1778" y="48"/>
                  </a:lnTo>
                  <a:lnTo>
                    <a:pt x="1922" y="288"/>
                  </a:lnTo>
                  <a:lnTo>
                    <a:pt x="2162" y="961"/>
                  </a:lnTo>
                  <a:lnTo>
                    <a:pt x="2498" y="1825"/>
                  </a:lnTo>
                  <a:lnTo>
                    <a:pt x="2786" y="2834"/>
                  </a:lnTo>
                  <a:lnTo>
                    <a:pt x="3074" y="3842"/>
                  </a:lnTo>
                  <a:lnTo>
                    <a:pt x="3266" y="4755"/>
                  </a:lnTo>
                  <a:lnTo>
                    <a:pt x="3314" y="5139"/>
                  </a:lnTo>
                  <a:lnTo>
                    <a:pt x="3314" y="5475"/>
                  </a:lnTo>
                  <a:lnTo>
                    <a:pt x="3266" y="5667"/>
                  </a:lnTo>
                  <a:lnTo>
                    <a:pt x="3170" y="5811"/>
                  </a:lnTo>
                  <a:lnTo>
                    <a:pt x="3170" y="5811"/>
                  </a:lnTo>
                  <a:lnTo>
                    <a:pt x="3074" y="5859"/>
                  </a:lnTo>
                  <a:lnTo>
                    <a:pt x="2930" y="5859"/>
                  </a:lnTo>
                  <a:lnTo>
                    <a:pt x="2642" y="5763"/>
                  </a:lnTo>
                  <a:lnTo>
                    <a:pt x="2306" y="5571"/>
                  </a:lnTo>
                  <a:lnTo>
                    <a:pt x="1970" y="5331"/>
                  </a:lnTo>
                  <a:lnTo>
                    <a:pt x="1441" y="4803"/>
                  </a:lnTo>
                  <a:lnTo>
                    <a:pt x="1201" y="4611"/>
                  </a:lnTo>
                  <a:lnTo>
                    <a:pt x="1201" y="4611"/>
                  </a:lnTo>
                  <a:lnTo>
                    <a:pt x="1009" y="4515"/>
                  </a:lnTo>
                  <a:lnTo>
                    <a:pt x="577" y="4371"/>
                  </a:lnTo>
                  <a:lnTo>
                    <a:pt x="337" y="4226"/>
                  </a:lnTo>
                  <a:lnTo>
                    <a:pt x="145" y="4130"/>
                  </a:lnTo>
                  <a:lnTo>
                    <a:pt x="49" y="3986"/>
                  </a:lnTo>
                  <a:lnTo>
                    <a:pt x="1" y="3890"/>
                  </a:lnTo>
                  <a:lnTo>
                    <a:pt x="1" y="37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75"/>
            <p:cNvSpPr/>
            <p:nvPr/>
          </p:nvSpPr>
          <p:spPr>
            <a:xfrm>
              <a:off x="2364425" y="3568250"/>
              <a:ext cx="16825" cy="87675"/>
            </a:xfrm>
            <a:custGeom>
              <a:avLst/>
              <a:gdLst/>
              <a:ahLst/>
              <a:cxnLst/>
              <a:rect l="l" t="t" r="r" b="b"/>
              <a:pathLst>
                <a:path w="673" h="3507" extrusionOk="0">
                  <a:moveTo>
                    <a:pt x="97" y="3170"/>
                  </a:moveTo>
                  <a:lnTo>
                    <a:pt x="97" y="3170"/>
                  </a:lnTo>
                  <a:lnTo>
                    <a:pt x="97" y="3170"/>
                  </a:lnTo>
                  <a:lnTo>
                    <a:pt x="1" y="3506"/>
                  </a:lnTo>
                  <a:lnTo>
                    <a:pt x="1" y="3506"/>
                  </a:lnTo>
                  <a:lnTo>
                    <a:pt x="97" y="3170"/>
                  </a:lnTo>
                  <a:close/>
                  <a:moveTo>
                    <a:pt x="673" y="0"/>
                  </a:moveTo>
                  <a:lnTo>
                    <a:pt x="673" y="0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481" y="193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481" y="193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75"/>
            <p:cNvSpPr/>
            <p:nvPr/>
          </p:nvSpPr>
          <p:spPr>
            <a:xfrm>
              <a:off x="2364425" y="3647500"/>
              <a:ext cx="2425" cy="8425"/>
            </a:xfrm>
            <a:custGeom>
              <a:avLst/>
              <a:gdLst/>
              <a:ahLst/>
              <a:cxnLst/>
              <a:rect l="l" t="t" r="r" b="b"/>
              <a:pathLst>
                <a:path w="97" h="337" fill="none" extrusionOk="0">
                  <a:moveTo>
                    <a:pt x="97" y="0"/>
                  </a:moveTo>
                  <a:lnTo>
                    <a:pt x="97" y="0"/>
                  </a:lnTo>
                  <a:lnTo>
                    <a:pt x="97" y="0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75"/>
            <p:cNvSpPr/>
            <p:nvPr/>
          </p:nvSpPr>
          <p:spPr>
            <a:xfrm>
              <a:off x="2376425" y="3568250"/>
              <a:ext cx="4825" cy="9625"/>
            </a:xfrm>
            <a:custGeom>
              <a:avLst/>
              <a:gdLst/>
              <a:ahLst/>
              <a:cxnLst/>
              <a:rect l="l" t="t" r="r" b="b"/>
              <a:pathLst>
                <a:path w="193" h="385" fill="none" extrusionOk="0">
                  <a:moveTo>
                    <a:pt x="193" y="0"/>
                  </a:moveTo>
                  <a:lnTo>
                    <a:pt x="193" y="0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193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1" y="193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75"/>
            <p:cNvSpPr/>
            <p:nvPr/>
          </p:nvSpPr>
          <p:spPr>
            <a:xfrm>
              <a:off x="2366825" y="3647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67C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75"/>
            <p:cNvSpPr/>
            <p:nvPr/>
          </p:nvSpPr>
          <p:spPr>
            <a:xfrm>
              <a:off x="2366825" y="3647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75"/>
            <p:cNvSpPr/>
            <p:nvPr/>
          </p:nvSpPr>
          <p:spPr>
            <a:xfrm>
              <a:off x="2366825" y="3577850"/>
              <a:ext cx="36050" cy="69675"/>
            </a:xfrm>
            <a:custGeom>
              <a:avLst/>
              <a:gdLst/>
              <a:ahLst/>
              <a:cxnLst/>
              <a:rect l="l" t="t" r="r" b="b"/>
              <a:pathLst>
                <a:path w="1442" h="2787" extrusionOk="0">
                  <a:moveTo>
                    <a:pt x="577" y="2210"/>
                  </a:moveTo>
                  <a:lnTo>
                    <a:pt x="577" y="2210"/>
                  </a:lnTo>
                  <a:lnTo>
                    <a:pt x="385" y="2258"/>
                  </a:lnTo>
                  <a:lnTo>
                    <a:pt x="241" y="2354"/>
                  </a:lnTo>
                  <a:lnTo>
                    <a:pt x="97" y="254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97" y="2546"/>
                  </a:lnTo>
                  <a:lnTo>
                    <a:pt x="241" y="2354"/>
                  </a:lnTo>
                  <a:lnTo>
                    <a:pt x="385" y="2258"/>
                  </a:lnTo>
                  <a:lnTo>
                    <a:pt x="577" y="2210"/>
                  </a:lnTo>
                  <a:close/>
                  <a:moveTo>
                    <a:pt x="577" y="2210"/>
                  </a:move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close/>
                  <a:moveTo>
                    <a:pt x="433" y="1"/>
                  </a:moveTo>
                  <a:lnTo>
                    <a:pt x="433" y="1"/>
                  </a:lnTo>
                  <a:lnTo>
                    <a:pt x="625" y="673"/>
                  </a:lnTo>
                  <a:lnTo>
                    <a:pt x="913" y="1489"/>
                  </a:lnTo>
                  <a:lnTo>
                    <a:pt x="1441" y="2786"/>
                  </a:lnTo>
                  <a:lnTo>
                    <a:pt x="1441" y="2786"/>
                  </a:lnTo>
                  <a:lnTo>
                    <a:pt x="913" y="1489"/>
                  </a:lnTo>
                  <a:lnTo>
                    <a:pt x="625" y="673"/>
                  </a:lnTo>
                  <a:lnTo>
                    <a:pt x="433" y="1"/>
                  </a:lnTo>
                  <a:lnTo>
                    <a:pt x="433" y="1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75"/>
            <p:cNvSpPr/>
            <p:nvPr/>
          </p:nvSpPr>
          <p:spPr>
            <a:xfrm>
              <a:off x="2366825" y="3633075"/>
              <a:ext cx="14425" cy="14450"/>
            </a:xfrm>
            <a:custGeom>
              <a:avLst/>
              <a:gdLst/>
              <a:ahLst/>
              <a:cxnLst/>
              <a:rect l="l" t="t" r="r" b="b"/>
              <a:pathLst>
                <a:path w="577" h="578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385" y="49"/>
                  </a:lnTo>
                  <a:lnTo>
                    <a:pt x="241" y="145"/>
                  </a:lnTo>
                  <a:lnTo>
                    <a:pt x="97" y="337"/>
                  </a:lnTo>
                  <a:lnTo>
                    <a:pt x="1" y="577"/>
                  </a:lnTo>
                  <a:lnTo>
                    <a:pt x="1" y="577"/>
                  </a:lnTo>
                  <a:lnTo>
                    <a:pt x="1" y="577"/>
                  </a:lnTo>
                  <a:lnTo>
                    <a:pt x="1" y="577"/>
                  </a:lnTo>
                  <a:lnTo>
                    <a:pt x="97" y="337"/>
                  </a:lnTo>
                  <a:lnTo>
                    <a:pt x="241" y="145"/>
                  </a:lnTo>
                  <a:lnTo>
                    <a:pt x="385" y="49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75"/>
            <p:cNvSpPr/>
            <p:nvPr/>
          </p:nvSpPr>
          <p:spPr>
            <a:xfrm>
              <a:off x="2381250" y="3633075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75"/>
            <p:cNvSpPr/>
            <p:nvPr/>
          </p:nvSpPr>
          <p:spPr>
            <a:xfrm>
              <a:off x="2377625" y="3577850"/>
              <a:ext cx="25250" cy="69675"/>
            </a:xfrm>
            <a:custGeom>
              <a:avLst/>
              <a:gdLst/>
              <a:ahLst/>
              <a:cxnLst/>
              <a:rect l="l" t="t" r="r" b="b"/>
              <a:pathLst>
                <a:path w="1010" h="278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3" y="673"/>
                  </a:lnTo>
                  <a:lnTo>
                    <a:pt x="481" y="1489"/>
                  </a:lnTo>
                  <a:lnTo>
                    <a:pt x="1009" y="2786"/>
                  </a:lnTo>
                  <a:lnTo>
                    <a:pt x="1009" y="2786"/>
                  </a:lnTo>
                  <a:lnTo>
                    <a:pt x="481" y="1489"/>
                  </a:lnTo>
                  <a:lnTo>
                    <a:pt x="193" y="67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75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extrusionOk="0">
                  <a:moveTo>
                    <a:pt x="1393" y="0"/>
                  </a:moveTo>
                  <a:lnTo>
                    <a:pt x="1009" y="96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75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fill="none" extrusionOk="0">
                  <a:moveTo>
                    <a:pt x="1393" y="0"/>
                  </a:moveTo>
                  <a:lnTo>
                    <a:pt x="1393" y="0"/>
                  </a:lnTo>
                  <a:lnTo>
                    <a:pt x="1009" y="96"/>
                  </a:lnTo>
                  <a:lnTo>
                    <a:pt x="673" y="240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75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75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75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extrusionOk="0">
                  <a:moveTo>
                    <a:pt x="4851" y="0"/>
                  </a:moveTo>
                  <a:lnTo>
                    <a:pt x="2738" y="192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485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75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fill="none" extrusionOk="0">
                  <a:moveTo>
                    <a:pt x="4851" y="0"/>
                  </a:moveTo>
                  <a:lnTo>
                    <a:pt x="4851" y="0"/>
                  </a:lnTo>
                  <a:lnTo>
                    <a:pt x="2738" y="192"/>
                  </a:lnTo>
                  <a:lnTo>
                    <a:pt x="2738" y="192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5091" y="816"/>
                  </a:lnTo>
                  <a:lnTo>
                    <a:pt x="48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75"/>
            <p:cNvSpPr/>
            <p:nvPr/>
          </p:nvSpPr>
          <p:spPr>
            <a:xfrm>
              <a:off x="2085875" y="3340125"/>
              <a:ext cx="333800" cy="153700"/>
            </a:xfrm>
            <a:custGeom>
              <a:avLst/>
              <a:gdLst/>
              <a:ahLst/>
              <a:cxnLst/>
              <a:rect l="l" t="t" r="r" b="b"/>
              <a:pathLst>
                <a:path w="13352" h="6148" extrusionOk="0">
                  <a:moveTo>
                    <a:pt x="385" y="1"/>
                  </a:moveTo>
                  <a:lnTo>
                    <a:pt x="241" y="625"/>
                  </a:lnTo>
                  <a:lnTo>
                    <a:pt x="145" y="1345"/>
                  </a:lnTo>
                  <a:lnTo>
                    <a:pt x="49" y="2210"/>
                  </a:lnTo>
                  <a:lnTo>
                    <a:pt x="1" y="3170"/>
                  </a:lnTo>
                  <a:lnTo>
                    <a:pt x="49" y="4179"/>
                  </a:lnTo>
                  <a:lnTo>
                    <a:pt x="97" y="4707"/>
                  </a:lnTo>
                  <a:lnTo>
                    <a:pt x="193" y="5235"/>
                  </a:lnTo>
                  <a:lnTo>
                    <a:pt x="337" y="5668"/>
                  </a:lnTo>
                  <a:lnTo>
                    <a:pt x="529" y="6148"/>
                  </a:lnTo>
                  <a:lnTo>
                    <a:pt x="6628" y="5812"/>
                  </a:lnTo>
                  <a:lnTo>
                    <a:pt x="6148" y="4275"/>
                  </a:lnTo>
                  <a:lnTo>
                    <a:pt x="5908" y="3266"/>
                  </a:lnTo>
                  <a:lnTo>
                    <a:pt x="5860" y="2978"/>
                  </a:lnTo>
                  <a:lnTo>
                    <a:pt x="5860" y="2882"/>
                  </a:lnTo>
                  <a:lnTo>
                    <a:pt x="6340" y="3410"/>
                  </a:lnTo>
                  <a:lnTo>
                    <a:pt x="7061" y="4371"/>
                  </a:lnTo>
                  <a:lnTo>
                    <a:pt x="7829" y="5379"/>
                  </a:lnTo>
                  <a:lnTo>
                    <a:pt x="8165" y="5716"/>
                  </a:lnTo>
                  <a:lnTo>
                    <a:pt x="8357" y="5860"/>
                  </a:lnTo>
                  <a:lnTo>
                    <a:pt x="8501" y="5860"/>
                  </a:lnTo>
                  <a:lnTo>
                    <a:pt x="8741" y="5812"/>
                  </a:lnTo>
                  <a:lnTo>
                    <a:pt x="9366" y="5476"/>
                  </a:lnTo>
                  <a:lnTo>
                    <a:pt x="10182" y="4899"/>
                  </a:lnTo>
                  <a:lnTo>
                    <a:pt x="11095" y="4275"/>
                  </a:lnTo>
                  <a:lnTo>
                    <a:pt x="12679" y="3026"/>
                  </a:lnTo>
                  <a:lnTo>
                    <a:pt x="13352" y="2498"/>
                  </a:lnTo>
                  <a:lnTo>
                    <a:pt x="11383" y="1153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75"/>
            <p:cNvSpPr/>
            <p:nvPr/>
          </p:nvSpPr>
          <p:spPr>
            <a:xfrm>
              <a:off x="2085875" y="3340125"/>
              <a:ext cx="333800" cy="153700"/>
            </a:xfrm>
            <a:custGeom>
              <a:avLst/>
              <a:gdLst/>
              <a:ahLst/>
              <a:cxnLst/>
              <a:rect l="l" t="t" r="r" b="b"/>
              <a:pathLst>
                <a:path w="13352" h="6148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41" y="625"/>
                  </a:lnTo>
                  <a:lnTo>
                    <a:pt x="145" y="1345"/>
                  </a:lnTo>
                  <a:lnTo>
                    <a:pt x="49" y="2210"/>
                  </a:lnTo>
                  <a:lnTo>
                    <a:pt x="1" y="3170"/>
                  </a:lnTo>
                  <a:lnTo>
                    <a:pt x="49" y="4179"/>
                  </a:lnTo>
                  <a:lnTo>
                    <a:pt x="97" y="4707"/>
                  </a:lnTo>
                  <a:lnTo>
                    <a:pt x="193" y="5235"/>
                  </a:lnTo>
                  <a:lnTo>
                    <a:pt x="337" y="5668"/>
                  </a:lnTo>
                  <a:lnTo>
                    <a:pt x="529" y="6148"/>
                  </a:lnTo>
                  <a:lnTo>
                    <a:pt x="6628" y="5812"/>
                  </a:lnTo>
                  <a:lnTo>
                    <a:pt x="6628" y="5812"/>
                  </a:lnTo>
                  <a:lnTo>
                    <a:pt x="6148" y="4275"/>
                  </a:lnTo>
                  <a:lnTo>
                    <a:pt x="5908" y="3266"/>
                  </a:lnTo>
                  <a:lnTo>
                    <a:pt x="5860" y="2978"/>
                  </a:lnTo>
                  <a:lnTo>
                    <a:pt x="5860" y="2882"/>
                  </a:lnTo>
                  <a:lnTo>
                    <a:pt x="5860" y="2882"/>
                  </a:lnTo>
                  <a:lnTo>
                    <a:pt x="5860" y="2882"/>
                  </a:lnTo>
                  <a:lnTo>
                    <a:pt x="6340" y="3410"/>
                  </a:lnTo>
                  <a:lnTo>
                    <a:pt x="7061" y="4371"/>
                  </a:lnTo>
                  <a:lnTo>
                    <a:pt x="7829" y="5379"/>
                  </a:lnTo>
                  <a:lnTo>
                    <a:pt x="8165" y="5716"/>
                  </a:lnTo>
                  <a:lnTo>
                    <a:pt x="8357" y="5860"/>
                  </a:lnTo>
                  <a:lnTo>
                    <a:pt x="8357" y="5860"/>
                  </a:lnTo>
                  <a:lnTo>
                    <a:pt x="8501" y="5860"/>
                  </a:lnTo>
                  <a:lnTo>
                    <a:pt x="8741" y="5812"/>
                  </a:lnTo>
                  <a:lnTo>
                    <a:pt x="9366" y="5476"/>
                  </a:lnTo>
                  <a:lnTo>
                    <a:pt x="10182" y="4899"/>
                  </a:lnTo>
                  <a:lnTo>
                    <a:pt x="11095" y="4275"/>
                  </a:lnTo>
                  <a:lnTo>
                    <a:pt x="12679" y="3026"/>
                  </a:lnTo>
                  <a:lnTo>
                    <a:pt x="13352" y="2498"/>
                  </a:lnTo>
                  <a:lnTo>
                    <a:pt x="11383" y="1153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75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75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75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extrusionOk="0">
                  <a:moveTo>
                    <a:pt x="12151" y="0"/>
                  </a:move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75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fill="none" extrusionOk="0">
                  <a:moveTo>
                    <a:pt x="12151" y="0"/>
                  </a:moveTo>
                  <a:lnTo>
                    <a:pt x="97" y="97"/>
                  </a:ln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75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5956" y="0"/>
                  </a:moveTo>
                  <a:lnTo>
                    <a:pt x="3506" y="48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1681" y="1825"/>
                  </a:lnTo>
                  <a:lnTo>
                    <a:pt x="4371" y="1633"/>
                  </a:lnTo>
                  <a:lnTo>
                    <a:pt x="6340" y="1441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52" y="817"/>
                  </a:lnTo>
                  <a:lnTo>
                    <a:pt x="7156" y="336"/>
                  </a:lnTo>
                  <a:lnTo>
                    <a:pt x="7108" y="48"/>
                  </a:lnTo>
                  <a:lnTo>
                    <a:pt x="6772" y="48"/>
                  </a:lnTo>
                  <a:lnTo>
                    <a:pt x="595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75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1" y="192"/>
                  </a:moveTo>
                  <a:lnTo>
                    <a:pt x="1" y="192"/>
                  </a:lnTo>
                  <a:lnTo>
                    <a:pt x="3506" y="48"/>
                  </a:lnTo>
                  <a:lnTo>
                    <a:pt x="5956" y="0"/>
                  </a:lnTo>
                  <a:lnTo>
                    <a:pt x="6772" y="48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7156" y="336"/>
                  </a:lnTo>
                  <a:lnTo>
                    <a:pt x="7252" y="817"/>
                  </a:lnTo>
                  <a:lnTo>
                    <a:pt x="7300" y="1249"/>
                  </a:lnTo>
                  <a:lnTo>
                    <a:pt x="7252" y="1345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6340" y="1441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1681" y="1825"/>
                  </a:lnTo>
                  <a:lnTo>
                    <a:pt x="721" y="1825"/>
                  </a:lnTo>
                  <a:lnTo>
                    <a:pt x="433" y="1825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193" y="1681"/>
                  </a:lnTo>
                  <a:lnTo>
                    <a:pt x="145" y="1441"/>
                  </a:lnTo>
                  <a:lnTo>
                    <a:pt x="49" y="913"/>
                  </a:lnTo>
                  <a:lnTo>
                    <a:pt x="1" y="1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75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6244" y="0"/>
                  </a:moveTo>
                  <a:lnTo>
                    <a:pt x="2402" y="96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75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6244" y="0"/>
                  </a:moveTo>
                  <a:lnTo>
                    <a:pt x="6244" y="0"/>
                  </a:lnTo>
                  <a:lnTo>
                    <a:pt x="2402" y="96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75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5187" y="145"/>
                  </a:lnTo>
                  <a:lnTo>
                    <a:pt x="4515" y="529"/>
                  </a:lnTo>
                  <a:lnTo>
                    <a:pt x="2690" y="1729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01" y="4755"/>
                  </a:lnTo>
                  <a:lnTo>
                    <a:pt x="1393" y="4659"/>
                  </a:lnTo>
                  <a:lnTo>
                    <a:pt x="2018" y="4227"/>
                  </a:lnTo>
                  <a:lnTo>
                    <a:pt x="3747" y="2978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09"/>
                  </a:lnTo>
                  <a:lnTo>
                    <a:pt x="6196" y="913"/>
                  </a:lnTo>
                  <a:lnTo>
                    <a:pt x="5908" y="529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75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1" y="3554"/>
                  </a:moveTo>
                  <a:lnTo>
                    <a:pt x="1" y="3554"/>
                  </a:lnTo>
                  <a:lnTo>
                    <a:pt x="2690" y="1729"/>
                  </a:lnTo>
                  <a:lnTo>
                    <a:pt x="4515" y="529"/>
                  </a:lnTo>
                  <a:lnTo>
                    <a:pt x="5187" y="145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908" y="529"/>
                  </a:lnTo>
                  <a:lnTo>
                    <a:pt x="6196" y="913"/>
                  </a:lnTo>
                  <a:lnTo>
                    <a:pt x="6244" y="1009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5428" y="1681"/>
                  </a:lnTo>
                  <a:lnTo>
                    <a:pt x="3747" y="2978"/>
                  </a:lnTo>
                  <a:lnTo>
                    <a:pt x="2018" y="4227"/>
                  </a:lnTo>
                  <a:lnTo>
                    <a:pt x="1393" y="4659"/>
                  </a:lnTo>
                  <a:lnTo>
                    <a:pt x="1201" y="4755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961" y="4707"/>
                  </a:lnTo>
                  <a:lnTo>
                    <a:pt x="817" y="4563"/>
                  </a:lnTo>
                  <a:lnTo>
                    <a:pt x="481" y="4131"/>
                  </a:lnTo>
                  <a:lnTo>
                    <a:pt x="1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75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4995" y="193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75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5428" y="0"/>
                  </a:moveTo>
                  <a:lnTo>
                    <a:pt x="5428" y="0"/>
                  </a:lnTo>
                  <a:lnTo>
                    <a:pt x="4995" y="193"/>
                  </a:lnTo>
                  <a:lnTo>
                    <a:pt x="4995" y="193"/>
                  </a:lnTo>
                  <a:lnTo>
                    <a:pt x="4611" y="481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4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75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extrusionOk="0">
                  <a:moveTo>
                    <a:pt x="7252" y="1"/>
                  </a:moveTo>
                  <a:lnTo>
                    <a:pt x="6820" y="145"/>
                  </a:lnTo>
                  <a:lnTo>
                    <a:pt x="6244" y="337"/>
                  </a:lnTo>
                  <a:lnTo>
                    <a:pt x="5668" y="577"/>
                  </a:lnTo>
                  <a:lnTo>
                    <a:pt x="4995" y="913"/>
                  </a:lnTo>
                  <a:lnTo>
                    <a:pt x="3602" y="1634"/>
                  </a:lnTo>
                  <a:lnTo>
                    <a:pt x="2306" y="2402"/>
                  </a:lnTo>
                  <a:lnTo>
                    <a:pt x="1153" y="3074"/>
                  </a:lnTo>
                  <a:lnTo>
                    <a:pt x="97" y="3747"/>
                  </a:lnTo>
                  <a:lnTo>
                    <a:pt x="49" y="4227"/>
                  </a:lnTo>
                  <a:lnTo>
                    <a:pt x="1" y="5283"/>
                  </a:lnTo>
                  <a:lnTo>
                    <a:pt x="1" y="6484"/>
                  </a:lnTo>
                  <a:lnTo>
                    <a:pt x="49" y="6964"/>
                  </a:lnTo>
                  <a:lnTo>
                    <a:pt x="145" y="7301"/>
                  </a:lnTo>
                  <a:lnTo>
                    <a:pt x="193" y="7397"/>
                  </a:lnTo>
                  <a:lnTo>
                    <a:pt x="625" y="7397"/>
                  </a:lnTo>
                  <a:lnTo>
                    <a:pt x="1105" y="7349"/>
                  </a:lnTo>
                  <a:lnTo>
                    <a:pt x="1681" y="7204"/>
                  </a:lnTo>
                  <a:lnTo>
                    <a:pt x="3170" y="6868"/>
                  </a:lnTo>
                  <a:lnTo>
                    <a:pt x="4851" y="6388"/>
                  </a:lnTo>
                  <a:lnTo>
                    <a:pt x="7925" y="5380"/>
                  </a:lnTo>
                  <a:lnTo>
                    <a:pt x="9365" y="4947"/>
                  </a:lnTo>
                  <a:lnTo>
                    <a:pt x="9269" y="4275"/>
                  </a:lnTo>
                  <a:lnTo>
                    <a:pt x="8981" y="2786"/>
                  </a:lnTo>
                  <a:lnTo>
                    <a:pt x="8789" y="1922"/>
                  </a:lnTo>
                  <a:lnTo>
                    <a:pt x="8549" y="1153"/>
                  </a:lnTo>
                  <a:lnTo>
                    <a:pt x="8405" y="817"/>
                  </a:lnTo>
                  <a:lnTo>
                    <a:pt x="8261" y="481"/>
                  </a:lnTo>
                  <a:lnTo>
                    <a:pt x="8069" y="241"/>
                  </a:lnTo>
                  <a:lnTo>
                    <a:pt x="7877" y="97"/>
                  </a:lnTo>
                  <a:lnTo>
                    <a:pt x="7781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75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fill="none" extrusionOk="0">
                  <a:moveTo>
                    <a:pt x="97" y="3747"/>
                  </a:moveTo>
                  <a:lnTo>
                    <a:pt x="97" y="3747"/>
                  </a:lnTo>
                  <a:lnTo>
                    <a:pt x="1153" y="3074"/>
                  </a:lnTo>
                  <a:lnTo>
                    <a:pt x="2306" y="2402"/>
                  </a:lnTo>
                  <a:lnTo>
                    <a:pt x="3602" y="1634"/>
                  </a:lnTo>
                  <a:lnTo>
                    <a:pt x="4995" y="913"/>
                  </a:lnTo>
                  <a:lnTo>
                    <a:pt x="5668" y="577"/>
                  </a:lnTo>
                  <a:lnTo>
                    <a:pt x="6244" y="337"/>
                  </a:lnTo>
                  <a:lnTo>
                    <a:pt x="6820" y="145"/>
                  </a:lnTo>
                  <a:lnTo>
                    <a:pt x="7252" y="1"/>
                  </a:lnTo>
                  <a:lnTo>
                    <a:pt x="7637" y="1"/>
                  </a:lnTo>
                  <a:lnTo>
                    <a:pt x="7781" y="1"/>
                  </a:lnTo>
                  <a:lnTo>
                    <a:pt x="7877" y="97"/>
                  </a:lnTo>
                  <a:lnTo>
                    <a:pt x="7877" y="97"/>
                  </a:lnTo>
                  <a:lnTo>
                    <a:pt x="8069" y="241"/>
                  </a:lnTo>
                  <a:lnTo>
                    <a:pt x="8261" y="481"/>
                  </a:lnTo>
                  <a:lnTo>
                    <a:pt x="8405" y="817"/>
                  </a:lnTo>
                  <a:lnTo>
                    <a:pt x="8549" y="1153"/>
                  </a:lnTo>
                  <a:lnTo>
                    <a:pt x="8789" y="1922"/>
                  </a:lnTo>
                  <a:lnTo>
                    <a:pt x="8981" y="2786"/>
                  </a:lnTo>
                  <a:lnTo>
                    <a:pt x="9269" y="4275"/>
                  </a:lnTo>
                  <a:lnTo>
                    <a:pt x="9365" y="4947"/>
                  </a:lnTo>
                  <a:lnTo>
                    <a:pt x="9365" y="4947"/>
                  </a:lnTo>
                  <a:lnTo>
                    <a:pt x="7925" y="5380"/>
                  </a:lnTo>
                  <a:lnTo>
                    <a:pt x="4851" y="6388"/>
                  </a:lnTo>
                  <a:lnTo>
                    <a:pt x="3170" y="6868"/>
                  </a:lnTo>
                  <a:lnTo>
                    <a:pt x="1681" y="7204"/>
                  </a:lnTo>
                  <a:lnTo>
                    <a:pt x="1105" y="7349"/>
                  </a:lnTo>
                  <a:lnTo>
                    <a:pt x="625" y="7397"/>
                  </a:lnTo>
                  <a:lnTo>
                    <a:pt x="289" y="7397"/>
                  </a:lnTo>
                  <a:lnTo>
                    <a:pt x="193" y="7397"/>
                  </a:lnTo>
                  <a:lnTo>
                    <a:pt x="145" y="7301"/>
                  </a:lnTo>
                  <a:lnTo>
                    <a:pt x="145" y="7301"/>
                  </a:lnTo>
                  <a:lnTo>
                    <a:pt x="49" y="6964"/>
                  </a:lnTo>
                  <a:lnTo>
                    <a:pt x="1" y="6484"/>
                  </a:lnTo>
                  <a:lnTo>
                    <a:pt x="1" y="5283"/>
                  </a:lnTo>
                  <a:lnTo>
                    <a:pt x="49" y="4227"/>
                  </a:lnTo>
                  <a:lnTo>
                    <a:pt x="97" y="3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75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extrusionOk="0">
                  <a:moveTo>
                    <a:pt x="433" y="0"/>
                  </a:move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6" name="Google Shape;4946;p75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288"/>
                  </a:ln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1682" y="4034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7" name="Google Shape;4947;p75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extrusionOk="0">
                  <a:moveTo>
                    <a:pt x="6772" y="0"/>
                  </a:move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8" name="Google Shape;4948;p75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fill="none" extrusionOk="0">
                  <a:moveTo>
                    <a:pt x="6772" y="0"/>
                  </a:moveTo>
                  <a:lnTo>
                    <a:pt x="6772" y="0"/>
                  </a:ln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9" name="Google Shape;4949;p75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2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0" name="Google Shape;4950;p75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1" name="Google Shape;4951;p75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2" name="Google Shape;4952;p75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3" name="Google Shape;4953;p75"/>
            <p:cNvSpPr/>
            <p:nvPr/>
          </p:nvSpPr>
          <p:spPr>
            <a:xfrm>
              <a:off x="2058275" y="2995550"/>
              <a:ext cx="69650" cy="186125"/>
            </a:xfrm>
            <a:custGeom>
              <a:avLst/>
              <a:gdLst/>
              <a:ahLst/>
              <a:cxnLst/>
              <a:rect l="l" t="t" r="r" b="b"/>
              <a:pathLst>
                <a:path w="2786" h="7445" extrusionOk="0">
                  <a:moveTo>
                    <a:pt x="2786" y="0"/>
                  </a:moveTo>
                  <a:lnTo>
                    <a:pt x="1201" y="625"/>
                  </a:lnTo>
                  <a:lnTo>
                    <a:pt x="1057" y="1009"/>
                  </a:lnTo>
                  <a:lnTo>
                    <a:pt x="1537" y="1153"/>
                  </a:lnTo>
                  <a:lnTo>
                    <a:pt x="1729" y="865"/>
                  </a:lnTo>
                  <a:lnTo>
                    <a:pt x="1969" y="577"/>
                  </a:lnTo>
                  <a:lnTo>
                    <a:pt x="2161" y="337"/>
                  </a:lnTo>
                  <a:lnTo>
                    <a:pt x="2401" y="193"/>
                  </a:lnTo>
                  <a:lnTo>
                    <a:pt x="2786" y="0"/>
                  </a:lnTo>
                  <a:close/>
                  <a:moveTo>
                    <a:pt x="96" y="6004"/>
                  </a:moveTo>
                  <a:lnTo>
                    <a:pt x="0" y="7444"/>
                  </a:lnTo>
                  <a:lnTo>
                    <a:pt x="0" y="7444"/>
                  </a:lnTo>
                  <a:lnTo>
                    <a:pt x="144" y="7396"/>
                  </a:lnTo>
                  <a:lnTo>
                    <a:pt x="288" y="6100"/>
                  </a:lnTo>
                  <a:lnTo>
                    <a:pt x="96" y="6004"/>
                  </a:lnTo>
                  <a:close/>
                </a:path>
              </a:pathLst>
            </a:custGeom>
            <a:solidFill>
              <a:srgbClr val="FB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4" name="Google Shape;4954;p75"/>
            <p:cNvSpPr/>
            <p:nvPr/>
          </p:nvSpPr>
          <p:spPr>
            <a:xfrm>
              <a:off x="2058275" y="3145625"/>
              <a:ext cx="7225" cy="36050"/>
            </a:xfrm>
            <a:custGeom>
              <a:avLst/>
              <a:gdLst/>
              <a:ahLst/>
              <a:cxnLst/>
              <a:rect l="l" t="t" r="r" b="b"/>
              <a:pathLst>
                <a:path w="289" h="1442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1441"/>
                  </a:lnTo>
                  <a:lnTo>
                    <a:pt x="0" y="1441"/>
                  </a:lnTo>
                  <a:lnTo>
                    <a:pt x="144" y="1393"/>
                  </a:lnTo>
                  <a:lnTo>
                    <a:pt x="144" y="1393"/>
                  </a:lnTo>
                  <a:lnTo>
                    <a:pt x="288" y="97"/>
                  </a:lnTo>
                  <a:lnTo>
                    <a:pt x="288" y="97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5" name="Google Shape;4955;p75"/>
            <p:cNvSpPr/>
            <p:nvPr/>
          </p:nvSpPr>
          <p:spPr>
            <a:xfrm>
              <a:off x="2084675" y="2995550"/>
              <a:ext cx="43250" cy="28825"/>
            </a:xfrm>
            <a:custGeom>
              <a:avLst/>
              <a:gdLst/>
              <a:ahLst/>
              <a:cxnLst/>
              <a:rect l="l" t="t" r="r" b="b"/>
              <a:pathLst>
                <a:path w="1730" h="1153" fill="none" extrusionOk="0">
                  <a:moveTo>
                    <a:pt x="1730" y="0"/>
                  </a:move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45" y="625"/>
                  </a:lnTo>
                  <a:lnTo>
                    <a:pt x="145" y="625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481" y="1153"/>
                  </a:lnTo>
                  <a:lnTo>
                    <a:pt x="481" y="1153"/>
                  </a:lnTo>
                  <a:lnTo>
                    <a:pt x="673" y="865"/>
                  </a:lnTo>
                  <a:lnTo>
                    <a:pt x="913" y="577"/>
                  </a:lnTo>
                  <a:lnTo>
                    <a:pt x="1105" y="337"/>
                  </a:lnTo>
                  <a:lnTo>
                    <a:pt x="1345" y="193"/>
                  </a:lnTo>
                  <a:lnTo>
                    <a:pt x="1345" y="193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6" name="Google Shape;4956;p75"/>
            <p:cNvSpPr/>
            <p:nvPr/>
          </p:nvSpPr>
          <p:spPr>
            <a:xfrm>
              <a:off x="1742500" y="2983550"/>
              <a:ext cx="212550" cy="212525"/>
            </a:xfrm>
            <a:custGeom>
              <a:avLst/>
              <a:gdLst/>
              <a:ahLst/>
              <a:cxnLst/>
              <a:rect l="l" t="t" r="r" b="b"/>
              <a:pathLst>
                <a:path w="8502" h="8501" extrusionOk="0">
                  <a:moveTo>
                    <a:pt x="1585" y="0"/>
                  </a:moveTo>
                  <a:lnTo>
                    <a:pt x="1" y="1777"/>
                  </a:lnTo>
                  <a:lnTo>
                    <a:pt x="625" y="2594"/>
                  </a:lnTo>
                  <a:lnTo>
                    <a:pt x="1345" y="3410"/>
                  </a:lnTo>
                  <a:lnTo>
                    <a:pt x="2306" y="4418"/>
                  </a:lnTo>
                  <a:lnTo>
                    <a:pt x="3410" y="5523"/>
                  </a:lnTo>
                  <a:lnTo>
                    <a:pt x="4035" y="6051"/>
                  </a:lnTo>
                  <a:lnTo>
                    <a:pt x="4707" y="6628"/>
                  </a:lnTo>
                  <a:lnTo>
                    <a:pt x="5379" y="7108"/>
                  </a:lnTo>
                  <a:lnTo>
                    <a:pt x="6100" y="7588"/>
                  </a:lnTo>
                  <a:lnTo>
                    <a:pt x="6868" y="8020"/>
                  </a:lnTo>
                  <a:lnTo>
                    <a:pt x="7589" y="8405"/>
                  </a:lnTo>
                  <a:lnTo>
                    <a:pt x="7877" y="8501"/>
                  </a:lnTo>
                  <a:lnTo>
                    <a:pt x="8117" y="8501"/>
                  </a:lnTo>
                  <a:lnTo>
                    <a:pt x="8261" y="8453"/>
                  </a:lnTo>
                  <a:lnTo>
                    <a:pt x="8357" y="8405"/>
                  </a:lnTo>
                  <a:lnTo>
                    <a:pt x="8453" y="8309"/>
                  </a:lnTo>
                  <a:lnTo>
                    <a:pt x="8501" y="8164"/>
                  </a:lnTo>
                  <a:lnTo>
                    <a:pt x="8261" y="4803"/>
                  </a:lnTo>
                  <a:lnTo>
                    <a:pt x="6868" y="3890"/>
                  </a:lnTo>
                  <a:lnTo>
                    <a:pt x="5139" y="2690"/>
                  </a:lnTo>
                  <a:lnTo>
                    <a:pt x="3266" y="1297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7" name="Google Shape;4957;p75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extrusionOk="0">
                  <a:moveTo>
                    <a:pt x="1682" y="0"/>
                  </a:moveTo>
                  <a:lnTo>
                    <a:pt x="1634" y="48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46" y="1681"/>
                  </a:lnTo>
                  <a:lnTo>
                    <a:pt x="2882" y="2065"/>
                  </a:lnTo>
                  <a:lnTo>
                    <a:pt x="2834" y="2065"/>
                  </a:lnTo>
                  <a:lnTo>
                    <a:pt x="2354" y="1729"/>
                  </a:lnTo>
                  <a:lnTo>
                    <a:pt x="1586" y="1249"/>
                  </a:lnTo>
                  <a:lnTo>
                    <a:pt x="1201" y="1057"/>
                  </a:lnTo>
                  <a:lnTo>
                    <a:pt x="817" y="913"/>
                  </a:lnTo>
                  <a:lnTo>
                    <a:pt x="577" y="865"/>
                  </a:lnTo>
                  <a:lnTo>
                    <a:pt x="529" y="913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7"/>
                  </a:lnTo>
                  <a:lnTo>
                    <a:pt x="913" y="1825"/>
                  </a:lnTo>
                  <a:lnTo>
                    <a:pt x="1201" y="2162"/>
                  </a:lnTo>
                  <a:lnTo>
                    <a:pt x="1826" y="2690"/>
                  </a:lnTo>
                  <a:lnTo>
                    <a:pt x="2066" y="2930"/>
                  </a:lnTo>
                  <a:lnTo>
                    <a:pt x="1730" y="2786"/>
                  </a:lnTo>
                  <a:lnTo>
                    <a:pt x="1057" y="2450"/>
                  </a:lnTo>
                  <a:lnTo>
                    <a:pt x="673" y="2306"/>
                  </a:lnTo>
                  <a:lnTo>
                    <a:pt x="337" y="2210"/>
                  </a:lnTo>
                  <a:lnTo>
                    <a:pt x="97" y="2210"/>
                  </a:lnTo>
                  <a:lnTo>
                    <a:pt x="49" y="2258"/>
                  </a:lnTo>
                  <a:lnTo>
                    <a:pt x="1" y="2306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45" y="3410"/>
                  </a:lnTo>
                  <a:lnTo>
                    <a:pt x="1730" y="3602"/>
                  </a:lnTo>
                  <a:lnTo>
                    <a:pt x="1393" y="3554"/>
                  </a:lnTo>
                  <a:lnTo>
                    <a:pt x="817" y="3506"/>
                  </a:lnTo>
                  <a:lnTo>
                    <a:pt x="529" y="3506"/>
                  </a:lnTo>
                  <a:lnTo>
                    <a:pt x="289" y="3554"/>
                  </a:lnTo>
                  <a:lnTo>
                    <a:pt x="97" y="3602"/>
                  </a:lnTo>
                  <a:lnTo>
                    <a:pt x="49" y="3650"/>
                  </a:lnTo>
                  <a:lnTo>
                    <a:pt x="49" y="3746"/>
                  </a:lnTo>
                  <a:lnTo>
                    <a:pt x="97" y="3842"/>
                  </a:lnTo>
                  <a:lnTo>
                    <a:pt x="193" y="3938"/>
                  </a:lnTo>
                  <a:lnTo>
                    <a:pt x="625" y="4131"/>
                  </a:lnTo>
                  <a:lnTo>
                    <a:pt x="1153" y="4323"/>
                  </a:lnTo>
                  <a:lnTo>
                    <a:pt x="1730" y="4515"/>
                  </a:lnTo>
                  <a:lnTo>
                    <a:pt x="1778" y="4755"/>
                  </a:lnTo>
                  <a:lnTo>
                    <a:pt x="1922" y="4995"/>
                  </a:lnTo>
                  <a:lnTo>
                    <a:pt x="2066" y="5187"/>
                  </a:lnTo>
                  <a:lnTo>
                    <a:pt x="2258" y="5379"/>
                  </a:lnTo>
                  <a:lnTo>
                    <a:pt x="2546" y="5571"/>
                  </a:lnTo>
                  <a:lnTo>
                    <a:pt x="2882" y="5715"/>
                  </a:lnTo>
                  <a:lnTo>
                    <a:pt x="3218" y="5811"/>
                  </a:lnTo>
                  <a:lnTo>
                    <a:pt x="3555" y="5811"/>
                  </a:lnTo>
                  <a:lnTo>
                    <a:pt x="3843" y="5715"/>
                  </a:lnTo>
                  <a:lnTo>
                    <a:pt x="4179" y="5619"/>
                  </a:lnTo>
                  <a:lnTo>
                    <a:pt x="4467" y="5427"/>
                  </a:lnTo>
                  <a:lnTo>
                    <a:pt x="4707" y="5187"/>
                  </a:lnTo>
                  <a:lnTo>
                    <a:pt x="5283" y="4563"/>
                  </a:lnTo>
                  <a:lnTo>
                    <a:pt x="5476" y="4275"/>
                  </a:lnTo>
                  <a:lnTo>
                    <a:pt x="5572" y="3986"/>
                  </a:lnTo>
                  <a:lnTo>
                    <a:pt x="5668" y="3746"/>
                  </a:lnTo>
                  <a:lnTo>
                    <a:pt x="5668" y="3410"/>
                  </a:lnTo>
                  <a:lnTo>
                    <a:pt x="5668" y="3122"/>
                  </a:lnTo>
                  <a:lnTo>
                    <a:pt x="5572" y="2834"/>
                  </a:lnTo>
                  <a:lnTo>
                    <a:pt x="5476" y="2594"/>
                  </a:lnTo>
                  <a:lnTo>
                    <a:pt x="5283" y="2306"/>
                  </a:lnTo>
                  <a:lnTo>
                    <a:pt x="5139" y="1825"/>
                  </a:lnTo>
                  <a:lnTo>
                    <a:pt x="4899" y="1153"/>
                  </a:lnTo>
                  <a:lnTo>
                    <a:pt x="4707" y="865"/>
                  </a:lnTo>
                  <a:lnTo>
                    <a:pt x="4563" y="673"/>
                  </a:lnTo>
                  <a:lnTo>
                    <a:pt x="4371" y="529"/>
                  </a:lnTo>
                  <a:lnTo>
                    <a:pt x="4179" y="529"/>
                  </a:lnTo>
                  <a:lnTo>
                    <a:pt x="4083" y="625"/>
                  </a:lnTo>
                  <a:lnTo>
                    <a:pt x="3987" y="721"/>
                  </a:lnTo>
                  <a:lnTo>
                    <a:pt x="3939" y="865"/>
                  </a:lnTo>
                  <a:lnTo>
                    <a:pt x="3939" y="1009"/>
                  </a:lnTo>
                  <a:lnTo>
                    <a:pt x="3939" y="1345"/>
                  </a:lnTo>
                  <a:lnTo>
                    <a:pt x="3987" y="1681"/>
                  </a:lnTo>
                  <a:lnTo>
                    <a:pt x="3699" y="1681"/>
                  </a:lnTo>
                  <a:lnTo>
                    <a:pt x="3170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6"/>
                  </a:lnTo>
                  <a:lnTo>
                    <a:pt x="173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8" name="Google Shape;4958;p75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fill="none" extrusionOk="0">
                  <a:moveTo>
                    <a:pt x="49" y="3746"/>
                  </a:moveTo>
                  <a:lnTo>
                    <a:pt x="49" y="3746"/>
                  </a:lnTo>
                  <a:lnTo>
                    <a:pt x="49" y="3650"/>
                  </a:lnTo>
                  <a:lnTo>
                    <a:pt x="97" y="3602"/>
                  </a:lnTo>
                  <a:lnTo>
                    <a:pt x="289" y="3554"/>
                  </a:lnTo>
                  <a:lnTo>
                    <a:pt x="529" y="3506"/>
                  </a:lnTo>
                  <a:lnTo>
                    <a:pt x="817" y="3506"/>
                  </a:lnTo>
                  <a:lnTo>
                    <a:pt x="1393" y="3554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345" y="3410"/>
                  </a:lnTo>
                  <a:lnTo>
                    <a:pt x="769" y="3074"/>
                  </a:lnTo>
                  <a:lnTo>
                    <a:pt x="481" y="2882"/>
                  </a:lnTo>
                  <a:lnTo>
                    <a:pt x="241" y="2690"/>
                  </a:lnTo>
                  <a:lnTo>
                    <a:pt x="49" y="2498"/>
                  </a:lnTo>
                  <a:lnTo>
                    <a:pt x="1" y="2402"/>
                  </a:lnTo>
                  <a:lnTo>
                    <a:pt x="1" y="2306"/>
                  </a:lnTo>
                  <a:lnTo>
                    <a:pt x="1" y="2306"/>
                  </a:lnTo>
                  <a:lnTo>
                    <a:pt x="49" y="2258"/>
                  </a:lnTo>
                  <a:lnTo>
                    <a:pt x="97" y="2210"/>
                  </a:lnTo>
                  <a:lnTo>
                    <a:pt x="337" y="2210"/>
                  </a:lnTo>
                  <a:lnTo>
                    <a:pt x="673" y="2306"/>
                  </a:lnTo>
                  <a:lnTo>
                    <a:pt x="1057" y="2450"/>
                  </a:lnTo>
                  <a:lnTo>
                    <a:pt x="1730" y="2786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826" y="2690"/>
                  </a:lnTo>
                  <a:lnTo>
                    <a:pt x="1201" y="2162"/>
                  </a:lnTo>
                  <a:lnTo>
                    <a:pt x="913" y="1825"/>
                  </a:lnTo>
                  <a:lnTo>
                    <a:pt x="673" y="1537"/>
                  </a:lnTo>
                  <a:lnTo>
                    <a:pt x="481" y="1249"/>
                  </a:lnTo>
                  <a:lnTo>
                    <a:pt x="481" y="1105"/>
                  </a:lnTo>
                  <a:lnTo>
                    <a:pt x="481" y="1009"/>
                  </a:lnTo>
                  <a:lnTo>
                    <a:pt x="481" y="1009"/>
                  </a:lnTo>
                  <a:lnTo>
                    <a:pt x="529" y="913"/>
                  </a:lnTo>
                  <a:lnTo>
                    <a:pt x="577" y="865"/>
                  </a:lnTo>
                  <a:lnTo>
                    <a:pt x="817" y="913"/>
                  </a:lnTo>
                  <a:lnTo>
                    <a:pt x="1201" y="1057"/>
                  </a:lnTo>
                  <a:lnTo>
                    <a:pt x="1586" y="1249"/>
                  </a:lnTo>
                  <a:lnTo>
                    <a:pt x="2354" y="1729"/>
                  </a:lnTo>
                  <a:lnTo>
                    <a:pt x="2834" y="2065"/>
                  </a:lnTo>
                  <a:lnTo>
                    <a:pt x="2882" y="2065"/>
                  </a:lnTo>
                  <a:lnTo>
                    <a:pt x="2882" y="2065"/>
                  </a:lnTo>
                  <a:lnTo>
                    <a:pt x="2546" y="1681"/>
                  </a:lnTo>
                  <a:lnTo>
                    <a:pt x="2114" y="1153"/>
                  </a:lnTo>
                  <a:lnTo>
                    <a:pt x="1922" y="817"/>
                  </a:lnTo>
                  <a:lnTo>
                    <a:pt x="1778" y="529"/>
                  </a:lnTo>
                  <a:lnTo>
                    <a:pt x="1634" y="289"/>
                  </a:lnTo>
                  <a:lnTo>
                    <a:pt x="1634" y="48"/>
                  </a:lnTo>
                  <a:lnTo>
                    <a:pt x="1634" y="48"/>
                  </a:lnTo>
                  <a:lnTo>
                    <a:pt x="1682" y="0"/>
                  </a:lnTo>
                  <a:lnTo>
                    <a:pt x="1730" y="0"/>
                  </a:lnTo>
                  <a:lnTo>
                    <a:pt x="1922" y="96"/>
                  </a:lnTo>
                  <a:lnTo>
                    <a:pt x="2210" y="289"/>
                  </a:lnTo>
                  <a:lnTo>
                    <a:pt x="2498" y="529"/>
                  </a:lnTo>
                  <a:lnTo>
                    <a:pt x="3170" y="1153"/>
                  </a:lnTo>
                  <a:lnTo>
                    <a:pt x="3699" y="1681"/>
                  </a:lnTo>
                  <a:lnTo>
                    <a:pt x="3699" y="1681"/>
                  </a:lnTo>
                  <a:lnTo>
                    <a:pt x="3843" y="1681"/>
                  </a:lnTo>
                  <a:lnTo>
                    <a:pt x="3987" y="1681"/>
                  </a:lnTo>
                  <a:lnTo>
                    <a:pt x="3987" y="1681"/>
                  </a:lnTo>
                  <a:lnTo>
                    <a:pt x="3939" y="1345"/>
                  </a:lnTo>
                  <a:lnTo>
                    <a:pt x="3939" y="1009"/>
                  </a:lnTo>
                  <a:lnTo>
                    <a:pt x="3939" y="865"/>
                  </a:lnTo>
                  <a:lnTo>
                    <a:pt x="3987" y="721"/>
                  </a:lnTo>
                  <a:lnTo>
                    <a:pt x="4083" y="625"/>
                  </a:lnTo>
                  <a:lnTo>
                    <a:pt x="4179" y="529"/>
                  </a:lnTo>
                  <a:lnTo>
                    <a:pt x="4179" y="529"/>
                  </a:lnTo>
                  <a:lnTo>
                    <a:pt x="4275" y="529"/>
                  </a:lnTo>
                  <a:lnTo>
                    <a:pt x="4371" y="529"/>
                  </a:lnTo>
                  <a:lnTo>
                    <a:pt x="4563" y="673"/>
                  </a:lnTo>
                  <a:lnTo>
                    <a:pt x="4707" y="865"/>
                  </a:lnTo>
                  <a:lnTo>
                    <a:pt x="4899" y="1153"/>
                  </a:lnTo>
                  <a:lnTo>
                    <a:pt x="5139" y="1825"/>
                  </a:lnTo>
                  <a:lnTo>
                    <a:pt x="5283" y="2306"/>
                  </a:lnTo>
                  <a:lnTo>
                    <a:pt x="5283" y="2306"/>
                  </a:lnTo>
                  <a:lnTo>
                    <a:pt x="5476" y="2594"/>
                  </a:lnTo>
                  <a:lnTo>
                    <a:pt x="5572" y="2834"/>
                  </a:lnTo>
                  <a:lnTo>
                    <a:pt x="5668" y="3122"/>
                  </a:lnTo>
                  <a:lnTo>
                    <a:pt x="5668" y="3410"/>
                  </a:lnTo>
                  <a:lnTo>
                    <a:pt x="5668" y="3746"/>
                  </a:lnTo>
                  <a:lnTo>
                    <a:pt x="5572" y="3986"/>
                  </a:lnTo>
                  <a:lnTo>
                    <a:pt x="5476" y="4275"/>
                  </a:lnTo>
                  <a:lnTo>
                    <a:pt x="5283" y="4563"/>
                  </a:lnTo>
                  <a:lnTo>
                    <a:pt x="4707" y="5187"/>
                  </a:lnTo>
                  <a:lnTo>
                    <a:pt x="4707" y="5187"/>
                  </a:lnTo>
                  <a:lnTo>
                    <a:pt x="4467" y="5427"/>
                  </a:lnTo>
                  <a:lnTo>
                    <a:pt x="4179" y="5619"/>
                  </a:lnTo>
                  <a:lnTo>
                    <a:pt x="3843" y="5715"/>
                  </a:lnTo>
                  <a:lnTo>
                    <a:pt x="3555" y="5811"/>
                  </a:lnTo>
                  <a:lnTo>
                    <a:pt x="3218" y="5811"/>
                  </a:lnTo>
                  <a:lnTo>
                    <a:pt x="2882" y="5715"/>
                  </a:lnTo>
                  <a:lnTo>
                    <a:pt x="2546" y="5571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066" y="5187"/>
                  </a:lnTo>
                  <a:lnTo>
                    <a:pt x="1922" y="4995"/>
                  </a:lnTo>
                  <a:lnTo>
                    <a:pt x="1778" y="4755"/>
                  </a:lnTo>
                  <a:lnTo>
                    <a:pt x="1730" y="4515"/>
                  </a:lnTo>
                  <a:lnTo>
                    <a:pt x="1730" y="4515"/>
                  </a:lnTo>
                  <a:lnTo>
                    <a:pt x="1153" y="4323"/>
                  </a:lnTo>
                  <a:lnTo>
                    <a:pt x="625" y="4131"/>
                  </a:lnTo>
                  <a:lnTo>
                    <a:pt x="193" y="3938"/>
                  </a:lnTo>
                  <a:lnTo>
                    <a:pt x="97" y="3842"/>
                  </a:lnTo>
                  <a:lnTo>
                    <a:pt x="49" y="37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9" name="Google Shape;4959;p75"/>
            <p:cNvSpPr/>
            <p:nvPr/>
          </p:nvSpPr>
          <p:spPr>
            <a:xfrm>
              <a:off x="1695675" y="2941525"/>
              <a:ext cx="49250" cy="70850"/>
            </a:xfrm>
            <a:custGeom>
              <a:avLst/>
              <a:gdLst/>
              <a:ahLst/>
              <a:cxnLst/>
              <a:rect l="l" t="t" r="r" b="b"/>
              <a:pathLst>
                <a:path w="1970" h="2834" extrusionOk="0">
                  <a:moveTo>
                    <a:pt x="1970" y="0"/>
                  </a:moveTo>
                  <a:lnTo>
                    <a:pt x="1633" y="96"/>
                  </a:lnTo>
                  <a:lnTo>
                    <a:pt x="1345" y="240"/>
                  </a:lnTo>
                  <a:lnTo>
                    <a:pt x="1105" y="432"/>
                  </a:lnTo>
                  <a:lnTo>
                    <a:pt x="865" y="625"/>
                  </a:lnTo>
                  <a:lnTo>
                    <a:pt x="673" y="865"/>
                  </a:lnTo>
                  <a:lnTo>
                    <a:pt x="529" y="1105"/>
                  </a:lnTo>
                  <a:lnTo>
                    <a:pt x="289" y="1585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241" y="2257"/>
                  </a:lnTo>
                  <a:lnTo>
                    <a:pt x="529" y="1729"/>
                  </a:lnTo>
                  <a:lnTo>
                    <a:pt x="865" y="1249"/>
                  </a:lnTo>
                  <a:lnTo>
                    <a:pt x="1201" y="865"/>
                  </a:lnTo>
                  <a:lnTo>
                    <a:pt x="1730" y="240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0" name="Google Shape;4960;p75"/>
            <p:cNvSpPr/>
            <p:nvPr/>
          </p:nvSpPr>
          <p:spPr>
            <a:xfrm>
              <a:off x="1695675" y="2941525"/>
              <a:ext cx="49250" cy="70850"/>
            </a:xfrm>
            <a:custGeom>
              <a:avLst/>
              <a:gdLst/>
              <a:ahLst/>
              <a:cxnLst/>
              <a:rect l="l" t="t" r="r" b="b"/>
              <a:pathLst>
                <a:path w="1970" h="2834" fill="none" extrusionOk="0">
                  <a:moveTo>
                    <a:pt x="1970" y="0"/>
                  </a:moveTo>
                  <a:lnTo>
                    <a:pt x="1970" y="0"/>
                  </a:lnTo>
                  <a:lnTo>
                    <a:pt x="1633" y="96"/>
                  </a:lnTo>
                  <a:lnTo>
                    <a:pt x="1345" y="240"/>
                  </a:lnTo>
                  <a:lnTo>
                    <a:pt x="1105" y="432"/>
                  </a:lnTo>
                  <a:lnTo>
                    <a:pt x="865" y="625"/>
                  </a:lnTo>
                  <a:lnTo>
                    <a:pt x="673" y="865"/>
                  </a:lnTo>
                  <a:lnTo>
                    <a:pt x="529" y="1105"/>
                  </a:lnTo>
                  <a:lnTo>
                    <a:pt x="289" y="1585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1" y="2834"/>
                  </a:lnTo>
                  <a:lnTo>
                    <a:pt x="241" y="2257"/>
                  </a:lnTo>
                  <a:lnTo>
                    <a:pt x="529" y="1729"/>
                  </a:lnTo>
                  <a:lnTo>
                    <a:pt x="865" y="1249"/>
                  </a:lnTo>
                  <a:lnTo>
                    <a:pt x="1201" y="865"/>
                  </a:lnTo>
                  <a:lnTo>
                    <a:pt x="1730" y="240"/>
                  </a:lnTo>
                  <a:lnTo>
                    <a:pt x="1970" y="0"/>
                  </a:lnTo>
                  <a:lnTo>
                    <a:pt x="197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1" name="Google Shape;4961;p75"/>
            <p:cNvSpPr/>
            <p:nvPr/>
          </p:nvSpPr>
          <p:spPr>
            <a:xfrm>
              <a:off x="1738900" y="2941525"/>
              <a:ext cx="13225" cy="55250"/>
            </a:xfrm>
            <a:custGeom>
              <a:avLst/>
              <a:gdLst/>
              <a:ahLst/>
              <a:cxnLst/>
              <a:rect l="l" t="t" r="r" b="b"/>
              <a:pathLst>
                <a:path w="529" h="2210" extrusionOk="0">
                  <a:moveTo>
                    <a:pt x="529" y="0"/>
                  </a:moveTo>
                  <a:lnTo>
                    <a:pt x="385" y="192"/>
                  </a:lnTo>
                  <a:lnTo>
                    <a:pt x="241" y="384"/>
                  </a:lnTo>
                  <a:lnTo>
                    <a:pt x="97" y="673"/>
                  </a:lnTo>
                  <a:lnTo>
                    <a:pt x="1" y="1009"/>
                  </a:lnTo>
                  <a:lnTo>
                    <a:pt x="1" y="1345"/>
                  </a:lnTo>
                  <a:lnTo>
                    <a:pt x="49" y="1585"/>
                  </a:lnTo>
                  <a:lnTo>
                    <a:pt x="97" y="1777"/>
                  </a:lnTo>
                  <a:lnTo>
                    <a:pt x="193" y="2017"/>
                  </a:lnTo>
                  <a:lnTo>
                    <a:pt x="385" y="2209"/>
                  </a:lnTo>
                  <a:lnTo>
                    <a:pt x="337" y="2017"/>
                  </a:lnTo>
                  <a:lnTo>
                    <a:pt x="289" y="1441"/>
                  </a:lnTo>
                  <a:lnTo>
                    <a:pt x="289" y="1057"/>
                  </a:lnTo>
                  <a:lnTo>
                    <a:pt x="337" y="721"/>
                  </a:lnTo>
                  <a:lnTo>
                    <a:pt x="433" y="336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2" name="Google Shape;4962;p75"/>
            <p:cNvSpPr/>
            <p:nvPr/>
          </p:nvSpPr>
          <p:spPr>
            <a:xfrm>
              <a:off x="1738900" y="2941525"/>
              <a:ext cx="13225" cy="55250"/>
            </a:xfrm>
            <a:custGeom>
              <a:avLst/>
              <a:gdLst/>
              <a:ahLst/>
              <a:cxnLst/>
              <a:rect l="l" t="t" r="r" b="b"/>
              <a:pathLst>
                <a:path w="529" h="2210" fill="none" extrusionOk="0">
                  <a:moveTo>
                    <a:pt x="529" y="0"/>
                  </a:moveTo>
                  <a:lnTo>
                    <a:pt x="529" y="0"/>
                  </a:lnTo>
                  <a:lnTo>
                    <a:pt x="385" y="192"/>
                  </a:lnTo>
                  <a:lnTo>
                    <a:pt x="241" y="384"/>
                  </a:lnTo>
                  <a:lnTo>
                    <a:pt x="97" y="673"/>
                  </a:lnTo>
                  <a:lnTo>
                    <a:pt x="1" y="1009"/>
                  </a:lnTo>
                  <a:lnTo>
                    <a:pt x="1" y="1345"/>
                  </a:lnTo>
                  <a:lnTo>
                    <a:pt x="49" y="1585"/>
                  </a:lnTo>
                  <a:lnTo>
                    <a:pt x="97" y="1777"/>
                  </a:lnTo>
                  <a:lnTo>
                    <a:pt x="193" y="2017"/>
                  </a:lnTo>
                  <a:lnTo>
                    <a:pt x="385" y="2209"/>
                  </a:lnTo>
                  <a:lnTo>
                    <a:pt x="385" y="2209"/>
                  </a:lnTo>
                  <a:lnTo>
                    <a:pt x="337" y="2017"/>
                  </a:lnTo>
                  <a:lnTo>
                    <a:pt x="289" y="1441"/>
                  </a:lnTo>
                  <a:lnTo>
                    <a:pt x="289" y="1057"/>
                  </a:lnTo>
                  <a:lnTo>
                    <a:pt x="337" y="721"/>
                  </a:lnTo>
                  <a:lnTo>
                    <a:pt x="433" y="336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3" name="Google Shape;4963;p75"/>
            <p:cNvSpPr/>
            <p:nvPr/>
          </p:nvSpPr>
          <p:spPr>
            <a:xfrm>
              <a:off x="1752100" y="2941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4" name="Google Shape;4964;p75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5" name="Google Shape;4965;p75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6" name="Google Shape;4966;p75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7" name="Google Shape;4967;p75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8" name="Google Shape;4968;p75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extrusionOk="0">
                  <a:moveTo>
                    <a:pt x="961" y="0"/>
                  </a:move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4632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9" name="Google Shape;4969;p75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fill="none" extrusionOk="0">
                  <a:moveTo>
                    <a:pt x="961" y="0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0" name="Google Shape;4970;p75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extrusionOk="0">
                  <a:moveTo>
                    <a:pt x="97" y="1"/>
                  </a:moveTo>
                  <a:lnTo>
                    <a:pt x="1" y="1057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1" name="Google Shape;4971;p75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1057"/>
                  </a:lnTo>
                  <a:lnTo>
                    <a:pt x="1" y="1057"/>
                  </a:lnTo>
                  <a:lnTo>
                    <a:pt x="865" y="1442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61" y="433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2" name="Google Shape;4972;p75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extrusionOk="0">
                  <a:moveTo>
                    <a:pt x="96" y="0"/>
                  </a:moveTo>
                  <a:lnTo>
                    <a:pt x="0" y="1009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7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3" name="Google Shape;4973;p75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fill="none" extrusionOk="0">
                  <a:moveTo>
                    <a:pt x="96" y="0"/>
                  </a:moveTo>
                  <a:lnTo>
                    <a:pt x="96" y="0"/>
                  </a:lnTo>
                  <a:lnTo>
                    <a:pt x="0" y="1009"/>
                  </a:lnTo>
                  <a:lnTo>
                    <a:pt x="0" y="1009"/>
                  </a:lnTo>
                  <a:lnTo>
                    <a:pt x="192" y="1105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336" y="96"/>
                  </a:lnTo>
                  <a:lnTo>
                    <a:pt x="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4" name="Google Shape;4974;p75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extrusionOk="0">
                  <a:moveTo>
                    <a:pt x="9269" y="0"/>
                  </a:move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5" name="Google Shape;4975;p75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fill="none" extrusionOk="0">
                  <a:moveTo>
                    <a:pt x="9269" y="0"/>
                  </a:moveTo>
                  <a:lnTo>
                    <a:pt x="7396" y="192"/>
                  </a:ln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6340" y="4947"/>
                  </a:lnTo>
                  <a:lnTo>
                    <a:pt x="6340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6340" y="6147"/>
                  </a:lnTo>
                  <a:lnTo>
                    <a:pt x="6340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6" name="Google Shape;4976;p75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extrusionOk="0">
                  <a:moveTo>
                    <a:pt x="1009" y="0"/>
                  </a:move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7" name="Google Shape;4977;p75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fill="none" extrusionOk="0">
                  <a:moveTo>
                    <a:pt x="1681" y="2209"/>
                  </a:move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lnTo>
                    <a:pt x="192" y="48"/>
                  </a:ln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8" name="Google Shape;4978;p75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extrusionOk="0">
                  <a:moveTo>
                    <a:pt x="192" y="0"/>
                  </a:moveTo>
                  <a:lnTo>
                    <a:pt x="48" y="336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9" name="Google Shape;4979;p75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48" y="336"/>
                  </a:lnTo>
                  <a:lnTo>
                    <a:pt x="0" y="673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913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441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961" y="144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0" name="Google Shape;4980;p75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1" name="Google Shape;4981;p75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fill="none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2" name="Google Shape;4982;p75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3" name="Google Shape;4983;p75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fill="none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4" name="Google Shape;4984;p75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extrusionOk="0">
                  <a:moveTo>
                    <a:pt x="2642" y="1"/>
                  </a:move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5" name="Google Shape;4985;p75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fill="none" extrusionOk="0">
                  <a:moveTo>
                    <a:pt x="144" y="2258"/>
                  </a:move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2546" y="6196"/>
                  </a:lnTo>
                  <a:lnTo>
                    <a:pt x="2834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2" y="1"/>
                  </a:ln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6" name="Google Shape;4986;p75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extrusionOk="0">
                  <a:moveTo>
                    <a:pt x="1009" y="1"/>
                  </a:move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7" name="Google Shape;4987;p75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fill="none" extrusionOk="0">
                  <a:moveTo>
                    <a:pt x="1009" y="1"/>
                  </a:moveTo>
                  <a:lnTo>
                    <a:pt x="1009" y="1"/>
                  </a:ln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8" name="Google Shape;4988;p75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extrusionOk="0">
                  <a:moveTo>
                    <a:pt x="8117" y="1"/>
                  </a:moveTo>
                  <a:lnTo>
                    <a:pt x="7349" y="97"/>
                  </a:lnTo>
                  <a:lnTo>
                    <a:pt x="6580" y="289"/>
                  </a:lnTo>
                  <a:lnTo>
                    <a:pt x="5860" y="529"/>
                  </a:lnTo>
                  <a:lnTo>
                    <a:pt x="5139" y="865"/>
                  </a:lnTo>
                  <a:lnTo>
                    <a:pt x="4467" y="1250"/>
                  </a:lnTo>
                  <a:lnTo>
                    <a:pt x="3843" y="1682"/>
                  </a:lnTo>
                  <a:lnTo>
                    <a:pt x="3218" y="2162"/>
                  </a:lnTo>
                  <a:lnTo>
                    <a:pt x="2642" y="2738"/>
                  </a:lnTo>
                  <a:lnTo>
                    <a:pt x="2162" y="3363"/>
                  </a:lnTo>
                  <a:lnTo>
                    <a:pt x="1682" y="3987"/>
                  </a:lnTo>
                  <a:lnTo>
                    <a:pt x="1297" y="4659"/>
                  </a:lnTo>
                  <a:lnTo>
                    <a:pt x="961" y="5380"/>
                  </a:lnTo>
                  <a:lnTo>
                    <a:pt x="673" y="6148"/>
                  </a:lnTo>
                  <a:lnTo>
                    <a:pt x="337" y="7349"/>
                  </a:lnTo>
                  <a:lnTo>
                    <a:pt x="145" y="8117"/>
                  </a:lnTo>
                  <a:lnTo>
                    <a:pt x="1" y="8886"/>
                  </a:lnTo>
                  <a:lnTo>
                    <a:pt x="1" y="9606"/>
                  </a:lnTo>
                  <a:lnTo>
                    <a:pt x="49" y="10374"/>
                  </a:lnTo>
                  <a:lnTo>
                    <a:pt x="145" y="11095"/>
                  </a:lnTo>
                  <a:lnTo>
                    <a:pt x="337" y="11815"/>
                  </a:lnTo>
                  <a:lnTo>
                    <a:pt x="577" y="12535"/>
                  </a:lnTo>
                  <a:lnTo>
                    <a:pt x="865" y="13160"/>
                  </a:lnTo>
                  <a:lnTo>
                    <a:pt x="1249" y="13832"/>
                  </a:lnTo>
                  <a:lnTo>
                    <a:pt x="1682" y="14408"/>
                  </a:lnTo>
                  <a:lnTo>
                    <a:pt x="2210" y="14937"/>
                  </a:lnTo>
                  <a:lnTo>
                    <a:pt x="2738" y="15465"/>
                  </a:lnTo>
                  <a:lnTo>
                    <a:pt x="3315" y="15897"/>
                  </a:lnTo>
                  <a:lnTo>
                    <a:pt x="3987" y="16281"/>
                  </a:lnTo>
                  <a:lnTo>
                    <a:pt x="4659" y="16618"/>
                  </a:lnTo>
                  <a:lnTo>
                    <a:pt x="5428" y="16906"/>
                  </a:lnTo>
                  <a:lnTo>
                    <a:pt x="8549" y="17866"/>
                  </a:lnTo>
                  <a:lnTo>
                    <a:pt x="9318" y="18058"/>
                  </a:lnTo>
                  <a:lnTo>
                    <a:pt x="10134" y="18154"/>
                  </a:lnTo>
                  <a:lnTo>
                    <a:pt x="10951" y="18250"/>
                  </a:lnTo>
                  <a:lnTo>
                    <a:pt x="11767" y="18202"/>
                  </a:lnTo>
                  <a:lnTo>
                    <a:pt x="12583" y="18154"/>
                  </a:lnTo>
                  <a:lnTo>
                    <a:pt x="13352" y="17962"/>
                  </a:lnTo>
                  <a:lnTo>
                    <a:pt x="14168" y="17770"/>
                  </a:lnTo>
                  <a:lnTo>
                    <a:pt x="14889" y="17482"/>
                  </a:lnTo>
                  <a:lnTo>
                    <a:pt x="15561" y="17098"/>
                  </a:lnTo>
                  <a:lnTo>
                    <a:pt x="16185" y="16714"/>
                  </a:lnTo>
                  <a:lnTo>
                    <a:pt x="16762" y="16185"/>
                  </a:lnTo>
                  <a:lnTo>
                    <a:pt x="17194" y="15657"/>
                  </a:lnTo>
                  <a:lnTo>
                    <a:pt x="17434" y="15321"/>
                  </a:lnTo>
                  <a:lnTo>
                    <a:pt x="17578" y="15033"/>
                  </a:lnTo>
                  <a:lnTo>
                    <a:pt x="17770" y="14697"/>
                  </a:lnTo>
                  <a:lnTo>
                    <a:pt x="17866" y="14312"/>
                  </a:lnTo>
                  <a:lnTo>
                    <a:pt x="17962" y="13976"/>
                  </a:lnTo>
                  <a:lnTo>
                    <a:pt x="18058" y="13592"/>
                  </a:lnTo>
                  <a:lnTo>
                    <a:pt x="18106" y="13160"/>
                  </a:lnTo>
                  <a:lnTo>
                    <a:pt x="18106" y="12728"/>
                  </a:lnTo>
                  <a:lnTo>
                    <a:pt x="18490" y="11527"/>
                  </a:lnTo>
                  <a:lnTo>
                    <a:pt x="18683" y="10758"/>
                  </a:lnTo>
                  <a:lnTo>
                    <a:pt x="18827" y="9990"/>
                  </a:lnTo>
                  <a:lnTo>
                    <a:pt x="18971" y="9222"/>
                  </a:lnTo>
                  <a:lnTo>
                    <a:pt x="19019" y="8453"/>
                  </a:lnTo>
                  <a:lnTo>
                    <a:pt x="19019" y="7685"/>
                  </a:lnTo>
                  <a:lnTo>
                    <a:pt x="18971" y="6916"/>
                  </a:lnTo>
                  <a:lnTo>
                    <a:pt x="18875" y="6196"/>
                  </a:lnTo>
                  <a:lnTo>
                    <a:pt x="18683" y="5476"/>
                  </a:lnTo>
                  <a:lnTo>
                    <a:pt x="18442" y="4803"/>
                  </a:lnTo>
                  <a:lnTo>
                    <a:pt x="18106" y="4179"/>
                  </a:lnTo>
                  <a:lnTo>
                    <a:pt x="17674" y="3603"/>
                  </a:lnTo>
                  <a:lnTo>
                    <a:pt x="17146" y="3074"/>
                  </a:lnTo>
                  <a:lnTo>
                    <a:pt x="16569" y="2642"/>
                  </a:lnTo>
                  <a:lnTo>
                    <a:pt x="15897" y="2258"/>
                  </a:lnTo>
                  <a:lnTo>
                    <a:pt x="15081" y="1922"/>
                  </a:lnTo>
                  <a:lnTo>
                    <a:pt x="14216" y="1682"/>
                  </a:lnTo>
                  <a:lnTo>
                    <a:pt x="10374" y="289"/>
                  </a:lnTo>
                  <a:lnTo>
                    <a:pt x="9654" y="97"/>
                  </a:lnTo>
                  <a:lnTo>
                    <a:pt x="8885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9" name="Google Shape;4989;p75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fill="none" extrusionOk="0">
                  <a:moveTo>
                    <a:pt x="10374" y="289"/>
                  </a:moveTo>
                  <a:lnTo>
                    <a:pt x="14216" y="1682"/>
                  </a:lnTo>
                  <a:lnTo>
                    <a:pt x="14216" y="1682"/>
                  </a:lnTo>
                  <a:lnTo>
                    <a:pt x="15081" y="1922"/>
                  </a:lnTo>
                  <a:lnTo>
                    <a:pt x="15897" y="2258"/>
                  </a:lnTo>
                  <a:lnTo>
                    <a:pt x="16569" y="2642"/>
                  </a:lnTo>
                  <a:lnTo>
                    <a:pt x="17146" y="3074"/>
                  </a:lnTo>
                  <a:lnTo>
                    <a:pt x="17674" y="3603"/>
                  </a:lnTo>
                  <a:lnTo>
                    <a:pt x="18106" y="4179"/>
                  </a:lnTo>
                  <a:lnTo>
                    <a:pt x="18442" y="4803"/>
                  </a:lnTo>
                  <a:lnTo>
                    <a:pt x="18683" y="5476"/>
                  </a:lnTo>
                  <a:lnTo>
                    <a:pt x="18875" y="6196"/>
                  </a:lnTo>
                  <a:lnTo>
                    <a:pt x="18971" y="6916"/>
                  </a:lnTo>
                  <a:lnTo>
                    <a:pt x="19019" y="7685"/>
                  </a:lnTo>
                  <a:lnTo>
                    <a:pt x="19019" y="8453"/>
                  </a:lnTo>
                  <a:lnTo>
                    <a:pt x="18971" y="9222"/>
                  </a:lnTo>
                  <a:lnTo>
                    <a:pt x="18827" y="9990"/>
                  </a:lnTo>
                  <a:lnTo>
                    <a:pt x="18683" y="10758"/>
                  </a:lnTo>
                  <a:lnTo>
                    <a:pt x="18490" y="11527"/>
                  </a:lnTo>
                  <a:lnTo>
                    <a:pt x="18106" y="12728"/>
                  </a:lnTo>
                  <a:lnTo>
                    <a:pt x="18106" y="12728"/>
                  </a:lnTo>
                  <a:lnTo>
                    <a:pt x="18106" y="13160"/>
                  </a:lnTo>
                  <a:lnTo>
                    <a:pt x="18058" y="13592"/>
                  </a:lnTo>
                  <a:lnTo>
                    <a:pt x="17962" y="13976"/>
                  </a:lnTo>
                  <a:lnTo>
                    <a:pt x="17866" y="14312"/>
                  </a:lnTo>
                  <a:lnTo>
                    <a:pt x="17770" y="14697"/>
                  </a:lnTo>
                  <a:lnTo>
                    <a:pt x="17578" y="15033"/>
                  </a:lnTo>
                  <a:lnTo>
                    <a:pt x="17434" y="15321"/>
                  </a:lnTo>
                  <a:lnTo>
                    <a:pt x="17194" y="15657"/>
                  </a:lnTo>
                  <a:lnTo>
                    <a:pt x="16762" y="16185"/>
                  </a:lnTo>
                  <a:lnTo>
                    <a:pt x="16185" y="16714"/>
                  </a:lnTo>
                  <a:lnTo>
                    <a:pt x="15561" y="17098"/>
                  </a:lnTo>
                  <a:lnTo>
                    <a:pt x="14889" y="17482"/>
                  </a:lnTo>
                  <a:lnTo>
                    <a:pt x="14168" y="17770"/>
                  </a:lnTo>
                  <a:lnTo>
                    <a:pt x="13352" y="17962"/>
                  </a:lnTo>
                  <a:lnTo>
                    <a:pt x="12583" y="18154"/>
                  </a:lnTo>
                  <a:lnTo>
                    <a:pt x="11767" y="18202"/>
                  </a:lnTo>
                  <a:lnTo>
                    <a:pt x="10951" y="18250"/>
                  </a:lnTo>
                  <a:lnTo>
                    <a:pt x="10134" y="18154"/>
                  </a:lnTo>
                  <a:lnTo>
                    <a:pt x="9318" y="18058"/>
                  </a:lnTo>
                  <a:lnTo>
                    <a:pt x="8549" y="17866"/>
                  </a:lnTo>
                  <a:lnTo>
                    <a:pt x="5428" y="16906"/>
                  </a:lnTo>
                  <a:lnTo>
                    <a:pt x="5428" y="16906"/>
                  </a:lnTo>
                  <a:lnTo>
                    <a:pt x="4659" y="16618"/>
                  </a:lnTo>
                  <a:lnTo>
                    <a:pt x="3987" y="16281"/>
                  </a:lnTo>
                  <a:lnTo>
                    <a:pt x="3315" y="15897"/>
                  </a:lnTo>
                  <a:lnTo>
                    <a:pt x="2738" y="15465"/>
                  </a:lnTo>
                  <a:lnTo>
                    <a:pt x="2210" y="14937"/>
                  </a:lnTo>
                  <a:lnTo>
                    <a:pt x="1682" y="14408"/>
                  </a:lnTo>
                  <a:lnTo>
                    <a:pt x="1249" y="13832"/>
                  </a:lnTo>
                  <a:lnTo>
                    <a:pt x="865" y="13160"/>
                  </a:lnTo>
                  <a:lnTo>
                    <a:pt x="577" y="12535"/>
                  </a:lnTo>
                  <a:lnTo>
                    <a:pt x="337" y="11815"/>
                  </a:lnTo>
                  <a:lnTo>
                    <a:pt x="145" y="11095"/>
                  </a:lnTo>
                  <a:lnTo>
                    <a:pt x="49" y="10374"/>
                  </a:lnTo>
                  <a:lnTo>
                    <a:pt x="1" y="9606"/>
                  </a:lnTo>
                  <a:lnTo>
                    <a:pt x="1" y="8886"/>
                  </a:lnTo>
                  <a:lnTo>
                    <a:pt x="145" y="8117"/>
                  </a:lnTo>
                  <a:lnTo>
                    <a:pt x="337" y="7349"/>
                  </a:lnTo>
                  <a:lnTo>
                    <a:pt x="673" y="6148"/>
                  </a:lnTo>
                  <a:lnTo>
                    <a:pt x="673" y="6148"/>
                  </a:lnTo>
                  <a:lnTo>
                    <a:pt x="961" y="5380"/>
                  </a:lnTo>
                  <a:lnTo>
                    <a:pt x="1297" y="4659"/>
                  </a:lnTo>
                  <a:lnTo>
                    <a:pt x="1682" y="3987"/>
                  </a:lnTo>
                  <a:lnTo>
                    <a:pt x="2162" y="3363"/>
                  </a:lnTo>
                  <a:lnTo>
                    <a:pt x="2642" y="2738"/>
                  </a:lnTo>
                  <a:lnTo>
                    <a:pt x="3218" y="2162"/>
                  </a:lnTo>
                  <a:lnTo>
                    <a:pt x="3843" y="1682"/>
                  </a:lnTo>
                  <a:lnTo>
                    <a:pt x="4467" y="1250"/>
                  </a:lnTo>
                  <a:lnTo>
                    <a:pt x="5139" y="865"/>
                  </a:lnTo>
                  <a:lnTo>
                    <a:pt x="5860" y="529"/>
                  </a:lnTo>
                  <a:lnTo>
                    <a:pt x="6580" y="289"/>
                  </a:lnTo>
                  <a:lnTo>
                    <a:pt x="7349" y="97"/>
                  </a:lnTo>
                  <a:lnTo>
                    <a:pt x="8117" y="1"/>
                  </a:lnTo>
                  <a:lnTo>
                    <a:pt x="8885" y="1"/>
                  </a:lnTo>
                  <a:lnTo>
                    <a:pt x="9654" y="97"/>
                  </a:lnTo>
                  <a:lnTo>
                    <a:pt x="10374" y="2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0" name="Google Shape;4990;p75"/>
            <p:cNvSpPr/>
            <p:nvPr/>
          </p:nvSpPr>
          <p:spPr>
            <a:xfrm>
              <a:off x="2126700" y="2775825"/>
              <a:ext cx="93675" cy="38450"/>
            </a:xfrm>
            <a:custGeom>
              <a:avLst/>
              <a:gdLst/>
              <a:ahLst/>
              <a:cxnLst/>
              <a:rect l="l" t="t" r="r" b="b"/>
              <a:pathLst>
                <a:path w="3747" h="1538" extrusionOk="0">
                  <a:moveTo>
                    <a:pt x="97" y="1"/>
                  </a:moveTo>
                  <a:lnTo>
                    <a:pt x="49" y="49"/>
                  </a:lnTo>
                  <a:lnTo>
                    <a:pt x="1" y="97"/>
                  </a:lnTo>
                  <a:lnTo>
                    <a:pt x="49" y="385"/>
                  </a:lnTo>
                  <a:lnTo>
                    <a:pt x="193" y="673"/>
                  </a:lnTo>
                  <a:lnTo>
                    <a:pt x="385" y="913"/>
                  </a:lnTo>
                  <a:lnTo>
                    <a:pt x="577" y="1105"/>
                  </a:lnTo>
                  <a:lnTo>
                    <a:pt x="817" y="1249"/>
                  </a:lnTo>
                  <a:lnTo>
                    <a:pt x="1105" y="1394"/>
                  </a:lnTo>
                  <a:lnTo>
                    <a:pt x="1393" y="1490"/>
                  </a:lnTo>
                  <a:lnTo>
                    <a:pt x="1682" y="1538"/>
                  </a:lnTo>
                  <a:lnTo>
                    <a:pt x="2594" y="1538"/>
                  </a:lnTo>
                  <a:lnTo>
                    <a:pt x="2882" y="1442"/>
                  </a:lnTo>
                  <a:lnTo>
                    <a:pt x="3170" y="1345"/>
                  </a:lnTo>
                  <a:lnTo>
                    <a:pt x="3410" y="1153"/>
                  </a:lnTo>
                  <a:lnTo>
                    <a:pt x="3603" y="961"/>
                  </a:lnTo>
                  <a:lnTo>
                    <a:pt x="3747" y="673"/>
                  </a:lnTo>
                  <a:lnTo>
                    <a:pt x="3747" y="625"/>
                  </a:lnTo>
                  <a:lnTo>
                    <a:pt x="3699" y="577"/>
                  </a:lnTo>
                  <a:lnTo>
                    <a:pt x="3651" y="625"/>
                  </a:lnTo>
                  <a:lnTo>
                    <a:pt x="3506" y="865"/>
                  </a:lnTo>
                  <a:lnTo>
                    <a:pt x="3314" y="1057"/>
                  </a:lnTo>
                  <a:lnTo>
                    <a:pt x="3074" y="1201"/>
                  </a:lnTo>
                  <a:lnTo>
                    <a:pt x="2786" y="1297"/>
                  </a:lnTo>
                  <a:lnTo>
                    <a:pt x="2498" y="1345"/>
                  </a:lnTo>
                  <a:lnTo>
                    <a:pt x="2210" y="1394"/>
                  </a:lnTo>
                  <a:lnTo>
                    <a:pt x="1634" y="1345"/>
                  </a:lnTo>
                  <a:lnTo>
                    <a:pt x="1153" y="1201"/>
                  </a:lnTo>
                  <a:lnTo>
                    <a:pt x="913" y="1057"/>
                  </a:lnTo>
                  <a:lnTo>
                    <a:pt x="673" y="913"/>
                  </a:lnTo>
                  <a:lnTo>
                    <a:pt x="481" y="769"/>
                  </a:lnTo>
                  <a:lnTo>
                    <a:pt x="337" y="577"/>
                  </a:lnTo>
                  <a:lnTo>
                    <a:pt x="241" y="337"/>
                  </a:lnTo>
                  <a:lnTo>
                    <a:pt x="145" y="4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1" name="Google Shape;4991;p75"/>
            <p:cNvSpPr/>
            <p:nvPr/>
          </p:nvSpPr>
          <p:spPr>
            <a:xfrm>
              <a:off x="2211950" y="2787850"/>
              <a:ext cx="12025" cy="13225"/>
            </a:xfrm>
            <a:custGeom>
              <a:avLst/>
              <a:gdLst/>
              <a:ahLst/>
              <a:cxnLst/>
              <a:rect l="l" t="t" r="r" b="b"/>
              <a:pathLst>
                <a:path w="481" h="529" extrusionOk="0">
                  <a:moveTo>
                    <a:pt x="193" y="0"/>
                  </a:moveTo>
                  <a:lnTo>
                    <a:pt x="193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44"/>
                  </a:lnTo>
                  <a:lnTo>
                    <a:pt x="48" y="144"/>
                  </a:lnTo>
                  <a:lnTo>
                    <a:pt x="96" y="192"/>
                  </a:lnTo>
                  <a:lnTo>
                    <a:pt x="96" y="144"/>
                  </a:lnTo>
                  <a:lnTo>
                    <a:pt x="145" y="144"/>
                  </a:lnTo>
                  <a:lnTo>
                    <a:pt x="193" y="192"/>
                  </a:lnTo>
                  <a:lnTo>
                    <a:pt x="241" y="192"/>
                  </a:lnTo>
                  <a:lnTo>
                    <a:pt x="289" y="240"/>
                  </a:lnTo>
                  <a:lnTo>
                    <a:pt x="337" y="240"/>
                  </a:lnTo>
                  <a:lnTo>
                    <a:pt x="337" y="288"/>
                  </a:lnTo>
                  <a:lnTo>
                    <a:pt x="337" y="336"/>
                  </a:lnTo>
                  <a:lnTo>
                    <a:pt x="385" y="384"/>
                  </a:lnTo>
                  <a:lnTo>
                    <a:pt x="385" y="432"/>
                  </a:lnTo>
                  <a:lnTo>
                    <a:pt x="337" y="480"/>
                  </a:lnTo>
                  <a:lnTo>
                    <a:pt x="337" y="528"/>
                  </a:lnTo>
                  <a:lnTo>
                    <a:pt x="433" y="528"/>
                  </a:lnTo>
                  <a:lnTo>
                    <a:pt x="481" y="336"/>
                  </a:lnTo>
                  <a:lnTo>
                    <a:pt x="481" y="192"/>
                  </a:lnTo>
                  <a:lnTo>
                    <a:pt x="337" y="48"/>
                  </a:lnTo>
                  <a:lnTo>
                    <a:pt x="289" y="48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2" name="Google Shape;4992;p75"/>
            <p:cNvSpPr/>
            <p:nvPr/>
          </p:nvSpPr>
          <p:spPr>
            <a:xfrm>
              <a:off x="2120700" y="2774625"/>
              <a:ext cx="18025" cy="8425"/>
            </a:xfrm>
            <a:custGeom>
              <a:avLst/>
              <a:gdLst/>
              <a:ahLst/>
              <a:cxnLst/>
              <a:rect l="l" t="t" r="r" b="b"/>
              <a:pathLst>
                <a:path w="721" h="337" extrusionOk="0">
                  <a:moveTo>
                    <a:pt x="385" y="1"/>
                  </a:moveTo>
                  <a:lnTo>
                    <a:pt x="145" y="49"/>
                  </a:lnTo>
                  <a:lnTo>
                    <a:pt x="49" y="241"/>
                  </a:lnTo>
                  <a:lnTo>
                    <a:pt x="1" y="289"/>
                  </a:lnTo>
                  <a:lnTo>
                    <a:pt x="49" y="337"/>
                  </a:lnTo>
                  <a:lnTo>
                    <a:pt x="97" y="337"/>
                  </a:lnTo>
                  <a:lnTo>
                    <a:pt x="193" y="289"/>
                  </a:lnTo>
                  <a:lnTo>
                    <a:pt x="193" y="241"/>
                  </a:lnTo>
                  <a:lnTo>
                    <a:pt x="241" y="241"/>
                  </a:lnTo>
                  <a:lnTo>
                    <a:pt x="289" y="193"/>
                  </a:lnTo>
                  <a:lnTo>
                    <a:pt x="481" y="193"/>
                  </a:lnTo>
                  <a:lnTo>
                    <a:pt x="577" y="241"/>
                  </a:lnTo>
                  <a:lnTo>
                    <a:pt x="625" y="289"/>
                  </a:lnTo>
                  <a:lnTo>
                    <a:pt x="673" y="289"/>
                  </a:lnTo>
                  <a:lnTo>
                    <a:pt x="721" y="241"/>
                  </a:lnTo>
                  <a:lnTo>
                    <a:pt x="721" y="193"/>
                  </a:lnTo>
                  <a:lnTo>
                    <a:pt x="577" y="49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75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930" y="1"/>
                  </a:move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4" name="Google Shape;4994;p75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144" y="2306"/>
                  </a:move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5" name="Google Shape;4995;p75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extrusionOk="0">
                  <a:moveTo>
                    <a:pt x="1778" y="0"/>
                  </a:move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6" name="Google Shape;4996;p75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fill="none" extrusionOk="0">
                  <a:moveTo>
                    <a:pt x="1778" y="0"/>
                  </a:moveTo>
                  <a:lnTo>
                    <a:pt x="1778" y="0"/>
                  </a:ln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2210" y="96"/>
                  </a:lnTo>
                  <a:lnTo>
                    <a:pt x="1970" y="0"/>
                  </a:lnTo>
                  <a:lnTo>
                    <a:pt x="17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7" name="Google Shape;4997;p75"/>
            <p:cNvSpPr/>
            <p:nvPr/>
          </p:nvSpPr>
          <p:spPr>
            <a:xfrm>
              <a:off x="2467675" y="28166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9"/>
                  </a:moveTo>
                  <a:lnTo>
                    <a:pt x="1" y="1"/>
                  </a:lnTo>
                  <a:lnTo>
                    <a:pt x="1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8" name="Google Shape;4998;p75"/>
            <p:cNvSpPr/>
            <p:nvPr/>
          </p:nvSpPr>
          <p:spPr>
            <a:xfrm>
              <a:off x="2477300" y="28082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75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extrusionOk="0">
                  <a:moveTo>
                    <a:pt x="1681" y="1"/>
                  </a:move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75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fill="none" extrusionOk="0">
                  <a:moveTo>
                    <a:pt x="1777" y="1"/>
                  </a:moveTo>
                  <a:lnTo>
                    <a:pt x="1777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lnTo>
                    <a:pt x="17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75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extrusionOk="0">
                  <a:moveTo>
                    <a:pt x="0" y="0"/>
                  </a:move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75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75"/>
            <p:cNvSpPr/>
            <p:nvPr/>
          </p:nvSpPr>
          <p:spPr>
            <a:xfrm>
              <a:off x="2053475" y="2612550"/>
              <a:ext cx="84050" cy="37250"/>
            </a:xfrm>
            <a:custGeom>
              <a:avLst/>
              <a:gdLst/>
              <a:ahLst/>
              <a:cxnLst/>
              <a:rect l="l" t="t" r="r" b="b"/>
              <a:pathLst>
                <a:path w="3362" h="1490" extrusionOk="0">
                  <a:moveTo>
                    <a:pt x="1825" y="0"/>
                  </a:moveTo>
                  <a:lnTo>
                    <a:pt x="1585" y="48"/>
                  </a:lnTo>
                  <a:lnTo>
                    <a:pt x="1345" y="96"/>
                  </a:lnTo>
                  <a:lnTo>
                    <a:pt x="1057" y="192"/>
                  </a:lnTo>
                  <a:lnTo>
                    <a:pt x="865" y="289"/>
                  </a:lnTo>
                  <a:lnTo>
                    <a:pt x="624" y="433"/>
                  </a:lnTo>
                  <a:lnTo>
                    <a:pt x="432" y="625"/>
                  </a:lnTo>
                  <a:lnTo>
                    <a:pt x="288" y="817"/>
                  </a:lnTo>
                  <a:lnTo>
                    <a:pt x="144" y="1057"/>
                  </a:lnTo>
                  <a:lnTo>
                    <a:pt x="0" y="1297"/>
                  </a:lnTo>
                  <a:lnTo>
                    <a:pt x="0" y="1393"/>
                  </a:lnTo>
                  <a:lnTo>
                    <a:pt x="96" y="1441"/>
                  </a:lnTo>
                  <a:lnTo>
                    <a:pt x="192" y="1489"/>
                  </a:lnTo>
                  <a:lnTo>
                    <a:pt x="288" y="1393"/>
                  </a:lnTo>
                  <a:lnTo>
                    <a:pt x="384" y="1201"/>
                  </a:lnTo>
                  <a:lnTo>
                    <a:pt x="528" y="1057"/>
                  </a:lnTo>
                  <a:lnTo>
                    <a:pt x="817" y="769"/>
                  </a:lnTo>
                  <a:lnTo>
                    <a:pt x="1201" y="529"/>
                  </a:lnTo>
                  <a:lnTo>
                    <a:pt x="1633" y="433"/>
                  </a:lnTo>
                  <a:lnTo>
                    <a:pt x="2017" y="385"/>
                  </a:lnTo>
                  <a:lnTo>
                    <a:pt x="2209" y="433"/>
                  </a:lnTo>
                  <a:lnTo>
                    <a:pt x="2449" y="481"/>
                  </a:lnTo>
                  <a:lnTo>
                    <a:pt x="2642" y="625"/>
                  </a:lnTo>
                  <a:lnTo>
                    <a:pt x="2786" y="817"/>
                  </a:lnTo>
                  <a:lnTo>
                    <a:pt x="2930" y="1009"/>
                  </a:lnTo>
                  <a:lnTo>
                    <a:pt x="3074" y="1201"/>
                  </a:lnTo>
                  <a:lnTo>
                    <a:pt x="3122" y="1297"/>
                  </a:lnTo>
                  <a:lnTo>
                    <a:pt x="3266" y="1297"/>
                  </a:lnTo>
                  <a:lnTo>
                    <a:pt x="3362" y="1201"/>
                  </a:lnTo>
                  <a:lnTo>
                    <a:pt x="3362" y="1105"/>
                  </a:lnTo>
                  <a:lnTo>
                    <a:pt x="3362" y="1057"/>
                  </a:lnTo>
                  <a:lnTo>
                    <a:pt x="3218" y="817"/>
                  </a:lnTo>
                  <a:lnTo>
                    <a:pt x="3026" y="577"/>
                  </a:lnTo>
                  <a:lnTo>
                    <a:pt x="2834" y="385"/>
                  </a:lnTo>
                  <a:lnTo>
                    <a:pt x="2593" y="240"/>
                  </a:lnTo>
                  <a:lnTo>
                    <a:pt x="2353" y="144"/>
                  </a:lnTo>
                  <a:lnTo>
                    <a:pt x="2113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75"/>
            <p:cNvSpPr/>
            <p:nvPr/>
          </p:nvSpPr>
          <p:spPr>
            <a:xfrm>
              <a:off x="2257575" y="2640150"/>
              <a:ext cx="79275" cy="45650"/>
            </a:xfrm>
            <a:custGeom>
              <a:avLst/>
              <a:gdLst/>
              <a:ahLst/>
              <a:cxnLst/>
              <a:rect l="l" t="t" r="r" b="b"/>
              <a:pathLst>
                <a:path w="3171" h="1826" extrusionOk="0">
                  <a:moveTo>
                    <a:pt x="1009" y="1"/>
                  </a:moveTo>
                  <a:lnTo>
                    <a:pt x="769" y="49"/>
                  </a:lnTo>
                  <a:lnTo>
                    <a:pt x="529" y="145"/>
                  </a:lnTo>
                  <a:lnTo>
                    <a:pt x="289" y="289"/>
                  </a:lnTo>
                  <a:lnTo>
                    <a:pt x="48" y="433"/>
                  </a:lnTo>
                  <a:lnTo>
                    <a:pt x="48" y="529"/>
                  </a:lnTo>
                  <a:lnTo>
                    <a:pt x="0" y="577"/>
                  </a:lnTo>
                  <a:lnTo>
                    <a:pt x="48" y="673"/>
                  </a:lnTo>
                  <a:lnTo>
                    <a:pt x="193" y="721"/>
                  </a:lnTo>
                  <a:lnTo>
                    <a:pt x="241" y="721"/>
                  </a:lnTo>
                  <a:lnTo>
                    <a:pt x="289" y="673"/>
                  </a:lnTo>
                  <a:lnTo>
                    <a:pt x="481" y="529"/>
                  </a:lnTo>
                  <a:lnTo>
                    <a:pt x="673" y="433"/>
                  </a:lnTo>
                  <a:lnTo>
                    <a:pt x="865" y="385"/>
                  </a:lnTo>
                  <a:lnTo>
                    <a:pt x="1057" y="337"/>
                  </a:lnTo>
                  <a:lnTo>
                    <a:pt x="1297" y="337"/>
                  </a:lnTo>
                  <a:lnTo>
                    <a:pt x="1489" y="385"/>
                  </a:lnTo>
                  <a:lnTo>
                    <a:pt x="1873" y="529"/>
                  </a:lnTo>
                  <a:lnTo>
                    <a:pt x="2210" y="721"/>
                  </a:lnTo>
                  <a:lnTo>
                    <a:pt x="2546" y="1009"/>
                  </a:lnTo>
                  <a:lnTo>
                    <a:pt x="2786" y="1346"/>
                  </a:lnTo>
                  <a:lnTo>
                    <a:pt x="2834" y="1538"/>
                  </a:lnTo>
                  <a:lnTo>
                    <a:pt x="2882" y="1730"/>
                  </a:lnTo>
                  <a:lnTo>
                    <a:pt x="2978" y="1826"/>
                  </a:lnTo>
                  <a:lnTo>
                    <a:pt x="3074" y="1826"/>
                  </a:lnTo>
                  <a:lnTo>
                    <a:pt x="3170" y="1730"/>
                  </a:lnTo>
                  <a:lnTo>
                    <a:pt x="3170" y="1634"/>
                  </a:lnTo>
                  <a:lnTo>
                    <a:pt x="3122" y="1394"/>
                  </a:lnTo>
                  <a:lnTo>
                    <a:pt x="3026" y="1154"/>
                  </a:lnTo>
                  <a:lnTo>
                    <a:pt x="2930" y="961"/>
                  </a:lnTo>
                  <a:lnTo>
                    <a:pt x="2786" y="769"/>
                  </a:lnTo>
                  <a:lnTo>
                    <a:pt x="2642" y="577"/>
                  </a:lnTo>
                  <a:lnTo>
                    <a:pt x="2450" y="385"/>
                  </a:lnTo>
                  <a:lnTo>
                    <a:pt x="2017" y="145"/>
                  </a:lnTo>
                  <a:lnTo>
                    <a:pt x="1777" y="49"/>
                  </a:lnTo>
                  <a:lnTo>
                    <a:pt x="1489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75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extrusionOk="0">
                  <a:moveTo>
                    <a:pt x="1201" y="1"/>
                  </a:move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75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fill="none" extrusionOk="0">
                  <a:moveTo>
                    <a:pt x="1442" y="1"/>
                  </a:moveTo>
                  <a:lnTo>
                    <a:pt x="1442" y="1"/>
                  </a:lnTo>
                  <a:lnTo>
                    <a:pt x="1201" y="1"/>
                  </a:ln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2018" y="49"/>
                  </a:lnTo>
                  <a:lnTo>
                    <a:pt x="1730" y="1"/>
                  </a:lnTo>
                  <a:lnTo>
                    <a:pt x="144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75"/>
            <p:cNvSpPr/>
            <p:nvPr/>
          </p:nvSpPr>
          <p:spPr>
            <a:xfrm>
              <a:off x="2229950" y="2694200"/>
              <a:ext cx="100875" cy="121275"/>
            </a:xfrm>
            <a:custGeom>
              <a:avLst/>
              <a:gdLst/>
              <a:ahLst/>
              <a:cxnLst/>
              <a:rect l="l" t="t" r="r" b="b"/>
              <a:pathLst>
                <a:path w="4035" h="4851" extrusionOk="0">
                  <a:moveTo>
                    <a:pt x="2018" y="0"/>
                  </a:moveTo>
                  <a:lnTo>
                    <a:pt x="1634" y="96"/>
                  </a:lnTo>
                  <a:lnTo>
                    <a:pt x="1298" y="192"/>
                  </a:lnTo>
                  <a:lnTo>
                    <a:pt x="961" y="384"/>
                  </a:lnTo>
                  <a:lnTo>
                    <a:pt x="721" y="624"/>
                  </a:lnTo>
                  <a:lnTo>
                    <a:pt x="481" y="913"/>
                  </a:lnTo>
                  <a:lnTo>
                    <a:pt x="289" y="1249"/>
                  </a:lnTo>
                  <a:lnTo>
                    <a:pt x="193" y="1633"/>
                  </a:lnTo>
                  <a:lnTo>
                    <a:pt x="49" y="2641"/>
                  </a:lnTo>
                  <a:lnTo>
                    <a:pt x="1" y="3026"/>
                  </a:lnTo>
                  <a:lnTo>
                    <a:pt x="49" y="3410"/>
                  </a:lnTo>
                  <a:lnTo>
                    <a:pt x="193" y="3746"/>
                  </a:lnTo>
                  <a:lnTo>
                    <a:pt x="385" y="4082"/>
                  </a:lnTo>
                  <a:lnTo>
                    <a:pt x="625" y="4370"/>
                  </a:lnTo>
                  <a:lnTo>
                    <a:pt x="913" y="4562"/>
                  </a:lnTo>
                  <a:lnTo>
                    <a:pt x="1249" y="4755"/>
                  </a:lnTo>
                  <a:lnTo>
                    <a:pt x="1634" y="4851"/>
                  </a:lnTo>
                  <a:lnTo>
                    <a:pt x="2018" y="4851"/>
                  </a:lnTo>
                  <a:lnTo>
                    <a:pt x="2402" y="4803"/>
                  </a:lnTo>
                  <a:lnTo>
                    <a:pt x="2738" y="4707"/>
                  </a:lnTo>
                  <a:lnTo>
                    <a:pt x="3074" y="4514"/>
                  </a:lnTo>
                  <a:lnTo>
                    <a:pt x="3315" y="4274"/>
                  </a:lnTo>
                  <a:lnTo>
                    <a:pt x="3555" y="3986"/>
                  </a:lnTo>
                  <a:lnTo>
                    <a:pt x="3747" y="3650"/>
                  </a:lnTo>
                  <a:lnTo>
                    <a:pt x="3843" y="3266"/>
                  </a:lnTo>
                  <a:lnTo>
                    <a:pt x="3987" y="2257"/>
                  </a:lnTo>
                  <a:lnTo>
                    <a:pt x="4035" y="1873"/>
                  </a:lnTo>
                  <a:lnTo>
                    <a:pt x="3987" y="1489"/>
                  </a:lnTo>
                  <a:lnTo>
                    <a:pt x="3843" y="1153"/>
                  </a:lnTo>
                  <a:lnTo>
                    <a:pt x="3651" y="817"/>
                  </a:lnTo>
                  <a:lnTo>
                    <a:pt x="3411" y="528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02" y="48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75"/>
            <p:cNvSpPr/>
            <p:nvPr/>
          </p:nvSpPr>
          <p:spPr>
            <a:xfrm>
              <a:off x="2229950" y="2701400"/>
              <a:ext cx="73275" cy="104475"/>
            </a:xfrm>
            <a:custGeom>
              <a:avLst/>
              <a:gdLst/>
              <a:ahLst/>
              <a:cxnLst/>
              <a:rect l="l" t="t" r="r" b="b"/>
              <a:pathLst>
                <a:path w="2931" h="4179" extrusionOk="0">
                  <a:moveTo>
                    <a:pt x="1298" y="0"/>
                  </a:moveTo>
                  <a:lnTo>
                    <a:pt x="1057" y="48"/>
                  </a:lnTo>
                  <a:lnTo>
                    <a:pt x="769" y="288"/>
                  </a:lnTo>
                  <a:lnTo>
                    <a:pt x="481" y="577"/>
                  </a:lnTo>
                  <a:lnTo>
                    <a:pt x="289" y="961"/>
                  </a:lnTo>
                  <a:lnTo>
                    <a:pt x="193" y="1345"/>
                  </a:lnTo>
                  <a:lnTo>
                    <a:pt x="49" y="2353"/>
                  </a:lnTo>
                  <a:lnTo>
                    <a:pt x="1" y="2594"/>
                  </a:lnTo>
                  <a:lnTo>
                    <a:pt x="1" y="2834"/>
                  </a:lnTo>
                  <a:lnTo>
                    <a:pt x="49" y="3074"/>
                  </a:lnTo>
                  <a:lnTo>
                    <a:pt x="145" y="3314"/>
                  </a:lnTo>
                  <a:lnTo>
                    <a:pt x="193" y="3554"/>
                  </a:lnTo>
                  <a:lnTo>
                    <a:pt x="337" y="3746"/>
                  </a:lnTo>
                  <a:lnTo>
                    <a:pt x="625" y="4082"/>
                  </a:lnTo>
                  <a:lnTo>
                    <a:pt x="865" y="4178"/>
                  </a:lnTo>
                  <a:lnTo>
                    <a:pt x="1249" y="4178"/>
                  </a:lnTo>
                  <a:lnTo>
                    <a:pt x="1586" y="4082"/>
                  </a:lnTo>
                  <a:lnTo>
                    <a:pt x="1874" y="3938"/>
                  </a:lnTo>
                  <a:lnTo>
                    <a:pt x="2162" y="3746"/>
                  </a:lnTo>
                  <a:lnTo>
                    <a:pt x="2402" y="3458"/>
                  </a:lnTo>
                  <a:lnTo>
                    <a:pt x="2642" y="3122"/>
                  </a:lnTo>
                  <a:lnTo>
                    <a:pt x="2786" y="2786"/>
                  </a:lnTo>
                  <a:lnTo>
                    <a:pt x="2882" y="2353"/>
                  </a:lnTo>
                  <a:lnTo>
                    <a:pt x="2930" y="1921"/>
                  </a:lnTo>
                  <a:lnTo>
                    <a:pt x="2882" y="1537"/>
                  </a:lnTo>
                  <a:lnTo>
                    <a:pt x="2786" y="1153"/>
                  </a:lnTo>
                  <a:lnTo>
                    <a:pt x="2642" y="817"/>
                  </a:lnTo>
                  <a:lnTo>
                    <a:pt x="2450" y="529"/>
                  </a:lnTo>
                  <a:lnTo>
                    <a:pt x="2210" y="288"/>
                  </a:lnTo>
                  <a:lnTo>
                    <a:pt x="187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75"/>
            <p:cNvSpPr/>
            <p:nvPr/>
          </p:nvSpPr>
          <p:spPr>
            <a:xfrm>
              <a:off x="2161525" y="2737400"/>
              <a:ext cx="22825" cy="22850"/>
            </a:xfrm>
            <a:custGeom>
              <a:avLst/>
              <a:gdLst/>
              <a:ahLst/>
              <a:cxnLst/>
              <a:rect l="l" t="t" r="r" b="b"/>
              <a:pathLst>
                <a:path w="913" h="914" extrusionOk="0">
                  <a:moveTo>
                    <a:pt x="144" y="1"/>
                  </a:moveTo>
                  <a:lnTo>
                    <a:pt x="96" y="49"/>
                  </a:lnTo>
                  <a:lnTo>
                    <a:pt x="0" y="433"/>
                  </a:lnTo>
                  <a:lnTo>
                    <a:pt x="0" y="625"/>
                  </a:lnTo>
                  <a:lnTo>
                    <a:pt x="0" y="769"/>
                  </a:lnTo>
                  <a:lnTo>
                    <a:pt x="0" y="865"/>
                  </a:lnTo>
                  <a:lnTo>
                    <a:pt x="48" y="913"/>
                  </a:lnTo>
                  <a:lnTo>
                    <a:pt x="144" y="865"/>
                  </a:lnTo>
                  <a:lnTo>
                    <a:pt x="144" y="769"/>
                  </a:lnTo>
                  <a:lnTo>
                    <a:pt x="144" y="673"/>
                  </a:lnTo>
                  <a:lnTo>
                    <a:pt x="192" y="481"/>
                  </a:lnTo>
                  <a:lnTo>
                    <a:pt x="213" y="319"/>
                  </a:lnTo>
                  <a:lnTo>
                    <a:pt x="289" y="433"/>
                  </a:lnTo>
                  <a:lnTo>
                    <a:pt x="433" y="673"/>
                  </a:lnTo>
                  <a:lnTo>
                    <a:pt x="481" y="721"/>
                  </a:lnTo>
                  <a:lnTo>
                    <a:pt x="529" y="721"/>
                  </a:lnTo>
                  <a:lnTo>
                    <a:pt x="625" y="673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65" y="145"/>
                  </a:lnTo>
                  <a:lnTo>
                    <a:pt x="769" y="97"/>
                  </a:lnTo>
                  <a:lnTo>
                    <a:pt x="721" y="145"/>
                  </a:lnTo>
                  <a:lnTo>
                    <a:pt x="520" y="446"/>
                  </a:lnTo>
                  <a:lnTo>
                    <a:pt x="520" y="446"/>
                  </a:lnTo>
                  <a:lnTo>
                    <a:pt x="433" y="337"/>
                  </a:lnTo>
                  <a:lnTo>
                    <a:pt x="337" y="193"/>
                  </a:lnTo>
                  <a:lnTo>
                    <a:pt x="241" y="49"/>
                  </a:lnTo>
                  <a:lnTo>
                    <a:pt x="192" y="49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75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extrusionOk="0">
                  <a:moveTo>
                    <a:pt x="2162" y="0"/>
                  </a:moveTo>
                  <a:lnTo>
                    <a:pt x="1826" y="48"/>
                  </a:lnTo>
                  <a:lnTo>
                    <a:pt x="1442" y="144"/>
                  </a:lnTo>
                  <a:lnTo>
                    <a:pt x="1106" y="288"/>
                  </a:lnTo>
                  <a:lnTo>
                    <a:pt x="817" y="529"/>
                  </a:lnTo>
                  <a:lnTo>
                    <a:pt x="577" y="817"/>
                  </a:lnTo>
                  <a:lnTo>
                    <a:pt x="385" y="1153"/>
                  </a:lnTo>
                  <a:lnTo>
                    <a:pt x="289" y="1489"/>
                  </a:lnTo>
                  <a:lnTo>
                    <a:pt x="49" y="2498"/>
                  </a:lnTo>
                  <a:lnTo>
                    <a:pt x="1" y="2882"/>
                  </a:lnTo>
                  <a:lnTo>
                    <a:pt x="49" y="3266"/>
                  </a:lnTo>
                  <a:lnTo>
                    <a:pt x="145" y="3650"/>
                  </a:lnTo>
                  <a:lnTo>
                    <a:pt x="337" y="3938"/>
                  </a:lnTo>
                  <a:lnTo>
                    <a:pt x="577" y="4227"/>
                  </a:lnTo>
                  <a:lnTo>
                    <a:pt x="817" y="4467"/>
                  </a:lnTo>
                  <a:lnTo>
                    <a:pt x="1154" y="4659"/>
                  </a:lnTo>
                  <a:lnTo>
                    <a:pt x="1538" y="4803"/>
                  </a:lnTo>
                  <a:lnTo>
                    <a:pt x="1922" y="4851"/>
                  </a:lnTo>
                  <a:lnTo>
                    <a:pt x="2306" y="4803"/>
                  </a:lnTo>
                  <a:lnTo>
                    <a:pt x="2642" y="4707"/>
                  </a:lnTo>
                  <a:lnTo>
                    <a:pt x="2979" y="4515"/>
                  </a:lnTo>
                  <a:lnTo>
                    <a:pt x="3267" y="4323"/>
                  </a:lnTo>
                  <a:lnTo>
                    <a:pt x="3507" y="4034"/>
                  </a:lnTo>
                  <a:lnTo>
                    <a:pt x="3699" y="3698"/>
                  </a:lnTo>
                  <a:lnTo>
                    <a:pt x="3843" y="3314"/>
                  </a:lnTo>
                  <a:lnTo>
                    <a:pt x="4035" y="2306"/>
                  </a:lnTo>
                  <a:lnTo>
                    <a:pt x="4083" y="1921"/>
                  </a:lnTo>
                  <a:lnTo>
                    <a:pt x="4035" y="1537"/>
                  </a:lnTo>
                  <a:lnTo>
                    <a:pt x="3939" y="1201"/>
                  </a:lnTo>
                  <a:lnTo>
                    <a:pt x="3795" y="865"/>
                  </a:lnTo>
                  <a:lnTo>
                    <a:pt x="3555" y="577"/>
                  </a:lnTo>
                  <a:lnTo>
                    <a:pt x="3267" y="336"/>
                  </a:lnTo>
                  <a:lnTo>
                    <a:pt x="2931" y="144"/>
                  </a:lnTo>
                  <a:lnTo>
                    <a:pt x="2594" y="48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75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fill="none" extrusionOk="0">
                  <a:moveTo>
                    <a:pt x="1538" y="4803"/>
                  </a:moveTo>
                  <a:lnTo>
                    <a:pt x="1538" y="4803"/>
                  </a:lnTo>
                  <a:lnTo>
                    <a:pt x="1538" y="4803"/>
                  </a:lnTo>
                  <a:lnTo>
                    <a:pt x="1154" y="4659"/>
                  </a:lnTo>
                  <a:lnTo>
                    <a:pt x="817" y="4467"/>
                  </a:lnTo>
                  <a:lnTo>
                    <a:pt x="577" y="4227"/>
                  </a:lnTo>
                  <a:lnTo>
                    <a:pt x="337" y="3938"/>
                  </a:lnTo>
                  <a:lnTo>
                    <a:pt x="145" y="3650"/>
                  </a:lnTo>
                  <a:lnTo>
                    <a:pt x="49" y="3266"/>
                  </a:lnTo>
                  <a:lnTo>
                    <a:pt x="1" y="2882"/>
                  </a:lnTo>
                  <a:lnTo>
                    <a:pt x="49" y="2498"/>
                  </a:lnTo>
                  <a:lnTo>
                    <a:pt x="289" y="1489"/>
                  </a:lnTo>
                  <a:lnTo>
                    <a:pt x="289" y="1489"/>
                  </a:lnTo>
                  <a:lnTo>
                    <a:pt x="385" y="1153"/>
                  </a:lnTo>
                  <a:lnTo>
                    <a:pt x="577" y="817"/>
                  </a:lnTo>
                  <a:lnTo>
                    <a:pt x="817" y="529"/>
                  </a:lnTo>
                  <a:lnTo>
                    <a:pt x="1106" y="288"/>
                  </a:lnTo>
                  <a:lnTo>
                    <a:pt x="1442" y="144"/>
                  </a:lnTo>
                  <a:lnTo>
                    <a:pt x="1826" y="48"/>
                  </a:lnTo>
                  <a:lnTo>
                    <a:pt x="2162" y="0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931" y="144"/>
                  </a:lnTo>
                  <a:lnTo>
                    <a:pt x="3267" y="336"/>
                  </a:lnTo>
                  <a:lnTo>
                    <a:pt x="3555" y="577"/>
                  </a:lnTo>
                  <a:lnTo>
                    <a:pt x="3795" y="865"/>
                  </a:lnTo>
                  <a:lnTo>
                    <a:pt x="3939" y="1201"/>
                  </a:lnTo>
                  <a:lnTo>
                    <a:pt x="4035" y="1537"/>
                  </a:lnTo>
                  <a:lnTo>
                    <a:pt x="4083" y="1921"/>
                  </a:lnTo>
                  <a:lnTo>
                    <a:pt x="4035" y="2306"/>
                  </a:lnTo>
                  <a:lnTo>
                    <a:pt x="3843" y="3314"/>
                  </a:lnTo>
                  <a:lnTo>
                    <a:pt x="3843" y="3314"/>
                  </a:lnTo>
                  <a:lnTo>
                    <a:pt x="3699" y="3698"/>
                  </a:lnTo>
                  <a:lnTo>
                    <a:pt x="3507" y="4034"/>
                  </a:lnTo>
                  <a:lnTo>
                    <a:pt x="3267" y="4323"/>
                  </a:lnTo>
                  <a:lnTo>
                    <a:pt x="2979" y="4515"/>
                  </a:lnTo>
                  <a:lnTo>
                    <a:pt x="2642" y="4707"/>
                  </a:lnTo>
                  <a:lnTo>
                    <a:pt x="2306" y="4803"/>
                  </a:lnTo>
                  <a:lnTo>
                    <a:pt x="1922" y="4851"/>
                  </a:lnTo>
                  <a:lnTo>
                    <a:pt x="1538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75"/>
            <p:cNvSpPr/>
            <p:nvPr/>
          </p:nvSpPr>
          <p:spPr>
            <a:xfrm>
              <a:off x="2073875" y="2671375"/>
              <a:ext cx="74475" cy="103275"/>
            </a:xfrm>
            <a:custGeom>
              <a:avLst/>
              <a:gdLst/>
              <a:ahLst/>
              <a:cxnLst/>
              <a:rect l="l" t="t" r="r" b="b"/>
              <a:pathLst>
                <a:path w="2979" h="4131" extrusionOk="0">
                  <a:moveTo>
                    <a:pt x="1826" y="1"/>
                  </a:moveTo>
                  <a:lnTo>
                    <a:pt x="1489" y="49"/>
                  </a:lnTo>
                  <a:lnTo>
                    <a:pt x="1153" y="145"/>
                  </a:lnTo>
                  <a:lnTo>
                    <a:pt x="865" y="385"/>
                  </a:lnTo>
                  <a:lnTo>
                    <a:pt x="577" y="625"/>
                  </a:lnTo>
                  <a:lnTo>
                    <a:pt x="337" y="913"/>
                  </a:lnTo>
                  <a:lnTo>
                    <a:pt x="193" y="1297"/>
                  </a:lnTo>
                  <a:lnTo>
                    <a:pt x="49" y="1681"/>
                  </a:lnTo>
                  <a:lnTo>
                    <a:pt x="1" y="2114"/>
                  </a:lnTo>
                  <a:lnTo>
                    <a:pt x="1" y="2546"/>
                  </a:lnTo>
                  <a:lnTo>
                    <a:pt x="97" y="2930"/>
                  </a:lnTo>
                  <a:lnTo>
                    <a:pt x="241" y="3266"/>
                  </a:lnTo>
                  <a:lnTo>
                    <a:pt x="433" y="3554"/>
                  </a:lnTo>
                  <a:lnTo>
                    <a:pt x="673" y="3795"/>
                  </a:lnTo>
                  <a:lnTo>
                    <a:pt x="961" y="3987"/>
                  </a:lnTo>
                  <a:lnTo>
                    <a:pt x="1249" y="4131"/>
                  </a:lnTo>
                  <a:lnTo>
                    <a:pt x="1537" y="4131"/>
                  </a:lnTo>
                  <a:lnTo>
                    <a:pt x="1922" y="3939"/>
                  </a:lnTo>
                  <a:lnTo>
                    <a:pt x="2114" y="3795"/>
                  </a:lnTo>
                  <a:lnTo>
                    <a:pt x="2306" y="3602"/>
                  </a:lnTo>
                  <a:lnTo>
                    <a:pt x="2450" y="3410"/>
                  </a:lnTo>
                  <a:lnTo>
                    <a:pt x="2546" y="3218"/>
                  </a:lnTo>
                  <a:lnTo>
                    <a:pt x="2642" y="2978"/>
                  </a:lnTo>
                  <a:lnTo>
                    <a:pt x="2738" y="2738"/>
                  </a:lnTo>
                  <a:lnTo>
                    <a:pt x="2930" y="1730"/>
                  </a:lnTo>
                  <a:lnTo>
                    <a:pt x="2978" y="1345"/>
                  </a:lnTo>
                  <a:lnTo>
                    <a:pt x="2930" y="913"/>
                  </a:lnTo>
                  <a:lnTo>
                    <a:pt x="2786" y="529"/>
                  </a:lnTo>
                  <a:lnTo>
                    <a:pt x="2594" y="193"/>
                  </a:lnTo>
                  <a:lnTo>
                    <a:pt x="2402" y="97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75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extrusionOk="0">
                  <a:moveTo>
                    <a:pt x="11094" y="1"/>
                  </a:moveTo>
                  <a:lnTo>
                    <a:pt x="9941" y="97"/>
                  </a:lnTo>
                  <a:lnTo>
                    <a:pt x="8837" y="241"/>
                  </a:lnTo>
                  <a:lnTo>
                    <a:pt x="8309" y="385"/>
                  </a:lnTo>
                  <a:lnTo>
                    <a:pt x="7732" y="529"/>
                  </a:lnTo>
                  <a:lnTo>
                    <a:pt x="6628" y="961"/>
                  </a:lnTo>
                  <a:lnTo>
                    <a:pt x="5571" y="1441"/>
                  </a:lnTo>
                  <a:lnTo>
                    <a:pt x="4563" y="2066"/>
                  </a:lnTo>
                  <a:lnTo>
                    <a:pt x="3650" y="2738"/>
                  </a:lnTo>
                  <a:lnTo>
                    <a:pt x="3218" y="3122"/>
                  </a:lnTo>
                  <a:lnTo>
                    <a:pt x="2786" y="3506"/>
                  </a:lnTo>
                  <a:lnTo>
                    <a:pt x="2401" y="3939"/>
                  </a:lnTo>
                  <a:lnTo>
                    <a:pt x="2017" y="4371"/>
                  </a:lnTo>
                  <a:lnTo>
                    <a:pt x="1681" y="4851"/>
                  </a:lnTo>
                  <a:lnTo>
                    <a:pt x="1393" y="5331"/>
                  </a:lnTo>
                  <a:lnTo>
                    <a:pt x="1105" y="5812"/>
                  </a:lnTo>
                  <a:lnTo>
                    <a:pt x="817" y="6292"/>
                  </a:lnTo>
                  <a:lnTo>
                    <a:pt x="625" y="6820"/>
                  </a:lnTo>
                  <a:lnTo>
                    <a:pt x="432" y="7348"/>
                  </a:lnTo>
                  <a:lnTo>
                    <a:pt x="240" y="7925"/>
                  </a:lnTo>
                  <a:lnTo>
                    <a:pt x="144" y="8453"/>
                  </a:lnTo>
                  <a:lnTo>
                    <a:pt x="48" y="9029"/>
                  </a:lnTo>
                  <a:lnTo>
                    <a:pt x="0" y="9606"/>
                  </a:lnTo>
                  <a:lnTo>
                    <a:pt x="0" y="10230"/>
                  </a:lnTo>
                  <a:lnTo>
                    <a:pt x="0" y="10806"/>
                  </a:lnTo>
                  <a:lnTo>
                    <a:pt x="96" y="11431"/>
                  </a:lnTo>
                  <a:lnTo>
                    <a:pt x="192" y="12055"/>
                  </a:lnTo>
                  <a:lnTo>
                    <a:pt x="384" y="12631"/>
                  </a:lnTo>
                  <a:lnTo>
                    <a:pt x="577" y="13304"/>
                  </a:lnTo>
                  <a:lnTo>
                    <a:pt x="817" y="13928"/>
                  </a:lnTo>
                  <a:lnTo>
                    <a:pt x="1153" y="14552"/>
                  </a:lnTo>
                  <a:lnTo>
                    <a:pt x="1201" y="14312"/>
                  </a:lnTo>
                  <a:lnTo>
                    <a:pt x="1345" y="13688"/>
                  </a:lnTo>
                  <a:lnTo>
                    <a:pt x="1633" y="12775"/>
                  </a:lnTo>
                  <a:lnTo>
                    <a:pt x="1825" y="12247"/>
                  </a:lnTo>
                  <a:lnTo>
                    <a:pt x="2065" y="11671"/>
                  </a:lnTo>
                  <a:lnTo>
                    <a:pt x="2401" y="11046"/>
                  </a:lnTo>
                  <a:lnTo>
                    <a:pt x="2738" y="10422"/>
                  </a:lnTo>
                  <a:lnTo>
                    <a:pt x="3122" y="9846"/>
                  </a:lnTo>
                  <a:lnTo>
                    <a:pt x="3602" y="9221"/>
                  </a:lnTo>
                  <a:lnTo>
                    <a:pt x="4130" y="8645"/>
                  </a:lnTo>
                  <a:lnTo>
                    <a:pt x="4707" y="8117"/>
                  </a:lnTo>
                  <a:lnTo>
                    <a:pt x="5331" y="7637"/>
                  </a:lnTo>
                  <a:lnTo>
                    <a:pt x="6051" y="7204"/>
                  </a:lnTo>
                  <a:lnTo>
                    <a:pt x="5907" y="7589"/>
                  </a:lnTo>
                  <a:lnTo>
                    <a:pt x="5715" y="7973"/>
                  </a:lnTo>
                  <a:lnTo>
                    <a:pt x="5475" y="8789"/>
                  </a:lnTo>
                  <a:lnTo>
                    <a:pt x="5283" y="9654"/>
                  </a:lnTo>
                  <a:lnTo>
                    <a:pt x="8357" y="10422"/>
                  </a:lnTo>
                  <a:lnTo>
                    <a:pt x="8453" y="9462"/>
                  </a:lnTo>
                  <a:lnTo>
                    <a:pt x="8549" y="8933"/>
                  </a:lnTo>
                  <a:lnTo>
                    <a:pt x="8645" y="8405"/>
                  </a:lnTo>
                  <a:lnTo>
                    <a:pt x="8837" y="7877"/>
                  </a:lnTo>
                  <a:lnTo>
                    <a:pt x="9077" y="7397"/>
                  </a:lnTo>
                  <a:lnTo>
                    <a:pt x="9365" y="6964"/>
                  </a:lnTo>
                  <a:lnTo>
                    <a:pt x="9509" y="6772"/>
                  </a:lnTo>
                  <a:lnTo>
                    <a:pt x="9701" y="6676"/>
                  </a:lnTo>
                  <a:lnTo>
                    <a:pt x="9605" y="7060"/>
                  </a:lnTo>
                  <a:lnTo>
                    <a:pt x="9317" y="8069"/>
                  </a:lnTo>
                  <a:lnTo>
                    <a:pt x="9221" y="8693"/>
                  </a:lnTo>
                  <a:lnTo>
                    <a:pt x="9125" y="9366"/>
                  </a:lnTo>
                  <a:lnTo>
                    <a:pt x="9077" y="9990"/>
                  </a:lnTo>
                  <a:lnTo>
                    <a:pt x="9077" y="10566"/>
                  </a:lnTo>
                  <a:lnTo>
                    <a:pt x="13303" y="11623"/>
                  </a:lnTo>
                  <a:lnTo>
                    <a:pt x="13159" y="11431"/>
                  </a:lnTo>
                  <a:lnTo>
                    <a:pt x="13063" y="11239"/>
                  </a:lnTo>
                  <a:lnTo>
                    <a:pt x="13015" y="10998"/>
                  </a:lnTo>
                  <a:lnTo>
                    <a:pt x="13015" y="10758"/>
                  </a:lnTo>
                  <a:lnTo>
                    <a:pt x="13063" y="10182"/>
                  </a:lnTo>
                  <a:lnTo>
                    <a:pt x="13159" y="9558"/>
                  </a:lnTo>
                  <a:lnTo>
                    <a:pt x="13447" y="8261"/>
                  </a:lnTo>
                  <a:lnTo>
                    <a:pt x="13591" y="7685"/>
                  </a:lnTo>
                  <a:lnTo>
                    <a:pt x="13591" y="7108"/>
                  </a:lnTo>
                  <a:lnTo>
                    <a:pt x="13783" y="8069"/>
                  </a:lnTo>
                  <a:lnTo>
                    <a:pt x="14072" y="8933"/>
                  </a:lnTo>
                  <a:lnTo>
                    <a:pt x="14312" y="9798"/>
                  </a:lnTo>
                  <a:lnTo>
                    <a:pt x="14600" y="10566"/>
                  </a:lnTo>
                  <a:lnTo>
                    <a:pt x="15032" y="11719"/>
                  </a:lnTo>
                  <a:lnTo>
                    <a:pt x="15224" y="12151"/>
                  </a:lnTo>
                  <a:lnTo>
                    <a:pt x="20363" y="15225"/>
                  </a:lnTo>
                  <a:lnTo>
                    <a:pt x="20747" y="15369"/>
                  </a:lnTo>
                  <a:lnTo>
                    <a:pt x="21227" y="15657"/>
                  </a:lnTo>
                  <a:lnTo>
                    <a:pt x="21660" y="16041"/>
                  </a:lnTo>
                  <a:lnTo>
                    <a:pt x="21900" y="16233"/>
                  </a:lnTo>
                  <a:lnTo>
                    <a:pt x="22092" y="16521"/>
                  </a:lnTo>
                  <a:lnTo>
                    <a:pt x="22236" y="16761"/>
                  </a:lnTo>
                  <a:lnTo>
                    <a:pt x="22380" y="17098"/>
                  </a:lnTo>
                  <a:lnTo>
                    <a:pt x="22476" y="17434"/>
                  </a:lnTo>
                  <a:lnTo>
                    <a:pt x="22476" y="17818"/>
                  </a:lnTo>
                  <a:lnTo>
                    <a:pt x="22476" y="18202"/>
                  </a:lnTo>
                  <a:lnTo>
                    <a:pt x="22428" y="18634"/>
                  </a:lnTo>
                  <a:lnTo>
                    <a:pt x="22236" y="19115"/>
                  </a:lnTo>
                  <a:lnTo>
                    <a:pt x="22044" y="19643"/>
                  </a:lnTo>
                  <a:lnTo>
                    <a:pt x="21804" y="19979"/>
                  </a:lnTo>
                  <a:lnTo>
                    <a:pt x="21612" y="20315"/>
                  </a:lnTo>
                  <a:lnTo>
                    <a:pt x="21323" y="20555"/>
                  </a:lnTo>
                  <a:lnTo>
                    <a:pt x="21083" y="20748"/>
                  </a:lnTo>
                  <a:lnTo>
                    <a:pt x="20795" y="20940"/>
                  </a:lnTo>
                  <a:lnTo>
                    <a:pt x="20507" y="21036"/>
                  </a:lnTo>
                  <a:lnTo>
                    <a:pt x="19979" y="21180"/>
                  </a:lnTo>
                  <a:lnTo>
                    <a:pt x="19498" y="21228"/>
                  </a:lnTo>
                  <a:lnTo>
                    <a:pt x="19114" y="21228"/>
                  </a:lnTo>
                  <a:lnTo>
                    <a:pt x="18730" y="21132"/>
                  </a:lnTo>
                  <a:lnTo>
                    <a:pt x="18490" y="21516"/>
                  </a:lnTo>
                  <a:lnTo>
                    <a:pt x="18202" y="21948"/>
                  </a:lnTo>
                  <a:lnTo>
                    <a:pt x="17818" y="22428"/>
                  </a:lnTo>
                  <a:lnTo>
                    <a:pt x="17337" y="22909"/>
                  </a:lnTo>
                  <a:lnTo>
                    <a:pt x="17049" y="23101"/>
                  </a:lnTo>
                  <a:lnTo>
                    <a:pt x="16761" y="23341"/>
                  </a:lnTo>
                  <a:lnTo>
                    <a:pt x="16425" y="23485"/>
                  </a:lnTo>
                  <a:lnTo>
                    <a:pt x="16089" y="23629"/>
                  </a:lnTo>
                  <a:lnTo>
                    <a:pt x="15781" y="23744"/>
                  </a:lnTo>
                  <a:lnTo>
                    <a:pt x="15781" y="23744"/>
                  </a:lnTo>
                  <a:lnTo>
                    <a:pt x="15897" y="23725"/>
                  </a:lnTo>
                  <a:lnTo>
                    <a:pt x="16569" y="23629"/>
                  </a:lnTo>
                  <a:lnTo>
                    <a:pt x="17433" y="23437"/>
                  </a:lnTo>
                  <a:lnTo>
                    <a:pt x="18394" y="23149"/>
                  </a:lnTo>
                  <a:lnTo>
                    <a:pt x="19450" y="22765"/>
                  </a:lnTo>
                  <a:lnTo>
                    <a:pt x="20027" y="22476"/>
                  </a:lnTo>
                  <a:lnTo>
                    <a:pt x="20603" y="22188"/>
                  </a:lnTo>
                  <a:lnTo>
                    <a:pt x="21131" y="21900"/>
                  </a:lnTo>
                  <a:lnTo>
                    <a:pt x="21708" y="21516"/>
                  </a:lnTo>
                  <a:lnTo>
                    <a:pt x="22236" y="21132"/>
                  </a:lnTo>
                  <a:lnTo>
                    <a:pt x="22764" y="20699"/>
                  </a:lnTo>
                  <a:lnTo>
                    <a:pt x="23244" y="20171"/>
                  </a:lnTo>
                  <a:lnTo>
                    <a:pt x="23725" y="19643"/>
                  </a:lnTo>
                  <a:lnTo>
                    <a:pt x="24157" y="19067"/>
                  </a:lnTo>
                  <a:lnTo>
                    <a:pt x="24541" y="18394"/>
                  </a:lnTo>
                  <a:lnTo>
                    <a:pt x="24877" y="17722"/>
                  </a:lnTo>
                  <a:lnTo>
                    <a:pt x="25165" y="16954"/>
                  </a:lnTo>
                  <a:lnTo>
                    <a:pt x="25406" y="16137"/>
                  </a:lnTo>
                  <a:lnTo>
                    <a:pt x="25550" y="15273"/>
                  </a:lnTo>
                  <a:lnTo>
                    <a:pt x="25646" y="14312"/>
                  </a:lnTo>
                  <a:lnTo>
                    <a:pt x="25646" y="13352"/>
                  </a:lnTo>
                  <a:lnTo>
                    <a:pt x="25598" y="12247"/>
                  </a:lnTo>
                  <a:lnTo>
                    <a:pt x="25406" y="11094"/>
                  </a:lnTo>
                  <a:lnTo>
                    <a:pt x="25165" y="9894"/>
                  </a:lnTo>
                  <a:lnTo>
                    <a:pt x="24781" y="8597"/>
                  </a:lnTo>
                  <a:lnTo>
                    <a:pt x="24589" y="7973"/>
                  </a:lnTo>
                  <a:lnTo>
                    <a:pt x="24349" y="7397"/>
                  </a:lnTo>
                  <a:lnTo>
                    <a:pt x="24061" y="6820"/>
                  </a:lnTo>
                  <a:lnTo>
                    <a:pt x="23725" y="6244"/>
                  </a:lnTo>
                  <a:lnTo>
                    <a:pt x="23388" y="5716"/>
                  </a:lnTo>
                  <a:lnTo>
                    <a:pt x="23004" y="5187"/>
                  </a:lnTo>
                  <a:lnTo>
                    <a:pt x="22620" y="4707"/>
                  </a:lnTo>
                  <a:lnTo>
                    <a:pt x="22188" y="4275"/>
                  </a:lnTo>
                  <a:lnTo>
                    <a:pt x="21756" y="3843"/>
                  </a:lnTo>
                  <a:lnTo>
                    <a:pt x="21323" y="3410"/>
                  </a:lnTo>
                  <a:lnTo>
                    <a:pt x="20843" y="3026"/>
                  </a:lnTo>
                  <a:lnTo>
                    <a:pt x="20315" y="2642"/>
                  </a:lnTo>
                  <a:lnTo>
                    <a:pt x="19258" y="2018"/>
                  </a:lnTo>
                  <a:lnTo>
                    <a:pt x="18154" y="1441"/>
                  </a:lnTo>
                  <a:lnTo>
                    <a:pt x="17001" y="961"/>
                  </a:lnTo>
                  <a:lnTo>
                    <a:pt x="15849" y="577"/>
                  </a:lnTo>
                  <a:lnTo>
                    <a:pt x="14648" y="289"/>
                  </a:lnTo>
                  <a:lnTo>
                    <a:pt x="13447" y="97"/>
                  </a:lnTo>
                  <a:lnTo>
                    <a:pt x="12247" y="1"/>
                  </a:lnTo>
                  <a:close/>
                  <a:moveTo>
                    <a:pt x="15781" y="23744"/>
                  </a:move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5781" y="23744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75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fill="none" extrusionOk="0">
                  <a:moveTo>
                    <a:pt x="8837" y="241"/>
                  </a:moveTo>
                  <a:lnTo>
                    <a:pt x="8837" y="241"/>
                  </a:lnTo>
                  <a:lnTo>
                    <a:pt x="9941" y="97"/>
                  </a:lnTo>
                  <a:lnTo>
                    <a:pt x="11094" y="1"/>
                  </a:lnTo>
                  <a:lnTo>
                    <a:pt x="12247" y="1"/>
                  </a:lnTo>
                  <a:lnTo>
                    <a:pt x="13447" y="97"/>
                  </a:lnTo>
                  <a:lnTo>
                    <a:pt x="14648" y="289"/>
                  </a:lnTo>
                  <a:lnTo>
                    <a:pt x="15849" y="577"/>
                  </a:lnTo>
                  <a:lnTo>
                    <a:pt x="17001" y="961"/>
                  </a:lnTo>
                  <a:lnTo>
                    <a:pt x="18154" y="1441"/>
                  </a:lnTo>
                  <a:lnTo>
                    <a:pt x="19258" y="2018"/>
                  </a:lnTo>
                  <a:lnTo>
                    <a:pt x="20315" y="2642"/>
                  </a:lnTo>
                  <a:lnTo>
                    <a:pt x="20843" y="3026"/>
                  </a:lnTo>
                  <a:lnTo>
                    <a:pt x="21323" y="3410"/>
                  </a:lnTo>
                  <a:lnTo>
                    <a:pt x="21756" y="3843"/>
                  </a:lnTo>
                  <a:lnTo>
                    <a:pt x="22188" y="4275"/>
                  </a:lnTo>
                  <a:lnTo>
                    <a:pt x="22620" y="4707"/>
                  </a:lnTo>
                  <a:lnTo>
                    <a:pt x="23004" y="5187"/>
                  </a:lnTo>
                  <a:lnTo>
                    <a:pt x="23388" y="5716"/>
                  </a:lnTo>
                  <a:lnTo>
                    <a:pt x="23725" y="6244"/>
                  </a:lnTo>
                  <a:lnTo>
                    <a:pt x="24061" y="6820"/>
                  </a:lnTo>
                  <a:lnTo>
                    <a:pt x="24349" y="7397"/>
                  </a:lnTo>
                  <a:lnTo>
                    <a:pt x="24589" y="7973"/>
                  </a:lnTo>
                  <a:lnTo>
                    <a:pt x="24781" y="8597"/>
                  </a:lnTo>
                  <a:lnTo>
                    <a:pt x="24781" y="8597"/>
                  </a:lnTo>
                  <a:lnTo>
                    <a:pt x="25165" y="9894"/>
                  </a:lnTo>
                  <a:lnTo>
                    <a:pt x="25406" y="11094"/>
                  </a:lnTo>
                  <a:lnTo>
                    <a:pt x="25598" y="12247"/>
                  </a:lnTo>
                  <a:lnTo>
                    <a:pt x="25646" y="13352"/>
                  </a:lnTo>
                  <a:lnTo>
                    <a:pt x="25646" y="14312"/>
                  </a:lnTo>
                  <a:lnTo>
                    <a:pt x="25550" y="15273"/>
                  </a:lnTo>
                  <a:lnTo>
                    <a:pt x="25406" y="16137"/>
                  </a:lnTo>
                  <a:lnTo>
                    <a:pt x="25165" y="16954"/>
                  </a:lnTo>
                  <a:lnTo>
                    <a:pt x="24877" y="17722"/>
                  </a:lnTo>
                  <a:lnTo>
                    <a:pt x="24541" y="18394"/>
                  </a:lnTo>
                  <a:lnTo>
                    <a:pt x="24157" y="19067"/>
                  </a:lnTo>
                  <a:lnTo>
                    <a:pt x="23725" y="19643"/>
                  </a:lnTo>
                  <a:lnTo>
                    <a:pt x="23244" y="20171"/>
                  </a:lnTo>
                  <a:lnTo>
                    <a:pt x="22764" y="20699"/>
                  </a:lnTo>
                  <a:lnTo>
                    <a:pt x="22236" y="21132"/>
                  </a:lnTo>
                  <a:lnTo>
                    <a:pt x="21708" y="21516"/>
                  </a:lnTo>
                  <a:lnTo>
                    <a:pt x="21131" y="21900"/>
                  </a:lnTo>
                  <a:lnTo>
                    <a:pt x="20603" y="22188"/>
                  </a:lnTo>
                  <a:lnTo>
                    <a:pt x="20027" y="22476"/>
                  </a:lnTo>
                  <a:lnTo>
                    <a:pt x="19450" y="22765"/>
                  </a:lnTo>
                  <a:lnTo>
                    <a:pt x="18394" y="23149"/>
                  </a:lnTo>
                  <a:lnTo>
                    <a:pt x="17433" y="23437"/>
                  </a:lnTo>
                  <a:lnTo>
                    <a:pt x="16569" y="23629"/>
                  </a:lnTo>
                  <a:lnTo>
                    <a:pt x="15897" y="23725"/>
                  </a:ln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6089" y="23629"/>
                  </a:lnTo>
                  <a:lnTo>
                    <a:pt x="16425" y="23485"/>
                  </a:lnTo>
                  <a:lnTo>
                    <a:pt x="16761" y="23341"/>
                  </a:lnTo>
                  <a:lnTo>
                    <a:pt x="17049" y="23101"/>
                  </a:lnTo>
                  <a:lnTo>
                    <a:pt x="17337" y="22909"/>
                  </a:lnTo>
                  <a:lnTo>
                    <a:pt x="17818" y="22428"/>
                  </a:lnTo>
                  <a:lnTo>
                    <a:pt x="18202" y="21948"/>
                  </a:lnTo>
                  <a:lnTo>
                    <a:pt x="18490" y="21516"/>
                  </a:lnTo>
                  <a:lnTo>
                    <a:pt x="18730" y="21132"/>
                  </a:lnTo>
                  <a:lnTo>
                    <a:pt x="18730" y="21132"/>
                  </a:lnTo>
                  <a:lnTo>
                    <a:pt x="19114" y="21228"/>
                  </a:lnTo>
                  <a:lnTo>
                    <a:pt x="19498" y="21228"/>
                  </a:lnTo>
                  <a:lnTo>
                    <a:pt x="19979" y="21180"/>
                  </a:lnTo>
                  <a:lnTo>
                    <a:pt x="20507" y="21036"/>
                  </a:lnTo>
                  <a:lnTo>
                    <a:pt x="20795" y="20940"/>
                  </a:lnTo>
                  <a:lnTo>
                    <a:pt x="21083" y="20748"/>
                  </a:lnTo>
                  <a:lnTo>
                    <a:pt x="21323" y="20555"/>
                  </a:lnTo>
                  <a:lnTo>
                    <a:pt x="21612" y="20315"/>
                  </a:lnTo>
                  <a:lnTo>
                    <a:pt x="21804" y="19979"/>
                  </a:lnTo>
                  <a:lnTo>
                    <a:pt x="22044" y="19643"/>
                  </a:lnTo>
                  <a:lnTo>
                    <a:pt x="22044" y="19643"/>
                  </a:lnTo>
                  <a:lnTo>
                    <a:pt x="22236" y="19115"/>
                  </a:lnTo>
                  <a:lnTo>
                    <a:pt x="22428" y="18634"/>
                  </a:lnTo>
                  <a:lnTo>
                    <a:pt x="22476" y="18202"/>
                  </a:lnTo>
                  <a:lnTo>
                    <a:pt x="22476" y="17818"/>
                  </a:lnTo>
                  <a:lnTo>
                    <a:pt x="22476" y="17434"/>
                  </a:lnTo>
                  <a:lnTo>
                    <a:pt x="22380" y="17098"/>
                  </a:lnTo>
                  <a:lnTo>
                    <a:pt x="22236" y="16761"/>
                  </a:lnTo>
                  <a:lnTo>
                    <a:pt x="22092" y="16521"/>
                  </a:lnTo>
                  <a:lnTo>
                    <a:pt x="21900" y="16233"/>
                  </a:lnTo>
                  <a:lnTo>
                    <a:pt x="21660" y="16041"/>
                  </a:lnTo>
                  <a:lnTo>
                    <a:pt x="21227" y="15657"/>
                  </a:lnTo>
                  <a:lnTo>
                    <a:pt x="20747" y="15369"/>
                  </a:lnTo>
                  <a:lnTo>
                    <a:pt x="20363" y="15225"/>
                  </a:lnTo>
                  <a:lnTo>
                    <a:pt x="15224" y="12151"/>
                  </a:lnTo>
                  <a:lnTo>
                    <a:pt x="15224" y="12151"/>
                  </a:lnTo>
                  <a:lnTo>
                    <a:pt x="15032" y="11719"/>
                  </a:lnTo>
                  <a:lnTo>
                    <a:pt x="14600" y="10566"/>
                  </a:lnTo>
                  <a:lnTo>
                    <a:pt x="14312" y="9798"/>
                  </a:lnTo>
                  <a:lnTo>
                    <a:pt x="14072" y="8933"/>
                  </a:lnTo>
                  <a:lnTo>
                    <a:pt x="13783" y="8069"/>
                  </a:lnTo>
                  <a:lnTo>
                    <a:pt x="13591" y="7108"/>
                  </a:lnTo>
                  <a:lnTo>
                    <a:pt x="13591" y="7108"/>
                  </a:lnTo>
                  <a:lnTo>
                    <a:pt x="13591" y="7685"/>
                  </a:lnTo>
                  <a:lnTo>
                    <a:pt x="13447" y="8261"/>
                  </a:lnTo>
                  <a:lnTo>
                    <a:pt x="13159" y="9558"/>
                  </a:lnTo>
                  <a:lnTo>
                    <a:pt x="13063" y="10182"/>
                  </a:lnTo>
                  <a:lnTo>
                    <a:pt x="13015" y="10758"/>
                  </a:lnTo>
                  <a:lnTo>
                    <a:pt x="13015" y="10998"/>
                  </a:lnTo>
                  <a:lnTo>
                    <a:pt x="13063" y="11239"/>
                  </a:lnTo>
                  <a:lnTo>
                    <a:pt x="13159" y="11431"/>
                  </a:lnTo>
                  <a:lnTo>
                    <a:pt x="13303" y="11623"/>
                  </a:lnTo>
                  <a:lnTo>
                    <a:pt x="9077" y="10566"/>
                  </a:lnTo>
                  <a:lnTo>
                    <a:pt x="9077" y="10566"/>
                  </a:lnTo>
                  <a:lnTo>
                    <a:pt x="9077" y="9990"/>
                  </a:lnTo>
                  <a:lnTo>
                    <a:pt x="9125" y="9366"/>
                  </a:lnTo>
                  <a:lnTo>
                    <a:pt x="9221" y="8693"/>
                  </a:lnTo>
                  <a:lnTo>
                    <a:pt x="9317" y="8069"/>
                  </a:lnTo>
                  <a:lnTo>
                    <a:pt x="9605" y="7060"/>
                  </a:lnTo>
                  <a:lnTo>
                    <a:pt x="9701" y="6676"/>
                  </a:lnTo>
                  <a:lnTo>
                    <a:pt x="9701" y="6676"/>
                  </a:lnTo>
                  <a:lnTo>
                    <a:pt x="9509" y="6772"/>
                  </a:lnTo>
                  <a:lnTo>
                    <a:pt x="9365" y="6964"/>
                  </a:lnTo>
                  <a:lnTo>
                    <a:pt x="9077" y="7397"/>
                  </a:lnTo>
                  <a:lnTo>
                    <a:pt x="8837" y="7877"/>
                  </a:lnTo>
                  <a:lnTo>
                    <a:pt x="8645" y="8405"/>
                  </a:lnTo>
                  <a:lnTo>
                    <a:pt x="8549" y="8933"/>
                  </a:lnTo>
                  <a:lnTo>
                    <a:pt x="8453" y="9462"/>
                  </a:lnTo>
                  <a:lnTo>
                    <a:pt x="8357" y="10422"/>
                  </a:lnTo>
                  <a:lnTo>
                    <a:pt x="5283" y="9654"/>
                  </a:lnTo>
                  <a:lnTo>
                    <a:pt x="5283" y="9654"/>
                  </a:lnTo>
                  <a:lnTo>
                    <a:pt x="5475" y="8789"/>
                  </a:lnTo>
                  <a:lnTo>
                    <a:pt x="5715" y="7973"/>
                  </a:lnTo>
                  <a:lnTo>
                    <a:pt x="5907" y="7589"/>
                  </a:lnTo>
                  <a:lnTo>
                    <a:pt x="6051" y="7204"/>
                  </a:lnTo>
                  <a:lnTo>
                    <a:pt x="6051" y="7204"/>
                  </a:lnTo>
                  <a:lnTo>
                    <a:pt x="5331" y="7637"/>
                  </a:lnTo>
                  <a:lnTo>
                    <a:pt x="4707" y="8117"/>
                  </a:lnTo>
                  <a:lnTo>
                    <a:pt x="4130" y="8645"/>
                  </a:lnTo>
                  <a:lnTo>
                    <a:pt x="3602" y="9221"/>
                  </a:lnTo>
                  <a:lnTo>
                    <a:pt x="3122" y="9846"/>
                  </a:lnTo>
                  <a:lnTo>
                    <a:pt x="2738" y="10422"/>
                  </a:lnTo>
                  <a:lnTo>
                    <a:pt x="2401" y="11046"/>
                  </a:lnTo>
                  <a:lnTo>
                    <a:pt x="2065" y="11671"/>
                  </a:lnTo>
                  <a:lnTo>
                    <a:pt x="1825" y="12247"/>
                  </a:lnTo>
                  <a:lnTo>
                    <a:pt x="1633" y="12775"/>
                  </a:lnTo>
                  <a:lnTo>
                    <a:pt x="1345" y="13688"/>
                  </a:lnTo>
                  <a:lnTo>
                    <a:pt x="1201" y="14312"/>
                  </a:lnTo>
                  <a:lnTo>
                    <a:pt x="1153" y="14552"/>
                  </a:lnTo>
                  <a:lnTo>
                    <a:pt x="1153" y="14552"/>
                  </a:lnTo>
                  <a:lnTo>
                    <a:pt x="817" y="13928"/>
                  </a:lnTo>
                  <a:lnTo>
                    <a:pt x="577" y="13304"/>
                  </a:lnTo>
                  <a:lnTo>
                    <a:pt x="384" y="12631"/>
                  </a:lnTo>
                  <a:lnTo>
                    <a:pt x="192" y="12055"/>
                  </a:lnTo>
                  <a:lnTo>
                    <a:pt x="96" y="11431"/>
                  </a:lnTo>
                  <a:lnTo>
                    <a:pt x="0" y="10806"/>
                  </a:lnTo>
                  <a:lnTo>
                    <a:pt x="0" y="10230"/>
                  </a:lnTo>
                  <a:lnTo>
                    <a:pt x="0" y="9606"/>
                  </a:lnTo>
                  <a:lnTo>
                    <a:pt x="48" y="9029"/>
                  </a:lnTo>
                  <a:lnTo>
                    <a:pt x="144" y="8453"/>
                  </a:lnTo>
                  <a:lnTo>
                    <a:pt x="240" y="7925"/>
                  </a:lnTo>
                  <a:lnTo>
                    <a:pt x="432" y="7348"/>
                  </a:lnTo>
                  <a:lnTo>
                    <a:pt x="625" y="6820"/>
                  </a:lnTo>
                  <a:lnTo>
                    <a:pt x="817" y="6292"/>
                  </a:lnTo>
                  <a:lnTo>
                    <a:pt x="1105" y="5812"/>
                  </a:lnTo>
                  <a:lnTo>
                    <a:pt x="1393" y="5331"/>
                  </a:lnTo>
                  <a:lnTo>
                    <a:pt x="1681" y="4851"/>
                  </a:lnTo>
                  <a:lnTo>
                    <a:pt x="2017" y="4371"/>
                  </a:lnTo>
                  <a:lnTo>
                    <a:pt x="2401" y="3939"/>
                  </a:lnTo>
                  <a:lnTo>
                    <a:pt x="2786" y="3506"/>
                  </a:lnTo>
                  <a:lnTo>
                    <a:pt x="3218" y="3122"/>
                  </a:lnTo>
                  <a:lnTo>
                    <a:pt x="3650" y="2738"/>
                  </a:lnTo>
                  <a:lnTo>
                    <a:pt x="4563" y="2066"/>
                  </a:lnTo>
                  <a:lnTo>
                    <a:pt x="5571" y="1441"/>
                  </a:lnTo>
                  <a:lnTo>
                    <a:pt x="6628" y="961"/>
                  </a:lnTo>
                  <a:lnTo>
                    <a:pt x="7732" y="529"/>
                  </a:lnTo>
                  <a:lnTo>
                    <a:pt x="8309" y="385"/>
                  </a:lnTo>
                  <a:lnTo>
                    <a:pt x="8837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75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extrusionOk="0">
                  <a:moveTo>
                    <a:pt x="1969" y="0"/>
                  </a:move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75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fill="none" extrusionOk="0">
                  <a:moveTo>
                    <a:pt x="2449" y="0"/>
                  </a:moveTo>
                  <a:lnTo>
                    <a:pt x="2449" y="0"/>
                  </a:lnTo>
                  <a:lnTo>
                    <a:pt x="1969" y="0"/>
                  </a:ln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lnTo>
                    <a:pt x="24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75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extrusionOk="0">
                  <a:moveTo>
                    <a:pt x="1585" y="0"/>
                  </a:move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75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75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extrusionOk="0">
                  <a:moveTo>
                    <a:pt x="385" y="1"/>
                  </a:move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75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529" y="49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75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extrusionOk="0">
                  <a:moveTo>
                    <a:pt x="289" y="0"/>
                  </a:move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75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fill="none" extrusionOk="0">
                  <a:moveTo>
                    <a:pt x="289" y="0"/>
                  </a:moveTo>
                  <a:lnTo>
                    <a:pt x="289" y="0"/>
                  </a:ln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385" y="48"/>
                  </a:lnTo>
                  <a:lnTo>
                    <a:pt x="2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75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extrusionOk="0">
                  <a:moveTo>
                    <a:pt x="1586" y="1"/>
                  </a:move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75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fill="none" extrusionOk="0">
                  <a:moveTo>
                    <a:pt x="15321" y="5283"/>
                  </a:move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lnTo>
                    <a:pt x="1" y="1777"/>
                  </a:ln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75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AB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75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75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63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75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75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extrusionOk="0">
                  <a:moveTo>
                    <a:pt x="480" y="0"/>
                  </a:move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75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fill="none" extrusionOk="0">
                  <a:moveTo>
                    <a:pt x="480" y="0"/>
                  </a:moveTo>
                  <a:lnTo>
                    <a:pt x="0" y="4226"/>
                  </a:ln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75"/>
            <p:cNvSpPr/>
            <p:nvPr/>
          </p:nvSpPr>
          <p:spPr>
            <a:xfrm>
              <a:off x="2123100" y="3012350"/>
              <a:ext cx="202925" cy="156125"/>
            </a:xfrm>
            <a:custGeom>
              <a:avLst/>
              <a:gdLst/>
              <a:ahLst/>
              <a:cxnLst/>
              <a:rect l="l" t="t" r="r" b="b"/>
              <a:pathLst>
                <a:path w="8117" h="6245" extrusionOk="0">
                  <a:moveTo>
                    <a:pt x="241" y="1"/>
                  </a:moveTo>
                  <a:lnTo>
                    <a:pt x="1" y="5716"/>
                  </a:lnTo>
                  <a:lnTo>
                    <a:pt x="1057" y="5908"/>
                  </a:lnTo>
                  <a:lnTo>
                    <a:pt x="2114" y="6052"/>
                  </a:lnTo>
                  <a:lnTo>
                    <a:pt x="3410" y="6196"/>
                  </a:lnTo>
                  <a:lnTo>
                    <a:pt x="4755" y="6244"/>
                  </a:lnTo>
                  <a:lnTo>
                    <a:pt x="5379" y="6244"/>
                  </a:lnTo>
                  <a:lnTo>
                    <a:pt x="6004" y="6196"/>
                  </a:lnTo>
                  <a:lnTo>
                    <a:pt x="6532" y="6100"/>
                  </a:lnTo>
                  <a:lnTo>
                    <a:pt x="7012" y="5956"/>
                  </a:lnTo>
                  <a:lnTo>
                    <a:pt x="7444" y="5764"/>
                  </a:lnTo>
                  <a:lnTo>
                    <a:pt x="7589" y="5620"/>
                  </a:lnTo>
                  <a:lnTo>
                    <a:pt x="7685" y="5476"/>
                  </a:lnTo>
                  <a:lnTo>
                    <a:pt x="7925" y="5187"/>
                  </a:lnTo>
                  <a:lnTo>
                    <a:pt x="8021" y="4851"/>
                  </a:lnTo>
                  <a:lnTo>
                    <a:pt x="8117" y="4467"/>
                  </a:lnTo>
                  <a:lnTo>
                    <a:pt x="8117" y="4083"/>
                  </a:lnTo>
                  <a:lnTo>
                    <a:pt x="8069" y="3699"/>
                  </a:lnTo>
                  <a:lnTo>
                    <a:pt x="7973" y="3314"/>
                  </a:lnTo>
                  <a:lnTo>
                    <a:pt x="7829" y="2930"/>
                  </a:lnTo>
                  <a:lnTo>
                    <a:pt x="7685" y="2546"/>
                  </a:lnTo>
                  <a:lnTo>
                    <a:pt x="7444" y="2210"/>
                  </a:lnTo>
                  <a:lnTo>
                    <a:pt x="7252" y="1874"/>
                  </a:lnTo>
                  <a:lnTo>
                    <a:pt x="6964" y="1586"/>
                  </a:lnTo>
                  <a:lnTo>
                    <a:pt x="6724" y="1345"/>
                  </a:lnTo>
                  <a:lnTo>
                    <a:pt x="6436" y="1105"/>
                  </a:lnTo>
                  <a:lnTo>
                    <a:pt x="6148" y="961"/>
                  </a:lnTo>
                  <a:lnTo>
                    <a:pt x="5812" y="865"/>
                  </a:lnTo>
                  <a:lnTo>
                    <a:pt x="5523" y="865"/>
                  </a:lnTo>
                  <a:lnTo>
                    <a:pt x="4851" y="817"/>
                  </a:lnTo>
                  <a:lnTo>
                    <a:pt x="4035" y="721"/>
                  </a:lnTo>
                  <a:lnTo>
                    <a:pt x="2306" y="433"/>
                  </a:lnTo>
                  <a:lnTo>
                    <a:pt x="865" y="145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75"/>
            <p:cNvSpPr/>
            <p:nvPr/>
          </p:nvSpPr>
          <p:spPr>
            <a:xfrm>
              <a:off x="1758100" y="2821450"/>
              <a:ext cx="142900" cy="145300"/>
            </a:xfrm>
            <a:custGeom>
              <a:avLst/>
              <a:gdLst/>
              <a:ahLst/>
              <a:cxnLst/>
              <a:rect l="l" t="t" r="r" b="b"/>
              <a:pathLst>
                <a:path w="5716" h="5812" extrusionOk="0">
                  <a:moveTo>
                    <a:pt x="1730" y="1"/>
                  </a:moveTo>
                  <a:lnTo>
                    <a:pt x="1682" y="49"/>
                  </a:lnTo>
                  <a:lnTo>
                    <a:pt x="1634" y="97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94" y="1730"/>
                  </a:lnTo>
                  <a:lnTo>
                    <a:pt x="2882" y="2066"/>
                  </a:lnTo>
                  <a:lnTo>
                    <a:pt x="2354" y="1730"/>
                  </a:lnTo>
                  <a:lnTo>
                    <a:pt x="1586" y="1297"/>
                  </a:lnTo>
                  <a:lnTo>
                    <a:pt x="1202" y="1057"/>
                  </a:lnTo>
                  <a:lnTo>
                    <a:pt x="865" y="961"/>
                  </a:lnTo>
                  <a:lnTo>
                    <a:pt x="577" y="913"/>
                  </a:lnTo>
                  <a:lnTo>
                    <a:pt x="529" y="961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8"/>
                  </a:lnTo>
                  <a:lnTo>
                    <a:pt x="913" y="1874"/>
                  </a:lnTo>
                  <a:lnTo>
                    <a:pt x="1250" y="2162"/>
                  </a:lnTo>
                  <a:lnTo>
                    <a:pt x="1826" y="2738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778" y="2786"/>
                  </a:lnTo>
                  <a:lnTo>
                    <a:pt x="1057" y="2498"/>
                  </a:lnTo>
                  <a:lnTo>
                    <a:pt x="673" y="2354"/>
                  </a:lnTo>
                  <a:lnTo>
                    <a:pt x="337" y="2258"/>
                  </a:lnTo>
                  <a:lnTo>
                    <a:pt x="49" y="2258"/>
                  </a:lnTo>
                  <a:lnTo>
                    <a:pt x="1" y="2354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94" y="3411"/>
                  </a:lnTo>
                  <a:lnTo>
                    <a:pt x="1730" y="3603"/>
                  </a:lnTo>
                  <a:lnTo>
                    <a:pt x="1730" y="3603"/>
                  </a:lnTo>
                  <a:lnTo>
                    <a:pt x="1394" y="3555"/>
                  </a:lnTo>
                  <a:lnTo>
                    <a:pt x="529" y="3555"/>
                  </a:lnTo>
                  <a:lnTo>
                    <a:pt x="289" y="3603"/>
                  </a:lnTo>
                  <a:lnTo>
                    <a:pt x="145" y="3651"/>
                  </a:lnTo>
                  <a:lnTo>
                    <a:pt x="97" y="3699"/>
                  </a:lnTo>
                  <a:lnTo>
                    <a:pt x="49" y="3747"/>
                  </a:lnTo>
                  <a:lnTo>
                    <a:pt x="97" y="3843"/>
                  </a:lnTo>
                  <a:lnTo>
                    <a:pt x="241" y="3939"/>
                  </a:lnTo>
                  <a:lnTo>
                    <a:pt x="625" y="4179"/>
                  </a:lnTo>
                  <a:lnTo>
                    <a:pt x="1202" y="4371"/>
                  </a:lnTo>
                  <a:lnTo>
                    <a:pt x="1730" y="4515"/>
                  </a:lnTo>
                  <a:lnTo>
                    <a:pt x="1826" y="4755"/>
                  </a:lnTo>
                  <a:lnTo>
                    <a:pt x="1970" y="4995"/>
                  </a:lnTo>
                  <a:lnTo>
                    <a:pt x="2114" y="5187"/>
                  </a:lnTo>
                  <a:lnTo>
                    <a:pt x="2306" y="5380"/>
                  </a:lnTo>
                  <a:lnTo>
                    <a:pt x="2594" y="5572"/>
                  </a:lnTo>
                  <a:lnTo>
                    <a:pt x="2882" y="5716"/>
                  </a:lnTo>
                  <a:lnTo>
                    <a:pt x="3219" y="5812"/>
                  </a:lnTo>
                  <a:lnTo>
                    <a:pt x="3555" y="5812"/>
                  </a:lnTo>
                  <a:lnTo>
                    <a:pt x="3891" y="5716"/>
                  </a:lnTo>
                  <a:lnTo>
                    <a:pt x="4227" y="5620"/>
                  </a:lnTo>
                  <a:lnTo>
                    <a:pt x="4515" y="5428"/>
                  </a:lnTo>
                  <a:lnTo>
                    <a:pt x="4755" y="5187"/>
                  </a:lnTo>
                  <a:lnTo>
                    <a:pt x="5284" y="4515"/>
                  </a:lnTo>
                  <a:lnTo>
                    <a:pt x="5476" y="4275"/>
                  </a:lnTo>
                  <a:lnTo>
                    <a:pt x="5620" y="3987"/>
                  </a:lnTo>
                  <a:lnTo>
                    <a:pt x="5668" y="3699"/>
                  </a:lnTo>
                  <a:lnTo>
                    <a:pt x="5716" y="3411"/>
                  </a:lnTo>
                  <a:lnTo>
                    <a:pt x="5668" y="3122"/>
                  </a:lnTo>
                  <a:lnTo>
                    <a:pt x="5620" y="2834"/>
                  </a:lnTo>
                  <a:lnTo>
                    <a:pt x="5476" y="2546"/>
                  </a:lnTo>
                  <a:lnTo>
                    <a:pt x="5332" y="2306"/>
                  </a:lnTo>
                  <a:lnTo>
                    <a:pt x="5188" y="1730"/>
                  </a:lnTo>
                  <a:lnTo>
                    <a:pt x="4996" y="913"/>
                  </a:lnTo>
                  <a:lnTo>
                    <a:pt x="4851" y="529"/>
                  </a:lnTo>
                  <a:lnTo>
                    <a:pt x="4707" y="241"/>
                  </a:lnTo>
                  <a:lnTo>
                    <a:pt x="4563" y="49"/>
                  </a:lnTo>
                  <a:lnTo>
                    <a:pt x="4467" y="1"/>
                  </a:lnTo>
                  <a:lnTo>
                    <a:pt x="4419" y="49"/>
                  </a:lnTo>
                  <a:lnTo>
                    <a:pt x="4275" y="145"/>
                  </a:lnTo>
                  <a:lnTo>
                    <a:pt x="4179" y="289"/>
                  </a:lnTo>
                  <a:lnTo>
                    <a:pt x="4131" y="481"/>
                  </a:lnTo>
                  <a:lnTo>
                    <a:pt x="4131" y="721"/>
                  </a:lnTo>
                  <a:lnTo>
                    <a:pt x="4131" y="1249"/>
                  </a:lnTo>
                  <a:lnTo>
                    <a:pt x="4179" y="1682"/>
                  </a:lnTo>
                  <a:lnTo>
                    <a:pt x="3699" y="1682"/>
                  </a:lnTo>
                  <a:lnTo>
                    <a:pt x="3171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7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7" name="Google Shape;3711;p59">
            <a:extLst>
              <a:ext uri="{FF2B5EF4-FFF2-40B4-BE49-F238E27FC236}">
                <a16:creationId xmlns:a16="http://schemas.microsoft.com/office/drawing/2014/main" id="{266AB3D0-9308-4D4B-87FC-583599ECDC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3273" y="62233"/>
            <a:ext cx="3400665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GHI NHỚ</a:t>
            </a:r>
            <a:endParaRPr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1C8F3D61-F9AE-4271-BC59-ED6376620566}"/>
              </a:ext>
            </a:extLst>
          </p:cNvPr>
          <p:cNvSpPr txBox="1"/>
          <p:nvPr/>
        </p:nvSpPr>
        <p:spPr>
          <a:xfrm>
            <a:off x="140090" y="1168883"/>
            <a:ext cx="582520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55600" algn="just" eaLnBrk="1" hangingPunct="1">
              <a:spcBef>
                <a:spcPct val="0"/>
              </a:spcBef>
              <a:buFontTx/>
              <a:buNone/>
            </a:pPr>
            <a:r>
              <a:rPr lang="vi-VN" alt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Phía sau vật cản sáng (khi được chiếu sáng) có bóng của vật đó.  </a:t>
            </a:r>
          </a:p>
          <a:p>
            <a:pPr indent="355600" algn="just" eaLnBrk="1" hangingPunct="1">
              <a:spcBef>
                <a:spcPct val="0"/>
              </a:spcBef>
              <a:buFontTx/>
              <a:buNone/>
            </a:pPr>
            <a:r>
              <a:rPr lang="vi-VN" alt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Bóng của một vật thay đổi khi vị trí của vật chiếu sáng đối với vật đó thay đổi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711;p59">
            <a:extLst>
              <a:ext uri="{FF2B5EF4-FFF2-40B4-BE49-F238E27FC236}">
                <a16:creationId xmlns:a16="http://schemas.microsoft.com/office/drawing/2014/main" id="{36B8861C-034A-214F-8DD5-6A81A31ADAB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19734" y="1949850"/>
            <a:ext cx="7519867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latin typeface="UTM Avo" panose="02040603050506020204" pitchFamily="18"/>
              </a:rPr>
              <a:t>THỰC HÀNH – LUYỆN TẬP</a:t>
            </a:r>
            <a:endParaRPr sz="4400" b="1" dirty="0"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153747791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Trò chơi tạo hình chiếc bóng | Cùng JoJo đoán con vật | Nhạc thiếu nhi vui nhộn | Super JoJo">
            <a:hlinkClick r:id="" action="ppaction://media"/>
            <a:extLst>
              <a:ext uri="{FF2B5EF4-FFF2-40B4-BE49-F238E27FC236}">
                <a16:creationId xmlns:a16="http://schemas.microsoft.com/office/drawing/2014/main" id="{21B17204-527C-C341-90C4-8C6423953FA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88295" y="659957"/>
            <a:ext cx="6767409" cy="3823586"/>
          </a:xfrm>
          <a:prstGeom prst="rect">
            <a:avLst/>
          </a:prstGeom>
        </p:spPr>
      </p:pic>
      <p:sp>
        <p:nvSpPr>
          <p:cNvPr id="6" name="Google Shape;3711;p59">
            <a:extLst>
              <a:ext uri="{FF2B5EF4-FFF2-40B4-BE49-F238E27FC236}">
                <a16:creationId xmlns:a16="http://schemas.microsoft.com/office/drawing/2014/main" id="{2B09BDE1-97BC-4C45-A939-3D8D9B28EE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11482" y="15463"/>
            <a:ext cx="7519867" cy="6551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vi-VN" sz="2800" dirty="0">
                <a:latin typeface="UTM Avo" panose="02040603050506020204" pitchFamily="18"/>
              </a:rPr>
              <a:t>Quan sát và đoán hình qua cái bóng</a:t>
            </a:r>
            <a:r>
              <a:rPr lang="en-VN" sz="2800" dirty="0">
                <a:latin typeface="UTM Avo" panose="02040603050506020204" pitchFamily="18"/>
              </a:rPr>
              <a:t> </a:t>
            </a:r>
            <a:endParaRPr sz="2800" b="1" dirty="0"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41590012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Tạo Hình rối bóng bằng đôi bàn tay">
            <a:hlinkClick r:id="" action="ppaction://media"/>
            <a:extLst>
              <a:ext uri="{FF2B5EF4-FFF2-40B4-BE49-F238E27FC236}">
                <a16:creationId xmlns:a16="http://schemas.microsoft.com/office/drawing/2014/main" id="{3AB98573-57A5-A24A-B9FF-9B27FFA0016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05181" y="967562"/>
            <a:ext cx="6605361" cy="3732029"/>
          </a:xfrm>
          <a:prstGeom prst="rect">
            <a:avLst/>
          </a:prstGeom>
        </p:spPr>
      </p:pic>
      <p:sp>
        <p:nvSpPr>
          <p:cNvPr id="5" name="Google Shape;3711;p59">
            <a:extLst>
              <a:ext uri="{FF2B5EF4-FFF2-40B4-BE49-F238E27FC236}">
                <a16:creationId xmlns:a16="http://schemas.microsoft.com/office/drawing/2014/main" id="{85B59CD2-3014-354C-AA97-5997B2CA35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24158" y="222671"/>
            <a:ext cx="7519867" cy="6551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vi-VN" sz="2800" dirty="0">
                <a:latin typeface="UTM Avo" panose="02040603050506020204" pitchFamily="18"/>
              </a:rPr>
              <a:t>Tạo hình bóng</a:t>
            </a:r>
            <a:r>
              <a:rPr lang="en-VN" sz="2800" dirty="0">
                <a:latin typeface="UTM Avo" panose="02040603050506020204" pitchFamily="18"/>
              </a:rPr>
              <a:t> từ đôi bàn tay xinh</a:t>
            </a:r>
            <a:endParaRPr sz="2800" b="1" dirty="0"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6370864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3" name="Google Shape;3703;p59"/>
          <p:cNvGrpSpPr/>
          <p:nvPr/>
        </p:nvGrpSpPr>
        <p:grpSpPr>
          <a:xfrm>
            <a:off x="1247857" y="1463820"/>
            <a:ext cx="3163409" cy="3092726"/>
            <a:chOff x="2649462" y="141085"/>
            <a:chExt cx="2650309" cy="2591091"/>
          </a:xfrm>
        </p:grpSpPr>
        <p:sp>
          <p:nvSpPr>
            <p:cNvPr id="3704" name="Google Shape;3704;p59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05" name="Google Shape;3705;p59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3706" name="Google Shape;3706;p59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7" name="Google Shape;3707;p59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8" name="Google Shape;3708;p59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9" name="Google Shape;3709;p59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11" name="Google Shape;3711;p59"/>
          <p:cNvSpPr txBox="1">
            <a:spLocks noGrp="1"/>
          </p:cNvSpPr>
          <p:nvPr>
            <p:ph type="title"/>
          </p:nvPr>
        </p:nvSpPr>
        <p:spPr>
          <a:xfrm>
            <a:off x="4388599" y="1715300"/>
            <a:ext cx="4129808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VẬN DỤNG</a:t>
            </a:r>
            <a:endParaRPr dirty="0"/>
          </a:p>
        </p:txBody>
      </p:sp>
      <p:sp>
        <p:nvSpPr>
          <p:cNvPr id="3713" name="Google Shape;3713;p59"/>
          <p:cNvSpPr txBox="1">
            <a:spLocks noGrp="1"/>
          </p:cNvSpPr>
          <p:nvPr>
            <p:ph type="subTitle" idx="1"/>
          </p:nvPr>
        </p:nvSpPr>
        <p:spPr>
          <a:xfrm>
            <a:off x="9213919" y="4027910"/>
            <a:ext cx="2574776" cy="5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/>
              <a:t>Bóng</a:t>
            </a:r>
            <a:r>
              <a:rPr lang="en" sz="2800" dirty="0"/>
              <a:t> tối là gì?</a:t>
            </a:r>
            <a:endParaRPr sz="2800" dirty="0"/>
          </a:p>
        </p:txBody>
      </p:sp>
      <p:grpSp>
        <p:nvGrpSpPr>
          <p:cNvPr id="3714" name="Google Shape;3714;p59"/>
          <p:cNvGrpSpPr/>
          <p:nvPr/>
        </p:nvGrpSpPr>
        <p:grpSpPr>
          <a:xfrm rot="3427686">
            <a:off x="3563081" y="401769"/>
            <a:ext cx="994737" cy="994876"/>
            <a:chOff x="1460350" y="2402425"/>
            <a:chExt cx="208950" cy="208950"/>
          </a:xfrm>
        </p:grpSpPr>
        <p:sp>
          <p:nvSpPr>
            <p:cNvPr id="3715" name="Google Shape;3715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5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5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5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5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5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5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5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3" name="Google Shape;3743;p59"/>
          <p:cNvGrpSpPr/>
          <p:nvPr/>
        </p:nvGrpSpPr>
        <p:grpSpPr>
          <a:xfrm>
            <a:off x="750178" y="331298"/>
            <a:ext cx="2968855" cy="3642490"/>
            <a:chOff x="239325" y="2558525"/>
            <a:chExt cx="1132200" cy="1389150"/>
          </a:xfrm>
        </p:grpSpPr>
        <p:sp>
          <p:nvSpPr>
            <p:cNvPr id="3744" name="Google Shape;3744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extrusionOk="0">
                  <a:moveTo>
                    <a:pt x="21084" y="0"/>
                  </a:moveTo>
                  <a:lnTo>
                    <a:pt x="9990" y="1825"/>
                  </a:ln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fill="none" extrusionOk="0">
                  <a:moveTo>
                    <a:pt x="1" y="6916"/>
                  </a:move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5476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lnTo>
                    <a:pt x="9990" y="1825"/>
                  </a:lnTo>
                  <a:lnTo>
                    <a:pt x="1" y="69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59"/>
            <p:cNvSpPr/>
            <p:nvPr/>
          </p:nvSpPr>
          <p:spPr>
            <a:xfrm>
              <a:off x="701550" y="3795175"/>
              <a:ext cx="218550" cy="19225"/>
            </a:xfrm>
            <a:custGeom>
              <a:avLst/>
              <a:gdLst/>
              <a:ahLst/>
              <a:cxnLst/>
              <a:rect l="l" t="t" r="r" b="b"/>
              <a:pathLst>
                <a:path w="8742" h="769" extrusionOk="0">
                  <a:moveTo>
                    <a:pt x="1" y="0"/>
                  </a:moveTo>
                  <a:lnTo>
                    <a:pt x="337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1" y="0"/>
                  </a:lnTo>
                  <a:close/>
                  <a:moveTo>
                    <a:pt x="8741" y="144"/>
                  </a:moveTo>
                  <a:lnTo>
                    <a:pt x="7925" y="336"/>
                  </a:lnTo>
                  <a:lnTo>
                    <a:pt x="7272" y="500"/>
                  </a:lnTo>
                  <a:lnTo>
                    <a:pt x="7272" y="500"/>
                  </a:lnTo>
                  <a:lnTo>
                    <a:pt x="7925" y="384"/>
                  </a:lnTo>
                  <a:lnTo>
                    <a:pt x="8741" y="144"/>
                  </a:lnTo>
                  <a:close/>
                  <a:moveTo>
                    <a:pt x="7272" y="500"/>
                  </a:moveTo>
                  <a:lnTo>
                    <a:pt x="7108" y="528"/>
                  </a:lnTo>
                  <a:lnTo>
                    <a:pt x="7012" y="548"/>
                  </a:lnTo>
                  <a:lnTo>
                    <a:pt x="7012" y="548"/>
                  </a:lnTo>
                  <a:lnTo>
                    <a:pt x="7156" y="528"/>
                  </a:lnTo>
                  <a:lnTo>
                    <a:pt x="7272" y="500"/>
                  </a:lnTo>
                  <a:close/>
                  <a:moveTo>
                    <a:pt x="7012" y="548"/>
                  </a:moveTo>
                  <a:lnTo>
                    <a:pt x="6436" y="625"/>
                  </a:lnTo>
                  <a:lnTo>
                    <a:pt x="5716" y="721"/>
                  </a:lnTo>
                  <a:lnTo>
                    <a:pt x="5668" y="769"/>
                  </a:lnTo>
                  <a:lnTo>
                    <a:pt x="6388" y="673"/>
                  </a:lnTo>
                  <a:lnTo>
                    <a:pt x="7012" y="548"/>
                  </a:lnTo>
                  <a:close/>
                </a:path>
              </a:pathLst>
            </a:custGeom>
            <a:solidFill>
              <a:srgbClr val="F6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59"/>
            <p:cNvSpPr/>
            <p:nvPr/>
          </p:nvSpPr>
          <p:spPr>
            <a:xfrm>
              <a:off x="843225" y="3798775"/>
              <a:ext cx="76875" cy="15625"/>
            </a:xfrm>
            <a:custGeom>
              <a:avLst/>
              <a:gdLst/>
              <a:ahLst/>
              <a:cxnLst/>
              <a:rect l="l" t="t" r="r" b="b"/>
              <a:pathLst>
                <a:path w="3075" h="625" fill="none" extrusionOk="0">
                  <a:moveTo>
                    <a:pt x="3074" y="0"/>
                  </a:moveTo>
                  <a:lnTo>
                    <a:pt x="3074" y="0"/>
                  </a:lnTo>
                  <a:lnTo>
                    <a:pt x="2258" y="192"/>
                  </a:lnTo>
                  <a:lnTo>
                    <a:pt x="1489" y="384"/>
                  </a:lnTo>
                  <a:lnTo>
                    <a:pt x="769" y="481"/>
                  </a:lnTo>
                  <a:lnTo>
                    <a:pt x="49" y="577"/>
                  </a:lnTo>
                  <a:lnTo>
                    <a:pt x="49" y="577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721" y="529"/>
                  </a:lnTo>
                  <a:lnTo>
                    <a:pt x="1441" y="384"/>
                  </a:lnTo>
                  <a:lnTo>
                    <a:pt x="2258" y="240"/>
                  </a:lnTo>
                  <a:lnTo>
                    <a:pt x="3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59"/>
            <p:cNvSpPr/>
            <p:nvPr/>
          </p:nvSpPr>
          <p:spPr>
            <a:xfrm>
              <a:off x="701550" y="3795175"/>
              <a:ext cx="9625" cy="3625"/>
            </a:xfrm>
            <a:custGeom>
              <a:avLst/>
              <a:gdLst/>
              <a:ahLst/>
              <a:cxnLst/>
              <a:rect l="l" t="t" r="r" b="b"/>
              <a:pathLst>
                <a:path w="385" h="14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37" y="144"/>
                  </a:lnTo>
                  <a:lnTo>
                    <a:pt x="337" y="144"/>
                  </a:lnTo>
                  <a:lnTo>
                    <a:pt x="385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24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59"/>
            <p:cNvSpPr/>
            <p:nvPr/>
          </p:nvSpPr>
          <p:spPr>
            <a:xfrm>
              <a:off x="707550" y="3715925"/>
              <a:ext cx="285775" cy="97275"/>
            </a:xfrm>
            <a:custGeom>
              <a:avLst/>
              <a:gdLst/>
              <a:ahLst/>
              <a:cxnLst/>
              <a:rect l="l" t="t" r="r" b="b"/>
              <a:pathLst>
                <a:path w="11431" h="3891" extrusionOk="0">
                  <a:moveTo>
                    <a:pt x="1" y="3218"/>
                  </a:moveTo>
                  <a:lnTo>
                    <a:pt x="145" y="3314"/>
                  </a:lnTo>
                  <a:lnTo>
                    <a:pt x="193" y="3266"/>
                  </a:lnTo>
                  <a:lnTo>
                    <a:pt x="1" y="3218"/>
                  </a:lnTo>
                  <a:close/>
                  <a:moveTo>
                    <a:pt x="11431" y="1"/>
                  </a:moveTo>
                  <a:lnTo>
                    <a:pt x="10951" y="385"/>
                  </a:lnTo>
                  <a:lnTo>
                    <a:pt x="10422" y="721"/>
                  </a:lnTo>
                  <a:lnTo>
                    <a:pt x="9894" y="961"/>
                  </a:lnTo>
                  <a:lnTo>
                    <a:pt x="9366" y="1153"/>
                  </a:lnTo>
                  <a:lnTo>
                    <a:pt x="8982" y="1249"/>
                  </a:lnTo>
                  <a:lnTo>
                    <a:pt x="8597" y="1297"/>
                  </a:lnTo>
                  <a:lnTo>
                    <a:pt x="7829" y="1345"/>
                  </a:lnTo>
                  <a:lnTo>
                    <a:pt x="6965" y="1297"/>
                  </a:lnTo>
                  <a:lnTo>
                    <a:pt x="6676" y="2018"/>
                  </a:lnTo>
                  <a:lnTo>
                    <a:pt x="6340" y="2642"/>
                  </a:lnTo>
                  <a:lnTo>
                    <a:pt x="5956" y="3314"/>
                  </a:lnTo>
                  <a:lnTo>
                    <a:pt x="5476" y="3891"/>
                  </a:lnTo>
                  <a:lnTo>
                    <a:pt x="6196" y="3795"/>
                  </a:lnTo>
                  <a:lnTo>
                    <a:pt x="6916" y="3698"/>
                  </a:lnTo>
                  <a:lnTo>
                    <a:pt x="7685" y="3506"/>
                  </a:lnTo>
                  <a:lnTo>
                    <a:pt x="8501" y="3314"/>
                  </a:lnTo>
                  <a:lnTo>
                    <a:pt x="9174" y="3122"/>
                  </a:lnTo>
                  <a:lnTo>
                    <a:pt x="9846" y="2834"/>
                  </a:lnTo>
                  <a:lnTo>
                    <a:pt x="10182" y="2546"/>
                  </a:lnTo>
                  <a:lnTo>
                    <a:pt x="10470" y="2210"/>
                  </a:lnTo>
                  <a:lnTo>
                    <a:pt x="10807" y="1681"/>
                  </a:lnTo>
                  <a:lnTo>
                    <a:pt x="11095" y="1153"/>
                  </a:lnTo>
                  <a:lnTo>
                    <a:pt x="11287" y="625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59"/>
            <p:cNvSpPr/>
            <p:nvPr/>
          </p:nvSpPr>
          <p:spPr>
            <a:xfrm>
              <a:off x="707550" y="3796375"/>
              <a:ext cx="4825" cy="2425"/>
            </a:xfrm>
            <a:custGeom>
              <a:avLst/>
              <a:gdLst/>
              <a:ahLst/>
              <a:cxnLst/>
              <a:rect l="l" t="t" r="r" b="b"/>
              <a:pathLst>
                <a:path w="193" h="9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59"/>
            <p:cNvSpPr/>
            <p:nvPr/>
          </p:nvSpPr>
          <p:spPr>
            <a:xfrm>
              <a:off x="844425" y="3715925"/>
              <a:ext cx="148900" cy="97275"/>
            </a:xfrm>
            <a:custGeom>
              <a:avLst/>
              <a:gdLst/>
              <a:ahLst/>
              <a:cxnLst/>
              <a:rect l="l" t="t" r="r" b="b"/>
              <a:pathLst>
                <a:path w="5956" h="3891" fill="none" extrusionOk="0">
                  <a:moveTo>
                    <a:pt x="5956" y="1"/>
                  </a:moveTo>
                  <a:lnTo>
                    <a:pt x="5956" y="1"/>
                  </a:lnTo>
                  <a:lnTo>
                    <a:pt x="5476" y="385"/>
                  </a:lnTo>
                  <a:lnTo>
                    <a:pt x="4947" y="721"/>
                  </a:lnTo>
                  <a:lnTo>
                    <a:pt x="4419" y="961"/>
                  </a:lnTo>
                  <a:lnTo>
                    <a:pt x="3891" y="1153"/>
                  </a:lnTo>
                  <a:lnTo>
                    <a:pt x="3891" y="1153"/>
                  </a:lnTo>
                  <a:lnTo>
                    <a:pt x="3507" y="1249"/>
                  </a:lnTo>
                  <a:lnTo>
                    <a:pt x="3122" y="1297"/>
                  </a:lnTo>
                  <a:lnTo>
                    <a:pt x="2354" y="1345"/>
                  </a:lnTo>
                  <a:lnTo>
                    <a:pt x="2354" y="1345"/>
                  </a:lnTo>
                  <a:lnTo>
                    <a:pt x="1490" y="1297"/>
                  </a:lnTo>
                  <a:lnTo>
                    <a:pt x="1490" y="1297"/>
                  </a:lnTo>
                  <a:lnTo>
                    <a:pt x="1201" y="2018"/>
                  </a:lnTo>
                  <a:lnTo>
                    <a:pt x="865" y="2642"/>
                  </a:lnTo>
                  <a:lnTo>
                    <a:pt x="481" y="3314"/>
                  </a:lnTo>
                  <a:lnTo>
                    <a:pt x="1" y="3891"/>
                  </a:lnTo>
                  <a:lnTo>
                    <a:pt x="1" y="3891"/>
                  </a:lnTo>
                  <a:lnTo>
                    <a:pt x="721" y="3795"/>
                  </a:lnTo>
                  <a:lnTo>
                    <a:pt x="1441" y="3698"/>
                  </a:lnTo>
                  <a:lnTo>
                    <a:pt x="2210" y="3506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699" y="3122"/>
                  </a:lnTo>
                  <a:lnTo>
                    <a:pt x="4371" y="2834"/>
                  </a:lnTo>
                  <a:lnTo>
                    <a:pt x="4371" y="2834"/>
                  </a:lnTo>
                  <a:lnTo>
                    <a:pt x="4707" y="2546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5332" y="1681"/>
                  </a:lnTo>
                  <a:lnTo>
                    <a:pt x="5620" y="1153"/>
                  </a:lnTo>
                  <a:lnTo>
                    <a:pt x="5812" y="625"/>
                  </a:lnTo>
                  <a:lnTo>
                    <a:pt x="59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extrusionOk="0">
                  <a:moveTo>
                    <a:pt x="3506" y="0"/>
                  </a:moveTo>
                  <a:lnTo>
                    <a:pt x="0" y="3170"/>
                  </a:lnTo>
                  <a:lnTo>
                    <a:pt x="961" y="3842"/>
                  </a:lnTo>
                  <a:lnTo>
                    <a:pt x="1777" y="4467"/>
                  </a:lnTo>
                  <a:lnTo>
                    <a:pt x="2498" y="5139"/>
                  </a:lnTo>
                  <a:lnTo>
                    <a:pt x="3122" y="5715"/>
                  </a:lnTo>
                  <a:lnTo>
                    <a:pt x="3650" y="6340"/>
                  </a:lnTo>
                  <a:lnTo>
                    <a:pt x="4082" y="6916"/>
                  </a:lnTo>
                  <a:lnTo>
                    <a:pt x="4371" y="7492"/>
                  </a:lnTo>
                  <a:lnTo>
                    <a:pt x="4659" y="8020"/>
                  </a:lnTo>
                  <a:lnTo>
                    <a:pt x="4803" y="8549"/>
                  </a:lnTo>
                  <a:lnTo>
                    <a:pt x="4899" y="9077"/>
                  </a:lnTo>
                  <a:lnTo>
                    <a:pt x="4947" y="9557"/>
                  </a:lnTo>
                  <a:lnTo>
                    <a:pt x="4899" y="9990"/>
                  </a:lnTo>
                  <a:lnTo>
                    <a:pt x="4803" y="10470"/>
                  </a:lnTo>
                  <a:lnTo>
                    <a:pt x="4659" y="10902"/>
                  </a:lnTo>
                  <a:lnTo>
                    <a:pt x="4515" y="11286"/>
                  </a:lnTo>
                  <a:lnTo>
                    <a:pt x="4275" y="11670"/>
                  </a:lnTo>
                  <a:lnTo>
                    <a:pt x="4034" y="12055"/>
                  </a:lnTo>
                  <a:lnTo>
                    <a:pt x="3746" y="12391"/>
                  </a:lnTo>
                  <a:lnTo>
                    <a:pt x="3170" y="13015"/>
                  </a:lnTo>
                  <a:lnTo>
                    <a:pt x="2498" y="13543"/>
                  </a:lnTo>
                  <a:lnTo>
                    <a:pt x="1873" y="14024"/>
                  </a:lnTo>
                  <a:lnTo>
                    <a:pt x="1297" y="14360"/>
                  </a:lnTo>
                  <a:lnTo>
                    <a:pt x="865" y="14600"/>
                  </a:lnTo>
                  <a:lnTo>
                    <a:pt x="433" y="14792"/>
                  </a:lnTo>
                  <a:lnTo>
                    <a:pt x="769" y="16377"/>
                  </a:lnTo>
                  <a:lnTo>
                    <a:pt x="1057" y="17481"/>
                  </a:lnTo>
                  <a:lnTo>
                    <a:pt x="1201" y="17914"/>
                  </a:lnTo>
                  <a:lnTo>
                    <a:pt x="1249" y="18010"/>
                  </a:lnTo>
                  <a:lnTo>
                    <a:pt x="1297" y="18106"/>
                  </a:lnTo>
                  <a:lnTo>
                    <a:pt x="1393" y="18106"/>
                  </a:lnTo>
                  <a:lnTo>
                    <a:pt x="1441" y="18058"/>
                  </a:lnTo>
                  <a:lnTo>
                    <a:pt x="1585" y="17866"/>
                  </a:lnTo>
                  <a:lnTo>
                    <a:pt x="1681" y="17529"/>
                  </a:lnTo>
                  <a:lnTo>
                    <a:pt x="1825" y="17193"/>
                  </a:lnTo>
                  <a:lnTo>
                    <a:pt x="1969" y="16473"/>
                  </a:lnTo>
                  <a:lnTo>
                    <a:pt x="2065" y="16137"/>
                  </a:lnTo>
                  <a:lnTo>
                    <a:pt x="3314" y="15464"/>
                  </a:lnTo>
                  <a:lnTo>
                    <a:pt x="4371" y="14792"/>
                  </a:lnTo>
                  <a:lnTo>
                    <a:pt x="5331" y="14120"/>
                  </a:lnTo>
                  <a:lnTo>
                    <a:pt x="6148" y="13447"/>
                  </a:lnTo>
                  <a:lnTo>
                    <a:pt x="6820" y="12727"/>
                  </a:lnTo>
                  <a:lnTo>
                    <a:pt x="7396" y="12055"/>
                  </a:lnTo>
                  <a:lnTo>
                    <a:pt x="7828" y="11334"/>
                  </a:lnTo>
                  <a:lnTo>
                    <a:pt x="8165" y="10662"/>
                  </a:lnTo>
                  <a:lnTo>
                    <a:pt x="8405" y="9990"/>
                  </a:lnTo>
                  <a:lnTo>
                    <a:pt x="8597" y="9317"/>
                  </a:lnTo>
                  <a:lnTo>
                    <a:pt x="8645" y="8645"/>
                  </a:lnTo>
                  <a:lnTo>
                    <a:pt x="8645" y="7972"/>
                  </a:lnTo>
                  <a:lnTo>
                    <a:pt x="8597" y="7300"/>
                  </a:lnTo>
                  <a:lnTo>
                    <a:pt x="8453" y="6676"/>
                  </a:lnTo>
                  <a:lnTo>
                    <a:pt x="8261" y="6051"/>
                  </a:lnTo>
                  <a:lnTo>
                    <a:pt x="8020" y="5475"/>
                  </a:lnTo>
                  <a:lnTo>
                    <a:pt x="7732" y="4851"/>
                  </a:lnTo>
                  <a:lnTo>
                    <a:pt x="7444" y="4323"/>
                  </a:lnTo>
                  <a:lnTo>
                    <a:pt x="7108" y="3794"/>
                  </a:lnTo>
                  <a:lnTo>
                    <a:pt x="6724" y="3266"/>
                  </a:lnTo>
                  <a:lnTo>
                    <a:pt x="6003" y="2354"/>
                  </a:lnTo>
                  <a:lnTo>
                    <a:pt x="5235" y="1537"/>
                  </a:lnTo>
                  <a:lnTo>
                    <a:pt x="4563" y="913"/>
                  </a:lnTo>
                  <a:lnTo>
                    <a:pt x="4034" y="433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fill="none" extrusionOk="0">
                  <a:moveTo>
                    <a:pt x="3506" y="0"/>
                  </a:moveTo>
                  <a:lnTo>
                    <a:pt x="3506" y="0"/>
                  </a:lnTo>
                  <a:lnTo>
                    <a:pt x="4034" y="433"/>
                  </a:lnTo>
                  <a:lnTo>
                    <a:pt x="4563" y="913"/>
                  </a:lnTo>
                  <a:lnTo>
                    <a:pt x="5235" y="1537"/>
                  </a:lnTo>
                  <a:lnTo>
                    <a:pt x="6003" y="2354"/>
                  </a:lnTo>
                  <a:lnTo>
                    <a:pt x="6724" y="3266"/>
                  </a:lnTo>
                  <a:lnTo>
                    <a:pt x="7108" y="3794"/>
                  </a:lnTo>
                  <a:lnTo>
                    <a:pt x="7444" y="4323"/>
                  </a:lnTo>
                  <a:lnTo>
                    <a:pt x="7732" y="4851"/>
                  </a:lnTo>
                  <a:lnTo>
                    <a:pt x="8020" y="5475"/>
                  </a:lnTo>
                  <a:lnTo>
                    <a:pt x="8261" y="6051"/>
                  </a:lnTo>
                  <a:lnTo>
                    <a:pt x="8453" y="6676"/>
                  </a:lnTo>
                  <a:lnTo>
                    <a:pt x="8597" y="7300"/>
                  </a:lnTo>
                  <a:lnTo>
                    <a:pt x="8645" y="7972"/>
                  </a:lnTo>
                  <a:lnTo>
                    <a:pt x="8645" y="8645"/>
                  </a:lnTo>
                  <a:lnTo>
                    <a:pt x="8597" y="9317"/>
                  </a:lnTo>
                  <a:lnTo>
                    <a:pt x="8405" y="9990"/>
                  </a:lnTo>
                  <a:lnTo>
                    <a:pt x="8165" y="10662"/>
                  </a:lnTo>
                  <a:lnTo>
                    <a:pt x="7828" y="11334"/>
                  </a:lnTo>
                  <a:lnTo>
                    <a:pt x="7396" y="12055"/>
                  </a:lnTo>
                  <a:lnTo>
                    <a:pt x="6820" y="12727"/>
                  </a:lnTo>
                  <a:lnTo>
                    <a:pt x="6148" y="13447"/>
                  </a:lnTo>
                  <a:lnTo>
                    <a:pt x="5331" y="14120"/>
                  </a:lnTo>
                  <a:lnTo>
                    <a:pt x="4371" y="14792"/>
                  </a:lnTo>
                  <a:lnTo>
                    <a:pt x="3314" y="15464"/>
                  </a:lnTo>
                  <a:lnTo>
                    <a:pt x="2065" y="16137"/>
                  </a:lnTo>
                  <a:lnTo>
                    <a:pt x="2065" y="16137"/>
                  </a:lnTo>
                  <a:lnTo>
                    <a:pt x="1969" y="16473"/>
                  </a:lnTo>
                  <a:lnTo>
                    <a:pt x="1825" y="17193"/>
                  </a:lnTo>
                  <a:lnTo>
                    <a:pt x="1681" y="17529"/>
                  </a:lnTo>
                  <a:lnTo>
                    <a:pt x="1585" y="17866"/>
                  </a:lnTo>
                  <a:lnTo>
                    <a:pt x="1441" y="18058"/>
                  </a:lnTo>
                  <a:lnTo>
                    <a:pt x="1393" y="18106"/>
                  </a:lnTo>
                  <a:lnTo>
                    <a:pt x="1297" y="18106"/>
                  </a:lnTo>
                  <a:lnTo>
                    <a:pt x="1297" y="18106"/>
                  </a:lnTo>
                  <a:lnTo>
                    <a:pt x="1249" y="18010"/>
                  </a:lnTo>
                  <a:lnTo>
                    <a:pt x="1201" y="17914"/>
                  </a:lnTo>
                  <a:lnTo>
                    <a:pt x="1057" y="17481"/>
                  </a:lnTo>
                  <a:lnTo>
                    <a:pt x="769" y="16377"/>
                  </a:lnTo>
                  <a:lnTo>
                    <a:pt x="433" y="14792"/>
                  </a:lnTo>
                  <a:lnTo>
                    <a:pt x="433" y="14792"/>
                  </a:lnTo>
                  <a:lnTo>
                    <a:pt x="865" y="14600"/>
                  </a:lnTo>
                  <a:lnTo>
                    <a:pt x="1297" y="14360"/>
                  </a:lnTo>
                  <a:lnTo>
                    <a:pt x="1873" y="14024"/>
                  </a:lnTo>
                  <a:lnTo>
                    <a:pt x="2498" y="13543"/>
                  </a:lnTo>
                  <a:lnTo>
                    <a:pt x="3170" y="13015"/>
                  </a:lnTo>
                  <a:lnTo>
                    <a:pt x="3746" y="12391"/>
                  </a:lnTo>
                  <a:lnTo>
                    <a:pt x="4034" y="12055"/>
                  </a:lnTo>
                  <a:lnTo>
                    <a:pt x="4275" y="11670"/>
                  </a:lnTo>
                  <a:lnTo>
                    <a:pt x="4515" y="11286"/>
                  </a:lnTo>
                  <a:lnTo>
                    <a:pt x="4659" y="10902"/>
                  </a:lnTo>
                  <a:lnTo>
                    <a:pt x="4803" y="10470"/>
                  </a:lnTo>
                  <a:lnTo>
                    <a:pt x="4899" y="9990"/>
                  </a:lnTo>
                  <a:lnTo>
                    <a:pt x="4947" y="9557"/>
                  </a:lnTo>
                  <a:lnTo>
                    <a:pt x="4899" y="9077"/>
                  </a:lnTo>
                  <a:lnTo>
                    <a:pt x="4803" y="8549"/>
                  </a:lnTo>
                  <a:lnTo>
                    <a:pt x="4659" y="8020"/>
                  </a:lnTo>
                  <a:lnTo>
                    <a:pt x="4371" y="7492"/>
                  </a:lnTo>
                  <a:lnTo>
                    <a:pt x="4082" y="6916"/>
                  </a:lnTo>
                  <a:lnTo>
                    <a:pt x="3650" y="6340"/>
                  </a:lnTo>
                  <a:lnTo>
                    <a:pt x="3122" y="5715"/>
                  </a:lnTo>
                  <a:lnTo>
                    <a:pt x="2498" y="5139"/>
                  </a:lnTo>
                  <a:lnTo>
                    <a:pt x="1777" y="4467"/>
                  </a:lnTo>
                  <a:lnTo>
                    <a:pt x="961" y="3842"/>
                  </a:lnTo>
                  <a:lnTo>
                    <a:pt x="0" y="3170"/>
                  </a:lnTo>
                  <a:lnTo>
                    <a:pt x="350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09" y="1"/>
                  </a:move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3026" y="2498"/>
                  </a:move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09" y="1"/>
                  </a:ln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57" y="1"/>
                  </a:move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1057" y="1"/>
                  </a:moveTo>
                  <a:lnTo>
                    <a:pt x="1057" y="1"/>
                  </a:ln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105" y="5139"/>
                  </a:lnTo>
                  <a:lnTo>
                    <a:pt x="1105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59"/>
            <p:cNvSpPr/>
            <p:nvPr/>
          </p:nvSpPr>
          <p:spPr>
            <a:xfrm>
              <a:off x="882850" y="3819175"/>
              <a:ext cx="67250" cy="127300"/>
            </a:xfrm>
            <a:custGeom>
              <a:avLst/>
              <a:gdLst/>
              <a:ahLst/>
              <a:cxnLst/>
              <a:rect l="l" t="t" r="r" b="b"/>
              <a:pathLst>
                <a:path w="2690" h="5092" extrusionOk="0">
                  <a:moveTo>
                    <a:pt x="529" y="1"/>
                  </a:moveTo>
                  <a:lnTo>
                    <a:pt x="1" y="49"/>
                  </a:lnTo>
                  <a:lnTo>
                    <a:pt x="97" y="1057"/>
                  </a:lnTo>
                  <a:lnTo>
                    <a:pt x="289" y="2546"/>
                  </a:lnTo>
                  <a:lnTo>
                    <a:pt x="433" y="3266"/>
                  </a:lnTo>
                  <a:lnTo>
                    <a:pt x="577" y="3987"/>
                  </a:lnTo>
                  <a:lnTo>
                    <a:pt x="721" y="4611"/>
                  </a:lnTo>
                  <a:lnTo>
                    <a:pt x="961" y="5091"/>
                  </a:lnTo>
                  <a:lnTo>
                    <a:pt x="1153" y="4899"/>
                  </a:lnTo>
                  <a:lnTo>
                    <a:pt x="1297" y="4707"/>
                  </a:lnTo>
                  <a:lnTo>
                    <a:pt x="1633" y="4179"/>
                  </a:lnTo>
                  <a:lnTo>
                    <a:pt x="1874" y="3699"/>
                  </a:lnTo>
                  <a:lnTo>
                    <a:pt x="1922" y="3507"/>
                  </a:lnTo>
                  <a:lnTo>
                    <a:pt x="2066" y="3410"/>
                  </a:lnTo>
                  <a:lnTo>
                    <a:pt x="2402" y="3122"/>
                  </a:lnTo>
                  <a:lnTo>
                    <a:pt x="2546" y="2978"/>
                  </a:lnTo>
                  <a:lnTo>
                    <a:pt x="2642" y="2786"/>
                  </a:lnTo>
                  <a:lnTo>
                    <a:pt x="2690" y="2642"/>
                  </a:lnTo>
                  <a:lnTo>
                    <a:pt x="2642" y="2498"/>
                  </a:lnTo>
                  <a:lnTo>
                    <a:pt x="2450" y="2306"/>
                  </a:lnTo>
                  <a:lnTo>
                    <a:pt x="2210" y="2114"/>
                  </a:lnTo>
                  <a:lnTo>
                    <a:pt x="2066" y="2018"/>
                  </a:lnTo>
                  <a:lnTo>
                    <a:pt x="1922" y="1970"/>
                  </a:lnTo>
                  <a:lnTo>
                    <a:pt x="1777" y="1970"/>
                  </a:lnTo>
                  <a:lnTo>
                    <a:pt x="1633" y="2018"/>
                  </a:lnTo>
                  <a:lnTo>
                    <a:pt x="1537" y="2114"/>
                  </a:lnTo>
                  <a:lnTo>
                    <a:pt x="1441" y="2258"/>
                  </a:lnTo>
                  <a:lnTo>
                    <a:pt x="1297" y="2546"/>
                  </a:lnTo>
                  <a:lnTo>
                    <a:pt x="1201" y="2882"/>
                  </a:lnTo>
                  <a:lnTo>
                    <a:pt x="1105" y="1441"/>
                  </a:lnTo>
                  <a:lnTo>
                    <a:pt x="1009" y="481"/>
                  </a:lnTo>
                  <a:lnTo>
                    <a:pt x="961" y="145"/>
                  </a:lnTo>
                  <a:lnTo>
                    <a:pt x="913" y="49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59"/>
            <p:cNvSpPr/>
            <p:nvPr/>
          </p:nvSpPr>
          <p:spPr>
            <a:xfrm>
              <a:off x="894850" y="3910425"/>
              <a:ext cx="33650" cy="36050"/>
            </a:xfrm>
            <a:custGeom>
              <a:avLst/>
              <a:gdLst/>
              <a:ahLst/>
              <a:cxnLst/>
              <a:rect l="l" t="t" r="r" b="b"/>
              <a:pathLst>
                <a:path w="1346" h="1442" extrusionOk="0">
                  <a:moveTo>
                    <a:pt x="1" y="1"/>
                  </a:moveTo>
                  <a:lnTo>
                    <a:pt x="193" y="817"/>
                  </a:lnTo>
                  <a:lnTo>
                    <a:pt x="337" y="1153"/>
                  </a:lnTo>
                  <a:lnTo>
                    <a:pt x="481" y="1441"/>
                  </a:lnTo>
                  <a:lnTo>
                    <a:pt x="577" y="1297"/>
                  </a:lnTo>
                  <a:lnTo>
                    <a:pt x="721" y="1201"/>
                  </a:lnTo>
                  <a:lnTo>
                    <a:pt x="961" y="865"/>
                  </a:lnTo>
                  <a:lnTo>
                    <a:pt x="1201" y="481"/>
                  </a:lnTo>
                  <a:lnTo>
                    <a:pt x="1345" y="145"/>
                  </a:lnTo>
                  <a:lnTo>
                    <a:pt x="72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extrusionOk="0">
                  <a:moveTo>
                    <a:pt x="4323" y="1"/>
                  </a:move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fill="none" extrusionOk="0">
                  <a:moveTo>
                    <a:pt x="4323" y="1"/>
                  </a:moveTo>
                  <a:lnTo>
                    <a:pt x="4323" y="1"/>
                  </a:ln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extrusionOk="0">
                  <a:moveTo>
                    <a:pt x="9509" y="1"/>
                  </a:moveTo>
                  <a:lnTo>
                    <a:pt x="9701" y="1153"/>
                  </a:lnTo>
                  <a:lnTo>
                    <a:pt x="9845" y="2210"/>
                  </a:lnTo>
                  <a:lnTo>
                    <a:pt x="9942" y="3170"/>
                  </a:lnTo>
                  <a:lnTo>
                    <a:pt x="9942" y="4035"/>
                  </a:lnTo>
                  <a:lnTo>
                    <a:pt x="9893" y="4803"/>
                  </a:lnTo>
                  <a:lnTo>
                    <a:pt x="9797" y="5523"/>
                  </a:lnTo>
                  <a:lnTo>
                    <a:pt x="9653" y="6148"/>
                  </a:lnTo>
                  <a:lnTo>
                    <a:pt x="9461" y="6676"/>
                  </a:lnTo>
                  <a:lnTo>
                    <a:pt x="9221" y="7156"/>
                  </a:lnTo>
                  <a:lnTo>
                    <a:pt x="8981" y="7589"/>
                  </a:lnTo>
                  <a:lnTo>
                    <a:pt x="8645" y="7973"/>
                  </a:lnTo>
                  <a:lnTo>
                    <a:pt x="8309" y="8261"/>
                  </a:lnTo>
                  <a:lnTo>
                    <a:pt x="7972" y="8501"/>
                  </a:lnTo>
                  <a:lnTo>
                    <a:pt x="7588" y="8741"/>
                  </a:lnTo>
                  <a:lnTo>
                    <a:pt x="7204" y="8885"/>
                  </a:lnTo>
                  <a:lnTo>
                    <a:pt x="6772" y="8981"/>
                  </a:lnTo>
                  <a:lnTo>
                    <a:pt x="6340" y="9077"/>
                  </a:lnTo>
                  <a:lnTo>
                    <a:pt x="5907" y="9125"/>
                  </a:lnTo>
                  <a:lnTo>
                    <a:pt x="5091" y="9125"/>
                  </a:lnTo>
                  <a:lnTo>
                    <a:pt x="4275" y="9029"/>
                  </a:lnTo>
                  <a:lnTo>
                    <a:pt x="3554" y="8933"/>
                  </a:lnTo>
                  <a:lnTo>
                    <a:pt x="2930" y="8741"/>
                  </a:lnTo>
                  <a:lnTo>
                    <a:pt x="2450" y="8597"/>
                  </a:lnTo>
                  <a:lnTo>
                    <a:pt x="2017" y="8453"/>
                  </a:lnTo>
                  <a:lnTo>
                    <a:pt x="961" y="9894"/>
                  </a:lnTo>
                  <a:lnTo>
                    <a:pt x="288" y="10950"/>
                  </a:lnTo>
                  <a:lnTo>
                    <a:pt x="48" y="11334"/>
                  </a:lnTo>
                  <a:lnTo>
                    <a:pt x="0" y="11479"/>
                  </a:lnTo>
                  <a:lnTo>
                    <a:pt x="0" y="11575"/>
                  </a:lnTo>
                  <a:lnTo>
                    <a:pt x="48" y="11623"/>
                  </a:lnTo>
                  <a:lnTo>
                    <a:pt x="96" y="11623"/>
                  </a:lnTo>
                  <a:lnTo>
                    <a:pt x="336" y="11575"/>
                  </a:lnTo>
                  <a:lnTo>
                    <a:pt x="625" y="11431"/>
                  </a:lnTo>
                  <a:lnTo>
                    <a:pt x="961" y="11238"/>
                  </a:lnTo>
                  <a:lnTo>
                    <a:pt x="1633" y="10854"/>
                  </a:lnTo>
                  <a:lnTo>
                    <a:pt x="1921" y="10710"/>
                  </a:lnTo>
                  <a:lnTo>
                    <a:pt x="3266" y="11094"/>
                  </a:lnTo>
                  <a:lnTo>
                    <a:pt x="4467" y="11383"/>
                  </a:lnTo>
                  <a:lnTo>
                    <a:pt x="5619" y="11527"/>
                  </a:lnTo>
                  <a:lnTo>
                    <a:pt x="6676" y="11623"/>
                  </a:lnTo>
                  <a:lnTo>
                    <a:pt x="7684" y="11623"/>
                  </a:lnTo>
                  <a:lnTo>
                    <a:pt x="8549" y="11479"/>
                  </a:lnTo>
                  <a:lnTo>
                    <a:pt x="9365" y="11334"/>
                  </a:lnTo>
                  <a:lnTo>
                    <a:pt x="10086" y="11094"/>
                  </a:lnTo>
                  <a:lnTo>
                    <a:pt x="10758" y="10758"/>
                  </a:lnTo>
                  <a:lnTo>
                    <a:pt x="11334" y="10374"/>
                  </a:lnTo>
                  <a:lnTo>
                    <a:pt x="11863" y="9942"/>
                  </a:lnTo>
                  <a:lnTo>
                    <a:pt x="12343" y="9462"/>
                  </a:lnTo>
                  <a:lnTo>
                    <a:pt x="12727" y="8981"/>
                  </a:lnTo>
                  <a:lnTo>
                    <a:pt x="13063" y="8405"/>
                  </a:lnTo>
                  <a:lnTo>
                    <a:pt x="13351" y="7829"/>
                  </a:lnTo>
                  <a:lnTo>
                    <a:pt x="13639" y="7252"/>
                  </a:lnTo>
                  <a:lnTo>
                    <a:pt x="13832" y="6628"/>
                  </a:lnTo>
                  <a:lnTo>
                    <a:pt x="14024" y="6004"/>
                  </a:lnTo>
                  <a:lnTo>
                    <a:pt x="14120" y="5379"/>
                  </a:lnTo>
                  <a:lnTo>
                    <a:pt x="14216" y="4803"/>
                  </a:lnTo>
                  <a:lnTo>
                    <a:pt x="14360" y="3602"/>
                  </a:lnTo>
                  <a:lnTo>
                    <a:pt x="14360" y="2498"/>
                  </a:lnTo>
                  <a:lnTo>
                    <a:pt x="14360" y="1585"/>
                  </a:lnTo>
                  <a:lnTo>
                    <a:pt x="14312" y="865"/>
                  </a:lnTo>
                  <a:lnTo>
                    <a:pt x="14216" y="193"/>
                  </a:lnTo>
                  <a:lnTo>
                    <a:pt x="950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fill="none" extrusionOk="0">
                  <a:moveTo>
                    <a:pt x="14216" y="193"/>
                  </a:moveTo>
                  <a:lnTo>
                    <a:pt x="14216" y="193"/>
                  </a:lnTo>
                  <a:lnTo>
                    <a:pt x="14312" y="865"/>
                  </a:lnTo>
                  <a:lnTo>
                    <a:pt x="14360" y="1585"/>
                  </a:lnTo>
                  <a:lnTo>
                    <a:pt x="14360" y="2498"/>
                  </a:lnTo>
                  <a:lnTo>
                    <a:pt x="14360" y="3602"/>
                  </a:lnTo>
                  <a:lnTo>
                    <a:pt x="14216" y="4803"/>
                  </a:lnTo>
                  <a:lnTo>
                    <a:pt x="14120" y="5379"/>
                  </a:lnTo>
                  <a:lnTo>
                    <a:pt x="14024" y="6004"/>
                  </a:lnTo>
                  <a:lnTo>
                    <a:pt x="13832" y="6628"/>
                  </a:lnTo>
                  <a:lnTo>
                    <a:pt x="13639" y="7252"/>
                  </a:lnTo>
                  <a:lnTo>
                    <a:pt x="13351" y="7829"/>
                  </a:lnTo>
                  <a:lnTo>
                    <a:pt x="13063" y="8405"/>
                  </a:lnTo>
                  <a:lnTo>
                    <a:pt x="12727" y="8981"/>
                  </a:lnTo>
                  <a:lnTo>
                    <a:pt x="12343" y="9462"/>
                  </a:lnTo>
                  <a:lnTo>
                    <a:pt x="11863" y="9942"/>
                  </a:lnTo>
                  <a:lnTo>
                    <a:pt x="11334" y="10374"/>
                  </a:lnTo>
                  <a:lnTo>
                    <a:pt x="10758" y="10758"/>
                  </a:lnTo>
                  <a:lnTo>
                    <a:pt x="10086" y="11094"/>
                  </a:lnTo>
                  <a:lnTo>
                    <a:pt x="9365" y="11334"/>
                  </a:lnTo>
                  <a:lnTo>
                    <a:pt x="8549" y="11479"/>
                  </a:lnTo>
                  <a:lnTo>
                    <a:pt x="7684" y="11623"/>
                  </a:lnTo>
                  <a:lnTo>
                    <a:pt x="6676" y="11623"/>
                  </a:lnTo>
                  <a:lnTo>
                    <a:pt x="5619" y="11527"/>
                  </a:lnTo>
                  <a:lnTo>
                    <a:pt x="4467" y="11383"/>
                  </a:lnTo>
                  <a:lnTo>
                    <a:pt x="3266" y="11094"/>
                  </a:lnTo>
                  <a:lnTo>
                    <a:pt x="1921" y="10710"/>
                  </a:lnTo>
                  <a:lnTo>
                    <a:pt x="1921" y="10710"/>
                  </a:lnTo>
                  <a:lnTo>
                    <a:pt x="1633" y="10854"/>
                  </a:lnTo>
                  <a:lnTo>
                    <a:pt x="961" y="11238"/>
                  </a:lnTo>
                  <a:lnTo>
                    <a:pt x="625" y="11431"/>
                  </a:lnTo>
                  <a:lnTo>
                    <a:pt x="336" y="11575"/>
                  </a:lnTo>
                  <a:lnTo>
                    <a:pt x="96" y="11623"/>
                  </a:lnTo>
                  <a:lnTo>
                    <a:pt x="48" y="11623"/>
                  </a:lnTo>
                  <a:lnTo>
                    <a:pt x="0" y="11575"/>
                  </a:lnTo>
                  <a:lnTo>
                    <a:pt x="0" y="11575"/>
                  </a:lnTo>
                  <a:lnTo>
                    <a:pt x="0" y="11479"/>
                  </a:lnTo>
                  <a:lnTo>
                    <a:pt x="48" y="11334"/>
                  </a:lnTo>
                  <a:lnTo>
                    <a:pt x="288" y="10950"/>
                  </a:lnTo>
                  <a:lnTo>
                    <a:pt x="961" y="9894"/>
                  </a:lnTo>
                  <a:lnTo>
                    <a:pt x="2017" y="8453"/>
                  </a:lnTo>
                  <a:lnTo>
                    <a:pt x="2017" y="8453"/>
                  </a:lnTo>
                  <a:lnTo>
                    <a:pt x="2450" y="8597"/>
                  </a:lnTo>
                  <a:lnTo>
                    <a:pt x="2930" y="8741"/>
                  </a:lnTo>
                  <a:lnTo>
                    <a:pt x="3554" y="8933"/>
                  </a:lnTo>
                  <a:lnTo>
                    <a:pt x="4275" y="9029"/>
                  </a:lnTo>
                  <a:lnTo>
                    <a:pt x="5091" y="9125"/>
                  </a:lnTo>
                  <a:lnTo>
                    <a:pt x="5907" y="9125"/>
                  </a:lnTo>
                  <a:lnTo>
                    <a:pt x="6340" y="9077"/>
                  </a:lnTo>
                  <a:lnTo>
                    <a:pt x="6772" y="8981"/>
                  </a:lnTo>
                  <a:lnTo>
                    <a:pt x="7204" y="8885"/>
                  </a:lnTo>
                  <a:lnTo>
                    <a:pt x="7588" y="8741"/>
                  </a:lnTo>
                  <a:lnTo>
                    <a:pt x="7972" y="8501"/>
                  </a:lnTo>
                  <a:lnTo>
                    <a:pt x="8309" y="8261"/>
                  </a:lnTo>
                  <a:lnTo>
                    <a:pt x="8645" y="7973"/>
                  </a:lnTo>
                  <a:lnTo>
                    <a:pt x="8981" y="7589"/>
                  </a:lnTo>
                  <a:lnTo>
                    <a:pt x="9221" y="7156"/>
                  </a:lnTo>
                  <a:lnTo>
                    <a:pt x="9461" y="6676"/>
                  </a:lnTo>
                  <a:lnTo>
                    <a:pt x="9653" y="6148"/>
                  </a:lnTo>
                  <a:lnTo>
                    <a:pt x="9797" y="5523"/>
                  </a:lnTo>
                  <a:lnTo>
                    <a:pt x="9893" y="4803"/>
                  </a:lnTo>
                  <a:lnTo>
                    <a:pt x="9942" y="4035"/>
                  </a:lnTo>
                  <a:lnTo>
                    <a:pt x="9942" y="3170"/>
                  </a:lnTo>
                  <a:lnTo>
                    <a:pt x="9845" y="2210"/>
                  </a:lnTo>
                  <a:lnTo>
                    <a:pt x="9701" y="1153"/>
                  </a:lnTo>
                  <a:lnTo>
                    <a:pt x="9509" y="1"/>
                  </a:lnTo>
                  <a:lnTo>
                    <a:pt x="14216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59"/>
            <p:cNvSpPr/>
            <p:nvPr/>
          </p:nvSpPr>
          <p:spPr>
            <a:xfrm>
              <a:off x="751975" y="3729125"/>
              <a:ext cx="27650" cy="46850"/>
            </a:xfrm>
            <a:custGeom>
              <a:avLst/>
              <a:gdLst/>
              <a:ahLst/>
              <a:cxnLst/>
              <a:rect l="l" t="t" r="r" b="b"/>
              <a:pathLst>
                <a:path w="1106" h="1874" extrusionOk="0">
                  <a:moveTo>
                    <a:pt x="1057" y="1"/>
                  </a:moveTo>
                  <a:lnTo>
                    <a:pt x="987" y="315"/>
                  </a:lnTo>
                  <a:lnTo>
                    <a:pt x="987" y="315"/>
                  </a:lnTo>
                  <a:lnTo>
                    <a:pt x="1105" y="1"/>
                  </a:lnTo>
                  <a:close/>
                  <a:moveTo>
                    <a:pt x="987" y="315"/>
                  </a:moveTo>
                  <a:lnTo>
                    <a:pt x="961" y="385"/>
                  </a:lnTo>
                  <a:lnTo>
                    <a:pt x="879" y="577"/>
                  </a:lnTo>
                  <a:lnTo>
                    <a:pt x="879" y="577"/>
                  </a:lnTo>
                  <a:lnTo>
                    <a:pt x="961" y="433"/>
                  </a:lnTo>
                  <a:lnTo>
                    <a:pt x="987" y="315"/>
                  </a:lnTo>
                  <a:close/>
                  <a:moveTo>
                    <a:pt x="879" y="577"/>
                  </a:moveTo>
                  <a:lnTo>
                    <a:pt x="769" y="769"/>
                  </a:lnTo>
                  <a:lnTo>
                    <a:pt x="707" y="913"/>
                  </a:lnTo>
                  <a:lnTo>
                    <a:pt x="817" y="721"/>
                  </a:lnTo>
                  <a:lnTo>
                    <a:pt x="879" y="577"/>
                  </a:lnTo>
                  <a:close/>
                  <a:moveTo>
                    <a:pt x="707" y="913"/>
                  </a:moveTo>
                  <a:lnTo>
                    <a:pt x="625" y="1057"/>
                  </a:lnTo>
                  <a:lnTo>
                    <a:pt x="433" y="1345"/>
                  </a:lnTo>
                  <a:lnTo>
                    <a:pt x="337" y="1490"/>
                  </a:lnTo>
                  <a:lnTo>
                    <a:pt x="337" y="1490"/>
                  </a:lnTo>
                  <a:lnTo>
                    <a:pt x="433" y="1394"/>
                  </a:lnTo>
                  <a:lnTo>
                    <a:pt x="625" y="1105"/>
                  </a:lnTo>
                  <a:lnTo>
                    <a:pt x="707" y="913"/>
                  </a:lnTo>
                  <a:close/>
                  <a:moveTo>
                    <a:pt x="337" y="1490"/>
                  </a:moveTo>
                  <a:lnTo>
                    <a:pt x="193" y="1634"/>
                  </a:lnTo>
                  <a:lnTo>
                    <a:pt x="1" y="1874"/>
                  </a:lnTo>
                  <a:lnTo>
                    <a:pt x="1" y="1874"/>
                  </a:lnTo>
                  <a:lnTo>
                    <a:pt x="241" y="1634"/>
                  </a:lnTo>
                  <a:lnTo>
                    <a:pt x="337" y="1490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59"/>
            <p:cNvSpPr/>
            <p:nvPr/>
          </p:nvSpPr>
          <p:spPr>
            <a:xfrm>
              <a:off x="739975" y="3729125"/>
              <a:ext cx="39650" cy="56450"/>
            </a:xfrm>
            <a:custGeom>
              <a:avLst/>
              <a:gdLst/>
              <a:ahLst/>
              <a:cxnLst/>
              <a:rect l="l" t="t" r="r" b="b"/>
              <a:pathLst>
                <a:path w="1586" h="2258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585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721" y="1634"/>
                  </a:lnTo>
                  <a:lnTo>
                    <a:pt x="913" y="1345"/>
                  </a:lnTo>
                  <a:lnTo>
                    <a:pt x="1105" y="1057"/>
                  </a:lnTo>
                  <a:lnTo>
                    <a:pt x="1297" y="721"/>
                  </a:lnTo>
                  <a:lnTo>
                    <a:pt x="1441" y="385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extrusionOk="0">
                  <a:moveTo>
                    <a:pt x="1585" y="1"/>
                  </a:move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1633" y="1"/>
                  </a:lnTo>
                  <a:lnTo>
                    <a:pt x="1633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3411" y="3891"/>
                  </a:move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289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337" y="5187"/>
                  </a:lnTo>
                  <a:lnTo>
                    <a:pt x="337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59"/>
            <p:cNvSpPr/>
            <p:nvPr/>
          </p:nvSpPr>
          <p:spPr>
            <a:xfrm>
              <a:off x="522650" y="3773550"/>
              <a:ext cx="81675" cy="127300"/>
            </a:xfrm>
            <a:custGeom>
              <a:avLst/>
              <a:gdLst/>
              <a:ahLst/>
              <a:cxnLst/>
              <a:rect l="l" t="t" r="r" b="b"/>
              <a:pathLst>
                <a:path w="3267" h="5092" extrusionOk="0">
                  <a:moveTo>
                    <a:pt x="2498" y="1"/>
                  </a:moveTo>
                  <a:lnTo>
                    <a:pt x="1922" y="961"/>
                  </a:lnTo>
                  <a:lnTo>
                    <a:pt x="1106" y="2402"/>
                  </a:lnTo>
                  <a:lnTo>
                    <a:pt x="721" y="3170"/>
                  </a:lnTo>
                  <a:lnTo>
                    <a:pt x="385" y="3939"/>
                  </a:lnTo>
                  <a:lnTo>
                    <a:pt x="97" y="4563"/>
                  </a:lnTo>
                  <a:lnTo>
                    <a:pt x="1" y="5091"/>
                  </a:lnTo>
                  <a:lnTo>
                    <a:pt x="241" y="5091"/>
                  </a:lnTo>
                  <a:lnTo>
                    <a:pt x="529" y="4995"/>
                  </a:lnTo>
                  <a:lnTo>
                    <a:pt x="1106" y="4707"/>
                  </a:lnTo>
                  <a:lnTo>
                    <a:pt x="1586" y="4419"/>
                  </a:lnTo>
                  <a:lnTo>
                    <a:pt x="1778" y="4275"/>
                  </a:lnTo>
                  <a:lnTo>
                    <a:pt x="1970" y="4275"/>
                  </a:lnTo>
                  <a:lnTo>
                    <a:pt x="2402" y="4179"/>
                  </a:lnTo>
                  <a:lnTo>
                    <a:pt x="2642" y="4131"/>
                  </a:lnTo>
                  <a:lnTo>
                    <a:pt x="2834" y="4035"/>
                  </a:lnTo>
                  <a:lnTo>
                    <a:pt x="2979" y="3939"/>
                  </a:lnTo>
                  <a:lnTo>
                    <a:pt x="3075" y="3795"/>
                  </a:lnTo>
                  <a:lnTo>
                    <a:pt x="3027" y="3459"/>
                  </a:lnTo>
                  <a:lnTo>
                    <a:pt x="2979" y="3122"/>
                  </a:lnTo>
                  <a:lnTo>
                    <a:pt x="2882" y="2978"/>
                  </a:lnTo>
                  <a:lnTo>
                    <a:pt x="2786" y="2882"/>
                  </a:lnTo>
                  <a:lnTo>
                    <a:pt x="2690" y="2786"/>
                  </a:lnTo>
                  <a:lnTo>
                    <a:pt x="2546" y="2738"/>
                  </a:lnTo>
                  <a:lnTo>
                    <a:pt x="2402" y="2786"/>
                  </a:lnTo>
                  <a:lnTo>
                    <a:pt x="2210" y="2834"/>
                  </a:lnTo>
                  <a:lnTo>
                    <a:pt x="1922" y="2978"/>
                  </a:lnTo>
                  <a:lnTo>
                    <a:pt x="1634" y="3266"/>
                  </a:lnTo>
                  <a:lnTo>
                    <a:pt x="2498" y="1922"/>
                  </a:lnTo>
                  <a:lnTo>
                    <a:pt x="3075" y="961"/>
                  </a:lnTo>
                  <a:lnTo>
                    <a:pt x="3219" y="625"/>
                  </a:lnTo>
                  <a:lnTo>
                    <a:pt x="3267" y="529"/>
                  </a:lnTo>
                  <a:lnTo>
                    <a:pt x="3267" y="481"/>
                  </a:lnTo>
                  <a:lnTo>
                    <a:pt x="2931" y="241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59"/>
            <p:cNvSpPr/>
            <p:nvPr/>
          </p:nvSpPr>
          <p:spPr>
            <a:xfrm>
              <a:off x="522650" y="3862400"/>
              <a:ext cx="38450" cy="38450"/>
            </a:xfrm>
            <a:custGeom>
              <a:avLst/>
              <a:gdLst/>
              <a:ahLst/>
              <a:cxnLst/>
              <a:rect l="l" t="t" r="r" b="b"/>
              <a:pathLst>
                <a:path w="1538" h="1538" extrusionOk="0">
                  <a:moveTo>
                    <a:pt x="529" y="1"/>
                  </a:moveTo>
                  <a:lnTo>
                    <a:pt x="145" y="865"/>
                  </a:lnTo>
                  <a:lnTo>
                    <a:pt x="49" y="1249"/>
                  </a:lnTo>
                  <a:lnTo>
                    <a:pt x="1" y="1537"/>
                  </a:lnTo>
                  <a:lnTo>
                    <a:pt x="145" y="1537"/>
                  </a:lnTo>
                  <a:lnTo>
                    <a:pt x="337" y="1489"/>
                  </a:lnTo>
                  <a:lnTo>
                    <a:pt x="769" y="1345"/>
                  </a:lnTo>
                  <a:lnTo>
                    <a:pt x="1202" y="1105"/>
                  </a:lnTo>
                  <a:lnTo>
                    <a:pt x="1538" y="913"/>
                  </a:lnTo>
                  <a:lnTo>
                    <a:pt x="1346" y="673"/>
                  </a:lnTo>
                  <a:lnTo>
                    <a:pt x="1106" y="433"/>
                  </a:lnTo>
                  <a:lnTo>
                    <a:pt x="817" y="193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extrusionOk="0">
                  <a:moveTo>
                    <a:pt x="15657" y="1"/>
                  </a:moveTo>
                  <a:lnTo>
                    <a:pt x="4755" y="4371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fill="none" extrusionOk="0">
                  <a:moveTo>
                    <a:pt x="22188" y="1297"/>
                  </a:move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lnTo>
                    <a:pt x="15657" y="1"/>
                  </a:lnTo>
                  <a:lnTo>
                    <a:pt x="4755" y="4371"/>
                  </a:lnTo>
                  <a:lnTo>
                    <a:pt x="3411" y="5908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45" y="49"/>
                  </a:move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59"/>
            <p:cNvSpPr/>
            <p:nvPr/>
          </p:nvSpPr>
          <p:spPr>
            <a:xfrm>
              <a:off x="803600" y="3733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59"/>
            <p:cNvSpPr/>
            <p:nvPr/>
          </p:nvSpPr>
          <p:spPr>
            <a:xfrm>
              <a:off x="800000" y="3732725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" y="1"/>
                  </a:moveTo>
                  <a:lnTo>
                    <a:pt x="97" y="49"/>
                  </a:lnTo>
                  <a:lnTo>
                    <a:pt x="145" y="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59"/>
            <p:cNvSpPr/>
            <p:nvPr/>
          </p:nvSpPr>
          <p:spPr>
            <a:xfrm>
              <a:off x="7796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fill="none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59"/>
            <p:cNvSpPr/>
            <p:nvPr/>
          </p:nvSpPr>
          <p:spPr>
            <a:xfrm>
              <a:off x="739975" y="3769950"/>
              <a:ext cx="16825" cy="15625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673" y="1"/>
                  </a:moveTo>
                  <a:lnTo>
                    <a:pt x="433" y="241"/>
                  </a:lnTo>
                  <a:lnTo>
                    <a:pt x="1" y="625"/>
                  </a:lnTo>
                  <a:lnTo>
                    <a:pt x="481" y="24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59"/>
            <p:cNvSpPr/>
            <p:nvPr/>
          </p:nvSpPr>
          <p:spPr>
            <a:xfrm>
              <a:off x="739975" y="3729125"/>
              <a:ext cx="38450" cy="56450"/>
            </a:xfrm>
            <a:custGeom>
              <a:avLst/>
              <a:gdLst/>
              <a:ahLst/>
              <a:cxnLst/>
              <a:rect l="l" t="t" r="r" b="b"/>
              <a:pathLst>
                <a:path w="1538" h="2258" fill="none" extrusionOk="0">
                  <a:moveTo>
                    <a:pt x="1537" y="1"/>
                  </a:move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33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673" y="1634"/>
                  </a:lnTo>
                  <a:lnTo>
                    <a:pt x="913" y="1394"/>
                  </a:lnTo>
                  <a:lnTo>
                    <a:pt x="1105" y="1105"/>
                  </a:lnTo>
                  <a:lnTo>
                    <a:pt x="1249" y="769"/>
                  </a:lnTo>
                  <a:lnTo>
                    <a:pt x="1441" y="433"/>
                  </a:lnTo>
                  <a:lnTo>
                    <a:pt x="15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extrusionOk="0">
                  <a:moveTo>
                    <a:pt x="1586" y="0"/>
                  </a:move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fill="none" extrusionOk="0">
                  <a:moveTo>
                    <a:pt x="1922" y="0"/>
                  </a:moveTo>
                  <a:lnTo>
                    <a:pt x="1922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99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lnTo>
                    <a:pt x="19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ED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59"/>
            <p:cNvSpPr/>
            <p:nvPr/>
          </p:nvSpPr>
          <p:spPr>
            <a:xfrm>
              <a:off x="1080950" y="3645100"/>
              <a:ext cx="4825" cy="62450"/>
            </a:xfrm>
            <a:custGeom>
              <a:avLst/>
              <a:gdLst/>
              <a:ahLst/>
              <a:cxnLst/>
              <a:rect l="l" t="t" r="r" b="b"/>
              <a:pathLst>
                <a:path w="193" h="2498" extrusionOk="0">
                  <a:moveTo>
                    <a:pt x="145" y="2161"/>
                  </a:moveTo>
                  <a:lnTo>
                    <a:pt x="145" y="2161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624"/>
                  </a:lnTo>
                  <a:lnTo>
                    <a:pt x="193" y="624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59"/>
            <p:cNvSpPr/>
            <p:nvPr/>
          </p:nvSpPr>
          <p:spPr>
            <a:xfrm>
              <a:off x="1083350" y="3699125"/>
              <a:ext cx="1225" cy="8425"/>
            </a:xfrm>
            <a:custGeom>
              <a:avLst/>
              <a:gdLst/>
              <a:ahLst/>
              <a:cxnLst/>
              <a:rect l="l" t="t" r="r" b="b"/>
              <a:pathLst>
                <a:path w="49" h="337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59"/>
            <p:cNvSpPr/>
            <p:nvPr/>
          </p:nvSpPr>
          <p:spPr>
            <a:xfrm>
              <a:off x="1085750" y="36595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59"/>
            <p:cNvSpPr/>
            <p:nvPr/>
          </p:nvSpPr>
          <p:spPr>
            <a:xfrm>
              <a:off x="1085750" y="36583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59"/>
            <p:cNvSpPr/>
            <p:nvPr/>
          </p:nvSpPr>
          <p:spPr>
            <a:xfrm>
              <a:off x="1080950" y="3645100"/>
              <a:ext cx="4825" cy="13225"/>
            </a:xfrm>
            <a:custGeom>
              <a:avLst/>
              <a:gdLst/>
              <a:ahLst/>
              <a:cxnLst/>
              <a:rect l="l" t="t" r="r" b="b"/>
              <a:pathLst>
                <a:path w="193" h="52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extrusionOk="0">
                  <a:moveTo>
                    <a:pt x="4563" y="0"/>
                  </a:move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65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fill="none" extrusionOk="0">
                  <a:moveTo>
                    <a:pt x="4563" y="0"/>
                  </a:moveTo>
                  <a:lnTo>
                    <a:pt x="4563" y="0"/>
                  </a:ln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707" y="48"/>
                  </a:lnTo>
                  <a:lnTo>
                    <a:pt x="4659" y="0"/>
                  </a:lnTo>
                  <a:lnTo>
                    <a:pt x="45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extrusionOk="0">
                  <a:moveTo>
                    <a:pt x="1105" y="0"/>
                  </a:move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fill="none" extrusionOk="0">
                  <a:moveTo>
                    <a:pt x="8934" y="2113"/>
                  </a:move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lnTo>
                    <a:pt x="1105" y="0"/>
                  </a:ln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extrusionOk="0">
                  <a:moveTo>
                    <a:pt x="1105" y="1"/>
                  </a:move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105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fill="none" extrusionOk="0">
                  <a:moveTo>
                    <a:pt x="1105" y="1"/>
                  </a:moveTo>
                  <a:lnTo>
                    <a:pt x="1105" y="1"/>
                  </a:ln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634" y="193"/>
                  </a:lnTo>
                  <a:lnTo>
                    <a:pt x="1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extrusionOk="0">
                  <a:moveTo>
                    <a:pt x="0" y="1"/>
                  </a:moveTo>
                  <a:lnTo>
                    <a:pt x="48" y="289"/>
                  </a:lnTo>
                  <a:lnTo>
                    <a:pt x="192" y="673"/>
                  </a:lnTo>
                  <a:lnTo>
                    <a:pt x="384" y="1154"/>
                  </a:lnTo>
                  <a:lnTo>
                    <a:pt x="673" y="1634"/>
                  </a:lnTo>
                  <a:lnTo>
                    <a:pt x="1393" y="2738"/>
                  </a:lnTo>
                  <a:lnTo>
                    <a:pt x="2209" y="3891"/>
                  </a:lnTo>
                  <a:lnTo>
                    <a:pt x="3794" y="5956"/>
                  </a:lnTo>
                  <a:lnTo>
                    <a:pt x="4467" y="6821"/>
                  </a:lnTo>
                  <a:lnTo>
                    <a:pt x="4707" y="5956"/>
                  </a:lnTo>
                  <a:lnTo>
                    <a:pt x="5235" y="4035"/>
                  </a:lnTo>
                  <a:lnTo>
                    <a:pt x="5523" y="2930"/>
                  </a:lnTo>
                  <a:lnTo>
                    <a:pt x="5715" y="1922"/>
                  </a:lnTo>
                  <a:lnTo>
                    <a:pt x="5811" y="1106"/>
                  </a:lnTo>
                  <a:lnTo>
                    <a:pt x="5811" y="817"/>
                  </a:lnTo>
                  <a:lnTo>
                    <a:pt x="5811" y="625"/>
                  </a:lnTo>
                  <a:lnTo>
                    <a:pt x="5715" y="481"/>
                  </a:lnTo>
                  <a:lnTo>
                    <a:pt x="5619" y="385"/>
                  </a:lnTo>
                  <a:lnTo>
                    <a:pt x="5475" y="289"/>
                  </a:lnTo>
                  <a:lnTo>
                    <a:pt x="5331" y="241"/>
                  </a:lnTo>
                  <a:lnTo>
                    <a:pt x="4995" y="193"/>
                  </a:lnTo>
                  <a:lnTo>
                    <a:pt x="4611" y="193"/>
                  </a:lnTo>
                  <a:lnTo>
                    <a:pt x="3986" y="289"/>
                  </a:lnTo>
                  <a:lnTo>
                    <a:pt x="3650" y="385"/>
                  </a:lnTo>
                  <a:lnTo>
                    <a:pt x="2594" y="241"/>
                  </a:lnTo>
                  <a:lnTo>
                    <a:pt x="1345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45" y="97"/>
                  </a:lnTo>
                  <a:lnTo>
                    <a:pt x="2594" y="241"/>
                  </a:lnTo>
                  <a:lnTo>
                    <a:pt x="3650" y="385"/>
                  </a:lnTo>
                  <a:lnTo>
                    <a:pt x="3650" y="385"/>
                  </a:lnTo>
                  <a:lnTo>
                    <a:pt x="3986" y="289"/>
                  </a:lnTo>
                  <a:lnTo>
                    <a:pt x="4611" y="193"/>
                  </a:lnTo>
                  <a:lnTo>
                    <a:pt x="4995" y="193"/>
                  </a:lnTo>
                  <a:lnTo>
                    <a:pt x="5331" y="241"/>
                  </a:lnTo>
                  <a:lnTo>
                    <a:pt x="5475" y="289"/>
                  </a:lnTo>
                  <a:lnTo>
                    <a:pt x="5619" y="385"/>
                  </a:lnTo>
                  <a:lnTo>
                    <a:pt x="5715" y="481"/>
                  </a:lnTo>
                  <a:lnTo>
                    <a:pt x="5811" y="625"/>
                  </a:lnTo>
                  <a:lnTo>
                    <a:pt x="5811" y="625"/>
                  </a:lnTo>
                  <a:lnTo>
                    <a:pt x="5811" y="817"/>
                  </a:lnTo>
                  <a:lnTo>
                    <a:pt x="5811" y="1106"/>
                  </a:lnTo>
                  <a:lnTo>
                    <a:pt x="5715" y="1922"/>
                  </a:lnTo>
                  <a:lnTo>
                    <a:pt x="5523" y="2930"/>
                  </a:lnTo>
                  <a:lnTo>
                    <a:pt x="5235" y="4035"/>
                  </a:lnTo>
                  <a:lnTo>
                    <a:pt x="4707" y="5956"/>
                  </a:lnTo>
                  <a:lnTo>
                    <a:pt x="4467" y="6821"/>
                  </a:lnTo>
                  <a:lnTo>
                    <a:pt x="4467" y="6821"/>
                  </a:lnTo>
                  <a:lnTo>
                    <a:pt x="3794" y="5956"/>
                  </a:lnTo>
                  <a:lnTo>
                    <a:pt x="2209" y="3891"/>
                  </a:lnTo>
                  <a:lnTo>
                    <a:pt x="1393" y="2738"/>
                  </a:lnTo>
                  <a:lnTo>
                    <a:pt x="673" y="1634"/>
                  </a:lnTo>
                  <a:lnTo>
                    <a:pt x="384" y="1154"/>
                  </a:lnTo>
                  <a:lnTo>
                    <a:pt x="192" y="673"/>
                  </a:lnTo>
                  <a:lnTo>
                    <a:pt x="48" y="28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extrusionOk="0">
                  <a:moveTo>
                    <a:pt x="1" y="1"/>
                  </a:moveTo>
                  <a:lnTo>
                    <a:pt x="1165" y="110"/>
                  </a:lnTo>
                  <a:lnTo>
                    <a:pt x="1165" y="110"/>
                  </a:lnTo>
                  <a:lnTo>
                    <a:pt x="1153" y="97"/>
                  </a:lnTo>
                  <a:lnTo>
                    <a:pt x="1" y="1"/>
                  </a:lnTo>
                  <a:close/>
                  <a:moveTo>
                    <a:pt x="1165" y="110"/>
                  </a:move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46" y="5326"/>
                  </a:lnTo>
                  <a:lnTo>
                    <a:pt x="4346" y="532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165" y="110"/>
                  </a:lnTo>
                  <a:close/>
                  <a:moveTo>
                    <a:pt x="4346" y="5326"/>
                  </a:moveTo>
                  <a:lnTo>
                    <a:pt x="4035" y="6436"/>
                  </a:lnTo>
                  <a:lnTo>
                    <a:pt x="4371" y="5380"/>
                  </a:lnTo>
                  <a:lnTo>
                    <a:pt x="4346" y="5326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4371" y="145"/>
                  </a:lnTo>
                  <a:lnTo>
                    <a:pt x="4371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1" y="1"/>
                  </a:moveTo>
                  <a:lnTo>
                    <a:pt x="385" y="385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5" y="385"/>
                  </a:lnTo>
                  <a:lnTo>
                    <a:pt x="577" y="673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59"/>
            <p:cNvSpPr/>
            <p:nvPr/>
          </p:nvSpPr>
          <p:spPr>
            <a:xfrm>
              <a:off x="1106175" y="3172050"/>
              <a:ext cx="186125" cy="242550"/>
            </a:xfrm>
            <a:custGeom>
              <a:avLst/>
              <a:gdLst/>
              <a:ahLst/>
              <a:cxnLst/>
              <a:rect l="l" t="t" r="r" b="b"/>
              <a:pathLst>
                <a:path w="7445" h="9702" extrusionOk="0">
                  <a:moveTo>
                    <a:pt x="5475" y="0"/>
                  </a:moveTo>
                  <a:lnTo>
                    <a:pt x="4130" y="1633"/>
                  </a:lnTo>
                  <a:lnTo>
                    <a:pt x="2594" y="3362"/>
                  </a:lnTo>
                  <a:lnTo>
                    <a:pt x="1153" y="4947"/>
                  </a:lnTo>
                  <a:lnTo>
                    <a:pt x="0" y="6147"/>
                  </a:lnTo>
                  <a:lnTo>
                    <a:pt x="480" y="9461"/>
                  </a:lnTo>
                  <a:lnTo>
                    <a:pt x="577" y="9605"/>
                  </a:lnTo>
                  <a:lnTo>
                    <a:pt x="673" y="9653"/>
                  </a:lnTo>
                  <a:lnTo>
                    <a:pt x="769" y="9701"/>
                  </a:lnTo>
                  <a:lnTo>
                    <a:pt x="913" y="9701"/>
                  </a:lnTo>
                  <a:lnTo>
                    <a:pt x="1153" y="9653"/>
                  </a:lnTo>
                  <a:lnTo>
                    <a:pt x="1393" y="9509"/>
                  </a:lnTo>
                  <a:lnTo>
                    <a:pt x="2065" y="8981"/>
                  </a:lnTo>
                  <a:lnTo>
                    <a:pt x="2690" y="8405"/>
                  </a:lnTo>
                  <a:lnTo>
                    <a:pt x="3266" y="7780"/>
                  </a:lnTo>
                  <a:lnTo>
                    <a:pt x="3842" y="7156"/>
                  </a:lnTo>
                  <a:lnTo>
                    <a:pt x="4371" y="6484"/>
                  </a:lnTo>
                  <a:lnTo>
                    <a:pt x="4899" y="5811"/>
                  </a:lnTo>
                  <a:lnTo>
                    <a:pt x="5763" y="4514"/>
                  </a:lnTo>
                  <a:lnTo>
                    <a:pt x="6484" y="3314"/>
                  </a:lnTo>
                  <a:lnTo>
                    <a:pt x="6964" y="2305"/>
                  </a:lnTo>
                  <a:lnTo>
                    <a:pt x="7444" y="1441"/>
                  </a:lnTo>
                  <a:lnTo>
                    <a:pt x="547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extrusionOk="0">
                  <a:moveTo>
                    <a:pt x="3171" y="0"/>
                  </a:move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fill="none" extrusionOk="0">
                  <a:moveTo>
                    <a:pt x="5620" y="3266"/>
                  </a:move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332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67" y="48"/>
                  </a:lnTo>
                  <a:lnTo>
                    <a:pt x="3219" y="0"/>
                  </a:lnTo>
                  <a:lnTo>
                    <a:pt x="3171" y="0"/>
                  </a:ln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extrusionOk="0">
                  <a:moveTo>
                    <a:pt x="1" y="0"/>
                  </a:move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extrusionOk="0">
                  <a:moveTo>
                    <a:pt x="1" y="0"/>
                  </a:move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extrusionOk="0">
                  <a:moveTo>
                    <a:pt x="1729" y="0"/>
                  </a:move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fill="none" extrusionOk="0">
                  <a:moveTo>
                    <a:pt x="14936" y="6532"/>
                  </a:move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lnTo>
                    <a:pt x="0" y="1633"/>
                  </a:ln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extrusionOk="0">
                  <a:moveTo>
                    <a:pt x="384" y="0"/>
                  </a:moveTo>
                  <a:lnTo>
                    <a:pt x="0" y="441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fill="none" extrusionOk="0">
                  <a:moveTo>
                    <a:pt x="384" y="0"/>
                  </a:moveTo>
                  <a:lnTo>
                    <a:pt x="0" y="4419"/>
                  </a:lnTo>
                  <a:lnTo>
                    <a:pt x="0" y="4419"/>
                  </a:lnTo>
                  <a:lnTo>
                    <a:pt x="576" y="465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1153" y="288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extrusionOk="0">
                  <a:moveTo>
                    <a:pt x="1009" y="0"/>
                  </a:move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fill="none" extrusionOk="0">
                  <a:moveTo>
                    <a:pt x="5475" y="720"/>
                  </a:move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extrusionOk="0">
                  <a:moveTo>
                    <a:pt x="1009" y="0"/>
                  </a:move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59"/>
            <p:cNvSpPr/>
            <p:nvPr/>
          </p:nvSpPr>
          <p:spPr>
            <a:xfrm>
              <a:off x="7519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59"/>
            <p:cNvSpPr/>
            <p:nvPr/>
          </p:nvSpPr>
          <p:spPr>
            <a:xfrm>
              <a:off x="753175" y="3282500"/>
              <a:ext cx="12050" cy="25"/>
            </a:xfrm>
            <a:custGeom>
              <a:avLst/>
              <a:gdLst/>
              <a:ahLst/>
              <a:cxnLst/>
              <a:rect l="l" t="t" r="r" b="b"/>
              <a:pathLst>
                <a:path w="482" h="1" fill="none" extrusionOk="0">
                  <a:moveTo>
                    <a:pt x="481" y="0"/>
                  </a:moveTo>
                  <a:lnTo>
                    <a:pt x="48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81" y="0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fill="none" extrusionOk="0">
                  <a:moveTo>
                    <a:pt x="1009" y="0"/>
                  </a:move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59"/>
            <p:cNvSpPr/>
            <p:nvPr/>
          </p:nvSpPr>
          <p:spPr>
            <a:xfrm>
              <a:off x="727975" y="3282500"/>
              <a:ext cx="25225" cy="159700"/>
            </a:xfrm>
            <a:custGeom>
              <a:avLst/>
              <a:gdLst/>
              <a:ahLst/>
              <a:cxnLst/>
              <a:rect l="l" t="t" r="r" b="b"/>
              <a:pathLst>
                <a:path w="1009" h="6388" extrusionOk="0">
                  <a:moveTo>
                    <a:pt x="0" y="6244"/>
                  </a:move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0" y="6244"/>
                  </a:lnTo>
                  <a:close/>
                  <a:moveTo>
                    <a:pt x="961" y="0"/>
                  </a:move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961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D8D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59"/>
            <p:cNvSpPr/>
            <p:nvPr/>
          </p:nvSpPr>
          <p:spPr>
            <a:xfrm>
              <a:off x="727975" y="3438575"/>
              <a:ext cx="16825" cy="3625"/>
            </a:xfrm>
            <a:custGeom>
              <a:avLst/>
              <a:gdLst/>
              <a:ahLst/>
              <a:cxnLst/>
              <a:rect l="l" t="t" r="r" b="b"/>
              <a:pathLst>
                <a:path w="673" h="14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145"/>
                  </a:lnTo>
                  <a:lnTo>
                    <a:pt x="67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59"/>
            <p:cNvSpPr/>
            <p:nvPr/>
          </p:nvSpPr>
          <p:spPr>
            <a:xfrm>
              <a:off x="741175" y="3282500"/>
              <a:ext cx="10825" cy="1225"/>
            </a:xfrm>
            <a:custGeom>
              <a:avLst/>
              <a:gdLst/>
              <a:ahLst/>
              <a:cxnLst/>
              <a:rect l="l" t="t" r="r" b="b"/>
              <a:pathLst>
                <a:path w="433" h="49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59"/>
            <p:cNvSpPr/>
            <p:nvPr/>
          </p:nvSpPr>
          <p:spPr>
            <a:xfrm>
              <a:off x="751975" y="32825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extrusionOk="0">
                  <a:moveTo>
                    <a:pt x="961" y="0"/>
                  </a:move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fill="none" extrusionOk="0">
                  <a:moveTo>
                    <a:pt x="1489" y="0"/>
                  </a:moveTo>
                  <a:lnTo>
                    <a:pt x="148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extrusionOk="0">
                  <a:moveTo>
                    <a:pt x="1921" y="0"/>
                  </a:moveTo>
                  <a:lnTo>
                    <a:pt x="1873" y="48"/>
                  </a:lnTo>
                  <a:lnTo>
                    <a:pt x="1873" y="241"/>
                  </a:lnTo>
                  <a:lnTo>
                    <a:pt x="1969" y="529"/>
                  </a:lnTo>
                  <a:lnTo>
                    <a:pt x="2114" y="817"/>
                  </a:lnTo>
                  <a:lnTo>
                    <a:pt x="2306" y="1153"/>
                  </a:lnTo>
                  <a:lnTo>
                    <a:pt x="269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450" y="1777"/>
                  </a:lnTo>
                  <a:lnTo>
                    <a:pt x="1729" y="1249"/>
                  </a:lnTo>
                  <a:lnTo>
                    <a:pt x="1345" y="1009"/>
                  </a:lnTo>
                  <a:lnTo>
                    <a:pt x="1009" y="865"/>
                  </a:lnTo>
                  <a:lnTo>
                    <a:pt x="769" y="769"/>
                  </a:lnTo>
                  <a:lnTo>
                    <a:pt x="673" y="817"/>
                  </a:lnTo>
                  <a:lnTo>
                    <a:pt x="625" y="865"/>
                  </a:lnTo>
                  <a:lnTo>
                    <a:pt x="625" y="1009"/>
                  </a:lnTo>
                  <a:lnTo>
                    <a:pt x="625" y="1105"/>
                  </a:lnTo>
                  <a:lnTo>
                    <a:pt x="769" y="1441"/>
                  </a:lnTo>
                  <a:lnTo>
                    <a:pt x="1009" y="1777"/>
                  </a:lnTo>
                  <a:lnTo>
                    <a:pt x="1297" y="2114"/>
                  </a:lnTo>
                  <a:lnTo>
                    <a:pt x="1825" y="2690"/>
                  </a:lnTo>
                  <a:lnTo>
                    <a:pt x="2066" y="2978"/>
                  </a:lnTo>
                  <a:lnTo>
                    <a:pt x="1777" y="2786"/>
                  </a:lnTo>
                  <a:lnTo>
                    <a:pt x="1105" y="2402"/>
                  </a:lnTo>
                  <a:lnTo>
                    <a:pt x="721" y="2210"/>
                  </a:lnTo>
                  <a:lnTo>
                    <a:pt x="385" y="2114"/>
                  </a:lnTo>
                  <a:lnTo>
                    <a:pt x="145" y="2066"/>
                  </a:lnTo>
                  <a:lnTo>
                    <a:pt x="97" y="2114"/>
                  </a:lnTo>
                  <a:lnTo>
                    <a:pt x="48" y="2162"/>
                  </a:lnTo>
                  <a:lnTo>
                    <a:pt x="48" y="2258"/>
                  </a:lnTo>
                  <a:lnTo>
                    <a:pt x="97" y="2354"/>
                  </a:lnTo>
                  <a:lnTo>
                    <a:pt x="241" y="2546"/>
                  </a:lnTo>
                  <a:lnTo>
                    <a:pt x="481" y="2738"/>
                  </a:lnTo>
                  <a:lnTo>
                    <a:pt x="769" y="2978"/>
                  </a:lnTo>
                  <a:lnTo>
                    <a:pt x="1345" y="336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297" y="3506"/>
                  </a:lnTo>
                  <a:lnTo>
                    <a:pt x="769" y="3410"/>
                  </a:lnTo>
                  <a:lnTo>
                    <a:pt x="241" y="3410"/>
                  </a:lnTo>
                  <a:lnTo>
                    <a:pt x="48" y="3458"/>
                  </a:lnTo>
                  <a:lnTo>
                    <a:pt x="0" y="3506"/>
                  </a:lnTo>
                  <a:lnTo>
                    <a:pt x="0" y="3554"/>
                  </a:lnTo>
                  <a:lnTo>
                    <a:pt x="0" y="3698"/>
                  </a:lnTo>
                  <a:lnTo>
                    <a:pt x="145" y="3794"/>
                  </a:lnTo>
                  <a:lnTo>
                    <a:pt x="529" y="4035"/>
                  </a:lnTo>
                  <a:lnTo>
                    <a:pt x="1057" y="4275"/>
                  </a:lnTo>
                  <a:lnTo>
                    <a:pt x="1585" y="4515"/>
                  </a:lnTo>
                  <a:lnTo>
                    <a:pt x="1633" y="4755"/>
                  </a:lnTo>
                  <a:lnTo>
                    <a:pt x="1729" y="4995"/>
                  </a:lnTo>
                  <a:lnTo>
                    <a:pt x="1873" y="5187"/>
                  </a:lnTo>
                  <a:lnTo>
                    <a:pt x="2066" y="5427"/>
                  </a:lnTo>
                  <a:lnTo>
                    <a:pt x="2354" y="5619"/>
                  </a:lnTo>
                  <a:lnTo>
                    <a:pt x="2642" y="5811"/>
                  </a:lnTo>
                  <a:lnTo>
                    <a:pt x="2930" y="5908"/>
                  </a:lnTo>
                  <a:lnTo>
                    <a:pt x="3266" y="5956"/>
                  </a:lnTo>
                  <a:lnTo>
                    <a:pt x="3602" y="5908"/>
                  </a:lnTo>
                  <a:lnTo>
                    <a:pt x="3939" y="5811"/>
                  </a:lnTo>
                  <a:lnTo>
                    <a:pt x="4227" y="5667"/>
                  </a:lnTo>
                  <a:lnTo>
                    <a:pt x="4515" y="5427"/>
                  </a:lnTo>
                  <a:lnTo>
                    <a:pt x="5139" y="4851"/>
                  </a:lnTo>
                  <a:lnTo>
                    <a:pt x="5331" y="4611"/>
                  </a:lnTo>
                  <a:lnTo>
                    <a:pt x="5475" y="4323"/>
                  </a:lnTo>
                  <a:lnTo>
                    <a:pt x="5571" y="4035"/>
                  </a:lnTo>
                  <a:lnTo>
                    <a:pt x="5619" y="3746"/>
                  </a:lnTo>
                  <a:lnTo>
                    <a:pt x="5619" y="3458"/>
                  </a:lnTo>
                  <a:lnTo>
                    <a:pt x="5571" y="3170"/>
                  </a:lnTo>
                  <a:lnTo>
                    <a:pt x="5475" y="2882"/>
                  </a:lnTo>
                  <a:lnTo>
                    <a:pt x="5331" y="2642"/>
                  </a:lnTo>
                  <a:lnTo>
                    <a:pt x="5283" y="2017"/>
                  </a:lnTo>
                  <a:lnTo>
                    <a:pt x="5139" y="1201"/>
                  </a:lnTo>
                  <a:lnTo>
                    <a:pt x="5091" y="817"/>
                  </a:lnTo>
                  <a:lnTo>
                    <a:pt x="4947" y="481"/>
                  </a:lnTo>
                  <a:lnTo>
                    <a:pt x="4803" y="289"/>
                  </a:lnTo>
                  <a:lnTo>
                    <a:pt x="4755" y="241"/>
                  </a:lnTo>
                  <a:lnTo>
                    <a:pt x="4659" y="289"/>
                  </a:lnTo>
                  <a:lnTo>
                    <a:pt x="4515" y="337"/>
                  </a:lnTo>
                  <a:lnTo>
                    <a:pt x="4419" y="529"/>
                  </a:lnTo>
                  <a:lnTo>
                    <a:pt x="4323" y="721"/>
                  </a:lnTo>
                  <a:lnTo>
                    <a:pt x="4275" y="961"/>
                  </a:lnTo>
                  <a:lnTo>
                    <a:pt x="4227" y="1441"/>
                  </a:lnTo>
                  <a:lnTo>
                    <a:pt x="4275" y="1873"/>
                  </a:lnTo>
                  <a:lnTo>
                    <a:pt x="3794" y="1873"/>
                  </a:lnTo>
                  <a:lnTo>
                    <a:pt x="3314" y="1297"/>
                  </a:lnTo>
                  <a:lnTo>
                    <a:pt x="2738" y="625"/>
                  </a:lnTo>
                  <a:lnTo>
                    <a:pt x="2450" y="289"/>
                  </a:lnTo>
                  <a:lnTo>
                    <a:pt x="2162" y="96"/>
                  </a:lnTo>
                  <a:lnTo>
                    <a:pt x="196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fill="none" extrusionOk="0">
                  <a:moveTo>
                    <a:pt x="0" y="3554"/>
                  </a:moveTo>
                  <a:lnTo>
                    <a:pt x="0" y="3554"/>
                  </a:lnTo>
                  <a:lnTo>
                    <a:pt x="0" y="3506"/>
                  </a:lnTo>
                  <a:lnTo>
                    <a:pt x="48" y="3458"/>
                  </a:lnTo>
                  <a:lnTo>
                    <a:pt x="241" y="3410"/>
                  </a:lnTo>
                  <a:lnTo>
                    <a:pt x="481" y="3410"/>
                  </a:lnTo>
                  <a:lnTo>
                    <a:pt x="769" y="3410"/>
                  </a:lnTo>
                  <a:lnTo>
                    <a:pt x="1297" y="3506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345" y="3362"/>
                  </a:lnTo>
                  <a:lnTo>
                    <a:pt x="769" y="2978"/>
                  </a:lnTo>
                  <a:lnTo>
                    <a:pt x="481" y="2738"/>
                  </a:lnTo>
                  <a:lnTo>
                    <a:pt x="241" y="2546"/>
                  </a:lnTo>
                  <a:lnTo>
                    <a:pt x="97" y="2354"/>
                  </a:lnTo>
                  <a:lnTo>
                    <a:pt x="48" y="2258"/>
                  </a:lnTo>
                  <a:lnTo>
                    <a:pt x="48" y="2162"/>
                  </a:lnTo>
                  <a:lnTo>
                    <a:pt x="48" y="2162"/>
                  </a:lnTo>
                  <a:lnTo>
                    <a:pt x="97" y="2114"/>
                  </a:lnTo>
                  <a:lnTo>
                    <a:pt x="145" y="2066"/>
                  </a:lnTo>
                  <a:lnTo>
                    <a:pt x="385" y="2114"/>
                  </a:lnTo>
                  <a:lnTo>
                    <a:pt x="721" y="2210"/>
                  </a:lnTo>
                  <a:lnTo>
                    <a:pt x="1105" y="2402"/>
                  </a:lnTo>
                  <a:lnTo>
                    <a:pt x="1777" y="2786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825" y="2690"/>
                  </a:lnTo>
                  <a:lnTo>
                    <a:pt x="1297" y="2114"/>
                  </a:lnTo>
                  <a:lnTo>
                    <a:pt x="1009" y="1777"/>
                  </a:lnTo>
                  <a:lnTo>
                    <a:pt x="769" y="1441"/>
                  </a:lnTo>
                  <a:lnTo>
                    <a:pt x="625" y="1105"/>
                  </a:lnTo>
                  <a:lnTo>
                    <a:pt x="625" y="1009"/>
                  </a:lnTo>
                  <a:lnTo>
                    <a:pt x="625" y="865"/>
                  </a:lnTo>
                  <a:lnTo>
                    <a:pt x="625" y="865"/>
                  </a:lnTo>
                  <a:lnTo>
                    <a:pt x="673" y="817"/>
                  </a:lnTo>
                  <a:lnTo>
                    <a:pt x="769" y="769"/>
                  </a:lnTo>
                  <a:lnTo>
                    <a:pt x="1009" y="865"/>
                  </a:lnTo>
                  <a:lnTo>
                    <a:pt x="1345" y="1009"/>
                  </a:lnTo>
                  <a:lnTo>
                    <a:pt x="1729" y="1249"/>
                  </a:lnTo>
                  <a:lnTo>
                    <a:pt x="245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690" y="1777"/>
                  </a:lnTo>
                  <a:lnTo>
                    <a:pt x="2306" y="1153"/>
                  </a:lnTo>
                  <a:lnTo>
                    <a:pt x="2114" y="817"/>
                  </a:lnTo>
                  <a:lnTo>
                    <a:pt x="1969" y="529"/>
                  </a:lnTo>
                  <a:lnTo>
                    <a:pt x="1873" y="241"/>
                  </a:lnTo>
                  <a:lnTo>
                    <a:pt x="1873" y="48"/>
                  </a:lnTo>
                  <a:lnTo>
                    <a:pt x="1873" y="48"/>
                  </a:lnTo>
                  <a:lnTo>
                    <a:pt x="1921" y="0"/>
                  </a:lnTo>
                  <a:lnTo>
                    <a:pt x="1969" y="0"/>
                  </a:lnTo>
                  <a:lnTo>
                    <a:pt x="2162" y="96"/>
                  </a:lnTo>
                  <a:lnTo>
                    <a:pt x="2450" y="289"/>
                  </a:lnTo>
                  <a:lnTo>
                    <a:pt x="2738" y="625"/>
                  </a:lnTo>
                  <a:lnTo>
                    <a:pt x="3314" y="1297"/>
                  </a:lnTo>
                  <a:lnTo>
                    <a:pt x="3794" y="1873"/>
                  </a:lnTo>
                  <a:lnTo>
                    <a:pt x="3794" y="1873"/>
                  </a:lnTo>
                  <a:lnTo>
                    <a:pt x="4035" y="1873"/>
                  </a:lnTo>
                  <a:lnTo>
                    <a:pt x="4275" y="1873"/>
                  </a:lnTo>
                  <a:lnTo>
                    <a:pt x="4275" y="1873"/>
                  </a:lnTo>
                  <a:lnTo>
                    <a:pt x="4227" y="1441"/>
                  </a:lnTo>
                  <a:lnTo>
                    <a:pt x="4275" y="961"/>
                  </a:lnTo>
                  <a:lnTo>
                    <a:pt x="4323" y="721"/>
                  </a:lnTo>
                  <a:lnTo>
                    <a:pt x="4419" y="529"/>
                  </a:lnTo>
                  <a:lnTo>
                    <a:pt x="4515" y="337"/>
                  </a:lnTo>
                  <a:lnTo>
                    <a:pt x="4659" y="289"/>
                  </a:lnTo>
                  <a:lnTo>
                    <a:pt x="4659" y="289"/>
                  </a:lnTo>
                  <a:lnTo>
                    <a:pt x="4755" y="241"/>
                  </a:lnTo>
                  <a:lnTo>
                    <a:pt x="4803" y="289"/>
                  </a:lnTo>
                  <a:lnTo>
                    <a:pt x="4947" y="481"/>
                  </a:lnTo>
                  <a:lnTo>
                    <a:pt x="5091" y="817"/>
                  </a:lnTo>
                  <a:lnTo>
                    <a:pt x="5139" y="1201"/>
                  </a:lnTo>
                  <a:lnTo>
                    <a:pt x="5283" y="2017"/>
                  </a:lnTo>
                  <a:lnTo>
                    <a:pt x="5331" y="2642"/>
                  </a:lnTo>
                  <a:lnTo>
                    <a:pt x="5331" y="2642"/>
                  </a:lnTo>
                  <a:lnTo>
                    <a:pt x="5475" y="2882"/>
                  </a:lnTo>
                  <a:lnTo>
                    <a:pt x="5571" y="3170"/>
                  </a:lnTo>
                  <a:lnTo>
                    <a:pt x="5619" y="3458"/>
                  </a:lnTo>
                  <a:lnTo>
                    <a:pt x="5619" y="3746"/>
                  </a:lnTo>
                  <a:lnTo>
                    <a:pt x="5571" y="4035"/>
                  </a:lnTo>
                  <a:lnTo>
                    <a:pt x="5475" y="4323"/>
                  </a:lnTo>
                  <a:lnTo>
                    <a:pt x="5331" y="4611"/>
                  </a:lnTo>
                  <a:lnTo>
                    <a:pt x="5139" y="4851"/>
                  </a:lnTo>
                  <a:lnTo>
                    <a:pt x="4515" y="5427"/>
                  </a:lnTo>
                  <a:lnTo>
                    <a:pt x="4515" y="5427"/>
                  </a:lnTo>
                  <a:lnTo>
                    <a:pt x="4227" y="5667"/>
                  </a:lnTo>
                  <a:lnTo>
                    <a:pt x="3939" y="5811"/>
                  </a:lnTo>
                  <a:lnTo>
                    <a:pt x="3602" y="5908"/>
                  </a:lnTo>
                  <a:lnTo>
                    <a:pt x="3266" y="5956"/>
                  </a:lnTo>
                  <a:lnTo>
                    <a:pt x="2930" y="5908"/>
                  </a:lnTo>
                  <a:lnTo>
                    <a:pt x="2642" y="5811"/>
                  </a:lnTo>
                  <a:lnTo>
                    <a:pt x="2354" y="5619"/>
                  </a:lnTo>
                  <a:lnTo>
                    <a:pt x="2066" y="5427"/>
                  </a:lnTo>
                  <a:lnTo>
                    <a:pt x="2066" y="5427"/>
                  </a:lnTo>
                  <a:lnTo>
                    <a:pt x="1873" y="5187"/>
                  </a:lnTo>
                  <a:lnTo>
                    <a:pt x="1729" y="4995"/>
                  </a:lnTo>
                  <a:lnTo>
                    <a:pt x="1633" y="4755"/>
                  </a:lnTo>
                  <a:lnTo>
                    <a:pt x="1585" y="4515"/>
                  </a:lnTo>
                  <a:lnTo>
                    <a:pt x="1585" y="4515"/>
                  </a:lnTo>
                  <a:lnTo>
                    <a:pt x="1057" y="4275"/>
                  </a:lnTo>
                  <a:lnTo>
                    <a:pt x="529" y="4035"/>
                  </a:lnTo>
                  <a:lnTo>
                    <a:pt x="145" y="3794"/>
                  </a:lnTo>
                  <a:lnTo>
                    <a:pt x="0" y="3698"/>
                  </a:lnTo>
                  <a:lnTo>
                    <a:pt x="0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extrusionOk="0">
                  <a:moveTo>
                    <a:pt x="1633" y="0"/>
                  </a:move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extrusionOk="0">
                  <a:moveTo>
                    <a:pt x="577" y="0"/>
                  </a:move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59"/>
            <p:cNvSpPr/>
            <p:nvPr/>
          </p:nvSpPr>
          <p:spPr>
            <a:xfrm>
              <a:off x="414600" y="3091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extrusionOk="0">
                  <a:moveTo>
                    <a:pt x="5235" y="1"/>
                  </a:moveTo>
                  <a:lnTo>
                    <a:pt x="4275" y="145"/>
                  </a:lnTo>
                  <a:lnTo>
                    <a:pt x="3314" y="433"/>
                  </a:lnTo>
                  <a:lnTo>
                    <a:pt x="2402" y="769"/>
                  </a:lnTo>
                  <a:lnTo>
                    <a:pt x="1633" y="1153"/>
                  </a:lnTo>
                  <a:lnTo>
                    <a:pt x="1297" y="1346"/>
                  </a:lnTo>
                  <a:lnTo>
                    <a:pt x="1009" y="1586"/>
                  </a:lnTo>
                  <a:lnTo>
                    <a:pt x="817" y="1778"/>
                  </a:lnTo>
                  <a:lnTo>
                    <a:pt x="673" y="2018"/>
                  </a:lnTo>
                  <a:lnTo>
                    <a:pt x="529" y="2402"/>
                  </a:lnTo>
                  <a:lnTo>
                    <a:pt x="385" y="3026"/>
                  </a:lnTo>
                  <a:lnTo>
                    <a:pt x="241" y="3843"/>
                  </a:lnTo>
                  <a:lnTo>
                    <a:pt x="145" y="4803"/>
                  </a:lnTo>
                  <a:lnTo>
                    <a:pt x="49" y="7013"/>
                  </a:lnTo>
                  <a:lnTo>
                    <a:pt x="1" y="9414"/>
                  </a:lnTo>
                  <a:lnTo>
                    <a:pt x="49" y="10614"/>
                  </a:lnTo>
                  <a:lnTo>
                    <a:pt x="97" y="11767"/>
                  </a:lnTo>
                  <a:lnTo>
                    <a:pt x="145" y="12776"/>
                  </a:lnTo>
                  <a:lnTo>
                    <a:pt x="289" y="13688"/>
                  </a:lnTo>
                  <a:lnTo>
                    <a:pt x="433" y="14456"/>
                  </a:lnTo>
                  <a:lnTo>
                    <a:pt x="625" y="15033"/>
                  </a:lnTo>
                  <a:lnTo>
                    <a:pt x="721" y="15225"/>
                  </a:lnTo>
                  <a:lnTo>
                    <a:pt x="865" y="15369"/>
                  </a:lnTo>
                  <a:lnTo>
                    <a:pt x="1009" y="15417"/>
                  </a:lnTo>
                  <a:lnTo>
                    <a:pt x="1153" y="15417"/>
                  </a:lnTo>
                  <a:lnTo>
                    <a:pt x="12823" y="11239"/>
                  </a:lnTo>
                  <a:lnTo>
                    <a:pt x="12823" y="10855"/>
                  </a:lnTo>
                  <a:lnTo>
                    <a:pt x="12727" y="10278"/>
                  </a:lnTo>
                  <a:lnTo>
                    <a:pt x="12583" y="9606"/>
                  </a:lnTo>
                  <a:lnTo>
                    <a:pt x="12343" y="8886"/>
                  </a:lnTo>
                  <a:lnTo>
                    <a:pt x="12103" y="8021"/>
                  </a:lnTo>
                  <a:lnTo>
                    <a:pt x="11767" y="7157"/>
                  </a:lnTo>
                  <a:lnTo>
                    <a:pt x="11431" y="6244"/>
                  </a:lnTo>
                  <a:lnTo>
                    <a:pt x="10998" y="5332"/>
                  </a:lnTo>
                  <a:lnTo>
                    <a:pt x="10566" y="4419"/>
                  </a:lnTo>
                  <a:lnTo>
                    <a:pt x="10086" y="3507"/>
                  </a:lnTo>
                  <a:lnTo>
                    <a:pt x="9606" y="2690"/>
                  </a:lnTo>
                  <a:lnTo>
                    <a:pt x="9077" y="1970"/>
                  </a:lnTo>
                  <a:lnTo>
                    <a:pt x="8549" y="1298"/>
                  </a:lnTo>
                  <a:lnTo>
                    <a:pt x="8021" y="769"/>
                  </a:lnTo>
                  <a:lnTo>
                    <a:pt x="7781" y="529"/>
                  </a:lnTo>
                  <a:lnTo>
                    <a:pt x="7493" y="337"/>
                  </a:lnTo>
                  <a:lnTo>
                    <a:pt x="7204" y="193"/>
                  </a:lnTo>
                  <a:lnTo>
                    <a:pt x="6964" y="97"/>
                  </a:lnTo>
                  <a:lnTo>
                    <a:pt x="6580" y="49"/>
                  </a:lnTo>
                  <a:lnTo>
                    <a:pt x="6148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fill="none" extrusionOk="0">
                  <a:moveTo>
                    <a:pt x="1153" y="15417"/>
                  </a:moveTo>
                  <a:lnTo>
                    <a:pt x="1153" y="15417"/>
                  </a:lnTo>
                  <a:lnTo>
                    <a:pt x="1009" y="15417"/>
                  </a:lnTo>
                  <a:lnTo>
                    <a:pt x="865" y="15369"/>
                  </a:lnTo>
                  <a:lnTo>
                    <a:pt x="721" y="15225"/>
                  </a:lnTo>
                  <a:lnTo>
                    <a:pt x="625" y="15033"/>
                  </a:lnTo>
                  <a:lnTo>
                    <a:pt x="433" y="14456"/>
                  </a:lnTo>
                  <a:lnTo>
                    <a:pt x="289" y="13688"/>
                  </a:lnTo>
                  <a:lnTo>
                    <a:pt x="145" y="12776"/>
                  </a:lnTo>
                  <a:lnTo>
                    <a:pt x="97" y="11767"/>
                  </a:lnTo>
                  <a:lnTo>
                    <a:pt x="49" y="10614"/>
                  </a:lnTo>
                  <a:lnTo>
                    <a:pt x="1" y="9414"/>
                  </a:lnTo>
                  <a:lnTo>
                    <a:pt x="49" y="7013"/>
                  </a:lnTo>
                  <a:lnTo>
                    <a:pt x="145" y="4803"/>
                  </a:lnTo>
                  <a:lnTo>
                    <a:pt x="241" y="3843"/>
                  </a:lnTo>
                  <a:lnTo>
                    <a:pt x="385" y="3026"/>
                  </a:lnTo>
                  <a:lnTo>
                    <a:pt x="529" y="2402"/>
                  </a:lnTo>
                  <a:lnTo>
                    <a:pt x="673" y="2018"/>
                  </a:lnTo>
                  <a:lnTo>
                    <a:pt x="673" y="2018"/>
                  </a:lnTo>
                  <a:lnTo>
                    <a:pt x="817" y="1778"/>
                  </a:lnTo>
                  <a:lnTo>
                    <a:pt x="1009" y="1586"/>
                  </a:lnTo>
                  <a:lnTo>
                    <a:pt x="1297" y="1346"/>
                  </a:lnTo>
                  <a:lnTo>
                    <a:pt x="1633" y="1153"/>
                  </a:lnTo>
                  <a:lnTo>
                    <a:pt x="2402" y="769"/>
                  </a:lnTo>
                  <a:lnTo>
                    <a:pt x="3314" y="433"/>
                  </a:lnTo>
                  <a:lnTo>
                    <a:pt x="4275" y="145"/>
                  </a:lnTo>
                  <a:lnTo>
                    <a:pt x="5235" y="1"/>
                  </a:lnTo>
                  <a:lnTo>
                    <a:pt x="5716" y="1"/>
                  </a:lnTo>
                  <a:lnTo>
                    <a:pt x="6148" y="1"/>
                  </a:lnTo>
                  <a:lnTo>
                    <a:pt x="6580" y="49"/>
                  </a:lnTo>
                  <a:lnTo>
                    <a:pt x="6964" y="97"/>
                  </a:lnTo>
                  <a:lnTo>
                    <a:pt x="6964" y="97"/>
                  </a:lnTo>
                  <a:lnTo>
                    <a:pt x="7204" y="193"/>
                  </a:lnTo>
                  <a:lnTo>
                    <a:pt x="7493" y="337"/>
                  </a:lnTo>
                  <a:lnTo>
                    <a:pt x="7781" y="529"/>
                  </a:lnTo>
                  <a:lnTo>
                    <a:pt x="8021" y="769"/>
                  </a:lnTo>
                  <a:lnTo>
                    <a:pt x="8549" y="1298"/>
                  </a:lnTo>
                  <a:lnTo>
                    <a:pt x="9077" y="1970"/>
                  </a:lnTo>
                  <a:lnTo>
                    <a:pt x="9606" y="2690"/>
                  </a:lnTo>
                  <a:lnTo>
                    <a:pt x="10086" y="3507"/>
                  </a:lnTo>
                  <a:lnTo>
                    <a:pt x="10566" y="4419"/>
                  </a:lnTo>
                  <a:lnTo>
                    <a:pt x="10998" y="5332"/>
                  </a:lnTo>
                  <a:lnTo>
                    <a:pt x="11431" y="6244"/>
                  </a:lnTo>
                  <a:lnTo>
                    <a:pt x="11767" y="7157"/>
                  </a:lnTo>
                  <a:lnTo>
                    <a:pt x="12103" y="8021"/>
                  </a:lnTo>
                  <a:lnTo>
                    <a:pt x="12343" y="8886"/>
                  </a:lnTo>
                  <a:lnTo>
                    <a:pt x="12583" y="9606"/>
                  </a:lnTo>
                  <a:lnTo>
                    <a:pt x="12727" y="10278"/>
                  </a:lnTo>
                  <a:lnTo>
                    <a:pt x="12823" y="10855"/>
                  </a:lnTo>
                  <a:lnTo>
                    <a:pt x="12823" y="11239"/>
                  </a:lnTo>
                  <a:lnTo>
                    <a:pt x="1153" y="15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extrusionOk="0">
                  <a:moveTo>
                    <a:pt x="5668" y="0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fill="none" extrusionOk="0">
                  <a:moveTo>
                    <a:pt x="913" y="1729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lnTo>
                    <a:pt x="913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extrusionOk="0">
                  <a:moveTo>
                    <a:pt x="1393" y="1"/>
                  </a:moveTo>
                  <a:lnTo>
                    <a:pt x="0" y="385"/>
                  </a:lnTo>
                  <a:lnTo>
                    <a:pt x="288" y="2066"/>
                  </a:lnTo>
                  <a:lnTo>
                    <a:pt x="1825" y="153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fill="none" extrusionOk="0">
                  <a:moveTo>
                    <a:pt x="1393" y="1"/>
                  </a:moveTo>
                  <a:lnTo>
                    <a:pt x="1825" y="1537"/>
                  </a:lnTo>
                  <a:lnTo>
                    <a:pt x="288" y="2066"/>
                  </a:lnTo>
                  <a:lnTo>
                    <a:pt x="0" y="385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extrusionOk="0">
                  <a:moveTo>
                    <a:pt x="1537" y="0"/>
                  </a:move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fill="none" extrusionOk="0">
                  <a:moveTo>
                    <a:pt x="1537" y="0"/>
                  </a:moveTo>
                  <a:lnTo>
                    <a:pt x="240" y="192"/>
                  </a:ln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306" y="1"/>
                  </a:moveTo>
                  <a:lnTo>
                    <a:pt x="2066" y="97"/>
                  </a:lnTo>
                  <a:lnTo>
                    <a:pt x="1778" y="193"/>
                  </a:lnTo>
                  <a:lnTo>
                    <a:pt x="1490" y="289"/>
                  </a:lnTo>
                  <a:lnTo>
                    <a:pt x="1250" y="433"/>
                  </a:lnTo>
                  <a:lnTo>
                    <a:pt x="1057" y="625"/>
                  </a:lnTo>
                  <a:lnTo>
                    <a:pt x="817" y="817"/>
                  </a:lnTo>
                  <a:lnTo>
                    <a:pt x="481" y="1297"/>
                  </a:lnTo>
                  <a:lnTo>
                    <a:pt x="241" y="1778"/>
                  </a:lnTo>
                  <a:lnTo>
                    <a:pt x="49" y="2354"/>
                  </a:lnTo>
                  <a:lnTo>
                    <a:pt x="1" y="2978"/>
                  </a:lnTo>
                  <a:lnTo>
                    <a:pt x="1" y="3266"/>
                  </a:lnTo>
                  <a:lnTo>
                    <a:pt x="49" y="3603"/>
                  </a:lnTo>
                  <a:lnTo>
                    <a:pt x="97" y="3939"/>
                  </a:lnTo>
                  <a:lnTo>
                    <a:pt x="193" y="4227"/>
                  </a:lnTo>
                  <a:lnTo>
                    <a:pt x="481" y="4755"/>
                  </a:lnTo>
                  <a:lnTo>
                    <a:pt x="817" y="5235"/>
                  </a:lnTo>
                  <a:lnTo>
                    <a:pt x="1250" y="5620"/>
                  </a:lnTo>
                  <a:lnTo>
                    <a:pt x="1730" y="5956"/>
                  </a:lnTo>
                  <a:lnTo>
                    <a:pt x="2018" y="6052"/>
                  </a:lnTo>
                  <a:lnTo>
                    <a:pt x="2258" y="6148"/>
                  </a:lnTo>
                  <a:lnTo>
                    <a:pt x="2546" y="6196"/>
                  </a:lnTo>
                  <a:lnTo>
                    <a:pt x="2834" y="6244"/>
                  </a:lnTo>
                  <a:lnTo>
                    <a:pt x="3123" y="6244"/>
                  </a:lnTo>
                  <a:lnTo>
                    <a:pt x="3411" y="6196"/>
                  </a:lnTo>
                  <a:lnTo>
                    <a:pt x="3699" y="6148"/>
                  </a:lnTo>
                  <a:lnTo>
                    <a:pt x="3987" y="6052"/>
                  </a:lnTo>
                  <a:lnTo>
                    <a:pt x="4227" y="5908"/>
                  </a:lnTo>
                  <a:lnTo>
                    <a:pt x="4467" y="5764"/>
                  </a:lnTo>
                  <a:lnTo>
                    <a:pt x="4707" y="5572"/>
                  </a:lnTo>
                  <a:lnTo>
                    <a:pt x="4899" y="5380"/>
                  </a:lnTo>
                  <a:lnTo>
                    <a:pt x="5284" y="4947"/>
                  </a:lnTo>
                  <a:lnTo>
                    <a:pt x="5524" y="4419"/>
                  </a:lnTo>
                  <a:lnTo>
                    <a:pt x="5716" y="3843"/>
                  </a:lnTo>
                  <a:lnTo>
                    <a:pt x="5764" y="3218"/>
                  </a:lnTo>
                  <a:lnTo>
                    <a:pt x="5764" y="2930"/>
                  </a:lnTo>
                  <a:lnTo>
                    <a:pt x="5716" y="2594"/>
                  </a:lnTo>
                  <a:lnTo>
                    <a:pt x="5620" y="2306"/>
                  </a:lnTo>
                  <a:lnTo>
                    <a:pt x="5524" y="1970"/>
                  </a:lnTo>
                  <a:lnTo>
                    <a:pt x="5284" y="1441"/>
                  </a:lnTo>
                  <a:lnTo>
                    <a:pt x="4899" y="961"/>
                  </a:lnTo>
                  <a:lnTo>
                    <a:pt x="4467" y="577"/>
                  </a:lnTo>
                  <a:lnTo>
                    <a:pt x="3987" y="241"/>
                  </a:lnTo>
                  <a:lnTo>
                    <a:pt x="3747" y="145"/>
                  </a:lnTo>
                  <a:lnTo>
                    <a:pt x="3459" y="49"/>
                  </a:lnTo>
                  <a:lnTo>
                    <a:pt x="321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5716" y="2594"/>
                  </a:moveTo>
                  <a:lnTo>
                    <a:pt x="5716" y="2594"/>
                  </a:lnTo>
                  <a:lnTo>
                    <a:pt x="5764" y="2930"/>
                  </a:lnTo>
                  <a:lnTo>
                    <a:pt x="5764" y="3218"/>
                  </a:lnTo>
                  <a:lnTo>
                    <a:pt x="5716" y="3843"/>
                  </a:lnTo>
                  <a:lnTo>
                    <a:pt x="5524" y="4419"/>
                  </a:lnTo>
                  <a:lnTo>
                    <a:pt x="5284" y="4947"/>
                  </a:lnTo>
                  <a:lnTo>
                    <a:pt x="4899" y="5380"/>
                  </a:lnTo>
                  <a:lnTo>
                    <a:pt x="4707" y="5572"/>
                  </a:lnTo>
                  <a:lnTo>
                    <a:pt x="4467" y="5764"/>
                  </a:lnTo>
                  <a:lnTo>
                    <a:pt x="4227" y="5908"/>
                  </a:lnTo>
                  <a:lnTo>
                    <a:pt x="3987" y="6052"/>
                  </a:lnTo>
                  <a:lnTo>
                    <a:pt x="3699" y="6148"/>
                  </a:lnTo>
                  <a:lnTo>
                    <a:pt x="3411" y="6196"/>
                  </a:lnTo>
                  <a:lnTo>
                    <a:pt x="3411" y="6196"/>
                  </a:lnTo>
                  <a:lnTo>
                    <a:pt x="3123" y="6244"/>
                  </a:lnTo>
                  <a:lnTo>
                    <a:pt x="2834" y="6244"/>
                  </a:lnTo>
                  <a:lnTo>
                    <a:pt x="2546" y="6196"/>
                  </a:lnTo>
                  <a:lnTo>
                    <a:pt x="2258" y="6148"/>
                  </a:lnTo>
                  <a:lnTo>
                    <a:pt x="2018" y="6052"/>
                  </a:lnTo>
                  <a:lnTo>
                    <a:pt x="1730" y="5956"/>
                  </a:lnTo>
                  <a:lnTo>
                    <a:pt x="1250" y="5620"/>
                  </a:lnTo>
                  <a:lnTo>
                    <a:pt x="817" y="5235"/>
                  </a:lnTo>
                  <a:lnTo>
                    <a:pt x="481" y="4755"/>
                  </a:lnTo>
                  <a:lnTo>
                    <a:pt x="193" y="4227"/>
                  </a:lnTo>
                  <a:lnTo>
                    <a:pt x="97" y="3939"/>
                  </a:lnTo>
                  <a:lnTo>
                    <a:pt x="49" y="3603"/>
                  </a:lnTo>
                  <a:lnTo>
                    <a:pt x="49" y="3603"/>
                  </a:lnTo>
                  <a:lnTo>
                    <a:pt x="1" y="3266"/>
                  </a:lnTo>
                  <a:lnTo>
                    <a:pt x="1" y="2978"/>
                  </a:lnTo>
                  <a:lnTo>
                    <a:pt x="49" y="2354"/>
                  </a:lnTo>
                  <a:lnTo>
                    <a:pt x="241" y="1778"/>
                  </a:lnTo>
                  <a:lnTo>
                    <a:pt x="481" y="1297"/>
                  </a:lnTo>
                  <a:lnTo>
                    <a:pt x="817" y="817"/>
                  </a:lnTo>
                  <a:lnTo>
                    <a:pt x="1057" y="625"/>
                  </a:lnTo>
                  <a:lnTo>
                    <a:pt x="1250" y="433"/>
                  </a:lnTo>
                  <a:lnTo>
                    <a:pt x="1490" y="289"/>
                  </a:lnTo>
                  <a:lnTo>
                    <a:pt x="1778" y="193"/>
                  </a:lnTo>
                  <a:lnTo>
                    <a:pt x="2066" y="97"/>
                  </a:lnTo>
                  <a:lnTo>
                    <a:pt x="2306" y="1"/>
                  </a:lnTo>
                  <a:lnTo>
                    <a:pt x="2306" y="1"/>
                  </a:lnTo>
                  <a:lnTo>
                    <a:pt x="2642" y="1"/>
                  </a:lnTo>
                  <a:lnTo>
                    <a:pt x="2930" y="1"/>
                  </a:lnTo>
                  <a:lnTo>
                    <a:pt x="3219" y="1"/>
                  </a:lnTo>
                  <a:lnTo>
                    <a:pt x="3459" y="49"/>
                  </a:lnTo>
                  <a:lnTo>
                    <a:pt x="3747" y="145"/>
                  </a:lnTo>
                  <a:lnTo>
                    <a:pt x="3987" y="241"/>
                  </a:lnTo>
                  <a:lnTo>
                    <a:pt x="4467" y="577"/>
                  </a:lnTo>
                  <a:lnTo>
                    <a:pt x="4899" y="961"/>
                  </a:lnTo>
                  <a:lnTo>
                    <a:pt x="5284" y="1441"/>
                  </a:lnTo>
                  <a:lnTo>
                    <a:pt x="5524" y="1970"/>
                  </a:lnTo>
                  <a:lnTo>
                    <a:pt x="5620" y="2306"/>
                  </a:lnTo>
                  <a:lnTo>
                    <a:pt x="5716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extrusionOk="0">
                  <a:moveTo>
                    <a:pt x="1345" y="0"/>
                  </a:move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fill="none" extrusionOk="0">
                  <a:moveTo>
                    <a:pt x="1345" y="0"/>
                  </a:moveTo>
                  <a:lnTo>
                    <a:pt x="1345" y="0"/>
                  </a:ln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extrusionOk="0">
                  <a:moveTo>
                    <a:pt x="10374" y="0"/>
                  </a:moveTo>
                  <a:lnTo>
                    <a:pt x="9606" y="96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fill="none" extrusionOk="0">
                  <a:moveTo>
                    <a:pt x="9606" y="96"/>
                  </a:moveTo>
                  <a:lnTo>
                    <a:pt x="5667" y="1057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lnTo>
                    <a:pt x="10374" y="0"/>
                  </a:lnTo>
                  <a:lnTo>
                    <a:pt x="9606" y="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59"/>
            <p:cNvSpPr/>
            <p:nvPr/>
          </p:nvSpPr>
          <p:spPr>
            <a:xfrm>
              <a:off x="754375" y="3097600"/>
              <a:ext cx="165725" cy="103275"/>
            </a:xfrm>
            <a:custGeom>
              <a:avLst/>
              <a:gdLst/>
              <a:ahLst/>
              <a:cxnLst/>
              <a:rect l="l" t="t" r="r" b="b"/>
              <a:pathLst>
                <a:path w="6629" h="4131" extrusionOk="0">
                  <a:moveTo>
                    <a:pt x="4851" y="1"/>
                  </a:moveTo>
                  <a:lnTo>
                    <a:pt x="4371" y="97"/>
                  </a:lnTo>
                  <a:lnTo>
                    <a:pt x="4035" y="241"/>
                  </a:lnTo>
                  <a:lnTo>
                    <a:pt x="3747" y="433"/>
                  </a:lnTo>
                  <a:lnTo>
                    <a:pt x="3315" y="817"/>
                  </a:lnTo>
                  <a:lnTo>
                    <a:pt x="3122" y="913"/>
                  </a:lnTo>
                  <a:lnTo>
                    <a:pt x="2882" y="913"/>
                  </a:lnTo>
                  <a:lnTo>
                    <a:pt x="2642" y="817"/>
                  </a:lnTo>
                  <a:lnTo>
                    <a:pt x="2354" y="673"/>
                  </a:lnTo>
                  <a:lnTo>
                    <a:pt x="1826" y="337"/>
                  </a:lnTo>
                  <a:lnTo>
                    <a:pt x="1490" y="193"/>
                  </a:lnTo>
                  <a:lnTo>
                    <a:pt x="1201" y="145"/>
                  </a:lnTo>
                  <a:lnTo>
                    <a:pt x="1009" y="145"/>
                  </a:lnTo>
                  <a:lnTo>
                    <a:pt x="865" y="193"/>
                  </a:lnTo>
                  <a:lnTo>
                    <a:pt x="673" y="241"/>
                  </a:lnTo>
                  <a:lnTo>
                    <a:pt x="481" y="337"/>
                  </a:lnTo>
                  <a:lnTo>
                    <a:pt x="337" y="529"/>
                  </a:lnTo>
                  <a:lnTo>
                    <a:pt x="193" y="721"/>
                  </a:lnTo>
                  <a:lnTo>
                    <a:pt x="97" y="1009"/>
                  </a:lnTo>
                  <a:lnTo>
                    <a:pt x="1" y="1297"/>
                  </a:lnTo>
                  <a:lnTo>
                    <a:pt x="1" y="1633"/>
                  </a:lnTo>
                  <a:lnTo>
                    <a:pt x="49" y="2018"/>
                  </a:lnTo>
                  <a:lnTo>
                    <a:pt x="145" y="2354"/>
                  </a:lnTo>
                  <a:lnTo>
                    <a:pt x="289" y="2690"/>
                  </a:lnTo>
                  <a:lnTo>
                    <a:pt x="481" y="3026"/>
                  </a:lnTo>
                  <a:lnTo>
                    <a:pt x="769" y="3362"/>
                  </a:lnTo>
                  <a:lnTo>
                    <a:pt x="1153" y="3650"/>
                  </a:lnTo>
                  <a:lnTo>
                    <a:pt x="1586" y="3843"/>
                  </a:lnTo>
                  <a:lnTo>
                    <a:pt x="2066" y="4035"/>
                  </a:lnTo>
                  <a:lnTo>
                    <a:pt x="2690" y="4131"/>
                  </a:lnTo>
                  <a:lnTo>
                    <a:pt x="3363" y="4131"/>
                  </a:lnTo>
                  <a:lnTo>
                    <a:pt x="4179" y="4083"/>
                  </a:lnTo>
                  <a:lnTo>
                    <a:pt x="4707" y="3987"/>
                  </a:lnTo>
                  <a:lnTo>
                    <a:pt x="5188" y="3795"/>
                  </a:lnTo>
                  <a:lnTo>
                    <a:pt x="5572" y="3554"/>
                  </a:lnTo>
                  <a:lnTo>
                    <a:pt x="5908" y="3314"/>
                  </a:lnTo>
                  <a:lnTo>
                    <a:pt x="6196" y="2978"/>
                  </a:lnTo>
                  <a:lnTo>
                    <a:pt x="6388" y="2642"/>
                  </a:lnTo>
                  <a:lnTo>
                    <a:pt x="6532" y="2306"/>
                  </a:lnTo>
                  <a:lnTo>
                    <a:pt x="6580" y="1970"/>
                  </a:lnTo>
                  <a:lnTo>
                    <a:pt x="6628" y="1633"/>
                  </a:lnTo>
                  <a:lnTo>
                    <a:pt x="6580" y="1297"/>
                  </a:lnTo>
                  <a:lnTo>
                    <a:pt x="6484" y="961"/>
                  </a:lnTo>
                  <a:lnTo>
                    <a:pt x="6388" y="673"/>
                  </a:lnTo>
                  <a:lnTo>
                    <a:pt x="6196" y="433"/>
                  </a:lnTo>
                  <a:lnTo>
                    <a:pt x="5956" y="241"/>
                  </a:lnTo>
                  <a:lnTo>
                    <a:pt x="5716" y="97"/>
                  </a:lnTo>
                  <a:lnTo>
                    <a:pt x="5380" y="49"/>
                  </a:lnTo>
                  <a:lnTo>
                    <a:pt x="509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59"/>
            <p:cNvSpPr/>
            <p:nvPr/>
          </p:nvSpPr>
          <p:spPr>
            <a:xfrm>
              <a:off x="754375" y="3133625"/>
              <a:ext cx="128500" cy="67250"/>
            </a:xfrm>
            <a:custGeom>
              <a:avLst/>
              <a:gdLst/>
              <a:ahLst/>
              <a:cxnLst/>
              <a:rect l="l" t="t" r="r" b="b"/>
              <a:pathLst>
                <a:path w="5140" h="2690" extrusionOk="0">
                  <a:moveTo>
                    <a:pt x="1105" y="0"/>
                  </a:moveTo>
                  <a:lnTo>
                    <a:pt x="721" y="48"/>
                  </a:lnTo>
                  <a:lnTo>
                    <a:pt x="1" y="144"/>
                  </a:lnTo>
                  <a:lnTo>
                    <a:pt x="49" y="625"/>
                  </a:lnTo>
                  <a:lnTo>
                    <a:pt x="241" y="1153"/>
                  </a:lnTo>
                  <a:lnTo>
                    <a:pt x="337" y="1393"/>
                  </a:lnTo>
                  <a:lnTo>
                    <a:pt x="481" y="1633"/>
                  </a:lnTo>
                  <a:lnTo>
                    <a:pt x="673" y="1825"/>
                  </a:lnTo>
                  <a:lnTo>
                    <a:pt x="913" y="2017"/>
                  </a:lnTo>
                  <a:lnTo>
                    <a:pt x="1201" y="2209"/>
                  </a:lnTo>
                  <a:lnTo>
                    <a:pt x="1490" y="2402"/>
                  </a:lnTo>
                  <a:lnTo>
                    <a:pt x="1826" y="2498"/>
                  </a:lnTo>
                  <a:lnTo>
                    <a:pt x="2210" y="2594"/>
                  </a:lnTo>
                  <a:lnTo>
                    <a:pt x="2642" y="2690"/>
                  </a:lnTo>
                  <a:lnTo>
                    <a:pt x="3603" y="2690"/>
                  </a:lnTo>
                  <a:lnTo>
                    <a:pt x="4179" y="2642"/>
                  </a:lnTo>
                  <a:lnTo>
                    <a:pt x="4659" y="2546"/>
                  </a:lnTo>
                  <a:lnTo>
                    <a:pt x="5140" y="2402"/>
                  </a:lnTo>
                  <a:lnTo>
                    <a:pt x="4899" y="1921"/>
                  </a:lnTo>
                  <a:lnTo>
                    <a:pt x="4563" y="1489"/>
                  </a:lnTo>
                  <a:lnTo>
                    <a:pt x="4179" y="1105"/>
                  </a:lnTo>
                  <a:lnTo>
                    <a:pt x="3747" y="769"/>
                  </a:lnTo>
                  <a:lnTo>
                    <a:pt x="3267" y="481"/>
                  </a:lnTo>
                  <a:lnTo>
                    <a:pt x="2690" y="288"/>
                  </a:lnTo>
                  <a:lnTo>
                    <a:pt x="2114" y="96"/>
                  </a:lnTo>
                  <a:lnTo>
                    <a:pt x="1490" y="48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59"/>
            <p:cNvSpPr/>
            <p:nvPr/>
          </p:nvSpPr>
          <p:spPr>
            <a:xfrm>
              <a:off x="761575" y="3097600"/>
              <a:ext cx="142900" cy="51650"/>
            </a:xfrm>
            <a:custGeom>
              <a:avLst/>
              <a:gdLst/>
              <a:ahLst/>
              <a:cxnLst/>
              <a:rect l="l" t="t" r="r" b="b"/>
              <a:pathLst>
                <a:path w="5716" h="2066" extrusionOk="0">
                  <a:moveTo>
                    <a:pt x="4563" y="1"/>
                  </a:moveTo>
                  <a:lnTo>
                    <a:pt x="4083" y="97"/>
                  </a:lnTo>
                  <a:lnTo>
                    <a:pt x="3747" y="241"/>
                  </a:lnTo>
                  <a:lnTo>
                    <a:pt x="3459" y="433"/>
                  </a:lnTo>
                  <a:lnTo>
                    <a:pt x="3027" y="817"/>
                  </a:lnTo>
                  <a:lnTo>
                    <a:pt x="2834" y="913"/>
                  </a:lnTo>
                  <a:lnTo>
                    <a:pt x="2594" y="913"/>
                  </a:lnTo>
                  <a:lnTo>
                    <a:pt x="2354" y="817"/>
                  </a:lnTo>
                  <a:lnTo>
                    <a:pt x="2066" y="673"/>
                  </a:lnTo>
                  <a:lnTo>
                    <a:pt x="1538" y="337"/>
                  </a:lnTo>
                  <a:lnTo>
                    <a:pt x="1202" y="193"/>
                  </a:lnTo>
                  <a:lnTo>
                    <a:pt x="913" y="145"/>
                  </a:lnTo>
                  <a:lnTo>
                    <a:pt x="721" y="145"/>
                  </a:lnTo>
                  <a:lnTo>
                    <a:pt x="577" y="193"/>
                  </a:lnTo>
                  <a:lnTo>
                    <a:pt x="385" y="241"/>
                  </a:lnTo>
                  <a:lnTo>
                    <a:pt x="193" y="337"/>
                  </a:lnTo>
                  <a:lnTo>
                    <a:pt x="1" y="529"/>
                  </a:lnTo>
                  <a:lnTo>
                    <a:pt x="193" y="817"/>
                  </a:lnTo>
                  <a:lnTo>
                    <a:pt x="433" y="1105"/>
                  </a:lnTo>
                  <a:lnTo>
                    <a:pt x="721" y="1345"/>
                  </a:lnTo>
                  <a:lnTo>
                    <a:pt x="1058" y="1585"/>
                  </a:lnTo>
                  <a:lnTo>
                    <a:pt x="1394" y="1777"/>
                  </a:lnTo>
                  <a:lnTo>
                    <a:pt x="1778" y="1874"/>
                  </a:lnTo>
                  <a:lnTo>
                    <a:pt x="2162" y="2018"/>
                  </a:lnTo>
                  <a:lnTo>
                    <a:pt x="2594" y="2066"/>
                  </a:lnTo>
                  <a:lnTo>
                    <a:pt x="3123" y="2066"/>
                  </a:lnTo>
                  <a:lnTo>
                    <a:pt x="3651" y="1970"/>
                  </a:lnTo>
                  <a:lnTo>
                    <a:pt x="4083" y="1825"/>
                  </a:lnTo>
                  <a:lnTo>
                    <a:pt x="4563" y="1633"/>
                  </a:lnTo>
                  <a:lnTo>
                    <a:pt x="4948" y="1345"/>
                  </a:lnTo>
                  <a:lnTo>
                    <a:pt x="5236" y="1057"/>
                  </a:lnTo>
                  <a:lnTo>
                    <a:pt x="5524" y="673"/>
                  </a:lnTo>
                  <a:lnTo>
                    <a:pt x="5716" y="289"/>
                  </a:lnTo>
                  <a:lnTo>
                    <a:pt x="5428" y="97"/>
                  </a:lnTo>
                  <a:lnTo>
                    <a:pt x="5092" y="49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extrusionOk="0">
                  <a:moveTo>
                    <a:pt x="2641" y="0"/>
                  </a:moveTo>
                  <a:lnTo>
                    <a:pt x="2353" y="48"/>
                  </a:lnTo>
                  <a:lnTo>
                    <a:pt x="2065" y="144"/>
                  </a:lnTo>
                  <a:lnTo>
                    <a:pt x="1777" y="240"/>
                  </a:lnTo>
                  <a:lnTo>
                    <a:pt x="1489" y="336"/>
                  </a:lnTo>
                  <a:lnTo>
                    <a:pt x="1249" y="480"/>
                  </a:lnTo>
                  <a:lnTo>
                    <a:pt x="1057" y="672"/>
                  </a:lnTo>
                  <a:lnTo>
                    <a:pt x="816" y="864"/>
                  </a:lnTo>
                  <a:lnTo>
                    <a:pt x="480" y="1297"/>
                  </a:lnTo>
                  <a:lnTo>
                    <a:pt x="240" y="1825"/>
                  </a:lnTo>
                  <a:lnTo>
                    <a:pt x="48" y="2401"/>
                  </a:lnTo>
                  <a:lnTo>
                    <a:pt x="0" y="3026"/>
                  </a:lnTo>
                  <a:lnTo>
                    <a:pt x="0" y="3314"/>
                  </a:lnTo>
                  <a:lnTo>
                    <a:pt x="48" y="3650"/>
                  </a:lnTo>
                  <a:lnTo>
                    <a:pt x="96" y="3938"/>
                  </a:lnTo>
                  <a:lnTo>
                    <a:pt x="192" y="4274"/>
                  </a:lnTo>
                  <a:lnTo>
                    <a:pt x="480" y="4803"/>
                  </a:lnTo>
                  <a:lnTo>
                    <a:pt x="816" y="5283"/>
                  </a:lnTo>
                  <a:lnTo>
                    <a:pt x="1249" y="5667"/>
                  </a:lnTo>
                  <a:lnTo>
                    <a:pt x="1729" y="6003"/>
                  </a:lnTo>
                  <a:lnTo>
                    <a:pt x="2017" y="6099"/>
                  </a:lnTo>
                  <a:lnTo>
                    <a:pt x="2257" y="6195"/>
                  </a:lnTo>
                  <a:lnTo>
                    <a:pt x="2545" y="6243"/>
                  </a:lnTo>
                  <a:lnTo>
                    <a:pt x="2833" y="6291"/>
                  </a:lnTo>
                  <a:lnTo>
                    <a:pt x="3122" y="6291"/>
                  </a:lnTo>
                  <a:lnTo>
                    <a:pt x="3410" y="6243"/>
                  </a:lnTo>
                  <a:lnTo>
                    <a:pt x="3698" y="6147"/>
                  </a:lnTo>
                  <a:lnTo>
                    <a:pt x="3986" y="6051"/>
                  </a:lnTo>
                  <a:lnTo>
                    <a:pt x="4226" y="5955"/>
                  </a:lnTo>
                  <a:lnTo>
                    <a:pt x="4466" y="5811"/>
                  </a:lnTo>
                  <a:lnTo>
                    <a:pt x="4706" y="5619"/>
                  </a:lnTo>
                  <a:lnTo>
                    <a:pt x="4899" y="5427"/>
                  </a:lnTo>
                  <a:lnTo>
                    <a:pt x="5283" y="4995"/>
                  </a:lnTo>
                  <a:lnTo>
                    <a:pt x="5523" y="4466"/>
                  </a:lnTo>
                  <a:lnTo>
                    <a:pt x="5715" y="3890"/>
                  </a:lnTo>
                  <a:lnTo>
                    <a:pt x="5763" y="3266"/>
                  </a:lnTo>
                  <a:lnTo>
                    <a:pt x="5763" y="2978"/>
                  </a:lnTo>
                  <a:lnTo>
                    <a:pt x="5715" y="2641"/>
                  </a:lnTo>
                  <a:lnTo>
                    <a:pt x="5619" y="2353"/>
                  </a:lnTo>
                  <a:lnTo>
                    <a:pt x="5523" y="2017"/>
                  </a:lnTo>
                  <a:lnTo>
                    <a:pt x="5283" y="1489"/>
                  </a:lnTo>
                  <a:lnTo>
                    <a:pt x="4899" y="1009"/>
                  </a:lnTo>
                  <a:lnTo>
                    <a:pt x="4514" y="624"/>
                  </a:lnTo>
                  <a:lnTo>
                    <a:pt x="3986" y="288"/>
                  </a:lnTo>
                  <a:lnTo>
                    <a:pt x="3746" y="192"/>
                  </a:lnTo>
                  <a:lnTo>
                    <a:pt x="3458" y="96"/>
                  </a:lnTo>
                  <a:lnTo>
                    <a:pt x="3218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fill="none" extrusionOk="0">
                  <a:moveTo>
                    <a:pt x="5715" y="2641"/>
                  </a:moveTo>
                  <a:lnTo>
                    <a:pt x="5715" y="2641"/>
                  </a:lnTo>
                  <a:lnTo>
                    <a:pt x="5763" y="2978"/>
                  </a:lnTo>
                  <a:lnTo>
                    <a:pt x="5763" y="3266"/>
                  </a:lnTo>
                  <a:lnTo>
                    <a:pt x="5715" y="3890"/>
                  </a:lnTo>
                  <a:lnTo>
                    <a:pt x="5523" y="4466"/>
                  </a:lnTo>
                  <a:lnTo>
                    <a:pt x="5283" y="4995"/>
                  </a:lnTo>
                  <a:lnTo>
                    <a:pt x="4899" y="5427"/>
                  </a:lnTo>
                  <a:lnTo>
                    <a:pt x="4706" y="5619"/>
                  </a:lnTo>
                  <a:lnTo>
                    <a:pt x="4466" y="5811"/>
                  </a:lnTo>
                  <a:lnTo>
                    <a:pt x="4226" y="5955"/>
                  </a:lnTo>
                  <a:lnTo>
                    <a:pt x="3986" y="6051"/>
                  </a:lnTo>
                  <a:lnTo>
                    <a:pt x="3698" y="6147"/>
                  </a:lnTo>
                  <a:lnTo>
                    <a:pt x="3410" y="6243"/>
                  </a:lnTo>
                  <a:lnTo>
                    <a:pt x="3410" y="6243"/>
                  </a:lnTo>
                  <a:lnTo>
                    <a:pt x="3122" y="6291"/>
                  </a:lnTo>
                  <a:lnTo>
                    <a:pt x="2833" y="6291"/>
                  </a:lnTo>
                  <a:lnTo>
                    <a:pt x="2545" y="6243"/>
                  </a:lnTo>
                  <a:lnTo>
                    <a:pt x="2257" y="6195"/>
                  </a:lnTo>
                  <a:lnTo>
                    <a:pt x="2017" y="6099"/>
                  </a:lnTo>
                  <a:lnTo>
                    <a:pt x="1729" y="6003"/>
                  </a:lnTo>
                  <a:lnTo>
                    <a:pt x="1249" y="5667"/>
                  </a:lnTo>
                  <a:lnTo>
                    <a:pt x="816" y="5283"/>
                  </a:lnTo>
                  <a:lnTo>
                    <a:pt x="480" y="4803"/>
                  </a:lnTo>
                  <a:lnTo>
                    <a:pt x="192" y="4274"/>
                  </a:lnTo>
                  <a:lnTo>
                    <a:pt x="96" y="3938"/>
                  </a:lnTo>
                  <a:lnTo>
                    <a:pt x="48" y="3650"/>
                  </a:lnTo>
                  <a:lnTo>
                    <a:pt x="48" y="3650"/>
                  </a:lnTo>
                  <a:lnTo>
                    <a:pt x="0" y="3314"/>
                  </a:lnTo>
                  <a:lnTo>
                    <a:pt x="0" y="3026"/>
                  </a:lnTo>
                  <a:lnTo>
                    <a:pt x="48" y="2401"/>
                  </a:lnTo>
                  <a:lnTo>
                    <a:pt x="240" y="1825"/>
                  </a:lnTo>
                  <a:lnTo>
                    <a:pt x="480" y="1297"/>
                  </a:lnTo>
                  <a:lnTo>
                    <a:pt x="816" y="864"/>
                  </a:lnTo>
                  <a:lnTo>
                    <a:pt x="1057" y="672"/>
                  </a:lnTo>
                  <a:lnTo>
                    <a:pt x="1249" y="480"/>
                  </a:lnTo>
                  <a:lnTo>
                    <a:pt x="1489" y="336"/>
                  </a:lnTo>
                  <a:lnTo>
                    <a:pt x="1777" y="240"/>
                  </a:lnTo>
                  <a:lnTo>
                    <a:pt x="2065" y="144"/>
                  </a:lnTo>
                  <a:lnTo>
                    <a:pt x="2353" y="48"/>
                  </a:lnTo>
                  <a:lnTo>
                    <a:pt x="2353" y="48"/>
                  </a:lnTo>
                  <a:lnTo>
                    <a:pt x="2641" y="0"/>
                  </a:lnTo>
                  <a:lnTo>
                    <a:pt x="2930" y="0"/>
                  </a:lnTo>
                  <a:lnTo>
                    <a:pt x="3218" y="48"/>
                  </a:lnTo>
                  <a:lnTo>
                    <a:pt x="3458" y="96"/>
                  </a:lnTo>
                  <a:lnTo>
                    <a:pt x="3746" y="192"/>
                  </a:lnTo>
                  <a:lnTo>
                    <a:pt x="3986" y="288"/>
                  </a:lnTo>
                  <a:lnTo>
                    <a:pt x="4514" y="624"/>
                  </a:lnTo>
                  <a:lnTo>
                    <a:pt x="4899" y="1009"/>
                  </a:lnTo>
                  <a:lnTo>
                    <a:pt x="5283" y="1489"/>
                  </a:lnTo>
                  <a:lnTo>
                    <a:pt x="5523" y="2017"/>
                  </a:lnTo>
                  <a:lnTo>
                    <a:pt x="5619" y="2353"/>
                  </a:lnTo>
                  <a:lnTo>
                    <a:pt x="5715" y="26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extrusionOk="0">
                  <a:moveTo>
                    <a:pt x="1633" y="1"/>
                  </a:move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2114" y="97"/>
                  </a:lnTo>
                  <a:lnTo>
                    <a:pt x="1874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59"/>
            <p:cNvSpPr/>
            <p:nvPr/>
          </p:nvSpPr>
          <p:spPr>
            <a:xfrm>
              <a:off x="537075" y="30736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0"/>
                  </a:move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59"/>
            <p:cNvSpPr/>
            <p:nvPr/>
          </p:nvSpPr>
          <p:spPr>
            <a:xfrm>
              <a:off x="528675" y="306277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0" y="49"/>
                  </a:moveTo>
                  <a:lnTo>
                    <a:pt x="0" y="1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extrusionOk="0">
                  <a:moveTo>
                    <a:pt x="1490" y="1"/>
                  </a:move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fill="none" extrusionOk="0">
                  <a:moveTo>
                    <a:pt x="1490" y="1"/>
                  </a:moveTo>
                  <a:lnTo>
                    <a:pt x="1490" y="1"/>
                  </a:ln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442" y="2642"/>
                  </a:lnTo>
                  <a:lnTo>
                    <a:pt x="1586" y="2642"/>
                  </a:lnTo>
                  <a:lnTo>
                    <a:pt x="1586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lnTo>
                    <a:pt x="1586" y="1"/>
                  </a:lnTo>
                  <a:lnTo>
                    <a:pt x="14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extrusionOk="0">
                  <a:moveTo>
                    <a:pt x="673" y="1"/>
                  </a:move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59"/>
            <p:cNvSpPr/>
            <p:nvPr/>
          </p:nvSpPr>
          <p:spPr>
            <a:xfrm>
              <a:off x="886450" y="2915100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393" y="1"/>
                  </a:moveTo>
                  <a:lnTo>
                    <a:pt x="1153" y="49"/>
                  </a:lnTo>
                  <a:lnTo>
                    <a:pt x="913" y="97"/>
                  </a:lnTo>
                  <a:lnTo>
                    <a:pt x="625" y="241"/>
                  </a:lnTo>
                  <a:lnTo>
                    <a:pt x="385" y="385"/>
                  </a:lnTo>
                  <a:lnTo>
                    <a:pt x="193" y="625"/>
                  </a:lnTo>
                  <a:lnTo>
                    <a:pt x="49" y="865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193" y="1105"/>
                  </a:lnTo>
                  <a:lnTo>
                    <a:pt x="289" y="1057"/>
                  </a:lnTo>
                  <a:lnTo>
                    <a:pt x="337" y="1009"/>
                  </a:lnTo>
                  <a:lnTo>
                    <a:pt x="433" y="817"/>
                  </a:lnTo>
                  <a:lnTo>
                    <a:pt x="625" y="625"/>
                  </a:lnTo>
                  <a:lnTo>
                    <a:pt x="817" y="529"/>
                  </a:lnTo>
                  <a:lnTo>
                    <a:pt x="1009" y="385"/>
                  </a:lnTo>
                  <a:lnTo>
                    <a:pt x="1201" y="337"/>
                  </a:lnTo>
                  <a:lnTo>
                    <a:pt x="1441" y="337"/>
                  </a:lnTo>
                  <a:lnTo>
                    <a:pt x="1826" y="433"/>
                  </a:lnTo>
                  <a:lnTo>
                    <a:pt x="2210" y="577"/>
                  </a:lnTo>
                  <a:lnTo>
                    <a:pt x="2594" y="817"/>
                  </a:lnTo>
                  <a:lnTo>
                    <a:pt x="2882" y="1153"/>
                  </a:lnTo>
                  <a:lnTo>
                    <a:pt x="2978" y="1345"/>
                  </a:lnTo>
                  <a:lnTo>
                    <a:pt x="3026" y="1538"/>
                  </a:lnTo>
                  <a:lnTo>
                    <a:pt x="3122" y="1634"/>
                  </a:lnTo>
                  <a:lnTo>
                    <a:pt x="3218" y="1634"/>
                  </a:lnTo>
                  <a:lnTo>
                    <a:pt x="3314" y="1538"/>
                  </a:lnTo>
                  <a:lnTo>
                    <a:pt x="3314" y="1441"/>
                  </a:lnTo>
                  <a:lnTo>
                    <a:pt x="3218" y="1201"/>
                  </a:lnTo>
                  <a:lnTo>
                    <a:pt x="3122" y="961"/>
                  </a:lnTo>
                  <a:lnTo>
                    <a:pt x="2978" y="721"/>
                  </a:lnTo>
                  <a:lnTo>
                    <a:pt x="2834" y="529"/>
                  </a:lnTo>
                  <a:lnTo>
                    <a:pt x="2594" y="385"/>
                  </a:lnTo>
                  <a:lnTo>
                    <a:pt x="2402" y="193"/>
                  </a:lnTo>
                  <a:lnTo>
                    <a:pt x="2162" y="97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59"/>
            <p:cNvSpPr/>
            <p:nvPr/>
          </p:nvSpPr>
          <p:spPr>
            <a:xfrm>
              <a:off x="683550" y="2918700"/>
              <a:ext cx="81675" cy="39650"/>
            </a:xfrm>
            <a:custGeom>
              <a:avLst/>
              <a:gdLst/>
              <a:ahLst/>
              <a:cxnLst/>
              <a:rect l="l" t="t" r="r" b="b"/>
              <a:pathLst>
                <a:path w="3267" h="1586" extrusionOk="0">
                  <a:moveTo>
                    <a:pt x="1585" y="1"/>
                  </a:moveTo>
                  <a:lnTo>
                    <a:pt x="1345" y="97"/>
                  </a:lnTo>
                  <a:lnTo>
                    <a:pt x="913" y="289"/>
                  </a:lnTo>
                  <a:lnTo>
                    <a:pt x="673" y="433"/>
                  </a:lnTo>
                  <a:lnTo>
                    <a:pt x="529" y="577"/>
                  </a:lnTo>
                  <a:lnTo>
                    <a:pt x="337" y="769"/>
                  </a:lnTo>
                  <a:lnTo>
                    <a:pt x="192" y="961"/>
                  </a:lnTo>
                  <a:lnTo>
                    <a:pt x="96" y="1201"/>
                  </a:lnTo>
                  <a:lnTo>
                    <a:pt x="0" y="1442"/>
                  </a:lnTo>
                  <a:lnTo>
                    <a:pt x="0" y="1538"/>
                  </a:lnTo>
                  <a:lnTo>
                    <a:pt x="96" y="1586"/>
                  </a:lnTo>
                  <a:lnTo>
                    <a:pt x="192" y="1586"/>
                  </a:lnTo>
                  <a:lnTo>
                    <a:pt x="289" y="1490"/>
                  </a:lnTo>
                  <a:lnTo>
                    <a:pt x="337" y="1297"/>
                  </a:lnTo>
                  <a:lnTo>
                    <a:pt x="481" y="1153"/>
                  </a:lnTo>
                  <a:lnTo>
                    <a:pt x="769" y="865"/>
                  </a:lnTo>
                  <a:lnTo>
                    <a:pt x="1105" y="625"/>
                  </a:lnTo>
                  <a:lnTo>
                    <a:pt x="1441" y="481"/>
                  </a:lnTo>
                  <a:lnTo>
                    <a:pt x="1873" y="337"/>
                  </a:lnTo>
                  <a:lnTo>
                    <a:pt x="2065" y="337"/>
                  </a:lnTo>
                  <a:lnTo>
                    <a:pt x="2258" y="385"/>
                  </a:lnTo>
                  <a:lnTo>
                    <a:pt x="2450" y="433"/>
                  </a:lnTo>
                  <a:lnTo>
                    <a:pt x="2690" y="529"/>
                  </a:lnTo>
                  <a:lnTo>
                    <a:pt x="2834" y="673"/>
                  </a:lnTo>
                  <a:lnTo>
                    <a:pt x="2978" y="817"/>
                  </a:lnTo>
                  <a:lnTo>
                    <a:pt x="3074" y="865"/>
                  </a:lnTo>
                  <a:lnTo>
                    <a:pt x="3122" y="865"/>
                  </a:lnTo>
                  <a:lnTo>
                    <a:pt x="3218" y="817"/>
                  </a:lnTo>
                  <a:lnTo>
                    <a:pt x="3266" y="721"/>
                  </a:lnTo>
                  <a:lnTo>
                    <a:pt x="3266" y="673"/>
                  </a:lnTo>
                  <a:lnTo>
                    <a:pt x="3218" y="577"/>
                  </a:lnTo>
                  <a:lnTo>
                    <a:pt x="3026" y="385"/>
                  </a:lnTo>
                  <a:lnTo>
                    <a:pt x="2834" y="241"/>
                  </a:lnTo>
                  <a:lnTo>
                    <a:pt x="2594" y="145"/>
                  </a:lnTo>
                  <a:lnTo>
                    <a:pt x="2354" y="49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extrusionOk="0">
                  <a:moveTo>
                    <a:pt x="1682" y="1"/>
                  </a:move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fill="none" extrusionOk="0">
                  <a:moveTo>
                    <a:pt x="1922" y="1"/>
                  </a:moveTo>
                  <a:lnTo>
                    <a:pt x="1922" y="1"/>
                  </a:lnTo>
                  <a:lnTo>
                    <a:pt x="1682" y="1"/>
                  </a:lnTo>
                  <a:lnTo>
                    <a:pt x="1393" y="49"/>
                  </a:ln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lnTo>
                    <a:pt x="19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59"/>
            <p:cNvSpPr/>
            <p:nvPr/>
          </p:nvSpPr>
          <p:spPr>
            <a:xfrm>
              <a:off x="682350" y="2973925"/>
              <a:ext cx="97275" cy="121300"/>
            </a:xfrm>
            <a:custGeom>
              <a:avLst/>
              <a:gdLst/>
              <a:ahLst/>
              <a:cxnLst/>
              <a:rect l="l" t="t" r="r" b="b"/>
              <a:pathLst>
                <a:path w="3891" h="4852" extrusionOk="0">
                  <a:moveTo>
                    <a:pt x="1873" y="1"/>
                  </a:moveTo>
                  <a:lnTo>
                    <a:pt x="1489" y="49"/>
                  </a:lnTo>
                  <a:lnTo>
                    <a:pt x="1105" y="193"/>
                  </a:lnTo>
                  <a:lnTo>
                    <a:pt x="817" y="385"/>
                  </a:lnTo>
                  <a:lnTo>
                    <a:pt x="529" y="625"/>
                  </a:lnTo>
                  <a:lnTo>
                    <a:pt x="288" y="913"/>
                  </a:lnTo>
                  <a:lnTo>
                    <a:pt x="144" y="1250"/>
                  </a:lnTo>
                  <a:lnTo>
                    <a:pt x="48" y="1586"/>
                  </a:lnTo>
                  <a:lnTo>
                    <a:pt x="0" y="2018"/>
                  </a:lnTo>
                  <a:lnTo>
                    <a:pt x="48" y="3027"/>
                  </a:lnTo>
                  <a:lnTo>
                    <a:pt x="96" y="3411"/>
                  </a:lnTo>
                  <a:lnTo>
                    <a:pt x="240" y="3747"/>
                  </a:lnTo>
                  <a:lnTo>
                    <a:pt x="433" y="4083"/>
                  </a:lnTo>
                  <a:lnTo>
                    <a:pt x="673" y="4371"/>
                  </a:lnTo>
                  <a:lnTo>
                    <a:pt x="961" y="4563"/>
                  </a:lnTo>
                  <a:lnTo>
                    <a:pt x="1297" y="4755"/>
                  </a:lnTo>
                  <a:lnTo>
                    <a:pt x="1681" y="4851"/>
                  </a:lnTo>
                  <a:lnTo>
                    <a:pt x="2065" y="4851"/>
                  </a:lnTo>
                  <a:lnTo>
                    <a:pt x="2450" y="4803"/>
                  </a:lnTo>
                  <a:lnTo>
                    <a:pt x="2786" y="4659"/>
                  </a:lnTo>
                  <a:lnTo>
                    <a:pt x="3122" y="4467"/>
                  </a:lnTo>
                  <a:lnTo>
                    <a:pt x="3410" y="4227"/>
                  </a:lnTo>
                  <a:lnTo>
                    <a:pt x="3650" y="3939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890" y="2834"/>
                  </a:lnTo>
                  <a:lnTo>
                    <a:pt x="3842" y="1826"/>
                  </a:lnTo>
                  <a:lnTo>
                    <a:pt x="3794" y="1442"/>
                  </a:lnTo>
                  <a:lnTo>
                    <a:pt x="3698" y="1106"/>
                  </a:lnTo>
                  <a:lnTo>
                    <a:pt x="3506" y="769"/>
                  </a:lnTo>
                  <a:lnTo>
                    <a:pt x="3266" y="481"/>
                  </a:lnTo>
                  <a:lnTo>
                    <a:pt x="2930" y="289"/>
                  </a:lnTo>
                  <a:lnTo>
                    <a:pt x="2594" y="97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59"/>
            <p:cNvSpPr/>
            <p:nvPr/>
          </p:nvSpPr>
          <p:spPr>
            <a:xfrm>
              <a:off x="708750" y="2982350"/>
              <a:ext cx="70875" cy="105675"/>
            </a:xfrm>
            <a:custGeom>
              <a:avLst/>
              <a:gdLst/>
              <a:ahLst/>
              <a:cxnLst/>
              <a:rect l="l" t="t" r="r" b="b"/>
              <a:pathLst>
                <a:path w="2835" h="4227" extrusionOk="0">
                  <a:moveTo>
                    <a:pt x="1634" y="0"/>
                  </a:moveTo>
                  <a:lnTo>
                    <a:pt x="1250" y="96"/>
                  </a:lnTo>
                  <a:lnTo>
                    <a:pt x="961" y="192"/>
                  </a:lnTo>
                  <a:lnTo>
                    <a:pt x="673" y="432"/>
                  </a:lnTo>
                  <a:lnTo>
                    <a:pt x="433" y="672"/>
                  </a:lnTo>
                  <a:lnTo>
                    <a:pt x="241" y="1009"/>
                  </a:lnTo>
                  <a:lnTo>
                    <a:pt x="97" y="1345"/>
                  </a:lnTo>
                  <a:lnTo>
                    <a:pt x="1" y="1777"/>
                  </a:lnTo>
                  <a:lnTo>
                    <a:pt x="1" y="2161"/>
                  </a:lnTo>
                  <a:lnTo>
                    <a:pt x="49" y="2593"/>
                  </a:lnTo>
                  <a:lnTo>
                    <a:pt x="193" y="2978"/>
                  </a:lnTo>
                  <a:lnTo>
                    <a:pt x="337" y="3362"/>
                  </a:lnTo>
                  <a:lnTo>
                    <a:pt x="577" y="3650"/>
                  </a:lnTo>
                  <a:lnTo>
                    <a:pt x="817" y="3890"/>
                  </a:lnTo>
                  <a:lnTo>
                    <a:pt x="1105" y="4082"/>
                  </a:lnTo>
                  <a:lnTo>
                    <a:pt x="1442" y="4178"/>
                  </a:lnTo>
                  <a:lnTo>
                    <a:pt x="1778" y="4226"/>
                  </a:lnTo>
                  <a:lnTo>
                    <a:pt x="2018" y="4178"/>
                  </a:lnTo>
                  <a:lnTo>
                    <a:pt x="2402" y="3842"/>
                  </a:lnTo>
                  <a:lnTo>
                    <a:pt x="2546" y="3650"/>
                  </a:lnTo>
                  <a:lnTo>
                    <a:pt x="2642" y="3458"/>
                  </a:lnTo>
                  <a:lnTo>
                    <a:pt x="2738" y="3266"/>
                  </a:lnTo>
                  <a:lnTo>
                    <a:pt x="2834" y="3026"/>
                  </a:lnTo>
                  <a:lnTo>
                    <a:pt x="2834" y="2786"/>
                  </a:lnTo>
                  <a:lnTo>
                    <a:pt x="2834" y="2497"/>
                  </a:lnTo>
                  <a:lnTo>
                    <a:pt x="2786" y="1489"/>
                  </a:lnTo>
                  <a:lnTo>
                    <a:pt x="2738" y="1105"/>
                  </a:lnTo>
                  <a:lnTo>
                    <a:pt x="2594" y="721"/>
                  </a:lnTo>
                  <a:lnTo>
                    <a:pt x="2402" y="384"/>
                  </a:lnTo>
                  <a:lnTo>
                    <a:pt x="2114" y="96"/>
                  </a:lnTo>
                  <a:lnTo>
                    <a:pt x="1874" y="48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59"/>
            <p:cNvSpPr/>
            <p:nvPr/>
          </p:nvSpPr>
          <p:spPr>
            <a:xfrm>
              <a:off x="828825" y="3030375"/>
              <a:ext cx="21625" cy="22825"/>
            </a:xfrm>
            <a:custGeom>
              <a:avLst/>
              <a:gdLst/>
              <a:ahLst/>
              <a:cxnLst/>
              <a:rect l="l" t="t" r="r" b="b"/>
              <a:pathLst>
                <a:path w="865" h="913" extrusionOk="0">
                  <a:moveTo>
                    <a:pt x="721" y="0"/>
                  </a:moveTo>
                  <a:lnTo>
                    <a:pt x="673" y="48"/>
                  </a:lnTo>
                  <a:lnTo>
                    <a:pt x="577" y="192"/>
                  </a:lnTo>
                  <a:lnTo>
                    <a:pt x="481" y="288"/>
                  </a:lnTo>
                  <a:lnTo>
                    <a:pt x="333" y="436"/>
                  </a:lnTo>
                  <a:lnTo>
                    <a:pt x="333" y="436"/>
                  </a:lnTo>
                  <a:lnTo>
                    <a:pt x="144" y="96"/>
                  </a:lnTo>
                  <a:lnTo>
                    <a:pt x="96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92"/>
                  </a:lnTo>
                  <a:lnTo>
                    <a:pt x="241" y="624"/>
                  </a:lnTo>
                  <a:lnTo>
                    <a:pt x="241" y="672"/>
                  </a:lnTo>
                  <a:lnTo>
                    <a:pt x="289" y="672"/>
                  </a:lnTo>
                  <a:lnTo>
                    <a:pt x="385" y="624"/>
                  </a:lnTo>
                  <a:lnTo>
                    <a:pt x="577" y="384"/>
                  </a:lnTo>
                  <a:lnTo>
                    <a:pt x="673" y="240"/>
                  </a:lnTo>
                  <a:lnTo>
                    <a:pt x="673" y="288"/>
                  </a:lnTo>
                  <a:lnTo>
                    <a:pt x="673" y="480"/>
                  </a:lnTo>
                  <a:lnTo>
                    <a:pt x="673" y="672"/>
                  </a:lnTo>
                  <a:lnTo>
                    <a:pt x="673" y="769"/>
                  </a:lnTo>
                  <a:lnTo>
                    <a:pt x="673" y="865"/>
                  </a:lnTo>
                  <a:lnTo>
                    <a:pt x="721" y="913"/>
                  </a:lnTo>
                  <a:lnTo>
                    <a:pt x="769" y="913"/>
                  </a:lnTo>
                  <a:lnTo>
                    <a:pt x="817" y="865"/>
                  </a:lnTo>
                  <a:lnTo>
                    <a:pt x="865" y="769"/>
                  </a:lnTo>
                  <a:lnTo>
                    <a:pt x="865" y="672"/>
                  </a:lnTo>
                  <a:lnTo>
                    <a:pt x="865" y="480"/>
                  </a:lnTo>
                  <a:lnTo>
                    <a:pt x="817" y="96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59"/>
            <p:cNvSpPr/>
            <p:nvPr/>
          </p:nvSpPr>
          <p:spPr>
            <a:xfrm>
              <a:off x="239325" y="2558525"/>
              <a:ext cx="283350" cy="421450"/>
            </a:xfrm>
            <a:custGeom>
              <a:avLst/>
              <a:gdLst/>
              <a:ahLst/>
              <a:cxnLst/>
              <a:rect l="l" t="t" r="r" b="b"/>
              <a:pathLst>
                <a:path w="11334" h="16858" extrusionOk="0">
                  <a:moveTo>
                    <a:pt x="4995" y="0"/>
                  </a:moveTo>
                  <a:lnTo>
                    <a:pt x="4322" y="48"/>
                  </a:lnTo>
                  <a:lnTo>
                    <a:pt x="3698" y="144"/>
                  </a:lnTo>
                  <a:lnTo>
                    <a:pt x="4226" y="336"/>
                  </a:lnTo>
                  <a:lnTo>
                    <a:pt x="4755" y="625"/>
                  </a:lnTo>
                  <a:lnTo>
                    <a:pt x="5331" y="961"/>
                  </a:lnTo>
                  <a:lnTo>
                    <a:pt x="5571" y="1153"/>
                  </a:lnTo>
                  <a:lnTo>
                    <a:pt x="5811" y="1393"/>
                  </a:lnTo>
                  <a:lnTo>
                    <a:pt x="6051" y="1633"/>
                  </a:lnTo>
                  <a:lnTo>
                    <a:pt x="6195" y="1921"/>
                  </a:lnTo>
                  <a:lnTo>
                    <a:pt x="6291" y="2209"/>
                  </a:lnTo>
                  <a:lnTo>
                    <a:pt x="6291" y="2498"/>
                  </a:lnTo>
                  <a:lnTo>
                    <a:pt x="6243" y="2834"/>
                  </a:lnTo>
                  <a:lnTo>
                    <a:pt x="6051" y="3170"/>
                  </a:lnTo>
                  <a:lnTo>
                    <a:pt x="5715" y="3602"/>
                  </a:lnTo>
                  <a:lnTo>
                    <a:pt x="5379" y="4082"/>
                  </a:lnTo>
                  <a:lnTo>
                    <a:pt x="5379" y="4082"/>
                  </a:lnTo>
                  <a:lnTo>
                    <a:pt x="5427" y="3746"/>
                  </a:lnTo>
                  <a:lnTo>
                    <a:pt x="5475" y="3410"/>
                  </a:lnTo>
                  <a:lnTo>
                    <a:pt x="5475" y="3122"/>
                  </a:lnTo>
                  <a:lnTo>
                    <a:pt x="5427" y="2930"/>
                  </a:lnTo>
                  <a:lnTo>
                    <a:pt x="5283" y="2594"/>
                  </a:lnTo>
                  <a:lnTo>
                    <a:pt x="5139" y="2305"/>
                  </a:lnTo>
                  <a:lnTo>
                    <a:pt x="4947" y="2017"/>
                  </a:lnTo>
                  <a:lnTo>
                    <a:pt x="4706" y="1825"/>
                  </a:lnTo>
                  <a:lnTo>
                    <a:pt x="4514" y="1681"/>
                  </a:lnTo>
                  <a:lnTo>
                    <a:pt x="4274" y="1537"/>
                  </a:lnTo>
                  <a:lnTo>
                    <a:pt x="3842" y="1345"/>
                  </a:lnTo>
                  <a:lnTo>
                    <a:pt x="3410" y="1249"/>
                  </a:lnTo>
                  <a:lnTo>
                    <a:pt x="3026" y="1201"/>
                  </a:lnTo>
                  <a:lnTo>
                    <a:pt x="2689" y="1249"/>
                  </a:lnTo>
                  <a:lnTo>
                    <a:pt x="3218" y="1249"/>
                  </a:lnTo>
                  <a:lnTo>
                    <a:pt x="3458" y="1345"/>
                  </a:lnTo>
                  <a:lnTo>
                    <a:pt x="3650" y="1441"/>
                  </a:lnTo>
                  <a:lnTo>
                    <a:pt x="4034" y="1729"/>
                  </a:lnTo>
                  <a:lnTo>
                    <a:pt x="4370" y="2017"/>
                  </a:lnTo>
                  <a:lnTo>
                    <a:pt x="4562" y="2353"/>
                  </a:lnTo>
                  <a:lnTo>
                    <a:pt x="4755" y="2642"/>
                  </a:lnTo>
                  <a:lnTo>
                    <a:pt x="4899" y="2930"/>
                  </a:lnTo>
                  <a:lnTo>
                    <a:pt x="4466" y="3170"/>
                  </a:lnTo>
                  <a:lnTo>
                    <a:pt x="4034" y="3458"/>
                  </a:lnTo>
                  <a:lnTo>
                    <a:pt x="3458" y="3890"/>
                  </a:lnTo>
                  <a:lnTo>
                    <a:pt x="2785" y="4419"/>
                  </a:lnTo>
                  <a:lnTo>
                    <a:pt x="2113" y="5091"/>
                  </a:lnTo>
                  <a:lnTo>
                    <a:pt x="1393" y="5907"/>
                  </a:lnTo>
                  <a:lnTo>
                    <a:pt x="1057" y="6340"/>
                  </a:lnTo>
                  <a:lnTo>
                    <a:pt x="768" y="6820"/>
                  </a:lnTo>
                  <a:lnTo>
                    <a:pt x="432" y="7396"/>
                  </a:lnTo>
                  <a:lnTo>
                    <a:pt x="240" y="7972"/>
                  </a:lnTo>
                  <a:lnTo>
                    <a:pt x="48" y="8549"/>
                  </a:lnTo>
                  <a:lnTo>
                    <a:pt x="0" y="9173"/>
                  </a:lnTo>
                  <a:lnTo>
                    <a:pt x="0" y="9797"/>
                  </a:lnTo>
                  <a:lnTo>
                    <a:pt x="48" y="10374"/>
                  </a:lnTo>
                  <a:lnTo>
                    <a:pt x="144" y="10998"/>
                  </a:lnTo>
                  <a:lnTo>
                    <a:pt x="288" y="11622"/>
                  </a:lnTo>
                  <a:lnTo>
                    <a:pt x="528" y="12247"/>
                  </a:lnTo>
                  <a:lnTo>
                    <a:pt x="816" y="12823"/>
                  </a:lnTo>
                  <a:lnTo>
                    <a:pt x="1105" y="13399"/>
                  </a:lnTo>
                  <a:lnTo>
                    <a:pt x="1489" y="13928"/>
                  </a:lnTo>
                  <a:lnTo>
                    <a:pt x="1873" y="14408"/>
                  </a:lnTo>
                  <a:lnTo>
                    <a:pt x="2305" y="14888"/>
                  </a:lnTo>
                  <a:lnTo>
                    <a:pt x="2737" y="15320"/>
                  </a:lnTo>
                  <a:lnTo>
                    <a:pt x="3218" y="15752"/>
                  </a:lnTo>
                  <a:lnTo>
                    <a:pt x="3746" y="16089"/>
                  </a:lnTo>
                  <a:lnTo>
                    <a:pt x="4274" y="16377"/>
                  </a:lnTo>
                  <a:lnTo>
                    <a:pt x="4803" y="16569"/>
                  </a:lnTo>
                  <a:lnTo>
                    <a:pt x="5331" y="16761"/>
                  </a:lnTo>
                  <a:lnTo>
                    <a:pt x="5859" y="16857"/>
                  </a:lnTo>
                  <a:lnTo>
                    <a:pt x="6435" y="16857"/>
                  </a:lnTo>
                  <a:lnTo>
                    <a:pt x="7012" y="16809"/>
                  </a:lnTo>
                  <a:lnTo>
                    <a:pt x="7540" y="16713"/>
                  </a:lnTo>
                  <a:lnTo>
                    <a:pt x="8068" y="16473"/>
                  </a:lnTo>
                  <a:lnTo>
                    <a:pt x="8597" y="16137"/>
                  </a:lnTo>
                  <a:lnTo>
                    <a:pt x="9125" y="15752"/>
                  </a:lnTo>
                  <a:lnTo>
                    <a:pt x="9605" y="15224"/>
                  </a:lnTo>
                  <a:lnTo>
                    <a:pt x="10037" y="14600"/>
                  </a:lnTo>
                  <a:lnTo>
                    <a:pt x="10470" y="13880"/>
                  </a:lnTo>
                  <a:lnTo>
                    <a:pt x="10902" y="13015"/>
                  </a:lnTo>
                  <a:lnTo>
                    <a:pt x="11238" y="12055"/>
                  </a:lnTo>
                  <a:lnTo>
                    <a:pt x="11334" y="11766"/>
                  </a:lnTo>
                  <a:lnTo>
                    <a:pt x="11334" y="11478"/>
                  </a:lnTo>
                  <a:lnTo>
                    <a:pt x="11286" y="11238"/>
                  </a:lnTo>
                  <a:lnTo>
                    <a:pt x="11142" y="10998"/>
                  </a:lnTo>
                  <a:lnTo>
                    <a:pt x="10998" y="10854"/>
                  </a:lnTo>
                  <a:lnTo>
                    <a:pt x="10806" y="10662"/>
                  </a:lnTo>
                  <a:lnTo>
                    <a:pt x="10566" y="10566"/>
                  </a:lnTo>
                  <a:lnTo>
                    <a:pt x="10325" y="10470"/>
                  </a:lnTo>
                  <a:lnTo>
                    <a:pt x="9845" y="10326"/>
                  </a:lnTo>
                  <a:lnTo>
                    <a:pt x="9413" y="10230"/>
                  </a:lnTo>
                  <a:lnTo>
                    <a:pt x="8933" y="10182"/>
                  </a:lnTo>
                  <a:lnTo>
                    <a:pt x="9077" y="10037"/>
                  </a:lnTo>
                  <a:lnTo>
                    <a:pt x="9413" y="9557"/>
                  </a:lnTo>
                  <a:lnTo>
                    <a:pt x="9845" y="8789"/>
                  </a:lnTo>
                  <a:lnTo>
                    <a:pt x="10037" y="8309"/>
                  </a:lnTo>
                  <a:lnTo>
                    <a:pt x="10229" y="7780"/>
                  </a:lnTo>
                  <a:lnTo>
                    <a:pt x="10373" y="7204"/>
                  </a:lnTo>
                  <a:lnTo>
                    <a:pt x="10470" y="6580"/>
                  </a:lnTo>
                  <a:lnTo>
                    <a:pt x="10518" y="5859"/>
                  </a:lnTo>
                  <a:lnTo>
                    <a:pt x="10470" y="5139"/>
                  </a:lnTo>
                  <a:lnTo>
                    <a:pt x="10325" y="4419"/>
                  </a:lnTo>
                  <a:lnTo>
                    <a:pt x="10085" y="3602"/>
                  </a:lnTo>
                  <a:lnTo>
                    <a:pt x="9749" y="2786"/>
                  </a:lnTo>
                  <a:lnTo>
                    <a:pt x="9269" y="1969"/>
                  </a:lnTo>
                  <a:lnTo>
                    <a:pt x="8933" y="1489"/>
                  </a:lnTo>
                  <a:lnTo>
                    <a:pt x="8500" y="1105"/>
                  </a:lnTo>
                  <a:lnTo>
                    <a:pt x="8116" y="769"/>
                  </a:lnTo>
                  <a:lnTo>
                    <a:pt x="7636" y="529"/>
                  </a:lnTo>
                  <a:lnTo>
                    <a:pt x="7204" y="336"/>
                  </a:lnTo>
                  <a:lnTo>
                    <a:pt x="6724" y="192"/>
                  </a:lnTo>
                  <a:lnTo>
                    <a:pt x="6243" y="96"/>
                  </a:lnTo>
                  <a:lnTo>
                    <a:pt x="5811" y="48"/>
                  </a:lnTo>
                  <a:lnTo>
                    <a:pt x="4995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59"/>
            <p:cNvSpPr/>
            <p:nvPr/>
          </p:nvSpPr>
          <p:spPr>
            <a:xfrm>
              <a:off x="442225" y="2804650"/>
              <a:ext cx="97275" cy="169300"/>
            </a:xfrm>
            <a:custGeom>
              <a:avLst/>
              <a:gdLst/>
              <a:ahLst/>
              <a:cxnLst/>
              <a:rect l="l" t="t" r="r" b="b"/>
              <a:pathLst>
                <a:path w="3891" h="6772" extrusionOk="0">
                  <a:moveTo>
                    <a:pt x="2450" y="0"/>
                  </a:moveTo>
                  <a:lnTo>
                    <a:pt x="2161" y="48"/>
                  </a:lnTo>
                  <a:lnTo>
                    <a:pt x="2017" y="144"/>
                  </a:lnTo>
                  <a:lnTo>
                    <a:pt x="1825" y="337"/>
                  </a:lnTo>
                  <a:lnTo>
                    <a:pt x="1633" y="625"/>
                  </a:lnTo>
                  <a:lnTo>
                    <a:pt x="1441" y="961"/>
                  </a:lnTo>
                  <a:lnTo>
                    <a:pt x="1057" y="1825"/>
                  </a:lnTo>
                  <a:lnTo>
                    <a:pt x="673" y="2834"/>
                  </a:lnTo>
                  <a:lnTo>
                    <a:pt x="384" y="3842"/>
                  </a:lnTo>
                  <a:lnTo>
                    <a:pt x="144" y="4851"/>
                  </a:lnTo>
                  <a:lnTo>
                    <a:pt x="0" y="5619"/>
                  </a:lnTo>
                  <a:lnTo>
                    <a:pt x="0" y="5956"/>
                  </a:lnTo>
                  <a:lnTo>
                    <a:pt x="48" y="6196"/>
                  </a:lnTo>
                  <a:lnTo>
                    <a:pt x="192" y="6484"/>
                  </a:lnTo>
                  <a:lnTo>
                    <a:pt x="336" y="6676"/>
                  </a:lnTo>
                  <a:lnTo>
                    <a:pt x="481" y="6772"/>
                  </a:lnTo>
                  <a:lnTo>
                    <a:pt x="625" y="6772"/>
                  </a:lnTo>
                  <a:lnTo>
                    <a:pt x="769" y="6724"/>
                  </a:lnTo>
                  <a:lnTo>
                    <a:pt x="913" y="6676"/>
                  </a:lnTo>
                  <a:lnTo>
                    <a:pt x="1009" y="6628"/>
                  </a:lnTo>
                  <a:lnTo>
                    <a:pt x="3890" y="721"/>
                  </a:lnTo>
                  <a:lnTo>
                    <a:pt x="3746" y="577"/>
                  </a:lnTo>
                  <a:lnTo>
                    <a:pt x="3314" y="289"/>
                  </a:lnTo>
                  <a:lnTo>
                    <a:pt x="3074" y="144"/>
                  </a:lnTo>
                  <a:lnTo>
                    <a:pt x="2786" y="48"/>
                  </a:lnTo>
                  <a:lnTo>
                    <a:pt x="245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extrusionOk="0">
                  <a:moveTo>
                    <a:pt x="1729" y="1"/>
                  </a:move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fill="none" extrusionOk="0">
                  <a:moveTo>
                    <a:pt x="2209" y="4851"/>
                  </a:moveTo>
                  <a:lnTo>
                    <a:pt x="2209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lnTo>
                    <a:pt x="1729" y="1"/>
                  </a:lnTo>
                  <a:lnTo>
                    <a:pt x="1729" y="1"/>
                  </a:ln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59"/>
            <p:cNvSpPr/>
            <p:nvPr/>
          </p:nvSpPr>
          <p:spPr>
            <a:xfrm>
              <a:off x="868450" y="2969125"/>
              <a:ext cx="72050" cy="104500"/>
            </a:xfrm>
            <a:custGeom>
              <a:avLst/>
              <a:gdLst/>
              <a:ahLst/>
              <a:cxnLst/>
              <a:rect l="l" t="t" r="r" b="b"/>
              <a:pathLst>
                <a:path w="2882" h="4180" extrusionOk="0">
                  <a:moveTo>
                    <a:pt x="961" y="1"/>
                  </a:moveTo>
                  <a:lnTo>
                    <a:pt x="721" y="49"/>
                  </a:lnTo>
                  <a:lnTo>
                    <a:pt x="529" y="145"/>
                  </a:lnTo>
                  <a:lnTo>
                    <a:pt x="288" y="481"/>
                  </a:lnTo>
                  <a:lnTo>
                    <a:pt x="96" y="817"/>
                  </a:lnTo>
                  <a:lnTo>
                    <a:pt x="0" y="1250"/>
                  </a:lnTo>
                  <a:lnTo>
                    <a:pt x="0" y="1634"/>
                  </a:lnTo>
                  <a:lnTo>
                    <a:pt x="96" y="2690"/>
                  </a:lnTo>
                  <a:lnTo>
                    <a:pt x="144" y="2930"/>
                  </a:lnTo>
                  <a:lnTo>
                    <a:pt x="192" y="3171"/>
                  </a:lnTo>
                  <a:lnTo>
                    <a:pt x="288" y="3363"/>
                  </a:lnTo>
                  <a:lnTo>
                    <a:pt x="432" y="3555"/>
                  </a:lnTo>
                  <a:lnTo>
                    <a:pt x="577" y="3747"/>
                  </a:lnTo>
                  <a:lnTo>
                    <a:pt x="721" y="3939"/>
                  </a:lnTo>
                  <a:lnTo>
                    <a:pt x="1105" y="4179"/>
                  </a:lnTo>
                  <a:lnTo>
                    <a:pt x="1393" y="4179"/>
                  </a:lnTo>
                  <a:lnTo>
                    <a:pt x="1729" y="4131"/>
                  </a:lnTo>
                  <a:lnTo>
                    <a:pt x="2017" y="3987"/>
                  </a:lnTo>
                  <a:lnTo>
                    <a:pt x="2305" y="3747"/>
                  </a:lnTo>
                  <a:lnTo>
                    <a:pt x="2498" y="3459"/>
                  </a:lnTo>
                  <a:lnTo>
                    <a:pt x="2690" y="3122"/>
                  </a:lnTo>
                  <a:lnTo>
                    <a:pt x="2834" y="2786"/>
                  </a:lnTo>
                  <a:lnTo>
                    <a:pt x="2882" y="2354"/>
                  </a:lnTo>
                  <a:lnTo>
                    <a:pt x="2882" y="1970"/>
                  </a:lnTo>
                  <a:lnTo>
                    <a:pt x="2786" y="1538"/>
                  </a:lnTo>
                  <a:lnTo>
                    <a:pt x="2642" y="1153"/>
                  </a:lnTo>
                  <a:lnTo>
                    <a:pt x="2498" y="817"/>
                  </a:lnTo>
                  <a:lnTo>
                    <a:pt x="2257" y="529"/>
                  </a:lnTo>
                  <a:lnTo>
                    <a:pt x="1969" y="289"/>
                  </a:lnTo>
                  <a:lnTo>
                    <a:pt x="1681" y="145"/>
                  </a:lnTo>
                  <a:lnTo>
                    <a:pt x="1345" y="4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extrusionOk="0">
                  <a:moveTo>
                    <a:pt x="13832" y="1"/>
                  </a:move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fill="none" extrusionOk="0">
                  <a:moveTo>
                    <a:pt x="25070" y="5235"/>
                  </a:moveTo>
                  <a:lnTo>
                    <a:pt x="25070" y="5235"/>
                  </a:lnTo>
                  <a:lnTo>
                    <a:pt x="2555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6148" y="20267"/>
                  </a:lnTo>
                  <a:lnTo>
                    <a:pt x="5764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425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567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extrusionOk="0">
                  <a:moveTo>
                    <a:pt x="816" y="1"/>
                  </a:move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fill="none" extrusionOk="0">
                  <a:moveTo>
                    <a:pt x="816" y="1"/>
                  </a:moveTo>
                  <a:lnTo>
                    <a:pt x="816" y="1"/>
                  </a:ln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641" y="1682"/>
                  </a:lnTo>
                  <a:lnTo>
                    <a:pt x="264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extrusionOk="0">
                  <a:moveTo>
                    <a:pt x="433" y="0"/>
                  </a:moveTo>
                  <a:lnTo>
                    <a:pt x="241" y="48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241" y="4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extrusionOk="0">
                  <a:moveTo>
                    <a:pt x="1201" y="0"/>
                  </a:move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1201" y="0"/>
                  </a:lnTo>
                  <a:lnTo>
                    <a:pt x="1201" y="0"/>
                  </a:ln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extrusionOk="0">
                  <a:moveTo>
                    <a:pt x="817" y="1"/>
                  </a:move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fill="none" extrusionOk="0">
                  <a:moveTo>
                    <a:pt x="913" y="1"/>
                  </a:moveTo>
                  <a:lnTo>
                    <a:pt x="913" y="1"/>
                  </a:lnTo>
                  <a:lnTo>
                    <a:pt x="817" y="1"/>
                  </a:lnTo>
                  <a:lnTo>
                    <a:pt x="817" y="1"/>
                  </a:ln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337" y="1634"/>
                  </a:lnTo>
                  <a:lnTo>
                    <a:pt x="385" y="1634"/>
                  </a:lnTo>
                  <a:lnTo>
                    <a:pt x="385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lnTo>
                    <a:pt x="9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3713;p59">
            <a:extLst>
              <a:ext uri="{FF2B5EF4-FFF2-40B4-BE49-F238E27FC236}">
                <a16:creationId xmlns:a16="http://schemas.microsoft.com/office/drawing/2014/main" id="{E24B6DFE-85C3-4565-990A-FC4A781FC998}"/>
              </a:ext>
            </a:extLst>
          </p:cNvPr>
          <p:cNvSpPr txBox="1">
            <a:spLocks/>
          </p:cNvSpPr>
          <p:nvPr/>
        </p:nvSpPr>
        <p:spPr>
          <a:xfrm>
            <a:off x="8518407" y="4222194"/>
            <a:ext cx="5050074" cy="137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600" b="0" i="0" u="none" strike="noStrike" cap="none">
                <a:solidFill>
                  <a:schemeClr val="dk1"/>
                </a:solidFill>
                <a:latin typeface="Tahoma" panose="020B0604030504040204" pitchFamily="34" charset="0"/>
                <a:ea typeface="Exo 2"/>
                <a:cs typeface="Exo 2"/>
                <a:sym typeface="Exo 2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indent="0"/>
            <a:r>
              <a:rPr lang="en-US" sz="2800" dirty="0" err="1"/>
              <a:t>Bóng</a:t>
            </a:r>
            <a:r>
              <a:rPr lang="en-US" sz="2800" dirty="0"/>
              <a:t> </a:t>
            </a:r>
            <a:r>
              <a:rPr lang="en-US" sz="2800" dirty="0" err="1"/>
              <a:t>tối</a:t>
            </a:r>
            <a:r>
              <a:rPr lang="en-US" sz="2800" dirty="0"/>
              <a:t> </a:t>
            </a:r>
            <a:r>
              <a:rPr lang="en-US" sz="2800" dirty="0" err="1"/>
              <a:t>xuất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ở </a:t>
            </a:r>
            <a:r>
              <a:rPr lang="en-US" sz="2800" dirty="0" err="1"/>
              <a:t>đâu</a:t>
            </a:r>
            <a:r>
              <a:rPr 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3557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61111E-6 -3.82716E-6 L -1.33593 -3.82716E-6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37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6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3.33333E-6 7.40741E-7 L -1.58385 7.40741E-7 " pathEditMode="relative" rAng="0" ptsTypes="AA">
                                      <p:cBhvr>
                                        <p:cTn id="8" dur="12000" fill="hold"/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20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3" grpId="0" build="p"/>
      <p:bldP spid="22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opical Summer Background With The Scorching Sun Vector Illustration In  Cartoon Style Stock Illustration - Download Image Now - iStock">
            <a:extLst>
              <a:ext uri="{FF2B5EF4-FFF2-40B4-BE49-F238E27FC236}">
                <a16:creationId xmlns:a16="http://schemas.microsoft.com/office/drawing/2014/main" id="{6EDE22A8-7075-6A42-A29F-8AF5E6D91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28" y="455871"/>
            <a:ext cx="8537943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Young Office Worker is Asking Question Stock Illustration - Illustration of  person, cartoon: 92068824">
            <a:extLst>
              <a:ext uri="{FF2B5EF4-FFF2-40B4-BE49-F238E27FC236}">
                <a16:creationId xmlns:a16="http://schemas.microsoft.com/office/drawing/2014/main" id="{81217204-21B5-804E-BC06-CD8EE94BA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88" b="97739" l="10000" r="90000">
                        <a14:foregroundMark x1="46125" y1="53324" x2="46125" y2="86037"/>
                        <a14:foregroundMark x1="46750" y1="52261" x2="48250" y2="52527"/>
                        <a14:foregroundMark x1="43000" y1="50266" x2="41250" y2="60771"/>
                        <a14:foregroundMark x1="47125" y1="49468" x2="54625" y2="51064"/>
                        <a14:foregroundMark x1="54875" y1="53590" x2="56250" y2="64229"/>
                        <a14:foregroundMark x1="40875" y1="57713" x2="40250" y2="64495"/>
                        <a14:foregroundMark x1="38125" y1="64096" x2="36250" y2="70080"/>
                        <a14:foregroundMark x1="44125" y1="93617" x2="43375" y2="98005"/>
                        <a14:foregroundMark x1="49875" y1="7846" x2="56375" y2="8112"/>
                        <a14:foregroundMark x1="71000" y1="4388" x2="74125" y2="6649"/>
                        <a14:foregroundMark x1="79750" y1="10505" x2="82500" y2="13032"/>
                        <a14:foregroundMark x1="80125" y1="17420" x2="79875" y2="19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316" y="2874778"/>
            <a:ext cx="2169049" cy="203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larm Clock Label With Question Marks Uncertainty Concept Modern Vector  Illustration Stock Illustration - Download Image Now - iStock">
            <a:extLst>
              <a:ext uri="{FF2B5EF4-FFF2-40B4-BE49-F238E27FC236}">
                <a16:creationId xmlns:a16="http://schemas.microsoft.com/office/drawing/2014/main" id="{7A20397F-3D54-E642-BCF3-37BAC58D1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0762" y1="32422" x2="38672" y2="30566"/>
                        <a14:foregroundMark x1="50781" y1="27539" x2="60742" y2="27734"/>
                        <a14:foregroundMark x1="64844" y1="31836" x2="68359" y2="35352"/>
                        <a14:foregroundMark x1="47754" y1="40332" x2="47754" y2="60352"/>
                        <a14:foregroundMark x1="37402" y1="52344" x2="66699" y2="53906"/>
                        <a14:foregroundMark x1="57227" y1="41309" x2="58496" y2="58301"/>
                        <a14:foregroundMark x1="51074" y1="35352" x2="40723" y2="39063"/>
                        <a14:foregroundMark x1="40723" y1="39063" x2="37402" y2="49609"/>
                        <a14:foregroundMark x1="37402" y1="49609" x2="44629" y2="624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690" y="2046103"/>
            <a:ext cx="165735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299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2" name="Google Shape;2502;p41"/>
          <p:cNvSpPr txBox="1">
            <a:spLocks noGrp="1"/>
          </p:cNvSpPr>
          <p:nvPr>
            <p:ph type="ctrTitle"/>
          </p:nvPr>
        </p:nvSpPr>
        <p:spPr>
          <a:xfrm>
            <a:off x="1699502" y="1031183"/>
            <a:ext cx="5711667" cy="12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bg1">
                    <a:lumMod val="5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Futura Extra" panose="02040603050506020204" pitchFamily="18" charset="0"/>
              </a:rPr>
              <a:t>Khoa học:</a:t>
            </a:r>
            <a:r>
              <a:rPr lang="en" sz="3000" dirty="0">
                <a:solidFill>
                  <a:schemeClr val="bg1">
                    <a:lumMod val="5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Futura Extra" panose="02040603050506020204" pitchFamily="18" charset="0"/>
              </a:rPr>
              <a:t> </a:t>
            </a:r>
            <a:br>
              <a:rPr lang="en" sz="3000" dirty="0">
                <a:solidFill>
                  <a:schemeClr val="bg1">
                    <a:lumMod val="5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Futura Extra" panose="02040603050506020204" pitchFamily="18" charset="0"/>
              </a:rPr>
            </a:br>
            <a:r>
              <a:rPr lang="en" sz="8000" dirty="0">
                <a:solidFill>
                  <a:schemeClr val="bg1">
                    <a:lumMod val="5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Futura Extra" panose="02040603050506020204" pitchFamily="18" charset="0"/>
              </a:rPr>
              <a:t>BÓNG TỐI</a:t>
            </a:r>
            <a:endParaRPr sz="5300" dirty="0">
              <a:solidFill>
                <a:schemeClr val="bg1">
                  <a:lumMod val="50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UTM Futura Extra" panose="02040603050506020204" pitchFamily="18" charset="0"/>
            </a:endParaRPr>
          </a:p>
        </p:txBody>
      </p:sp>
      <p:grpSp>
        <p:nvGrpSpPr>
          <p:cNvPr id="2505" name="Google Shape;2505;p41"/>
          <p:cNvGrpSpPr/>
          <p:nvPr/>
        </p:nvGrpSpPr>
        <p:grpSpPr>
          <a:xfrm>
            <a:off x="6417467" y="2261612"/>
            <a:ext cx="2262649" cy="2828668"/>
            <a:chOff x="1652450" y="2386825"/>
            <a:chExt cx="1066200" cy="1320725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506" name="Google Shape;2506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extrusionOk="0">
                  <a:moveTo>
                    <a:pt x="17578" y="1"/>
                  </a:move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fill="none" extrusionOk="0">
                  <a:moveTo>
                    <a:pt x="5139" y="3843"/>
                  </a:move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282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extrusionOk="0">
                  <a:moveTo>
                    <a:pt x="0" y="1"/>
                  </a:move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473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extrusionOk="0">
                  <a:moveTo>
                    <a:pt x="2018" y="0"/>
                  </a:moveTo>
                  <a:lnTo>
                    <a:pt x="0" y="1297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fill="none" extrusionOk="0">
                  <a:moveTo>
                    <a:pt x="0" y="1297"/>
                  </a:moveTo>
                  <a:lnTo>
                    <a:pt x="1489" y="3362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lnTo>
                    <a:pt x="0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extrusionOk="0">
                  <a:moveTo>
                    <a:pt x="865" y="1"/>
                  </a:moveTo>
                  <a:lnTo>
                    <a:pt x="721" y="97"/>
                  </a:lnTo>
                  <a:lnTo>
                    <a:pt x="433" y="337"/>
                  </a:lnTo>
                  <a:lnTo>
                    <a:pt x="145" y="673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337" y="1345"/>
                  </a:lnTo>
                  <a:lnTo>
                    <a:pt x="1250" y="2114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2402" y="3122"/>
                  </a:lnTo>
                  <a:lnTo>
                    <a:pt x="2162" y="3026"/>
                  </a:lnTo>
                  <a:lnTo>
                    <a:pt x="1778" y="2930"/>
                  </a:lnTo>
                  <a:lnTo>
                    <a:pt x="1634" y="2930"/>
                  </a:lnTo>
                  <a:lnTo>
                    <a:pt x="1442" y="2978"/>
                  </a:lnTo>
                  <a:lnTo>
                    <a:pt x="1298" y="3074"/>
                  </a:lnTo>
                  <a:lnTo>
                    <a:pt x="1250" y="3170"/>
                  </a:lnTo>
                  <a:lnTo>
                    <a:pt x="1202" y="3314"/>
                  </a:lnTo>
                  <a:lnTo>
                    <a:pt x="1153" y="3458"/>
                  </a:lnTo>
                  <a:lnTo>
                    <a:pt x="1202" y="3843"/>
                  </a:lnTo>
                  <a:lnTo>
                    <a:pt x="1298" y="4179"/>
                  </a:lnTo>
                  <a:lnTo>
                    <a:pt x="1298" y="4227"/>
                  </a:lnTo>
                  <a:lnTo>
                    <a:pt x="1394" y="4275"/>
                  </a:lnTo>
                  <a:lnTo>
                    <a:pt x="1538" y="4323"/>
                  </a:lnTo>
                  <a:lnTo>
                    <a:pt x="1778" y="4371"/>
                  </a:lnTo>
                  <a:lnTo>
                    <a:pt x="2018" y="4371"/>
                  </a:lnTo>
                  <a:lnTo>
                    <a:pt x="2498" y="4275"/>
                  </a:lnTo>
                  <a:lnTo>
                    <a:pt x="2690" y="4227"/>
                  </a:lnTo>
                  <a:lnTo>
                    <a:pt x="3026" y="4323"/>
                  </a:lnTo>
                  <a:lnTo>
                    <a:pt x="3747" y="4515"/>
                  </a:lnTo>
                  <a:lnTo>
                    <a:pt x="4131" y="4563"/>
                  </a:lnTo>
                  <a:lnTo>
                    <a:pt x="4515" y="4563"/>
                  </a:lnTo>
                  <a:lnTo>
                    <a:pt x="4803" y="4467"/>
                  </a:lnTo>
                  <a:lnTo>
                    <a:pt x="4947" y="4419"/>
                  </a:lnTo>
                  <a:lnTo>
                    <a:pt x="4995" y="4323"/>
                  </a:lnTo>
                  <a:lnTo>
                    <a:pt x="5044" y="4179"/>
                  </a:lnTo>
                  <a:lnTo>
                    <a:pt x="4947" y="3939"/>
                  </a:lnTo>
                  <a:lnTo>
                    <a:pt x="4803" y="3699"/>
                  </a:lnTo>
                  <a:lnTo>
                    <a:pt x="4563" y="3362"/>
                  </a:lnTo>
                  <a:lnTo>
                    <a:pt x="3939" y="2690"/>
                  </a:lnTo>
                  <a:lnTo>
                    <a:pt x="3219" y="1922"/>
                  </a:lnTo>
                  <a:lnTo>
                    <a:pt x="2450" y="1201"/>
                  </a:lnTo>
                  <a:lnTo>
                    <a:pt x="1730" y="577"/>
                  </a:lnTo>
                  <a:lnTo>
                    <a:pt x="1202" y="14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fill="none" extrusionOk="0">
                  <a:moveTo>
                    <a:pt x="1298" y="4179"/>
                  </a:moveTo>
                  <a:lnTo>
                    <a:pt x="1298" y="4179"/>
                  </a:lnTo>
                  <a:lnTo>
                    <a:pt x="1202" y="3843"/>
                  </a:lnTo>
                  <a:lnTo>
                    <a:pt x="1153" y="3458"/>
                  </a:lnTo>
                  <a:lnTo>
                    <a:pt x="1202" y="3314"/>
                  </a:lnTo>
                  <a:lnTo>
                    <a:pt x="1250" y="3170"/>
                  </a:lnTo>
                  <a:lnTo>
                    <a:pt x="1298" y="3074"/>
                  </a:lnTo>
                  <a:lnTo>
                    <a:pt x="1442" y="2978"/>
                  </a:lnTo>
                  <a:lnTo>
                    <a:pt x="1442" y="2978"/>
                  </a:lnTo>
                  <a:lnTo>
                    <a:pt x="1634" y="2930"/>
                  </a:lnTo>
                  <a:lnTo>
                    <a:pt x="1778" y="2930"/>
                  </a:lnTo>
                  <a:lnTo>
                    <a:pt x="2162" y="3026"/>
                  </a:lnTo>
                  <a:lnTo>
                    <a:pt x="2402" y="3122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1250" y="2114"/>
                  </a:lnTo>
                  <a:lnTo>
                    <a:pt x="337" y="1345"/>
                  </a:lnTo>
                  <a:lnTo>
                    <a:pt x="97" y="1057"/>
                  </a:lnTo>
                  <a:lnTo>
                    <a:pt x="1" y="961"/>
                  </a:lnTo>
                  <a:lnTo>
                    <a:pt x="1" y="913"/>
                  </a:lnTo>
                  <a:lnTo>
                    <a:pt x="1" y="913"/>
                  </a:lnTo>
                  <a:lnTo>
                    <a:pt x="145" y="673"/>
                  </a:lnTo>
                  <a:lnTo>
                    <a:pt x="433" y="337"/>
                  </a:lnTo>
                  <a:lnTo>
                    <a:pt x="721" y="97"/>
                  </a:lnTo>
                  <a:lnTo>
                    <a:pt x="865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1202" y="145"/>
                  </a:lnTo>
                  <a:lnTo>
                    <a:pt x="1730" y="577"/>
                  </a:lnTo>
                  <a:lnTo>
                    <a:pt x="2450" y="1201"/>
                  </a:lnTo>
                  <a:lnTo>
                    <a:pt x="3219" y="1922"/>
                  </a:lnTo>
                  <a:lnTo>
                    <a:pt x="3939" y="2690"/>
                  </a:lnTo>
                  <a:lnTo>
                    <a:pt x="4563" y="3362"/>
                  </a:lnTo>
                  <a:lnTo>
                    <a:pt x="4803" y="3699"/>
                  </a:lnTo>
                  <a:lnTo>
                    <a:pt x="4947" y="3939"/>
                  </a:lnTo>
                  <a:lnTo>
                    <a:pt x="5044" y="4179"/>
                  </a:lnTo>
                  <a:lnTo>
                    <a:pt x="4995" y="4323"/>
                  </a:lnTo>
                  <a:lnTo>
                    <a:pt x="4995" y="4323"/>
                  </a:lnTo>
                  <a:lnTo>
                    <a:pt x="4947" y="4419"/>
                  </a:lnTo>
                  <a:lnTo>
                    <a:pt x="4803" y="4467"/>
                  </a:lnTo>
                  <a:lnTo>
                    <a:pt x="4515" y="4563"/>
                  </a:lnTo>
                  <a:lnTo>
                    <a:pt x="4131" y="4563"/>
                  </a:lnTo>
                  <a:lnTo>
                    <a:pt x="3747" y="4515"/>
                  </a:lnTo>
                  <a:lnTo>
                    <a:pt x="3026" y="4323"/>
                  </a:lnTo>
                  <a:lnTo>
                    <a:pt x="2690" y="4227"/>
                  </a:lnTo>
                  <a:lnTo>
                    <a:pt x="2690" y="4227"/>
                  </a:lnTo>
                  <a:lnTo>
                    <a:pt x="2498" y="4275"/>
                  </a:lnTo>
                  <a:lnTo>
                    <a:pt x="2018" y="4371"/>
                  </a:lnTo>
                  <a:lnTo>
                    <a:pt x="1778" y="4371"/>
                  </a:lnTo>
                  <a:lnTo>
                    <a:pt x="1538" y="4323"/>
                  </a:lnTo>
                  <a:lnTo>
                    <a:pt x="1394" y="4275"/>
                  </a:lnTo>
                  <a:lnTo>
                    <a:pt x="1298" y="4227"/>
                  </a:lnTo>
                  <a:lnTo>
                    <a:pt x="1298" y="41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41"/>
            <p:cNvSpPr/>
            <p:nvPr/>
          </p:nvSpPr>
          <p:spPr>
            <a:xfrm>
              <a:off x="2518100" y="3360550"/>
              <a:ext cx="67275" cy="88850"/>
            </a:xfrm>
            <a:custGeom>
              <a:avLst/>
              <a:gdLst/>
              <a:ahLst/>
              <a:cxnLst/>
              <a:rect l="l" t="t" r="r" b="b"/>
              <a:pathLst>
                <a:path w="2691" h="3554" extrusionOk="0">
                  <a:moveTo>
                    <a:pt x="1778" y="3554"/>
                  </a:move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close/>
                  <a:moveTo>
                    <a:pt x="2690" y="3410"/>
                  </a:moveTo>
                  <a:lnTo>
                    <a:pt x="2690" y="3410"/>
                  </a:lnTo>
                  <a:lnTo>
                    <a:pt x="2354" y="3506"/>
                  </a:lnTo>
                  <a:lnTo>
                    <a:pt x="1826" y="3554"/>
                  </a:lnTo>
                  <a:lnTo>
                    <a:pt x="1826" y="3554"/>
                  </a:lnTo>
                  <a:lnTo>
                    <a:pt x="2354" y="3506"/>
                  </a:lnTo>
                  <a:lnTo>
                    <a:pt x="2690" y="3410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49" y="48"/>
                  </a:moveTo>
                  <a:lnTo>
                    <a:pt x="49" y="48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49" y="48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41"/>
            <p:cNvSpPr/>
            <p:nvPr/>
          </p:nvSpPr>
          <p:spPr>
            <a:xfrm>
              <a:off x="2562525" y="344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41"/>
            <p:cNvSpPr/>
            <p:nvPr/>
          </p:nvSpPr>
          <p:spPr>
            <a:xfrm>
              <a:off x="2563725" y="3445775"/>
              <a:ext cx="21650" cy="3625"/>
            </a:xfrm>
            <a:custGeom>
              <a:avLst/>
              <a:gdLst/>
              <a:ahLst/>
              <a:cxnLst/>
              <a:rect l="l" t="t" r="r" b="b"/>
              <a:pathLst>
                <a:path w="866" h="145" fill="none" extrusionOk="0">
                  <a:moveTo>
                    <a:pt x="865" y="1"/>
                  </a:moveTo>
                  <a:lnTo>
                    <a:pt x="865" y="1"/>
                  </a:lnTo>
                  <a:lnTo>
                    <a:pt x="529" y="97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529" y="97"/>
                  </a:lnTo>
                  <a:lnTo>
                    <a:pt x="86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41"/>
            <p:cNvSpPr/>
            <p:nvPr/>
          </p:nvSpPr>
          <p:spPr>
            <a:xfrm>
              <a:off x="2518100" y="3361750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41"/>
            <p:cNvSpPr/>
            <p:nvPr/>
          </p:nvSpPr>
          <p:spPr>
            <a:xfrm>
              <a:off x="2519300" y="33605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  <a:close/>
                  <a:moveTo>
                    <a:pt x="529" y="0"/>
                  </a:move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fill="none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41"/>
            <p:cNvSpPr/>
            <p:nvPr/>
          </p:nvSpPr>
          <p:spPr>
            <a:xfrm>
              <a:off x="2560125" y="341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extrusionOk="0">
                  <a:moveTo>
                    <a:pt x="577" y="1"/>
                  </a:moveTo>
                  <a:lnTo>
                    <a:pt x="289" y="337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337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extrusionOk="0">
                  <a:moveTo>
                    <a:pt x="3795" y="0"/>
                  </a:moveTo>
                  <a:lnTo>
                    <a:pt x="2018" y="1393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fill="none" extrusionOk="0">
                  <a:moveTo>
                    <a:pt x="3795" y="0"/>
                  </a:moveTo>
                  <a:lnTo>
                    <a:pt x="3795" y="0"/>
                  </a:lnTo>
                  <a:lnTo>
                    <a:pt x="2018" y="1393"/>
                  </a:lnTo>
                  <a:lnTo>
                    <a:pt x="1" y="2882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extrusionOk="0">
                  <a:moveTo>
                    <a:pt x="0" y="1"/>
                  </a:move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extrusionOk="0">
                  <a:moveTo>
                    <a:pt x="0" y="1"/>
                  </a:moveTo>
                  <a:lnTo>
                    <a:pt x="192" y="2930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fill="none" extrusionOk="0">
                  <a:moveTo>
                    <a:pt x="3650" y="3170"/>
                  </a:move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lnTo>
                    <a:pt x="192" y="2930"/>
                  </a:lnTo>
                  <a:lnTo>
                    <a:pt x="192" y="2930"/>
                  </a:lnTo>
                  <a:lnTo>
                    <a:pt x="1537" y="2834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extrusionOk="0">
                  <a:moveTo>
                    <a:pt x="1537" y="0"/>
                  </a:moveTo>
                  <a:lnTo>
                    <a:pt x="1153" y="96"/>
                  </a:lnTo>
                  <a:lnTo>
                    <a:pt x="769" y="240"/>
                  </a:lnTo>
                  <a:lnTo>
                    <a:pt x="481" y="384"/>
                  </a:lnTo>
                  <a:lnTo>
                    <a:pt x="481" y="432"/>
                  </a:lnTo>
                  <a:lnTo>
                    <a:pt x="481" y="529"/>
                  </a:lnTo>
                  <a:lnTo>
                    <a:pt x="577" y="913"/>
                  </a:lnTo>
                  <a:lnTo>
                    <a:pt x="961" y="2017"/>
                  </a:lnTo>
                  <a:lnTo>
                    <a:pt x="1585" y="3602"/>
                  </a:lnTo>
                  <a:lnTo>
                    <a:pt x="1489" y="3458"/>
                  </a:lnTo>
                  <a:lnTo>
                    <a:pt x="1297" y="3266"/>
                  </a:lnTo>
                  <a:lnTo>
                    <a:pt x="1057" y="3026"/>
                  </a:lnTo>
                  <a:lnTo>
                    <a:pt x="913" y="2930"/>
                  </a:lnTo>
                  <a:lnTo>
                    <a:pt x="721" y="2882"/>
                  </a:lnTo>
                  <a:lnTo>
                    <a:pt x="577" y="2882"/>
                  </a:lnTo>
                  <a:lnTo>
                    <a:pt x="433" y="2930"/>
                  </a:lnTo>
                  <a:lnTo>
                    <a:pt x="337" y="3026"/>
                  </a:lnTo>
                  <a:lnTo>
                    <a:pt x="241" y="3170"/>
                  </a:lnTo>
                  <a:lnTo>
                    <a:pt x="97" y="3506"/>
                  </a:lnTo>
                  <a:lnTo>
                    <a:pt x="1" y="3794"/>
                  </a:lnTo>
                  <a:lnTo>
                    <a:pt x="1" y="3890"/>
                  </a:lnTo>
                  <a:lnTo>
                    <a:pt x="49" y="3986"/>
                  </a:lnTo>
                  <a:lnTo>
                    <a:pt x="145" y="4130"/>
                  </a:lnTo>
                  <a:lnTo>
                    <a:pt x="337" y="4226"/>
                  </a:lnTo>
                  <a:lnTo>
                    <a:pt x="577" y="4371"/>
                  </a:lnTo>
                  <a:lnTo>
                    <a:pt x="1009" y="4515"/>
                  </a:lnTo>
                  <a:lnTo>
                    <a:pt x="1201" y="4611"/>
                  </a:lnTo>
                  <a:lnTo>
                    <a:pt x="1441" y="4803"/>
                  </a:lnTo>
                  <a:lnTo>
                    <a:pt x="1970" y="5331"/>
                  </a:lnTo>
                  <a:lnTo>
                    <a:pt x="2306" y="5571"/>
                  </a:lnTo>
                  <a:lnTo>
                    <a:pt x="2642" y="5763"/>
                  </a:lnTo>
                  <a:lnTo>
                    <a:pt x="2930" y="5859"/>
                  </a:lnTo>
                  <a:lnTo>
                    <a:pt x="3074" y="5859"/>
                  </a:lnTo>
                  <a:lnTo>
                    <a:pt x="3170" y="5811"/>
                  </a:lnTo>
                  <a:lnTo>
                    <a:pt x="3266" y="5667"/>
                  </a:lnTo>
                  <a:lnTo>
                    <a:pt x="3314" y="5475"/>
                  </a:lnTo>
                  <a:lnTo>
                    <a:pt x="3314" y="5139"/>
                  </a:lnTo>
                  <a:lnTo>
                    <a:pt x="3266" y="4755"/>
                  </a:lnTo>
                  <a:lnTo>
                    <a:pt x="3074" y="3842"/>
                  </a:lnTo>
                  <a:lnTo>
                    <a:pt x="2786" y="2834"/>
                  </a:lnTo>
                  <a:lnTo>
                    <a:pt x="2498" y="1825"/>
                  </a:lnTo>
                  <a:lnTo>
                    <a:pt x="2162" y="961"/>
                  </a:lnTo>
                  <a:lnTo>
                    <a:pt x="1922" y="288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fill="none" extrusionOk="0">
                  <a:moveTo>
                    <a:pt x="1" y="3794"/>
                  </a:moveTo>
                  <a:lnTo>
                    <a:pt x="1" y="3794"/>
                  </a:lnTo>
                  <a:lnTo>
                    <a:pt x="97" y="3506"/>
                  </a:lnTo>
                  <a:lnTo>
                    <a:pt x="241" y="3170"/>
                  </a:lnTo>
                  <a:lnTo>
                    <a:pt x="337" y="3026"/>
                  </a:lnTo>
                  <a:lnTo>
                    <a:pt x="433" y="2930"/>
                  </a:lnTo>
                  <a:lnTo>
                    <a:pt x="577" y="2882"/>
                  </a:lnTo>
                  <a:lnTo>
                    <a:pt x="721" y="2882"/>
                  </a:lnTo>
                  <a:lnTo>
                    <a:pt x="721" y="2882"/>
                  </a:lnTo>
                  <a:lnTo>
                    <a:pt x="913" y="2930"/>
                  </a:lnTo>
                  <a:lnTo>
                    <a:pt x="1057" y="3026"/>
                  </a:lnTo>
                  <a:lnTo>
                    <a:pt x="1297" y="3266"/>
                  </a:lnTo>
                  <a:lnTo>
                    <a:pt x="1489" y="3458"/>
                  </a:lnTo>
                  <a:lnTo>
                    <a:pt x="1585" y="3602"/>
                  </a:lnTo>
                  <a:lnTo>
                    <a:pt x="1585" y="3602"/>
                  </a:lnTo>
                  <a:lnTo>
                    <a:pt x="961" y="2017"/>
                  </a:lnTo>
                  <a:lnTo>
                    <a:pt x="577" y="913"/>
                  </a:lnTo>
                  <a:lnTo>
                    <a:pt x="481" y="529"/>
                  </a:lnTo>
                  <a:lnTo>
                    <a:pt x="481" y="432"/>
                  </a:lnTo>
                  <a:lnTo>
                    <a:pt x="481" y="384"/>
                  </a:lnTo>
                  <a:lnTo>
                    <a:pt x="481" y="384"/>
                  </a:lnTo>
                  <a:lnTo>
                    <a:pt x="769" y="240"/>
                  </a:lnTo>
                  <a:lnTo>
                    <a:pt x="1153" y="96"/>
                  </a:lnTo>
                  <a:lnTo>
                    <a:pt x="1537" y="0"/>
                  </a:lnTo>
                  <a:lnTo>
                    <a:pt x="1682" y="0"/>
                  </a:lnTo>
                  <a:lnTo>
                    <a:pt x="1778" y="48"/>
                  </a:lnTo>
                  <a:lnTo>
                    <a:pt x="1778" y="48"/>
                  </a:lnTo>
                  <a:lnTo>
                    <a:pt x="1922" y="288"/>
                  </a:lnTo>
                  <a:lnTo>
                    <a:pt x="2162" y="961"/>
                  </a:lnTo>
                  <a:lnTo>
                    <a:pt x="2498" y="1825"/>
                  </a:lnTo>
                  <a:lnTo>
                    <a:pt x="2786" y="2834"/>
                  </a:lnTo>
                  <a:lnTo>
                    <a:pt x="3074" y="3842"/>
                  </a:lnTo>
                  <a:lnTo>
                    <a:pt x="3266" y="4755"/>
                  </a:lnTo>
                  <a:lnTo>
                    <a:pt x="3314" y="5139"/>
                  </a:lnTo>
                  <a:lnTo>
                    <a:pt x="3314" y="5475"/>
                  </a:lnTo>
                  <a:lnTo>
                    <a:pt x="3266" y="5667"/>
                  </a:lnTo>
                  <a:lnTo>
                    <a:pt x="3170" y="5811"/>
                  </a:lnTo>
                  <a:lnTo>
                    <a:pt x="3170" y="5811"/>
                  </a:lnTo>
                  <a:lnTo>
                    <a:pt x="3074" y="5859"/>
                  </a:lnTo>
                  <a:lnTo>
                    <a:pt x="2930" y="5859"/>
                  </a:lnTo>
                  <a:lnTo>
                    <a:pt x="2642" y="5763"/>
                  </a:lnTo>
                  <a:lnTo>
                    <a:pt x="2306" y="5571"/>
                  </a:lnTo>
                  <a:lnTo>
                    <a:pt x="1970" y="5331"/>
                  </a:lnTo>
                  <a:lnTo>
                    <a:pt x="1441" y="4803"/>
                  </a:lnTo>
                  <a:lnTo>
                    <a:pt x="1201" y="4611"/>
                  </a:lnTo>
                  <a:lnTo>
                    <a:pt x="1201" y="4611"/>
                  </a:lnTo>
                  <a:lnTo>
                    <a:pt x="1009" y="4515"/>
                  </a:lnTo>
                  <a:lnTo>
                    <a:pt x="577" y="4371"/>
                  </a:lnTo>
                  <a:lnTo>
                    <a:pt x="337" y="4226"/>
                  </a:lnTo>
                  <a:lnTo>
                    <a:pt x="145" y="4130"/>
                  </a:lnTo>
                  <a:lnTo>
                    <a:pt x="49" y="3986"/>
                  </a:lnTo>
                  <a:lnTo>
                    <a:pt x="1" y="3890"/>
                  </a:lnTo>
                  <a:lnTo>
                    <a:pt x="1" y="37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41"/>
            <p:cNvSpPr/>
            <p:nvPr/>
          </p:nvSpPr>
          <p:spPr>
            <a:xfrm>
              <a:off x="2364425" y="3568250"/>
              <a:ext cx="16825" cy="87675"/>
            </a:xfrm>
            <a:custGeom>
              <a:avLst/>
              <a:gdLst/>
              <a:ahLst/>
              <a:cxnLst/>
              <a:rect l="l" t="t" r="r" b="b"/>
              <a:pathLst>
                <a:path w="673" h="3507" extrusionOk="0">
                  <a:moveTo>
                    <a:pt x="97" y="3170"/>
                  </a:moveTo>
                  <a:lnTo>
                    <a:pt x="97" y="3170"/>
                  </a:lnTo>
                  <a:lnTo>
                    <a:pt x="97" y="3170"/>
                  </a:lnTo>
                  <a:lnTo>
                    <a:pt x="1" y="3506"/>
                  </a:lnTo>
                  <a:lnTo>
                    <a:pt x="1" y="3506"/>
                  </a:lnTo>
                  <a:lnTo>
                    <a:pt x="97" y="3170"/>
                  </a:lnTo>
                  <a:close/>
                  <a:moveTo>
                    <a:pt x="673" y="0"/>
                  </a:moveTo>
                  <a:lnTo>
                    <a:pt x="673" y="0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481" y="193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481" y="193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41"/>
            <p:cNvSpPr/>
            <p:nvPr/>
          </p:nvSpPr>
          <p:spPr>
            <a:xfrm>
              <a:off x="2376425" y="3568250"/>
              <a:ext cx="4825" cy="9625"/>
            </a:xfrm>
            <a:custGeom>
              <a:avLst/>
              <a:gdLst/>
              <a:ahLst/>
              <a:cxnLst/>
              <a:rect l="l" t="t" r="r" b="b"/>
              <a:pathLst>
                <a:path w="193" h="385" fill="none" extrusionOk="0">
                  <a:moveTo>
                    <a:pt x="193" y="0"/>
                  </a:moveTo>
                  <a:lnTo>
                    <a:pt x="193" y="0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193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1" y="193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41"/>
            <p:cNvSpPr/>
            <p:nvPr/>
          </p:nvSpPr>
          <p:spPr>
            <a:xfrm>
              <a:off x="2366825" y="3577850"/>
              <a:ext cx="36050" cy="69675"/>
            </a:xfrm>
            <a:custGeom>
              <a:avLst/>
              <a:gdLst/>
              <a:ahLst/>
              <a:cxnLst/>
              <a:rect l="l" t="t" r="r" b="b"/>
              <a:pathLst>
                <a:path w="1442" h="2787" extrusionOk="0">
                  <a:moveTo>
                    <a:pt x="577" y="2210"/>
                  </a:moveTo>
                  <a:lnTo>
                    <a:pt x="577" y="2210"/>
                  </a:lnTo>
                  <a:lnTo>
                    <a:pt x="385" y="2258"/>
                  </a:lnTo>
                  <a:lnTo>
                    <a:pt x="241" y="2354"/>
                  </a:lnTo>
                  <a:lnTo>
                    <a:pt x="97" y="254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97" y="2546"/>
                  </a:lnTo>
                  <a:lnTo>
                    <a:pt x="241" y="2354"/>
                  </a:lnTo>
                  <a:lnTo>
                    <a:pt x="385" y="2258"/>
                  </a:lnTo>
                  <a:lnTo>
                    <a:pt x="577" y="2210"/>
                  </a:lnTo>
                  <a:close/>
                  <a:moveTo>
                    <a:pt x="577" y="2210"/>
                  </a:move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close/>
                  <a:moveTo>
                    <a:pt x="433" y="1"/>
                  </a:moveTo>
                  <a:lnTo>
                    <a:pt x="433" y="1"/>
                  </a:lnTo>
                  <a:lnTo>
                    <a:pt x="625" y="673"/>
                  </a:lnTo>
                  <a:lnTo>
                    <a:pt x="913" y="1489"/>
                  </a:lnTo>
                  <a:lnTo>
                    <a:pt x="1441" y="2786"/>
                  </a:lnTo>
                  <a:lnTo>
                    <a:pt x="1441" y="2786"/>
                  </a:lnTo>
                  <a:lnTo>
                    <a:pt x="913" y="1489"/>
                  </a:lnTo>
                  <a:lnTo>
                    <a:pt x="625" y="673"/>
                  </a:lnTo>
                  <a:lnTo>
                    <a:pt x="433" y="1"/>
                  </a:lnTo>
                  <a:lnTo>
                    <a:pt x="433" y="1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41"/>
            <p:cNvSpPr/>
            <p:nvPr/>
          </p:nvSpPr>
          <p:spPr>
            <a:xfrm>
              <a:off x="2377625" y="3577850"/>
              <a:ext cx="25250" cy="69675"/>
            </a:xfrm>
            <a:custGeom>
              <a:avLst/>
              <a:gdLst/>
              <a:ahLst/>
              <a:cxnLst/>
              <a:rect l="l" t="t" r="r" b="b"/>
              <a:pathLst>
                <a:path w="1010" h="278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3" y="673"/>
                  </a:lnTo>
                  <a:lnTo>
                    <a:pt x="481" y="1489"/>
                  </a:lnTo>
                  <a:lnTo>
                    <a:pt x="1009" y="2786"/>
                  </a:lnTo>
                  <a:lnTo>
                    <a:pt x="1009" y="2786"/>
                  </a:lnTo>
                  <a:lnTo>
                    <a:pt x="481" y="1489"/>
                  </a:lnTo>
                  <a:lnTo>
                    <a:pt x="193" y="67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extrusionOk="0">
                  <a:moveTo>
                    <a:pt x="1393" y="0"/>
                  </a:moveTo>
                  <a:lnTo>
                    <a:pt x="1009" y="96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fill="none" extrusionOk="0">
                  <a:moveTo>
                    <a:pt x="1393" y="0"/>
                  </a:moveTo>
                  <a:lnTo>
                    <a:pt x="1393" y="0"/>
                  </a:lnTo>
                  <a:lnTo>
                    <a:pt x="1009" y="96"/>
                  </a:lnTo>
                  <a:lnTo>
                    <a:pt x="673" y="240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extrusionOk="0">
                  <a:moveTo>
                    <a:pt x="4851" y="0"/>
                  </a:moveTo>
                  <a:lnTo>
                    <a:pt x="2738" y="192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485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fill="none" extrusionOk="0">
                  <a:moveTo>
                    <a:pt x="4851" y="0"/>
                  </a:moveTo>
                  <a:lnTo>
                    <a:pt x="4851" y="0"/>
                  </a:lnTo>
                  <a:lnTo>
                    <a:pt x="2738" y="192"/>
                  </a:lnTo>
                  <a:lnTo>
                    <a:pt x="2738" y="192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5091" y="816"/>
                  </a:lnTo>
                  <a:lnTo>
                    <a:pt x="48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41"/>
            <p:cNvSpPr/>
            <p:nvPr/>
          </p:nvSpPr>
          <p:spPr>
            <a:xfrm>
              <a:off x="2085875" y="3340125"/>
              <a:ext cx="333800" cy="153700"/>
            </a:xfrm>
            <a:custGeom>
              <a:avLst/>
              <a:gdLst/>
              <a:ahLst/>
              <a:cxnLst/>
              <a:rect l="l" t="t" r="r" b="b"/>
              <a:pathLst>
                <a:path w="13352" h="6148" extrusionOk="0">
                  <a:moveTo>
                    <a:pt x="385" y="1"/>
                  </a:moveTo>
                  <a:lnTo>
                    <a:pt x="241" y="625"/>
                  </a:lnTo>
                  <a:lnTo>
                    <a:pt x="145" y="1345"/>
                  </a:lnTo>
                  <a:lnTo>
                    <a:pt x="49" y="2210"/>
                  </a:lnTo>
                  <a:lnTo>
                    <a:pt x="1" y="3170"/>
                  </a:lnTo>
                  <a:lnTo>
                    <a:pt x="49" y="4179"/>
                  </a:lnTo>
                  <a:lnTo>
                    <a:pt x="97" y="4707"/>
                  </a:lnTo>
                  <a:lnTo>
                    <a:pt x="193" y="5235"/>
                  </a:lnTo>
                  <a:lnTo>
                    <a:pt x="337" y="5668"/>
                  </a:lnTo>
                  <a:lnTo>
                    <a:pt x="529" y="6148"/>
                  </a:lnTo>
                  <a:lnTo>
                    <a:pt x="6628" y="5812"/>
                  </a:lnTo>
                  <a:lnTo>
                    <a:pt x="6148" y="4275"/>
                  </a:lnTo>
                  <a:lnTo>
                    <a:pt x="5908" y="3266"/>
                  </a:lnTo>
                  <a:lnTo>
                    <a:pt x="5860" y="2978"/>
                  </a:lnTo>
                  <a:lnTo>
                    <a:pt x="5860" y="2882"/>
                  </a:lnTo>
                  <a:lnTo>
                    <a:pt x="6340" y="3410"/>
                  </a:lnTo>
                  <a:lnTo>
                    <a:pt x="7061" y="4371"/>
                  </a:lnTo>
                  <a:lnTo>
                    <a:pt x="7829" y="5379"/>
                  </a:lnTo>
                  <a:lnTo>
                    <a:pt x="8165" y="5716"/>
                  </a:lnTo>
                  <a:lnTo>
                    <a:pt x="8357" y="5860"/>
                  </a:lnTo>
                  <a:lnTo>
                    <a:pt x="8501" y="5860"/>
                  </a:lnTo>
                  <a:lnTo>
                    <a:pt x="8741" y="5812"/>
                  </a:lnTo>
                  <a:lnTo>
                    <a:pt x="9366" y="5476"/>
                  </a:lnTo>
                  <a:lnTo>
                    <a:pt x="10182" y="4899"/>
                  </a:lnTo>
                  <a:lnTo>
                    <a:pt x="11095" y="4275"/>
                  </a:lnTo>
                  <a:lnTo>
                    <a:pt x="12679" y="3026"/>
                  </a:lnTo>
                  <a:lnTo>
                    <a:pt x="13352" y="2498"/>
                  </a:lnTo>
                  <a:lnTo>
                    <a:pt x="11383" y="1153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extrusionOk="0">
                  <a:moveTo>
                    <a:pt x="12151" y="0"/>
                  </a:move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fill="none" extrusionOk="0">
                  <a:moveTo>
                    <a:pt x="12151" y="0"/>
                  </a:moveTo>
                  <a:lnTo>
                    <a:pt x="97" y="97"/>
                  </a:ln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5956" y="0"/>
                  </a:moveTo>
                  <a:lnTo>
                    <a:pt x="3506" y="48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1681" y="1825"/>
                  </a:lnTo>
                  <a:lnTo>
                    <a:pt x="4371" y="1633"/>
                  </a:lnTo>
                  <a:lnTo>
                    <a:pt x="6340" y="1441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52" y="817"/>
                  </a:lnTo>
                  <a:lnTo>
                    <a:pt x="7156" y="336"/>
                  </a:lnTo>
                  <a:lnTo>
                    <a:pt x="7108" y="48"/>
                  </a:lnTo>
                  <a:lnTo>
                    <a:pt x="6772" y="48"/>
                  </a:lnTo>
                  <a:lnTo>
                    <a:pt x="595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1" y="192"/>
                  </a:moveTo>
                  <a:lnTo>
                    <a:pt x="1" y="192"/>
                  </a:lnTo>
                  <a:lnTo>
                    <a:pt x="3506" y="48"/>
                  </a:lnTo>
                  <a:lnTo>
                    <a:pt x="5956" y="0"/>
                  </a:lnTo>
                  <a:lnTo>
                    <a:pt x="6772" y="48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7156" y="336"/>
                  </a:lnTo>
                  <a:lnTo>
                    <a:pt x="7252" y="817"/>
                  </a:lnTo>
                  <a:lnTo>
                    <a:pt x="7300" y="1249"/>
                  </a:lnTo>
                  <a:lnTo>
                    <a:pt x="7252" y="1345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6340" y="1441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1681" y="1825"/>
                  </a:lnTo>
                  <a:lnTo>
                    <a:pt x="721" y="1825"/>
                  </a:lnTo>
                  <a:lnTo>
                    <a:pt x="433" y="1825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193" y="1681"/>
                  </a:lnTo>
                  <a:lnTo>
                    <a:pt x="145" y="1441"/>
                  </a:lnTo>
                  <a:lnTo>
                    <a:pt x="49" y="913"/>
                  </a:lnTo>
                  <a:lnTo>
                    <a:pt x="1" y="1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6244" y="0"/>
                  </a:moveTo>
                  <a:lnTo>
                    <a:pt x="2402" y="96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6244" y="0"/>
                  </a:moveTo>
                  <a:lnTo>
                    <a:pt x="6244" y="0"/>
                  </a:lnTo>
                  <a:lnTo>
                    <a:pt x="2402" y="96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5187" y="145"/>
                  </a:lnTo>
                  <a:lnTo>
                    <a:pt x="4515" y="529"/>
                  </a:lnTo>
                  <a:lnTo>
                    <a:pt x="2690" y="1729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01" y="4755"/>
                  </a:lnTo>
                  <a:lnTo>
                    <a:pt x="1393" y="4659"/>
                  </a:lnTo>
                  <a:lnTo>
                    <a:pt x="2018" y="4227"/>
                  </a:lnTo>
                  <a:lnTo>
                    <a:pt x="3747" y="2978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09"/>
                  </a:lnTo>
                  <a:lnTo>
                    <a:pt x="6196" y="913"/>
                  </a:lnTo>
                  <a:lnTo>
                    <a:pt x="5908" y="529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1" y="3554"/>
                  </a:moveTo>
                  <a:lnTo>
                    <a:pt x="1" y="3554"/>
                  </a:lnTo>
                  <a:lnTo>
                    <a:pt x="2690" y="1729"/>
                  </a:lnTo>
                  <a:lnTo>
                    <a:pt x="4515" y="529"/>
                  </a:lnTo>
                  <a:lnTo>
                    <a:pt x="5187" y="145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908" y="529"/>
                  </a:lnTo>
                  <a:lnTo>
                    <a:pt x="6196" y="913"/>
                  </a:lnTo>
                  <a:lnTo>
                    <a:pt x="6244" y="1009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5428" y="1681"/>
                  </a:lnTo>
                  <a:lnTo>
                    <a:pt x="3747" y="2978"/>
                  </a:lnTo>
                  <a:lnTo>
                    <a:pt x="2018" y="4227"/>
                  </a:lnTo>
                  <a:lnTo>
                    <a:pt x="1393" y="4659"/>
                  </a:lnTo>
                  <a:lnTo>
                    <a:pt x="1201" y="4755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961" y="4707"/>
                  </a:lnTo>
                  <a:lnTo>
                    <a:pt x="817" y="4563"/>
                  </a:lnTo>
                  <a:lnTo>
                    <a:pt x="481" y="4131"/>
                  </a:lnTo>
                  <a:lnTo>
                    <a:pt x="1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4995" y="193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5428" y="0"/>
                  </a:moveTo>
                  <a:lnTo>
                    <a:pt x="5428" y="0"/>
                  </a:lnTo>
                  <a:lnTo>
                    <a:pt x="4995" y="193"/>
                  </a:lnTo>
                  <a:lnTo>
                    <a:pt x="4995" y="193"/>
                  </a:lnTo>
                  <a:lnTo>
                    <a:pt x="4611" y="481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4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extrusionOk="0">
                  <a:moveTo>
                    <a:pt x="7252" y="1"/>
                  </a:moveTo>
                  <a:lnTo>
                    <a:pt x="6820" y="145"/>
                  </a:lnTo>
                  <a:lnTo>
                    <a:pt x="6244" y="337"/>
                  </a:lnTo>
                  <a:lnTo>
                    <a:pt x="5668" y="577"/>
                  </a:lnTo>
                  <a:lnTo>
                    <a:pt x="4995" y="913"/>
                  </a:lnTo>
                  <a:lnTo>
                    <a:pt x="3602" y="1634"/>
                  </a:lnTo>
                  <a:lnTo>
                    <a:pt x="2306" y="2402"/>
                  </a:lnTo>
                  <a:lnTo>
                    <a:pt x="1153" y="3074"/>
                  </a:lnTo>
                  <a:lnTo>
                    <a:pt x="97" y="3747"/>
                  </a:lnTo>
                  <a:lnTo>
                    <a:pt x="49" y="4227"/>
                  </a:lnTo>
                  <a:lnTo>
                    <a:pt x="1" y="5283"/>
                  </a:lnTo>
                  <a:lnTo>
                    <a:pt x="1" y="6484"/>
                  </a:lnTo>
                  <a:lnTo>
                    <a:pt x="49" y="6964"/>
                  </a:lnTo>
                  <a:lnTo>
                    <a:pt x="145" y="7301"/>
                  </a:lnTo>
                  <a:lnTo>
                    <a:pt x="193" y="7397"/>
                  </a:lnTo>
                  <a:lnTo>
                    <a:pt x="625" y="7397"/>
                  </a:lnTo>
                  <a:lnTo>
                    <a:pt x="1105" y="7349"/>
                  </a:lnTo>
                  <a:lnTo>
                    <a:pt x="1681" y="7204"/>
                  </a:lnTo>
                  <a:lnTo>
                    <a:pt x="3170" y="6868"/>
                  </a:lnTo>
                  <a:lnTo>
                    <a:pt x="4851" y="6388"/>
                  </a:lnTo>
                  <a:lnTo>
                    <a:pt x="7925" y="5380"/>
                  </a:lnTo>
                  <a:lnTo>
                    <a:pt x="9365" y="4947"/>
                  </a:lnTo>
                  <a:lnTo>
                    <a:pt x="9269" y="4275"/>
                  </a:lnTo>
                  <a:lnTo>
                    <a:pt x="8981" y="2786"/>
                  </a:lnTo>
                  <a:lnTo>
                    <a:pt x="8789" y="1922"/>
                  </a:lnTo>
                  <a:lnTo>
                    <a:pt x="8549" y="1153"/>
                  </a:lnTo>
                  <a:lnTo>
                    <a:pt x="8405" y="817"/>
                  </a:lnTo>
                  <a:lnTo>
                    <a:pt x="8261" y="481"/>
                  </a:lnTo>
                  <a:lnTo>
                    <a:pt x="8069" y="241"/>
                  </a:lnTo>
                  <a:lnTo>
                    <a:pt x="7877" y="97"/>
                  </a:lnTo>
                  <a:lnTo>
                    <a:pt x="7781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fill="none" extrusionOk="0">
                  <a:moveTo>
                    <a:pt x="97" y="3747"/>
                  </a:moveTo>
                  <a:lnTo>
                    <a:pt x="97" y="3747"/>
                  </a:lnTo>
                  <a:lnTo>
                    <a:pt x="1153" y="3074"/>
                  </a:lnTo>
                  <a:lnTo>
                    <a:pt x="2306" y="2402"/>
                  </a:lnTo>
                  <a:lnTo>
                    <a:pt x="3602" y="1634"/>
                  </a:lnTo>
                  <a:lnTo>
                    <a:pt x="4995" y="913"/>
                  </a:lnTo>
                  <a:lnTo>
                    <a:pt x="5668" y="577"/>
                  </a:lnTo>
                  <a:lnTo>
                    <a:pt x="6244" y="337"/>
                  </a:lnTo>
                  <a:lnTo>
                    <a:pt x="6820" y="145"/>
                  </a:lnTo>
                  <a:lnTo>
                    <a:pt x="7252" y="1"/>
                  </a:lnTo>
                  <a:lnTo>
                    <a:pt x="7637" y="1"/>
                  </a:lnTo>
                  <a:lnTo>
                    <a:pt x="7781" y="1"/>
                  </a:lnTo>
                  <a:lnTo>
                    <a:pt x="7877" y="97"/>
                  </a:lnTo>
                  <a:lnTo>
                    <a:pt x="7877" y="97"/>
                  </a:lnTo>
                  <a:lnTo>
                    <a:pt x="8069" y="241"/>
                  </a:lnTo>
                  <a:lnTo>
                    <a:pt x="8261" y="481"/>
                  </a:lnTo>
                  <a:lnTo>
                    <a:pt x="8405" y="817"/>
                  </a:lnTo>
                  <a:lnTo>
                    <a:pt x="8549" y="1153"/>
                  </a:lnTo>
                  <a:lnTo>
                    <a:pt x="8789" y="1922"/>
                  </a:lnTo>
                  <a:lnTo>
                    <a:pt x="8981" y="2786"/>
                  </a:lnTo>
                  <a:lnTo>
                    <a:pt x="9269" y="4275"/>
                  </a:lnTo>
                  <a:lnTo>
                    <a:pt x="9365" y="4947"/>
                  </a:lnTo>
                  <a:lnTo>
                    <a:pt x="9365" y="4947"/>
                  </a:lnTo>
                  <a:lnTo>
                    <a:pt x="7925" y="5380"/>
                  </a:lnTo>
                  <a:lnTo>
                    <a:pt x="4851" y="6388"/>
                  </a:lnTo>
                  <a:lnTo>
                    <a:pt x="3170" y="6868"/>
                  </a:lnTo>
                  <a:lnTo>
                    <a:pt x="1681" y="7204"/>
                  </a:lnTo>
                  <a:lnTo>
                    <a:pt x="1105" y="7349"/>
                  </a:lnTo>
                  <a:lnTo>
                    <a:pt x="625" y="7397"/>
                  </a:lnTo>
                  <a:lnTo>
                    <a:pt x="289" y="7397"/>
                  </a:lnTo>
                  <a:lnTo>
                    <a:pt x="193" y="7397"/>
                  </a:lnTo>
                  <a:lnTo>
                    <a:pt x="145" y="7301"/>
                  </a:lnTo>
                  <a:lnTo>
                    <a:pt x="145" y="7301"/>
                  </a:lnTo>
                  <a:lnTo>
                    <a:pt x="49" y="6964"/>
                  </a:lnTo>
                  <a:lnTo>
                    <a:pt x="1" y="6484"/>
                  </a:lnTo>
                  <a:lnTo>
                    <a:pt x="1" y="5283"/>
                  </a:lnTo>
                  <a:lnTo>
                    <a:pt x="49" y="4227"/>
                  </a:lnTo>
                  <a:lnTo>
                    <a:pt x="97" y="3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extrusionOk="0">
                  <a:moveTo>
                    <a:pt x="433" y="0"/>
                  </a:move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288"/>
                  </a:ln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1682" y="4034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extrusionOk="0">
                  <a:moveTo>
                    <a:pt x="6772" y="0"/>
                  </a:move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fill="none" extrusionOk="0">
                  <a:moveTo>
                    <a:pt x="6772" y="0"/>
                  </a:moveTo>
                  <a:lnTo>
                    <a:pt x="6772" y="0"/>
                  </a:ln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2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41"/>
            <p:cNvSpPr/>
            <p:nvPr/>
          </p:nvSpPr>
          <p:spPr>
            <a:xfrm>
              <a:off x="2058275" y="2995550"/>
              <a:ext cx="69650" cy="186125"/>
            </a:xfrm>
            <a:custGeom>
              <a:avLst/>
              <a:gdLst/>
              <a:ahLst/>
              <a:cxnLst/>
              <a:rect l="l" t="t" r="r" b="b"/>
              <a:pathLst>
                <a:path w="2786" h="7445" extrusionOk="0">
                  <a:moveTo>
                    <a:pt x="2786" y="0"/>
                  </a:moveTo>
                  <a:lnTo>
                    <a:pt x="1201" y="625"/>
                  </a:lnTo>
                  <a:lnTo>
                    <a:pt x="1057" y="1009"/>
                  </a:lnTo>
                  <a:lnTo>
                    <a:pt x="1537" y="1153"/>
                  </a:lnTo>
                  <a:lnTo>
                    <a:pt x="1729" y="865"/>
                  </a:lnTo>
                  <a:lnTo>
                    <a:pt x="1969" y="577"/>
                  </a:lnTo>
                  <a:lnTo>
                    <a:pt x="2161" y="337"/>
                  </a:lnTo>
                  <a:lnTo>
                    <a:pt x="2401" y="193"/>
                  </a:lnTo>
                  <a:lnTo>
                    <a:pt x="2786" y="0"/>
                  </a:lnTo>
                  <a:close/>
                  <a:moveTo>
                    <a:pt x="96" y="6004"/>
                  </a:moveTo>
                  <a:lnTo>
                    <a:pt x="0" y="7444"/>
                  </a:lnTo>
                  <a:lnTo>
                    <a:pt x="0" y="7444"/>
                  </a:lnTo>
                  <a:lnTo>
                    <a:pt x="144" y="7396"/>
                  </a:lnTo>
                  <a:lnTo>
                    <a:pt x="288" y="6100"/>
                  </a:lnTo>
                  <a:lnTo>
                    <a:pt x="96" y="6004"/>
                  </a:lnTo>
                  <a:close/>
                </a:path>
              </a:pathLst>
            </a:custGeom>
            <a:solidFill>
              <a:srgbClr val="FB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41"/>
            <p:cNvSpPr/>
            <p:nvPr/>
          </p:nvSpPr>
          <p:spPr>
            <a:xfrm>
              <a:off x="2058275" y="3145625"/>
              <a:ext cx="7225" cy="36050"/>
            </a:xfrm>
            <a:custGeom>
              <a:avLst/>
              <a:gdLst/>
              <a:ahLst/>
              <a:cxnLst/>
              <a:rect l="l" t="t" r="r" b="b"/>
              <a:pathLst>
                <a:path w="289" h="1442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1441"/>
                  </a:lnTo>
                  <a:lnTo>
                    <a:pt x="0" y="1441"/>
                  </a:lnTo>
                  <a:lnTo>
                    <a:pt x="144" y="1393"/>
                  </a:lnTo>
                  <a:lnTo>
                    <a:pt x="144" y="1393"/>
                  </a:lnTo>
                  <a:lnTo>
                    <a:pt x="288" y="97"/>
                  </a:lnTo>
                  <a:lnTo>
                    <a:pt x="288" y="97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41"/>
            <p:cNvSpPr/>
            <p:nvPr/>
          </p:nvSpPr>
          <p:spPr>
            <a:xfrm>
              <a:off x="2084675" y="2995550"/>
              <a:ext cx="43250" cy="28825"/>
            </a:xfrm>
            <a:custGeom>
              <a:avLst/>
              <a:gdLst/>
              <a:ahLst/>
              <a:cxnLst/>
              <a:rect l="l" t="t" r="r" b="b"/>
              <a:pathLst>
                <a:path w="1730" h="1153" fill="none" extrusionOk="0">
                  <a:moveTo>
                    <a:pt x="1730" y="0"/>
                  </a:move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45" y="625"/>
                  </a:lnTo>
                  <a:lnTo>
                    <a:pt x="145" y="625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481" y="1153"/>
                  </a:lnTo>
                  <a:lnTo>
                    <a:pt x="481" y="1153"/>
                  </a:lnTo>
                  <a:lnTo>
                    <a:pt x="673" y="865"/>
                  </a:lnTo>
                  <a:lnTo>
                    <a:pt x="913" y="577"/>
                  </a:lnTo>
                  <a:lnTo>
                    <a:pt x="1105" y="337"/>
                  </a:lnTo>
                  <a:lnTo>
                    <a:pt x="1345" y="193"/>
                  </a:lnTo>
                  <a:lnTo>
                    <a:pt x="1345" y="193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41"/>
            <p:cNvSpPr/>
            <p:nvPr/>
          </p:nvSpPr>
          <p:spPr>
            <a:xfrm>
              <a:off x="1742500" y="2983550"/>
              <a:ext cx="212550" cy="212525"/>
            </a:xfrm>
            <a:custGeom>
              <a:avLst/>
              <a:gdLst/>
              <a:ahLst/>
              <a:cxnLst/>
              <a:rect l="l" t="t" r="r" b="b"/>
              <a:pathLst>
                <a:path w="8502" h="8501" extrusionOk="0">
                  <a:moveTo>
                    <a:pt x="1585" y="0"/>
                  </a:moveTo>
                  <a:lnTo>
                    <a:pt x="1" y="1777"/>
                  </a:lnTo>
                  <a:lnTo>
                    <a:pt x="625" y="2594"/>
                  </a:lnTo>
                  <a:lnTo>
                    <a:pt x="1345" y="3410"/>
                  </a:lnTo>
                  <a:lnTo>
                    <a:pt x="2306" y="4418"/>
                  </a:lnTo>
                  <a:lnTo>
                    <a:pt x="3410" y="5523"/>
                  </a:lnTo>
                  <a:lnTo>
                    <a:pt x="4035" y="6051"/>
                  </a:lnTo>
                  <a:lnTo>
                    <a:pt x="4707" y="6628"/>
                  </a:lnTo>
                  <a:lnTo>
                    <a:pt x="5379" y="7108"/>
                  </a:lnTo>
                  <a:lnTo>
                    <a:pt x="6100" y="7588"/>
                  </a:lnTo>
                  <a:lnTo>
                    <a:pt x="6868" y="8020"/>
                  </a:lnTo>
                  <a:lnTo>
                    <a:pt x="7589" y="8405"/>
                  </a:lnTo>
                  <a:lnTo>
                    <a:pt x="7877" y="8501"/>
                  </a:lnTo>
                  <a:lnTo>
                    <a:pt x="8117" y="8501"/>
                  </a:lnTo>
                  <a:lnTo>
                    <a:pt x="8261" y="8453"/>
                  </a:lnTo>
                  <a:lnTo>
                    <a:pt x="8357" y="8405"/>
                  </a:lnTo>
                  <a:lnTo>
                    <a:pt x="8453" y="8309"/>
                  </a:lnTo>
                  <a:lnTo>
                    <a:pt x="8501" y="8164"/>
                  </a:lnTo>
                  <a:lnTo>
                    <a:pt x="8261" y="4803"/>
                  </a:lnTo>
                  <a:lnTo>
                    <a:pt x="6868" y="3890"/>
                  </a:lnTo>
                  <a:lnTo>
                    <a:pt x="5139" y="2690"/>
                  </a:lnTo>
                  <a:lnTo>
                    <a:pt x="3266" y="1297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extrusionOk="0">
                  <a:moveTo>
                    <a:pt x="1682" y="0"/>
                  </a:moveTo>
                  <a:lnTo>
                    <a:pt x="1634" y="48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46" y="1681"/>
                  </a:lnTo>
                  <a:lnTo>
                    <a:pt x="2882" y="2065"/>
                  </a:lnTo>
                  <a:lnTo>
                    <a:pt x="2834" y="2065"/>
                  </a:lnTo>
                  <a:lnTo>
                    <a:pt x="2354" y="1729"/>
                  </a:lnTo>
                  <a:lnTo>
                    <a:pt x="1586" y="1249"/>
                  </a:lnTo>
                  <a:lnTo>
                    <a:pt x="1201" y="1057"/>
                  </a:lnTo>
                  <a:lnTo>
                    <a:pt x="817" y="913"/>
                  </a:lnTo>
                  <a:lnTo>
                    <a:pt x="577" y="865"/>
                  </a:lnTo>
                  <a:lnTo>
                    <a:pt x="529" y="913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7"/>
                  </a:lnTo>
                  <a:lnTo>
                    <a:pt x="913" y="1825"/>
                  </a:lnTo>
                  <a:lnTo>
                    <a:pt x="1201" y="2162"/>
                  </a:lnTo>
                  <a:lnTo>
                    <a:pt x="1826" y="2690"/>
                  </a:lnTo>
                  <a:lnTo>
                    <a:pt x="2066" y="2930"/>
                  </a:lnTo>
                  <a:lnTo>
                    <a:pt x="1730" y="2786"/>
                  </a:lnTo>
                  <a:lnTo>
                    <a:pt x="1057" y="2450"/>
                  </a:lnTo>
                  <a:lnTo>
                    <a:pt x="673" y="2306"/>
                  </a:lnTo>
                  <a:lnTo>
                    <a:pt x="337" y="2210"/>
                  </a:lnTo>
                  <a:lnTo>
                    <a:pt x="97" y="2210"/>
                  </a:lnTo>
                  <a:lnTo>
                    <a:pt x="49" y="2258"/>
                  </a:lnTo>
                  <a:lnTo>
                    <a:pt x="1" y="2306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45" y="3410"/>
                  </a:lnTo>
                  <a:lnTo>
                    <a:pt x="1730" y="3602"/>
                  </a:lnTo>
                  <a:lnTo>
                    <a:pt x="1393" y="3554"/>
                  </a:lnTo>
                  <a:lnTo>
                    <a:pt x="817" y="3506"/>
                  </a:lnTo>
                  <a:lnTo>
                    <a:pt x="529" y="3506"/>
                  </a:lnTo>
                  <a:lnTo>
                    <a:pt x="289" y="3554"/>
                  </a:lnTo>
                  <a:lnTo>
                    <a:pt x="97" y="3602"/>
                  </a:lnTo>
                  <a:lnTo>
                    <a:pt x="49" y="3650"/>
                  </a:lnTo>
                  <a:lnTo>
                    <a:pt x="49" y="3746"/>
                  </a:lnTo>
                  <a:lnTo>
                    <a:pt x="97" y="3842"/>
                  </a:lnTo>
                  <a:lnTo>
                    <a:pt x="193" y="3938"/>
                  </a:lnTo>
                  <a:lnTo>
                    <a:pt x="625" y="4131"/>
                  </a:lnTo>
                  <a:lnTo>
                    <a:pt x="1153" y="4323"/>
                  </a:lnTo>
                  <a:lnTo>
                    <a:pt x="1730" y="4515"/>
                  </a:lnTo>
                  <a:lnTo>
                    <a:pt x="1778" y="4755"/>
                  </a:lnTo>
                  <a:lnTo>
                    <a:pt x="1922" y="4995"/>
                  </a:lnTo>
                  <a:lnTo>
                    <a:pt x="2066" y="5187"/>
                  </a:lnTo>
                  <a:lnTo>
                    <a:pt x="2258" y="5379"/>
                  </a:lnTo>
                  <a:lnTo>
                    <a:pt x="2546" y="5571"/>
                  </a:lnTo>
                  <a:lnTo>
                    <a:pt x="2882" y="5715"/>
                  </a:lnTo>
                  <a:lnTo>
                    <a:pt x="3218" y="5811"/>
                  </a:lnTo>
                  <a:lnTo>
                    <a:pt x="3555" y="5811"/>
                  </a:lnTo>
                  <a:lnTo>
                    <a:pt x="3843" y="5715"/>
                  </a:lnTo>
                  <a:lnTo>
                    <a:pt x="4179" y="5619"/>
                  </a:lnTo>
                  <a:lnTo>
                    <a:pt x="4467" y="5427"/>
                  </a:lnTo>
                  <a:lnTo>
                    <a:pt x="4707" y="5187"/>
                  </a:lnTo>
                  <a:lnTo>
                    <a:pt x="5283" y="4563"/>
                  </a:lnTo>
                  <a:lnTo>
                    <a:pt x="5476" y="4275"/>
                  </a:lnTo>
                  <a:lnTo>
                    <a:pt x="5572" y="3986"/>
                  </a:lnTo>
                  <a:lnTo>
                    <a:pt x="5668" y="3746"/>
                  </a:lnTo>
                  <a:lnTo>
                    <a:pt x="5668" y="3410"/>
                  </a:lnTo>
                  <a:lnTo>
                    <a:pt x="5668" y="3122"/>
                  </a:lnTo>
                  <a:lnTo>
                    <a:pt x="5572" y="2834"/>
                  </a:lnTo>
                  <a:lnTo>
                    <a:pt x="5476" y="2594"/>
                  </a:lnTo>
                  <a:lnTo>
                    <a:pt x="5283" y="2306"/>
                  </a:lnTo>
                  <a:lnTo>
                    <a:pt x="5139" y="1825"/>
                  </a:lnTo>
                  <a:lnTo>
                    <a:pt x="4899" y="1153"/>
                  </a:lnTo>
                  <a:lnTo>
                    <a:pt x="4707" y="865"/>
                  </a:lnTo>
                  <a:lnTo>
                    <a:pt x="4563" y="673"/>
                  </a:lnTo>
                  <a:lnTo>
                    <a:pt x="4371" y="529"/>
                  </a:lnTo>
                  <a:lnTo>
                    <a:pt x="4179" y="529"/>
                  </a:lnTo>
                  <a:lnTo>
                    <a:pt x="4083" y="625"/>
                  </a:lnTo>
                  <a:lnTo>
                    <a:pt x="3987" y="721"/>
                  </a:lnTo>
                  <a:lnTo>
                    <a:pt x="3939" y="865"/>
                  </a:lnTo>
                  <a:lnTo>
                    <a:pt x="3939" y="1009"/>
                  </a:lnTo>
                  <a:lnTo>
                    <a:pt x="3939" y="1345"/>
                  </a:lnTo>
                  <a:lnTo>
                    <a:pt x="3987" y="1681"/>
                  </a:lnTo>
                  <a:lnTo>
                    <a:pt x="3699" y="1681"/>
                  </a:lnTo>
                  <a:lnTo>
                    <a:pt x="3170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6"/>
                  </a:lnTo>
                  <a:lnTo>
                    <a:pt x="1730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fill="none" extrusionOk="0">
                  <a:moveTo>
                    <a:pt x="49" y="3746"/>
                  </a:moveTo>
                  <a:lnTo>
                    <a:pt x="49" y="3746"/>
                  </a:lnTo>
                  <a:lnTo>
                    <a:pt x="49" y="3650"/>
                  </a:lnTo>
                  <a:lnTo>
                    <a:pt x="97" y="3602"/>
                  </a:lnTo>
                  <a:lnTo>
                    <a:pt x="289" y="3554"/>
                  </a:lnTo>
                  <a:lnTo>
                    <a:pt x="529" y="3506"/>
                  </a:lnTo>
                  <a:lnTo>
                    <a:pt x="817" y="3506"/>
                  </a:lnTo>
                  <a:lnTo>
                    <a:pt x="1393" y="3554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345" y="3410"/>
                  </a:lnTo>
                  <a:lnTo>
                    <a:pt x="769" y="3074"/>
                  </a:lnTo>
                  <a:lnTo>
                    <a:pt x="481" y="2882"/>
                  </a:lnTo>
                  <a:lnTo>
                    <a:pt x="241" y="2690"/>
                  </a:lnTo>
                  <a:lnTo>
                    <a:pt x="49" y="2498"/>
                  </a:lnTo>
                  <a:lnTo>
                    <a:pt x="1" y="2402"/>
                  </a:lnTo>
                  <a:lnTo>
                    <a:pt x="1" y="2306"/>
                  </a:lnTo>
                  <a:lnTo>
                    <a:pt x="1" y="2306"/>
                  </a:lnTo>
                  <a:lnTo>
                    <a:pt x="49" y="2258"/>
                  </a:lnTo>
                  <a:lnTo>
                    <a:pt x="97" y="2210"/>
                  </a:lnTo>
                  <a:lnTo>
                    <a:pt x="337" y="2210"/>
                  </a:lnTo>
                  <a:lnTo>
                    <a:pt x="673" y="2306"/>
                  </a:lnTo>
                  <a:lnTo>
                    <a:pt x="1057" y="2450"/>
                  </a:lnTo>
                  <a:lnTo>
                    <a:pt x="1730" y="2786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826" y="2690"/>
                  </a:lnTo>
                  <a:lnTo>
                    <a:pt x="1201" y="2162"/>
                  </a:lnTo>
                  <a:lnTo>
                    <a:pt x="913" y="1825"/>
                  </a:lnTo>
                  <a:lnTo>
                    <a:pt x="673" y="1537"/>
                  </a:lnTo>
                  <a:lnTo>
                    <a:pt x="481" y="1249"/>
                  </a:lnTo>
                  <a:lnTo>
                    <a:pt x="481" y="1105"/>
                  </a:lnTo>
                  <a:lnTo>
                    <a:pt x="481" y="1009"/>
                  </a:lnTo>
                  <a:lnTo>
                    <a:pt x="481" y="1009"/>
                  </a:lnTo>
                  <a:lnTo>
                    <a:pt x="529" y="913"/>
                  </a:lnTo>
                  <a:lnTo>
                    <a:pt x="577" y="865"/>
                  </a:lnTo>
                  <a:lnTo>
                    <a:pt x="817" y="913"/>
                  </a:lnTo>
                  <a:lnTo>
                    <a:pt x="1201" y="1057"/>
                  </a:lnTo>
                  <a:lnTo>
                    <a:pt x="1586" y="1249"/>
                  </a:lnTo>
                  <a:lnTo>
                    <a:pt x="2354" y="1729"/>
                  </a:lnTo>
                  <a:lnTo>
                    <a:pt x="2834" y="2065"/>
                  </a:lnTo>
                  <a:lnTo>
                    <a:pt x="2882" y="2065"/>
                  </a:lnTo>
                  <a:lnTo>
                    <a:pt x="2882" y="2065"/>
                  </a:lnTo>
                  <a:lnTo>
                    <a:pt x="2546" y="1681"/>
                  </a:lnTo>
                  <a:lnTo>
                    <a:pt x="2114" y="1153"/>
                  </a:lnTo>
                  <a:lnTo>
                    <a:pt x="1922" y="817"/>
                  </a:lnTo>
                  <a:lnTo>
                    <a:pt x="1778" y="529"/>
                  </a:lnTo>
                  <a:lnTo>
                    <a:pt x="1634" y="289"/>
                  </a:lnTo>
                  <a:lnTo>
                    <a:pt x="1634" y="48"/>
                  </a:lnTo>
                  <a:lnTo>
                    <a:pt x="1634" y="48"/>
                  </a:lnTo>
                  <a:lnTo>
                    <a:pt x="1682" y="0"/>
                  </a:lnTo>
                  <a:lnTo>
                    <a:pt x="1730" y="0"/>
                  </a:lnTo>
                  <a:lnTo>
                    <a:pt x="1922" y="96"/>
                  </a:lnTo>
                  <a:lnTo>
                    <a:pt x="2210" y="289"/>
                  </a:lnTo>
                  <a:lnTo>
                    <a:pt x="2498" y="529"/>
                  </a:lnTo>
                  <a:lnTo>
                    <a:pt x="3170" y="1153"/>
                  </a:lnTo>
                  <a:lnTo>
                    <a:pt x="3699" y="1681"/>
                  </a:lnTo>
                  <a:lnTo>
                    <a:pt x="3699" y="1681"/>
                  </a:lnTo>
                  <a:lnTo>
                    <a:pt x="3843" y="1681"/>
                  </a:lnTo>
                  <a:lnTo>
                    <a:pt x="3987" y="1681"/>
                  </a:lnTo>
                  <a:lnTo>
                    <a:pt x="3987" y="1681"/>
                  </a:lnTo>
                  <a:lnTo>
                    <a:pt x="3939" y="1345"/>
                  </a:lnTo>
                  <a:lnTo>
                    <a:pt x="3939" y="1009"/>
                  </a:lnTo>
                  <a:lnTo>
                    <a:pt x="3939" y="865"/>
                  </a:lnTo>
                  <a:lnTo>
                    <a:pt x="3987" y="721"/>
                  </a:lnTo>
                  <a:lnTo>
                    <a:pt x="4083" y="625"/>
                  </a:lnTo>
                  <a:lnTo>
                    <a:pt x="4179" y="529"/>
                  </a:lnTo>
                  <a:lnTo>
                    <a:pt x="4179" y="529"/>
                  </a:lnTo>
                  <a:lnTo>
                    <a:pt x="4275" y="529"/>
                  </a:lnTo>
                  <a:lnTo>
                    <a:pt x="4371" y="529"/>
                  </a:lnTo>
                  <a:lnTo>
                    <a:pt x="4563" y="673"/>
                  </a:lnTo>
                  <a:lnTo>
                    <a:pt x="4707" y="865"/>
                  </a:lnTo>
                  <a:lnTo>
                    <a:pt x="4899" y="1153"/>
                  </a:lnTo>
                  <a:lnTo>
                    <a:pt x="5139" y="1825"/>
                  </a:lnTo>
                  <a:lnTo>
                    <a:pt x="5283" y="2306"/>
                  </a:lnTo>
                  <a:lnTo>
                    <a:pt x="5283" y="2306"/>
                  </a:lnTo>
                  <a:lnTo>
                    <a:pt x="5476" y="2594"/>
                  </a:lnTo>
                  <a:lnTo>
                    <a:pt x="5572" y="2834"/>
                  </a:lnTo>
                  <a:lnTo>
                    <a:pt x="5668" y="3122"/>
                  </a:lnTo>
                  <a:lnTo>
                    <a:pt x="5668" y="3410"/>
                  </a:lnTo>
                  <a:lnTo>
                    <a:pt x="5668" y="3746"/>
                  </a:lnTo>
                  <a:lnTo>
                    <a:pt x="5572" y="3986"/>
                  </a:lnTo>
                  <a:lnTo>
                    <a:pt x="5476" y="4275"/>
                  </a:lnTo>
                  <a:lnTo>
                    <a:pt x="5283" y="4563"/>
                  </a:lnTo>
                  <a:lnTo>
                    <a:pt x="4707" y="5187"/>
                  </a:lnTo>
                  <a:lnTo>
                    <a:pt x="4707" y="5187"/>
                  </a:lnTo>
                  <a:lnTo>
                    <a:pt x="4467" y="5427"/>
                  </a:lnTo>
                  <a:lnTo>
                    <a:pt x="4179" y="5619"/>
                  </a:lnTo>
                  <a:lnTo>
                    <a:pt x="3843" y="5715"/>
                  </a:lnTo>
                  <a:lnTo>
                    <a:pt x="3555" y="5811"/>
                  </a:lnTo>
                  <a:lnTo>
                    <a:pt x="3218" y="5811"/>
                  </a:lnTo>
                  <a:lnTo>
                    <a:pt x="2882" y="5715"/>
                  </a:lnTo>
                  <a:lnTo>
                    <a:pt x="2546" y="5571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066" y="5187"/>
                  </a:lnTo>
                  <a:lnTo>
                    <a:pt x="1922" y="4995"/>
                  </a:lnTo>
                  <a:lnTo>
                    <a:pt x="1778" y="4755"/>
                  </a:lnTo>
                  <a:lnTo>
                    <a:pt x="1730" y="4515"/>
                  </a:lnTo>
                  <a:lnTo>
                    <a:pt x="1730" y="4515"/>
                  </a:lnTo>
                  <a:lnTo>
                    <a:pt x="1153" y="4323"/>
                  </a:lnTo>
                  <a:lnTo>
                    <a:pt x="625" y="4131"/>
                  </a:lnTo>
                  <a:lnTo>
                    <a:pt x="193" y="3938"/>
                  </a:lnTo>
                  <a:lnTo>
                    <a:pt x="97" y="3842"/>
                  </a:lnTo>
                  <a:lnTo>
                    <a:pt x="49" y="37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extrusionOk="0">
                  <a:moveTo>
                    <a:pt x="961" y="0"/>
                  </a:move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4632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fill="none" extrusionOk="0">
                  <a:moveTo>
                    <a:pt x="961" y="0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extrusionOk="0">
                  <a:moveTo>
                    <a:pt x="97" y="1"/>
                  </a:moveTo>
                  <a:lnTo>
                    <a:pt x="1" y="1057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1057"/>
                  </a:lnTo>
                  <a:lnTo>
                    <a:pt x="1" y="1057"/>
                  </a:lnTo>
                  <a:lnTo>
                    <a:pt x="865" y="1442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61" y="433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extrusionOk="0">
                  <a:moveTo>
                    <a:pt x="96" y="0"/>
                  </a:moveTo>
                  <a:lnTo>
                    <a:pt x="0" y="1009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7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fill="none" extrusionOk="0">
                  <a:moveTo>
                    <a:pt x="96" y="0"/>
                  </a:moveTo>
                  <a:lnTo>
                    <a:pt x="96" y="0"/>
                  </a:lnTo>
                  <a:lnTo>
                    <a:pt x="0" y="1009"/>
                  </a:lnTo>
                  <a:lnTo>
                    <a:pt x="0" y="1009"/>
                  </a:lnTo>
                  <a:lnTo>
                    <a:pt x="192" y="1105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336" y="96"/>
                  </a:lnTo>
                  <a:lnTo>
                    <a:pt x="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extrusionOk="0">
                  <a:moveTo>
                    <a:pt x="9269" y="0"/>
                  </a:move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fill="none" extrusionOk="0">
                  <a:moveTo>
                    <a:pt x="9269" y="0"/>
                  </a:moveTo>
                  <a:lnTo>
                    <a:pt x="7396" y="192"/>
                  </a:ln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6340" y="4947"/>
                  </a:lnTo>
                  <a:lnTo>
                    <a:pt x="6340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6340" y="6147"/>
                  </a:lnTo>
                  <a:lnTo>
                    <a:pt x="6340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extrusionOk="0">
                  <a:moveTo>
                    <a:pt x="1009" y="0"/>
                  </a:move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fill="none" extrusionOk="0">
                  <a:moveTo>
                    <a:pt x="1681" y="2209"/>
                  </a:move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lnTo>
                    <a:pt x="192" y="48"/>
                  </a:ln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extrusionOk="0">
                  <a:moveTo>
                    <a:pt x="192" y="0"/>
                  </a:moveTo>
                  <a:lnTo>
                    <a:pt x="48" y="336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48" y="336"/>
                  </a:lnTo>
                  <a:lnTo>
                    <a:pt x="0" y="673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913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441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961" y="144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fill="none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fill="none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extrusionOk="0">
                  <a:moveTo>
                    <a:pt x="2642" y="1"/>
                  </a:move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fill="none" extrusionOk="0">
                  <a:moveTo>
                    <a:pt x="144" y="2258"/>
                  </a:move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2546" y="6196"/>
                  </a:lnTo>
                  <a:lnTo>
                    <a:pt x="2834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2" y="1"/>
                  </a:ln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extrusionOk="0">
                  <a:moveTo>
                    <a:pt x="1009" y="1"/>
                  </a:move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fill="none" extrusionOk="0">
                  <a:moveTo>
                    <a:pt x="1009" y="1"/>
                  </a:moveTo>
                  <a:lnTo>
                    <a:pt x="1009" y="1"/>
                  </a:ln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extrusionOk="0">
                  <a:moveTo>
                    <a:pt x="8117" y="1"/>
                  </a:moveTo>
                  <a:lnTo>
                    <a:pt x="7349" y="97"/>
                  </a:lnTo>
                  <a:lnTo>
                    <a:pt x="6580" y="289"/>
                  </a:lnTo>
                  <a:lnTo>
                    <a:pt x="5860" y="529"/>
                  </a:lnTo>
                  <a:lnTo>
                    <a:pt x="5139" y="865"/>
                  </a:lnTo>
                  <a:lnTo>
                    <a:pt x="4467" y="1250"/>
                  </a:lnTo>
                  <a:lnTo>
                    <a:pt x="3843" y="1682"/>
                  </a:lnTo>
                  <a:lnTo>
                    <a:pt x="3218" y="2162"/>
                  </a:lnTo>
                  <a:lnTo>
                    <a:pt x="2642" y="2738"/>
                  </a:lnTo>
                  <a:lnTo>
                    <a:pt x="2162" y="3363"/>
                  </a:lnTo>
                  <a:lnTo>
                    <a:pt x="1682" y="3987"/>
                  </a:lnTo>
                  <a:lnTo>
                    <a:pt x="1297" y="4659"/>
                  </a:lnTo>
                  <a:lnTo>
                    <a:pt x="961" y="5380"/>
                  </a:lnTo>
                  <a:lnTo>
                    <a:pt x="673" y="6148"/>
                  </a:lnTo>
                  <a:lnTo>
                    <a:pt x="337" y="7349"/>
                  </a:lnTo>
                  <a:lnTo>
                    <a:pt x="145" y="8117"/>
                  </a:lnTo>
                  <a:lnTo>
                    <a:pt x="1" y="8886"/>
                  </a:lnTo>
                  <a:lnTo>
                    <a:pt x="1" y="9606"/>
                  </a:lnTo>
                  <a:lnTo>
                    <a:pt x="49" y="10374"/>
                  </a:lnTo>
                  <a:lnTo>
                    <a:pt x="145" y="11095"/>
                  </a:lnTo>
                  <a:lnTo>
                    <a:pt x="337" y="11815"/>
                  </a:lnTo>
                  <a:lnTo>
                    <a:pt x="577" y="12535"/>
                  </a:lnTo>
                  <a:lnTo>
                    <a:pt x="865" y="13160"/>
                  </a:lnTo>
                  <a:lnTo>
                    <a:pt x="1249" y="13832"/>
                  </a:lnTo>
                  <a:lnTo>
                    <a:pt x="1682" y="14408"/>
                  </a:lnTo>
                  <a:lnTo>
                    <a:pt x="2210" y="14937"/>
                  </a:lnTo>
                  <a:lnTo>
                    <a:pt x="2738" y="15465"/>
                  </a:lnTo>
                  <a:lnTo>
                    <a:pt x="3315" y="15897"/>
                  </a:lnTo>
                  <a:lnTo>
                    <a:pt x="3987" y="16281"/>
                  </a:lnTo>
                  <a:lnTo>
                    <a:pt x="4659" y="16618"/>
                  </a:lnTo>
                  <a:lnTo>
                    <a:pt x="5428" y="16906"/>
                  </a:lnTo>
                  <a:lnTo>
                    <a:pt x="8549" y="17866"/>
                  </a:lnTo>
                  <a:lnTo>
                    <a:pt x="9318" y="18058"/>
                  </a:lnTo>
                  <a:lnTo>
                    <a:pt x="10134" y="18154"/>
                  </a:lnTo>
                  <a:lnTo>
                    <a:pt x="10951" y="18250"/>
                  </a:lnTo>
                  <a:lnTo>
                    <a:pt x="11767" y="18202"/>
                  </a:lnTo>
                  <a:lnTo>
                    <a:pt x="12583" y="18154"/>
                  </a:lnTo>
                  <a:lnTo>
                    <a:pt x="13352" y="17962"/>
                  </a:lnTo>
                  <a:lnTo>
                    <a:pt x="14168" y="17770"/>
                  </a:lnTo>
                  <a:lnTo>
                    <a:pt x="14889" y="17482"/>
                  </a:lnTo>
                  <a:lnTo>
                    <a:pt x="15561" y="17098"/>
                  </a:lnTo>
                  <a:lnTo>
                    <a:pt x="16185" y="16714"/>
                  </a:lnTo>
                  <a:lnTo>
                    <a:pt x="16762" y="16185"/>
                  </a:lnTo>
                  <a:lnTo>
                    <a:pt x="17194" y="15657"/>
                  </a:lnTo>
                  <a:lnTo>
                    <a:pt x="17434" y="15321"/>
                  </a:lnTo>
                  <a:lnTo>
                    <a:pt x="17578" y="15033"/>
                  </a:lnTo>
                  <a:lnTo>
                    <a:pt x="17770" y="14697"/>
                  </a:lnTo>
                  <a:lnTo>
                    <a:pt x="17866" y="14312"/>
                  </a:lnTo>
                  <a:lnTo>
                    <a:pt x="17962" y="13976"/>
                  </a:lnTo>
                  <a:lnTo>
                    <a:pt x="18058" y="13592"/>
                  </a:lnTo>
                  <a:lnTo>
                    <a:pt x="18106" y="13160"/>
                  </a:lnTo>
                  <a:lnTo>
                    <a:pt x="18106" y="12728"/>
                  </a:lnTo>
                  <a:lnTo>
                    <a:pt x="18490" y="11527"/>
                  </a:lnTo>
                  <a:lnTo>
                    <a:pt x="18683" y="10758"/>
                  </a:lnTo>
                  <a:lnTo>
                    <a:pt x="18827" y="9990"/>
                  </a:lnTo>
                  <a:lnTo>
                    <a:pt x="18971" y="9222"/>
                  </a:lnTo>
                  <a:lnTo>
                    <a:pt x="19019" y="8453"/>
                  </a:lnTo>
                  <a:lnTo>
                    <a:pt x="19019" y="7685"/>
                  </a:lnTo>
                  <a:lnTo>
                    <a:pt x="18971" y="6916"/>
                  </a:lnTo>
                  <a:lnTo>
                    <a:pt x="18875" y="6196"/>
                  </a:lnTo>
                  <a:lnTo>
                    <a:pt x="18683" y="5476"/>
                  </a:lnTo>
                  <a:lnTo>
                    <a:pt x="18442" y="4803"/>
                  </a:lnTo>
                  <a:lnTo>
                    <a:pt x="18106" y="4179"/>
                  </a:lnTo>
                  <a:lnTo>
                    <a:pt x="17674" y="3603"/>
                  </a:lnTo>
                  <a:lnTo>
                    <a:pt x="17146" y="3074"/>
                  </a:lnTo>
                  <a:lnTo>
                    <a:pt x="16569" y="2642"/>
                  </a:lnTo>
                  <a:lnTo>
                    <a:pt x="15897" y="2258"/>
                  </a:lnTo>
                  <a:lnTo>
                    <a:pt x="15081" y="1922"/>
                  </a:lnTo>
                  <a:lnTo>
                    <a:pt x="14216" y="1682"/>
                  </a:lnTo>
                  <a:lnTo>
                    <a:pt x="10374" y="289"/>
                  </a:lnTo>
                  <a:lnTo>
                    <a:pt x="9654" y="97"/>
                  </a:lnTo>
                  <a:lnTo>
                    <a:pt x="888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fill="none" extrusionOk="0">
                  <a:moveTo>
                    <a:pt x="10374" y="289"/>
                  </a:moveTo>
                  <a:lnTo>
                    <a:pt x="14216" y="1682"/>
                  </a:lnTo>
                  <a:lnTo>
                    <a:pt x="14216" y="1682"/>
                  </a:lnTo>
                  <a:lnTo>
                    <a:pt x="15081" y="1922"/>
                  </a:lnTo>
                  <a:lnTo>
                    <a:pt x="15897" y="2258"/>
                  </a:lnTo>
                  <a:lnTo>
                    <a:pt x="16569" y="2642"/>
                  </a:lnTo>
                  <a:lnTo>
                    <a:pt x="17146" y="3074"/>
                  </a:lnTo>
                  <a:lnTo>
                    <a:pt x="17674" y="3603"/>
                  </a:lnTo>
                  <a:lnTo>
                    <a:pt x="18106" y="4179"/>
                  </a:lnTo>
                  <a:lnTo>
                    <a:pt x="18442" y="4803"/>
                  </a:lnTo>
                  <a:lnTo>
                    <a:pt x="18683" y="5476"/>
                  </a:lnTo>
                  <a:lnTo>
                    <a:pt x="18875" y="6196"/>
                  </a:lnTo>
                  <a:lnTo>
                    <a:pt x="18971" y="6916"/>
                  </a:lnTo>
                  <a:lnTo>
                    <a:pt x="19019" y="7685"/>
                  </a:lnTo>
                  <a:lnTo>
                    <a:pt x="19019" y="8453"/>
                  </a:lnTo>
                  <a:lnTo>
                    <a:pt x="18971" y="9222"/>
                  </a:lnTo>
                  <a:lnTo>
                    <a:pt x="18827" y="9990"/>
                  </a:lnTo>
                  <a:lnTo>
                    <a:pt x="18683" y="10758"/>
                  </a:lnTo>
                  <a:lnTo>
                    <a:pt x="18490" y="11527"/>
                  </a:lnTo>
                  <a:lnTo>
                    <a:pt x="18106" y="12728"/>
                  </a:lnTo>
                  <a:lnTo>
                    <a:pt x="18106" y="12728"/>
                  </a:lnTo>
                  <a:lnTo>
                    <a:pt x="18106" y="13160"/>
                  </a:lnTo>
                  <a:lnTo>
                    <a:pt x="18058" y="13592"/>
                  </a:lnTo>
                  <a:lnTo>
                    <a:pt x="17962" y="13976"/>
                  </a:lnTo>
                  <a:lnTo>
                    <a:pt x="17866" y="14312"/>
                  </a:lnTo>
                  <a:lnTo>
                    <a:pt x="17770" y="14697"/>
                  </a:lnTo>
                  <a:lnTo>
                    <a:pt x="17578" y="15033"/>
                  </a:lnTo>
                  <a:lnTo>
                    <a:pt x="17434" y="15321"/>
                  </a:lnTo>
                  <a:lnTo>
                    <a:pt x="17194" y="15657"/>
                  </a:lnTo>
                  <a:lnTo>
                    <a:pt x="16762" y="16185"/>
                  </a:lnTo>
                  <a:lnTo>
                    <a:pt x="16185" y="16714"/>
                  </a:lnTo>
                  <a:lnTo>
                    <a:pt x="15561" y="17098"/>
                  </a:lnTo>
                  <a:lnTo>
                    <a:pt x="14889" y="17482"/>
                  </a:lnTo>
                  <a:lnTo>
                    <a:pt x="14168" y="17770"/>
                  </a:lnTo>
                  <a:lnTo>
                    <a:pt x="13352" y="17962"/>
                  </a:lnTo>
                  <a:lnTo>
                    <a:pt x="12583" y="18154"/>
                  </a:lnTo>
                  <a:lnTo>
                    <a:pt x="11767" y="18202"/>
                  </a:lnTo>
                  <a:lnTo>
                    <a:pt x="10951" y="18250"/>
                  </a:lnTo>
                  <a:lnTo>
                    <a:pt x="10134" y="18154"/>
                  </a:lnTo>
                  <a:lnTo>
                    <a:pt x="9318" y="18058"/>
                  </a:lnTo>
                  <a:lnTo>
                    <a:pt x="8549" y="17866"/>
                  </a:lnTo>
                  <a:lnTo>
                    <a:pt x="5428" y="16906"/>
                  </a:lnTo>
                  <a:lnTo>
                    <a:pt x="5428" y="16906"/>
                  </a:lnTo>
                  <a:lnTo>
                    <a:pt x="4659" y="16618"/>
                  </a:lnTo>
                  <a:lnTo>
                    <a:pt x="3987" y="16281"/>
                  </a:lnTo>
                  <a:lnTo>
                    <a:pt x="3315" y="15897"/>
                  </a:lnTo>
                  <a:lnTo>
                    <a:pt x="2738" y="15465"/>
                  </a:lnTo>
                  <a:lnTo>
                    <a:pt x="2210" y="14937"/>
                  </a:lnTo>
                  <a:lnTo>
                    <a:pt x="1682" y="14408"/>
                  </a:lnTo>
                  <a:lnTo>
                    <a:pt x="1249" y="13832"/>
                  </a:lnTo>
                  <a:lnTo>
                    <a:pt x="865" y="13160"/>
                  </a:lnTo>
                  <a:lnTo>
                    <a:pt x="577" y="12535"/>
                  </a:lnTo>
                  <a:lnTo>
                    <a:pt x="337" y="11815"/>
                  </a:lnTo>
                  <a:lnTo>
                    <a:pt x="145" y="11095"/>
                  </a:lnTo>
                  <a:lnTo>
                    <a:pt x="49" y="10374"/>
                  </a:lnTo>
                  <a:lnTo>
                    <a:pt x="1" y="9606"/>
                  </a:lnTo>
                  <a:lnTo>
                    <a:pt x="1" y="8886"/>
                  </a:lnTo>
                  <a:lnTo>
                    <a:pt x="145" y="8117"/>
                  </a:lnTo>
                  <a:lnTo>
                    <a:pt x="337" y="7349"/>
                  </a:lnTo>
                  <a:lnTo>
                    <a:pt x="673" y="6148"/>
                  </a:lnTo>
                  <a:lnTo>
                    <a:pt x="673" y="6148"/>
                  </a:lnTo>
                  <a:lnTo>
                    <a:pt x="961" y="5380"/>
                  </a:lnTo>
                  <a:lnTo>
                    <a:pt x="1297" y="4659"/>
                  </a:lnTo>
                  <a:lnTo>
                    <a:pt x="1682" y="3987"/>
                  </a:lnTo>
                  <a:lnTo>
                    <a:pt x="2162" y="3363"/>
                  </a:lnTo>
                  <a:lnTo>
                    <a:pt x="2642" y="2738"/>
                  </a:lnTo>
                  <a:lnTo>
                    <a:pt x="3218" y="2162"/>
                  </a:lnTo>
                  <a:lnTo>
                    <a:pt x="3843" y="1682"/>
                  </a:lnTo>
                  <a:lnTo>
                    <a:pt x="4467" y="1250"/>
                  </a:lnTo>
                  <a:lnTo>
                    <a:pt x="5139" y="865"/>
                  </a:lnTo>
                  <a:lnTo>
                    <a:pt x="5860" y="529"/>
                  </a:lnTo>
                  <a:lnTo>
                    <a:pt x="6580" y="289"/>
                  </a:lnTo>
                  <a:lnTo>
                    <a:pt x="7349" y="97"/>
                  </a:lnTo>
                  <a:lnTo>
                    <a:pt x="8117" y="1"/>
                  </a:lnTo>
                  <a:lnTo>
                    <a:pt x="8885" y="1"/>
                  </a:lnTo>
                  <a:lnTo>
                    <a:pt x="9654" y="97"/>
                  </a:lnTo>
                  <a:lnTo>
                    <a:pt x="10374" y="2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41"/>
            <p:cNvSpPr/>
            <p:nvPr/>
          </p:nvSpPr>
          <p:spPr>
            <a:xfrm>
              <a:off x="2126700" y="2775825"/>
              <a:ext cx="93675" cy="38450"/>
            </a:xfrm>
            <a:custGeom>
              <a:avLst/>
              <a:gdLst/>
              <a:ahLst/>
              <a:cxnLst/>
              <a:rect l="l" t="t" r="r" b="b"/>
              <a:pathLst>
                <a:path w="3747" h="1538" extrusionOk="0">
                  <a:moveTo>
                    <a:pt x="97" y="1"/>
                  </a:moveTo>
                  <a:lnTo>
                    <a:pt x="49" y="49"/>
                  </a:lnTo>
                  <a:lnTo>
                    <a:pt x="1" y="97"/>
                  </a:lnTo>
                  <a:lnTo>
                    <a:pt x="49" y="385"/>
                  </a:lnTo>
                  <a:lnTo>
                    <a:pt x="193" y="673"/>
                  </a:lnTo>
                  <a:lnTo>
                    <a:pt x="385" y="913"/>
                  </a:lnTo>
                  <a:lnTo>
                    <a:pt x="577" y="1105"/>
                  </a:lnTo>
                  <a:lnTo>
                    <a:pt x="817" y="1249"/>
                  </a:lnTo>
                  <a:lnTo>
                    <a:pt x="1105" y="1394"/>
                  </a:lnTo>
                  <a:lnTo>
                    <a:pt x="1393" y="1490"/>
                  </a:lnTo>
                  <a:lnTo>
                    <a:pt x="1682" y="1538"/>
                  </a:lnTo>
                  <a:lnTo>
                    <a:pt x="2594" y="1538"/>
                  </a:lnTo>
                  <a:lnTo>
                    <a:pt x="2882" y="1442"/>
                  </a:lnTo>
                  <a:lnTo>
                    <a:pt x="3170" y="1345"/>
                  </a:lnTo>
                  <a:lnTo>
                    <a:pt x="3410" y="1153"/>
                  </a:lnTo>
                  <a:lnTo>
                    <a:pt x="3603" y="961"/>
                  </a:lnTo>
                  <a:lnTo>
                    <a:pt x="3747" y="673"/>
                  </a:lnTo>
                  <a:lnTo>
                    <a:pt x="3747" y="625"/>
                  </a:lnTo>
                  <a:lnTo>
                    <a:pt x="3699" y="577"/>
                  </a:lnTo>
                  <a:lnTo>
                    <a:pt x="3651" y="625"/>
                  </a:lnTo>
                  <a:lnTo>
                    <a:pt x="3506" y="865"/>
                  </a:lnTo>
                  <a:lnTo>
                    <a:pt x="3314" y="1057"/>
                  </a:lnTo>
                  <a:lnTo>
                    <a:pt x="3074" y="1201"/>
                  </a:lnTo>
                  <a:lnTo>
                    <a:pt x="2786" y="1297"/>
                  </a:lnTo>
                  <a:lnTo>
                    <a:pt x="2498" y="1345"/>
                  </a:lnTo>
                  <a:lnTo>
                    <a:pt x="2210" y="1394"/>
                  </a:lnTo>
                  <a:lnTo>
                    <a:pt x="1634" y="1345"/>
                  </a:lnTo>
                  <a:lnTo>
                    <a:pt x="1153" y="1201"/>
                  </a:lnTo>
                  <a:lnTo>
                    <a:pt x="913" y="1057"/>
                  </a:lnTo>
                  <a:lnTo>
                    <a:pt x="673" y="913"/>
                  </a:lnTo>
                  <a:lnTo>
                    <a:pt x="481" y="769"/>
                  </a:lnTo>
                  <a:lnTo>
                    <a:pt x="337" y="577"/>
                  </a:lnTo>
                  <a:lnTo>
                    <a:pt x="241" y="337"/>
                  </a:lnTo>
                  <a:lnTo>
                    <a:pt x="145" y="4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41"/>
            <p:cNvSpPr/>
            <p:nvPr/>
          </p:nvSpPr>
          <p:spPr>
            <a:xfrm>
              <a:off x="2211950" y="2787850"/>
              <a:ext cx="12025" cy="13225"/>
            </a:xfrm>
            <a:custGeom>
              <a:avLst/>
              <a:gdLst/>
              <a:ahLst/>
              <a:cxnLst/>
              <a:rect l="l" t="t" r="r" b="b"/>
              <a:pathLst>
                <a:path w="481" h="529" extrusionOk="0">
                  <a:moveTo>
                    <a:pt x="193" y="0"/>
                  </a:moveTo>
                  <a:lnTo>
                    <a:pt x="193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44"/>
                  </a:lnTo>
                  <a:lnTo>
                    <a:pt x="48" y="144"/>
                  </a:lnTo>
                  <a:lnTo>
                    <a:pt x="96" y="192"/>
                  </a:lnTo>
                  <a:lnTo>
                    <a:pt x="96" y="144"/>
                  </a:lnTo>
                  <a:lnTo>
                    <a:pt x="145" y="144"/>
                  </a:lnTo>
                  <a:lnTo>
                    <a:pt x="193" y="192"/>
                  </a:lnTo>
                  <a:lnTo>
                    <a:pt x="241" y="192"/>
                  </a:lnTo>
                  <a:lnTo>
                    <a:pt x="289" y="240"/>
                  </a:lnTo>
                  <a:lnTo>
                    <a:pt x="337" y="240"/>
                  </a:lnTo>
                  <a:lnTo>
                    <a:pt x="337" y="288"/>
                  </a:lnTo>
                  <a:lnTo>
                    <a:pt x="337" y="336"/>
                  </a:lnTo>
                  <a:lnTo>
                    <a:pt x="385" y="384"/>
                  </a:lnTo>
                  <a:lnTo>
                    <a:pt x="385" y="432"/>
                  </a:lnTo>
                  <a:lnTo>
                    <a:pt x="337" y="480"/>
                  </a:lnTo>
                  <a:lnTo>
                    <a:pt x="337" y="528"/>
                  </a:lnTo>
                  <a:lnTo>
                    <a:pt x="433" y="528"/>
                  </a:lnTo>
                  <a:lnTo>
                    <a:pt x="481" y="336"/>
                  </a:lnTo>
                  <a:lnTo>
                    <a:pt x="481" y="192"/>
                  </a:lnTo>
                  <a:lnTo>
                    <a:pt x="337" y="48"/>
                  </a:lnTo>
                  <a:lnTo>
                    <a:pt x="289" y="48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41"/>
            <p:cNvSpPr/>
            <p:nvPr/>
          </p:nvSpPr>
          <p:spPr>
            <a:xfrm>
              <a:off x="2120700" y="2774625"/>
              <a:ext cx="18025" cy="8425"/>
            </a:xfrm>
            <a:custGeom>
              <a:avLst/>
              <a:gdLst/>
              <a:ahLst/>
              <a:cxnLst/>
              <a:rect l="l" t="t" r="r" b="b"/>
              <a:pathLst>
                <a:path w="721" h="337" extrusionOk="0">
                  <a:moveTo>
                    <a:pt x="385" y="1"/>
                  </a:moveTo>
                  <a:lnTo>
                    <a:pt x="145" y="49"/>
                  </a:lnTo>
                  <a:lnTo>
                    <a:pt x="49" y="241"/>
                  </a:lnTo>
                  <a:lnTo>
                    <a:pt x="1" y="289"/>
                  </a:lnTo>
                  <a:lnTo>
                    <a:pt x="49" y="337"/>
                  </a:lnTo>
                  <a:lnTo>
                    <a:pt x="97" y="337"/>
                  </a:lnTo>
                  <a:lnTo>
                    <a:pt x="193" y="289"/>
                  </a:lnTo>
                  <a:lnTo>
                    <a:pt x="193" y="241"/>
                  </a:lnTo>
                  <a:lnTo>
                    <a:pt x="241" y="241"/>
                  </a:lnTo>
                  <a:lnTo>
                    <a:pt x="289" y="193"/>
                  </a:lnTo>
                  <a:lnTo>
                    <a:pt x="481" y="193"/>
                  </a:lnTo>
                  <a:lnTo>
                    <a:pt x="577" y="241"/>
                  </a:lnTo>
                  <a:lnTo>
                    <a:pt x="625" y="289"/>
                  </a:lnTo>
                  <a:lnTo>
                    <a:pt x="673" y="289"/>
                  </a:lnTo>
                  <a:lnTo>
                    <a:pt x="721" y="241"/>
                  </a:lnTo>
                  <a:lnTo>
                    <a:pt x="721" y="193"/>
                  </a:lnTo>
                  <a:lnTo>
                    <a:pt x="577" y="49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930" y="1"/>
                  </a:move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144" y="2306"/>
                  </a:move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extrusionOk="0">
                  <a:moveTo>
                    <a:pt x="1778" y="0"/>
                  </a:move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fill="none" extrusionOk="0">
                  <a:moveTo>
                    <a:pt x="1778" y="0"/>
                  </a:moveTo>
                  <a:lnTo>
                    <a:pt x="1778" y="0"/>
                  </a:ln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2210" y="96"/>
                  </a:lnTo>
                  <a:lnTo>
                    <a:pt x="1970" y="0"/>
                  </a:lnTo>
                  <a:lnTo>
                    <a:pt x="17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41"/>
            <p:cNvSpPr/>
            <p:nvPr/>
          </p:nvSpPr>
          <p:spPr>
            <a:xfrm>
              <a:off x="2467675" y="28166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9"/>
                  </a:moveTo>
                  <a:lnTo>
                    <a:pt x="1" y="1"/>
                  </a:lnTo>
                  <a:lnTo>
                    <a:pt x="1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41"/>
            <p:cNvSpPr/>
            <p:nvPr/>
          </p:nvSpPr>
          <p:spPr>
            <a:xfrm>
              <a:off x="2477300" y="28082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extrusionOk="0">
                  <a:moveTo>
                    <a:pt x="1681" y="1"/>
                  </a:move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fill="none" extrusionOk="0">
                  <a:moveTo>
                    <a:pt x="1777" y="1"/>
                  </a:moveTo>
                  <a:lnTo>
                    <a:pt x="1777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lnTo>
                    <a:pt x="17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extrusionOk="0">
                  <a:moveTo>
                    <a:pt x="0" y="0"/>
                  </a:move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41"/>
            <p:cNvSpPr/>
            <p:nvPr/>
          </p:nvSpPr>
          <p:spPr>
            <a:xfrm>
              <a:off x="2053475" y="2612550"/>
              <a:ext cx="84050" cy="37250"/>
            </a:xfrm>
            <a:custGeom>
              <a:avLst/>
              <a:gdLst/>
              <a:ahLst/>
              <a:cxnLst/>
              <a:rect l="l" t="t" r="r" b="b"/>
              <a:pathLst>
                <a:path w="3362" h="1490" extrusionOk="0">
                  <a:moveTo>
                    <a:pt x="1825" y="0"/>
                  </a:moveTo>
                  <a:lnTo>
                    <a:pt x="1585" y="48"/>
                  </a:lnTo>
                  <a:lnTo>
                    <a:pt x="1345" y="96"/>
                  </a:lnTo>
                  <a:lnTo>
                    <a:pt x="1057" y="192"/>
                  </a:lnTo>
                  <a:lnTo>
                    <a:pt x="865" y="289"/>
                  </a:lnTo>
                  <a:lnTo>
                    <a:pt x="624" y="433"/>
                  </a:lnTo>
                  <a:lnTo>
                    <a:pt x="432" y="625"/>
                  </a:lnTo>
                  <a:lnTo>
                    <a:pt x="288" y="817"/>
                  </a:lnTo>
                  <a:lnTo>
                    <a:pt x="144" y="1057"/>
                  </a:lnTo>
                  <a:lnTo>
                    <a:pt x="0" y="1297"/>
                  </a:lnTo>
                  <a:lnTo>
                    <a:pt x="0" y="1393"/>
                  </a:lnTo>
                  <a:lnTo>
                    <a:pt x="96" y="1441"/>
                  </a:lnTo>
                  <a:lnTo>
                    <a:pt x="192" y="1489"/>
                  </a:lnTo>
                  <a:lnTo>
                    <a:pt x="288" y="1393"/>
                  </a:lnTo>
                  <a:lnTo>
                    <a:pt x="384" y="1201"/>
                  </a:lnTo>
                  <a:lnTo>
                    <a:pt x="528" y="1057"/>
                  </a:lnTo>
                  <a:lnTo>
                    <a:pt x="817" y="769"/>
                  </a:lnTo>
                  <a:lnTo>
                    <a:pt x="1201" y="529"/>
                  </a:lnTo>
                  <a:lnTo>
                    <a:pt x="1633" y="433"/>
                  </a:lnTo>
                  <a:lnTo>
                    <a:pt x="2017" y="385"/>
                  </a:lnTo>
                  <a:lnTo>
                    <a:pt x="2209" y="433"/>
                  </a:lnTo>
                  <a:lnTo>
                    <a:pt x="2449" y="481"/>
                  </a:lnTo>
                  <a:lnTo>
                    <a:pt x="2642" y="625"/>
                  </a:lnTo>
                  <a:lnTo>
                    <a:pt x="2786" y="817"/>
                  </a:lnTo>
                  <a:lnTo>
                    <a:pt x="2930" y="1009"/>
                  </a:lnTo>
                  <a:lnTo>
                    <a:pt x="3074" y="1201"/>
                  </a:lnTo>
                  <a:lnTo>
                    <a:pt x="3122" y="1297"/>
                  </a:lnTo>
                  <a:lnTo>
                    <a:pt x="3266" y="1297"/>
                  </a:lnTo>
                  <a:lnTo>
                    <a:pt x="3362" y="1201"/>
                  </a:lnTo>
                  <a:lnTo>
                    <a:pt x="3362" y="1105"/>
                  </a:lnTo>
                  <a:lnTo>
                    <a:pt x="3362" y="1057"/>
                  </a:lnTo>
                  <a:lnTo>
                    <a:pt x="3218" y="817"/>
                  </a:lnTo>
                  <a:lnTo>
                    <a:pt x="3026" y="577"/>
                  </a:lnTo>
                  <a:lnTo>
                    <a:pt x="2834" y="385"/>
                  </a:lnTo>
                  <a:lnTo>
                    <a:pt x="2593" y="240"/>
                  </a:lnTo>
                  <a:lnTo>
                    <a:pt x="2353" y="144"/>
                  </a:lnTo>
                  <a:lnTo>
                    <a:pt x="2113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41"/>
            <p:cNvSpPr/>
            <p:nvPr/>
          </p:nvSpPr>
          <p:spPr>
            <a:xfrm>
              <a:off x="2257575" y="2640150"/>
              <a:ext cx="79275" cy="45650"/>
            </a:xfrm>
            <a:custGeom>
              <a:avLst/>
              <a:gdLst/>
              <a:ahLst/>
              <a:cxnLst/>
              <a:rect l="l" t="t" r="r" b="b"/>
              <a:pathLst>
                <a:path w="3171" h="1826" extrusionOk="0">
                  <a:moveTo>
                    <a:pt x="1009" y="1"/>
                  </a:moveTo>
                  <a:lnTo>
                    <a:pt x="769" y="49"/>
                  </a:lnTo>
                  <a:lnTo>
                    <a:pt x="529" y="145"/>
                  </a:lnTo>
                  <a:lnTo>
                    <a:pt x="289" y="289"/>
                  </a:lnTo>
                  <a:lnTo>
                    <a:pt x="48" y="433"/>
                  </a:lnTo>
                  <a:lnTo>
                    <a:pt x="48" y="529"/>
                  </a:lnTo>
                  <a:lnTo>
                    <a:pt x="0" y="577"/>
                  </a:lnTo>
                  <a:lnTo>
                    <a:pt x="48" y="673"/>
                  </a:lnTo>
                  <a:lnTo>
                    <a:pt x="193" y="721"/>
                  </a:lnTo>
                  <a:lnTo>
                    <a:pt x="241" y="721"/>
                  </a:lnTo>
                  <a:lnTo>
                    <a:pt x="289" y="673"/>
                  </a:lnTo>
                  <a:lnTo>
                    <a:pt x="481" y="529"/>
                  </a:lnTo>
                  <a:lnTo>
                    <a:pt x="673" y="433"/>
                  </a:lnTo>
                  <a:lnTo>
                    <a:pt x="865" y="385"/>
                  </a:lnTo>
                  <a:lnTo>
                    <a:pt x="1057" y="337"/>
                  </a:lnTo>
                  <a:lnTo>
                    <a:pt x="1297" y="337"/>
                  </a:lnTo>
                  <a:lnTo>
                    <a:pt x="1489" y="385"/>
                  </a:lnTo>
                  <a:lnTo>
                    <a:pt x="1873" y="529"/>
                  </a:lnTo>
                  <a:lnTo>
                    <a:pt x="2210" y="721"/>
                  </a:lnTo>
                  <a:lnTo>
                    <a:pt x="2546" y="1009"/>
                  </a:lnTo>
                  <a:lnTo>
                    <a:pt x="2786" y="1346"/>
                  </a:lnTo>
                  <a:lnTo>
                    <a:pt x="2834" y="1538"/>
                  </a:lnTo>
                  <a:lnTo>
                    <a:pt x="2882" y="1730"/>
                  </a:lnTo>
                  <a:lnTo>
                    <a:pt x="2978" y="1826"/>
                  </a:lnTo>
                  <a:lnTo>
                    <a:pt x="3074" y="1826"/>
                  </a:lnTo>
                  <a:lnTo>
                    <a:pt x="3170" y="1730"/>
                  </a:lnTo>
                  <a:lnTo>
                    <a:pt x="3170" y="1634"/>
                  </a:lnTo>
                  <a:lnTo>
                    <a:pt x="3122" y="1394"/>
                  </a:lnTo>
                  <a:lnTo>
                    <a:pt x="3026" y="1154"/>
                  </a:lnTo>
                  <a:lnTo>
                    <a:pt x="2930" y="961"/>
                  </a:lnTo>
                  <a:lnTo>
                    <a:pt x="2786" y="769"/>
                  </a:lnTo>
                  <a:lnTo>
                    <a:pt x="2642" y="577"/>
                  </a:lnTo>
                  <a:lnTo>
                    <a:pt x="2450" y="385"/>
                  </a:lnTo>
                  <a:lnTo>
                    <a:pt x="2017" y="145"/>
                  </a:lnTo>
                  <a:lnTo>
                    <a:pt x="1777" y="49"/>
                  </a:lnTo>
                  <a:lnTo>
                    <a:pt x="1489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extrusionOk="0">
                  <a:moveTo>
                    <a:pt x="1201" y="1"/>
                  </a:move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fill="none" extrusionOk="0">
                  <a:moveTo>
                    <a:pt x="1442" y="1"/>
                  </a:moveTo>
                  <a:lnTo>
                    <a:pt x="1442" y="1"/>
                  </a:lnTo>
                  <a:lnTo>
                    <a:pt x="1201" y="1"/>
                  </a:ln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2018" y="49"/>
                  </a:lnTo>
                  <a:lnTo>
                    <a:pt x="1730" y="1"/>
                  </a:lnTo>
                  <a:lnTo>
                    <a:pt x="144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41"/>
            <p:cNvSpPr/>
            <p:nvPr/>
          </p:nvSpPr>
          <p:spPr>
            <a:xfrm>
              <a:off x="2229950" y="2694200"/>
              <a:ext cx="100875" cy="121275"/>
            </a:xfrm>
            <a:custGeom>
              <a:avLst/>
              <a:gdLst/>
              <a:ahLst/>
              <a:cxnLst/>
              <a:rect l="l" t="t" r="r" b="b"/>
              <a:pathLst>
                <a:path w="4035" h="4851" extrusionOk="0">
                  <a:moveTo>
                    <a:pt x="2018" y="0"/>
                  </a:moveTo>
                  <a:lnTo>
                    <a:pt x="1634" y="96"/>
                  </a:lnTo>
                  <a:lnTo>
                    <a:pt x="1298" y="192"/>
                  </a:lnTo>
                  <a:lnTo>
                    <a:pt x="961" y="384"/>
                  </a:lnTo>
                  <a:lnTo>
                    <a:pt x="721" y="624"/>
                  </a:lnTo>
                  <a:lnTo>
                    <a:pt x="481" y="913"/>
                  </a:lnTo>
                  <a:lnTo>
                    <a:pt x="289" y="1249"/>
                  </a:lnTo>
                  <a:lnTo>
                    <a:pt x="193" y="1633"/>
                  </a:lnTo>
                  <a:lnTo>
                    <a:pt x="49" y="2641"/>
                  </a:lnTo>
                  <a:lnTo>
                    <a:pt x="1" y="3026"/>
                  </a:lnTo>
                  <a:lnTo>
                    <a:pt x="49" y="3410"/>
                  </a:lnTo>
                  <a:lnTo>
                    <a:pt x="193" y="3746"/>
                  </a:lnTo>
                  <a:lnTo>
                    <a:pt x="385" y="4082"/>
                  </a:lnTo>
                  <a:lnTo>
                    <a:pt x="625" y="4370"/>
                  </a:lnTo>
                  <a:lnTo>
                    <a:pt x="913" y="4562"/>
                  </a:lnTo>
                  <a:lnTo>
                    <a:pt x="1249" y="4755"/>
                  </a:lnTo>
                  <a:lnTo>
                    <a:pt x="1634" y="4851"/>
                  </a:lnTo>
                  <a:lnTo>
                    <a:pt x="2018" y="4851"/>
                  </a:lnTo>
                  <a:lnTo>
                    <a:pt x="2402" y="4803"/>
                  </a:lnTo>
                  <a:lnTo>
                    <a:pt x="2738" y="4707"/>
                  </a:lnTo>
                  <a:lnTo>
                    <a:pt x="3074" y="4514"/>
                  </a:lnTo>
                  <a:lnTo>
                    <a:pt x="3315" y="4274"/>
                  </a:lnTo>
                  <a:lnTo>
                    <a:pt x="3555" y="3986"/>
                  </a:lnTo>
                  <a:lnTo>
                    <a:pt x="3747" y="3650"/>
                  </a:lnTo>
                  <a:lnTo>
                    <a:pt x="3843" y="3266"/>
                  </a:lnTo>
                  <a:lnTo>
                    <a:pt x="3987" y="2257"/>
                  </a:lnTo>
                  <a:lnTo>
                    <a:pt x="4035" y="1873"/>
                  </a:lnTo>
                  <a:lnTo>
                    <a:pt x="3987" y="1489"/>
                  </a:lnTo>
                  <a:lnTo>
                    <a:pt x="3843" y="1153"/>
                  </a:lnTo>
                  <a:lnTo>
                    <a:pt x="3651" y="817"/>
                  </a:lnTo>
                  <a:lnTo>
                    <a:pt x="3411" y="528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02" y="48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41"/>
            <p:cNvSpPr/>
            <p:nvPr/>
          </p:nvSpPr>
          <p:spPr>
            <a:xfrm>
              <a:off x="2229950" y="2701400"/>
              <a:ext cx="73275" cy="104475"/>
            </a:xfrm>
            <a:custGeom>
              <a:avLst/>
              <a:gdLst/>
              <a:ahLst/>
              <a:cxnLst/>
              <a:rect l="l" t="t" r="r" b="b"/>
              <a:pathLst>
                <a:path w="2931" h="4179" extrusionOk="0">
                  <a:moveTo>
                    <a:pt x="1298" y="0"/>
                  </a:moveTo>
                  <a:lnTo>
                    <a:pt x="1057" y="48"/>
                  </a:lnTo>
                  <a:lnTo>
                    <a:pt x="769" y="288"/>
                  </a:lnTo>
                  <a:lnTo>
                    <a:pt x="481" y="577"/>
                  </a:lnTo>
                  <a:lnTo>
                    <a:pt x="289" y="961"/>
                  </a:lnTo>
                  <a:lnTo>
                    <a:pt x="193" y="1345"/>
                  </a:lnTo>
                  <a:lnTo>
                    <a:pt x="49" y="2353"/>
                  </a:lnTo>
                  <a:lnTo>
                    <a:pt x="1" y="2594"/>
                  </a:lnTo>
                  <a:lnTo>
                    <a:pt x="1" y="2834"/>
                  </a:lnTo>
                  <a:lnTo>
                    <a:pt x="49" y="3074"/>
                  </a:lnTo>
                  <a:lnTo>
                    <a:pt x="145" y="3314"/>
                  </a:lnTo>
                  <a:lnTo>
                    <a:pt x="193" y="3554"/>
                  </a:lnTo>
                  <a:lnTo>
                    <a:pt x="337" y="3746"/>
                  </a:lnTo>
                  <a:lnTo>
                    <a:pt x="625" y="4082"/>
                  </a:lnTo>
                  <a:lnTo>
                    <a:pt x="865" y="4178"/>
                  </a:lnTo>
                  <a:lnTo>
                    <a:pt x="1249" y="4178"/>
                  </a:lnTo>
                  <a:lnTo>
                    <a:pt x="1586" y="4082"/>
                  </a:lnTo>
                  <a:lnTo>
                    <a:pt x="1874" y="3938"/>
                  </a:lnTo>
                  <a:lnTo>
                    <a:pt x="2162" y="3746"/>
                  </a:lnTo>
                  <a:lnTo>
                    <a:pt x="2402" y="3458"/>
                  </a:lnTo>
                  <a:lnTo>
                    <a:pt x="2642" y="3122"/>
                  </a:lnTo>
                  <a:lnTo>
                    <a:pt x="2786" y="2786"/>
                  </a:lnTo>
                  <a:lnTo>
                    <a:pt x="2882" y="2353"/>
                  </a:lnTo>
                  <a:lnTo>
                    <a:pt x="2930" y="1921"/>
                  </a:lnTo>
                  <a:lnTo>
                    <a:pt x="2882" y="1537"/>
                  </a:lnTo>
                  <a:lnTo>
                    <a:pt x="2786" y="1153"/>
                  </a:lnTo>
                  <a:lnTo>
                    <a:pt x="2642" y="817"/>
                  </a:lnTo>
                  <a:lnTo>
                    <a:pt x="2450" y="529"/>
                  </a:lnTo>
                  <a:lnTo>
                    <a:pt x="2210" y="288"/>
                  </a:lnTo>
                  <a:lnTo>
                    <a:pt x="187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41"/>
            <p:cNvSpPr/>
            <p:nvPr/>
          </p:nvSpPr>
          <p:spPr>
            <a:xfrm>
              <a:off x="2161525" y="2737400"/>
              <a:ext cx="22825" cy="22850"/>
            </a:xfrm>
            <a:custGeom>
              <a:avLst/>
              <a:gdLst/>
              <a:ahLst/>
              <a:cxnLst/>
              <a:rect l="l" t="t" r="r" b="b"/>
              <a:pathLst>
                <a:path w="913" h="914" extrusionOk="0">
                  <a:moveTo>
                    <a:pt x="144" y="1"/>
                  </a:moveTo>
                  <a:lnTo>
                    <a:pt x="96" y="49"/>
                  </a:lnTo>
                  <a:lnTo>
                    <a:pt x="0" y="433"/>
                  </a:lnTo>
                  <a:lnTo>
                    <a:pt x="0" y="625"/>
                  </a:lnTo>
                  <a:lnTo>
                    <a:pt x="0" y="769"/>
                  </a:lnTo>
                  <a:lnTo>
                    <a:pt x="0" y="865"/>
                  </a:lnTo>
                  <a:lnTo>
                    <a:pt x="48" y="913"/>
                  </a:lnTo>
                  <a:lnTo>
                    <a:pt x="144" y="865"/>
                  </a:lnTo>
                  <a:lnTo>
                    <a:pt x="144" y="769"/>
                  </a:lnTo>
                  <a:lnTo>
                    <a:pt x="144" y="673"/>
                  </a:lnTo>
                  <a:lnTo>
                    <a:pt x="192" y="481"/>
                  </a:lnTo>
                  <a:lnTo>
                    <a:pt x="213" y="319"/>
                  </a:lnTo>
                  <a:lnTo>
                    <a:pt x="289" y="433"/>
                  </a:lnTo>
                  <a:lnTo>
                    <a:pt x="433" y="673"/>
                  </a:lnTo>
                  <a:lnTo>
                    <a:pt x="481" y="721"/>
                  </a:lnTo>
                  <a:lnTo>
                    <a:pt x="529" y="721"/>
                  </a:lnTo>
                  <a:lnTo>
                    <a:pt x="625" y="673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65" y="145"/>
                  </a:lnTo>
                  <a:lnTo>
                    <a:pt x="769" y="97"/>
                  </a:lnTo>
                  <a:lnTo>
                    <a:pt x="721" y="145"/>
                  </a:lnTo>
                  <a:lnTo>
                    <a:pt x="520" y="446"/>
                  </a:lnTo>
                  <a:lnTo>
                    <a:pt x="520" y="446"/>
                  </a:lnTo>
                  <a:lnTo>
                    <a:pt x="433" y="337"/>
                  </a:lnTo>
                  <a:lnTo>
                    <a:pt x="337" y="193"/>
                  </a:lnTo>
                  <a:lnTo>
                    <a:pt x="241" y="49"/>
                  </a:lnTo>
                  <a:lnTo>
                    <a:pt x="192" y="49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extrusionOk="0">
                  <a:moveTo>
                    <a:pt x="2162" y="0"/>
                  </a:moveTo>
                  <a:lnTo>
                    <a:pt x="1826" y="48"/>
                  </a:lnTo>
                  <a:lnTo>
                    <a:pt x="1442" y="144"/>
                  </a:lnTo>
                  <a:lnTo>
                    <a:pt x="1106" y="288"/>
                  </a:lnTo>
                  <a:lnTo>
                    <a:pt x="817" y="529"/>
                  </a:lnTo>
                  <a:lnTo>
                    <a:pt x="577" y="817"/>
                  </a:lnTo>
                  <a:lnTo>
                    <a:pt x="385" y="1153"/>
                  </a:lnTo>
                  <a:lnTo>
                    <a:pt x="289" y="1489"/>
                  </a:lnTo>
                  <a:lnTo>
                    <a:pt x="49" y="2498"/>
                  </a:lnTo>
                  <a:lnTo>
                    <a:pt x="1" y="2882"/>
                  </a:lnTo>
                  <a:lnTo>
                    <a:pt x="49" y="3266"/>
                  </a:lnTo>
                  <a:lnTo>
                    <a:pt x="145" y="3650"/>
                  </a:lnTo>
                  <a:lnTo>
                    <a:pt x="337" y="3938"/>
                  </a:lnTo>
                  <a:lnTo>
                    <a:pt x="577" y="4227"/>
                  </a:lnTo>
                  <a:lnTo>
                    <a:pt x="817" y="4467"/>
                  </a:lnTo>
                  <a:lnTo>
                    <a:pt x="1154" y="4659"/>
                  </a:lnTo>
                  <a:lnTo>
                    <a:pt x="1538" y="4803"/>
                  </a:lnTo>
                  <a:lnTo>
                    <a:pt x="1922" y="4851"/>
                  </a:lnTo>
                  <a:lnTo>
                    <a:pt x="2306" y="4803"/>
                  </a:lnTo>
                  <a:lnTo>
                    <a:pt x="2642" y="4707"/>
                  </a:lnTo>
                  <a:lnTo>
                    <a:pt x="2979" y="4515"/>
                  </a:lnTo>
                  <a:lnTo>
                    <a:pt x="3267" y="4323"/>
                  </a:lnTo>
                  <a:lnTo>
                    <a:pt x="3507" y="4034"/>
                  </a:lnTo>
                  <a:lnTo>
                    <a:pt x="3699" y="3698"/>
                  </a:lnTo>
                  <a:lnTo>
                    <a:pt x="3843" y="3314"/>
                  </a:lnTo>
                  <a:lnTo>
                    <a:pt x="4035" y="2306"/>
                  </a:lnTo>
                  <a:lnTo>
                    <a:pt x="4083" y="1921"/>
                  </a:lnTo>
                  <a:lnTo>
                    <a:pt x="4035" y="1537"/>
                  </a:lnTo>
                  <a:lnTo>
                    <a:pt x="3939" y="1201"/>
                  </a:lnTo>
                  <a:lnTo>
                    <a:pt x="3795" y="865"/>
                  </a:lnTo>
                  <a:lnTo>
                    <a:pt x="3555" y="577"/>
                  </a:lnTo>
                  <a:lnTo>
                    <a:pt x="3267" y="336"/>
                  </a:lnTo>
                  <a:lnTo>
                    <a:pt x="2931" y="144"/>
                  </a:lnTo>
                  <a:lnTo>
                    <a:pt x="2594" y="48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fill="none" extrusionOk="0">
                  <a:moveTo>
                    <a:pt x="1538" y="4803"/>
                  </a:moveTo>
                  <a:lnTo>
                    <a:pt x="1538" y="4803"/>
                  </a:lnTo>
                  <a:lnTo>
                    <a:pt x="1538" y="4803"/>
                  </a:lnTo>
                  <a:lnTo>
                    <a:pt x="1154" y="4659"/>
                  </a:lnTo>
                  <a:lnTo>
                    <a:pt x="817" y="4467"/>
                  </a:lnTo>
                  <a:lnTo>
                    <a:pt x="577" y="4227"/>
                  </a:lnTo>
                  <a:lnTo>
                    <a:pt x="337" y="3938"/>
                  </a:lnTo>
                  <a:lnTo>
                    <a:pt x="145" y="3650"/>
                  </a:lnTo>
                  <a:lnTo>
                    <a:pt x="49" y="3266"/>
                  </a:lnTo>
                  <a:lnTo>
                    <a:pt x="1" y="2882"/>
                  </a:lnTo>
                  <a:lnTo>
                    <a:pt x="49" y="2498"/>
                  </a:lnTo>
                  <a:lnTo>
                    <a:pt x="289" y="1489"/>
                  </a:lnTo>
                  <a:lnTo>
                    <a:pt x="289" y="1489"/>
                  </a:lnTo>
                  <a:lnTo>
                    <a:pt x="385" y="1153"/>
                  </a:lnTo>
                  <a:lnTo>
                    <a:pt x="577" y="817"/>
                  </a:lnTo>
                  <a:lnTo>
                    <a:pt x="817" y="529"/>
                  </a:lnTo>
                  <a:lnTo>
                    <a:pt x="1106" y="288"/>
                  </a:lnTo>
                  <a:lnTo>
                    <a:pt x="1442" y="144"/>
                  </a:lnTo>
                  <a:lnTo>
                    <a:pt x="1826" y="48"/>
                  </a:lnTo>
                  <a:lnTo>
                    <a:pt x="2162" y="0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931" y="144"/>
                  </a:lnTo>
                  <a:lnTo>
                    <a:pt x="3267" y="336"/>
                  </a:lnTo>
                  <a:lnTo>
                    <a:pt x="3555" y="577"/>
                  </a:lnTo>
                  <a:lnTo>
                    <a:pt x="3795" y="865"/>
                  </a:lnTo>
                  <a:lnTo>
                    <a:pt x="3939" y="1201"/>
                  </a:lnTo>
                  <a:lnTo>
                    <a:pt x="4035" y="1537"/>
                  </a:lnTo>
                  <a:lnTo>
                    <a:pt x="4083" y="1921"/>
                  </a:lnTo>
                  <a:lnTo>
                    <a:pt x="4035" y="2306"/>
                  </a:lnTo>
                  <a:lnTo>
                    <a:pt x="3843" y="3314"/>
                  </a:lnTo>
                  <a:lnTo>
                    <a:pt x="3843" y="3314"/>
                  </a:lnTo>
                  <a:lnTo>
                    <a:pt x="3699" y="3698"/>
                  </a:lnTo>
                  <a:lnTo>
                    <a:pt x="3507" y="4034"/>
                  </a:lnTo>
                  <a:lnTo>
                    <a:pt x="3267" y="4323"/>
                  </a:lnTo>
                  <a:lnTo>
                    <a:pt x="2979" y="4515"/>
                  </a:lnTo>
                  <a:lnTo>
                    <a:pt x="2642" y="4707"/>
                  </a:lnTo>
                  <a:lnTo>
                    <a:pt x="2306" y="4803"/>
                  </a:lnTo>
                  <a:lnTo>
                    <a:pt x="1922" y="4851"/>
                  </a:lnTo>
                  <a:lnTo>
                    <a:pt x="1538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41"/>
            <p:cNvSpPr/>
            <p:nvPr/>
          </p:nvSpPr>
          <p:spPr>
            <a:xfrm>
              <a:off x="2073875" y="2671375"/>
              <a:ext cx="74475" cy="103275"/>
            </a:xfrm>
            <a:custGeom>
              <a:avLst/>
              <a:gdLst/>
              <a:ahLst/>
              <a:cxnLst/>
              <a:rect l="l" t="t" r="r" b="b"/>
              <a:pathLst>
                <a:path w="2979" h="4131" extrusionOk="0">
                  <a:moveTo>
                    <a:pt x="1826" y="1"/>
                  </a:moveTo>
                  <a:lnTo>
                    <a:pt x="1489" y="49"/>
                  </a:lnTo>
                  <a:lnTo>
                    <a:pt x="1153" y="145"/>
                  </a:lnTo>
                  <a:lnTo>
                    <a:pt x="865" y="385"/>
                  </a:lnTo>
                  <a:lnTo>
                    <a:pt x="577" y="625"/>
                  </a:lnTo>
                  <a:lnTo>
                    <a:pt x="337" y="913"/>
                  </a:lnTo>
                  <a:lnTo>
                    <a:pt x="193" y="1297"/>
                  </a:lnTo>
                  <a:lnTo>
                    <a:pt x="49" y="1681"/>
                  </a:lnTo>
                  <a:lnTo>
                    <a:pt x="1" y="2114"/>
                  </a:lnTo>
                  <a:lnTo>
                    <a:pt x="1" y="2546"/>
                  </a:lnTo>
                  <a:lnTo>
                    <a:pt x="97" y="2930"/>
                  </a:lnTo>
                  <a:lnTo>
                    <a:pt x="241" y="3266"/>
                  </a:lnTo>
                  <a:lnTo>
                    <a:pt x="433" y="3554"/>
                  </a:lnTo>
                  <a:lnTo>
                    <a:pt x="673" y="3795"/>
                  </a:lnTo>
                  <a:lnTo>
                    <a:pt x="961" y="3987"/>
                  </a:lnTo>
                  <a:lnTo>
                    <a:pt x="1249" y="4131"/>
                  </a:lnTo>
                  <a:lnTo>
                    <a:pt x="1537" y="4131"/>
                  </a:lnTo>
                  <a:lnTo>
                    <a:pt x="1922" y="3939"/>
                  </a:lnTo>
                  <a:lnTo>
                    <a:pt x="2114" y="3795"/>
                  </a:lnTo>
                  <a:lnTo>
                    <a:pt x="2306" y="3602"/>
                  </a:lnTo>
                  <a:lnTo>
                    <a:pt x="2450" y="3410"/>
                  </a:lnTo>
                  <a:lnTo>
                    <a:pt x="2546" y="3218"/>
                  </a:lnTo>
                  <a:lnTo>
                    <a:pt x="2642" y="2978"/>
                  </a:lnTo>
                  <a:lnTo>
                    <a:pt x="2738" y="2738"/>
                  </a:lnTo>
                  <a:lnTo>
                    <a:pt x="2930" y="1730"/>
                  </a:lnTo>
                  <a:lnTo>
                    <a:pt x="2978" y="1345"/>
                  </a:lnTo>
                  <a:lnTo>
                    <a:pt x="2930" y="913"/>
                  </a:lnTo>
                  <a:lnTo>
                    <a:pt x="2786" y="529"/>
                  </a:lnTo>
                  <a:lnTo>
                    <a:pt x="2594" y="193"/>
                  </a:lnTo>
                  <a:lnTo>
                    <a:pt x="2402" y="97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extrusionOk="0">
                  <a:moveTo>
                    <a:pt x="11094" y="1"/>
                  </a:moveTo>
                  <a:lnTo>
                    <a:pt x="9941" y="97"/>
                  </a:lnTo>
                  <a:lnTo>
                    <a:pt x="8837" y="241"/>
                  </a:lnTo>
                  <a:lnTo>
                    <a:pt x="8309" y="385"/>
                  </a:lnTo>
                  <a:lnTo>
                    <a:pt x="7732" y="529"/>
                  </a:lnTo>
                  <a:lnTo>
                    <a:pt x="6628" y="961"/>
                  </a:lnTo>
                  <a:lnTo>
                    <a:pt x="5571" y="1441"/>
                  </a:lnTo>
                  <a:lnTo>
                    <a:pt x="4563" y="2066"/>
                  </a:lnTo>
                  <a:lnTo>
                    <a:pt x="3650" y="2738"/>
                  </a:lnTo>
                  <a:lnTo>
                    <a:pt x="3218" y="3122"/>
                  </a:lnTo>
                  <a:lnTo>
                    <a:pt x="2786" y="3506"/>
                  </a:lnTo>
                  <a:lnTo>
                    <a:pt x="2401" y="3939"/>
                  </a:lnTo>
                  <a:lnTo>
                    <a:pt x="2017" y="4371"/>
                  </a:lnTo>
                  <a:lnTo>
                    <a:pt x="1681" y="4851"/>
                  </a:lnTo>
                  <a:lnTo>
                    <a:pt x="1393" y="5331"/>
                  </a:lnTo>
                  <a:lnTo>
                    <a:pt x="1105" y="5812"/>
                  </a:lnTo>
                  <a:lnTo>
                    <a:pt x="817" y="6292"/>
                  </a:lnTo>
                  <a:lnTo>
                    <a:pt x="625" y="6820"/>
                  </a:lnTo>
                  <a:lnTo>
                    <a:pt x="432" y="7348"/>
                  </a:lnTo>
                  <a:lnTo>
                    <a:pt x="240" y="7925"/>
                  </a:lnTo>
                  <a:lnTo>
                    <a:pt x="144" y="8453"/>
                  </a:lnTo>
                  <a:lnTo>
                    <a:pt x="48" y="9029"/>
                  </a:lnTo>
                  <a:lnTo>
                    <a:pt x="0" y="9606"/>
                  </a:lnTo>
                  <a:lnTo>
                    <a:pt x="0" y="10230"/>
                  </a:lnTo>
                  <a:lnTo>
                    <a:pt x="0" y="10806"/>
                  </a:lnTo>
                  <a:lnTo>
                    <a:pt x="96" y="11431"/>
                  </a:lnTo>
                  <a:lnTo>
                    <a:pt x="192" y="12055"/>
                  </a:lnTo>
                  <a:lnTo>
                    <a:pt x="384" y="12631"/>
                  </a:lnTo>
                  <a:lnTo>
                    <a:pt x="577" y="13304"/>
                  </a:lnTo>
                  <a:lnTo>
                    <a:pt x="817" y="13928"/>
                  </a:lnTo>
                  <a:lnTo>
                    <a:pt x="1153" y="14552"/>
                  </a:lnTo>
                  <a:lnTo>
                    <a:pt x="1201" y="14312"/>
                  </a:lnTo>
                  <a:lnTo>
                    <a:pt x="1345" y="13688"/>
                  </a:lnTo>
                  <a:lnTo>
                    <a:pt x="1633" y="12775"/>
                  </a:lnTo>
                  <a:lnTo>
                    <a:pt x="1825" y="12247"/>
                  </a:lnTo>
                  <a:lnTo>
                    <a:pt x="2065" y="11671"/>
                  </a:lnTo>
                  <a:lnTo>
                    <a:pt x="2401" y="11046"/>
                  </a:lnTo>
                  <a:lnTo>
                    <a:pt x="2738" y="10422"/>
                  </a:lnTo>
                  <a:lnTo>
                    <a:pt x="3122" y="9846"/>
                  </a:lnTo>
                  <a:lnTo>
                    <a:pt x="3602" y="9221"/>
                  </a:lnTo>
                  <a:lnTo>
                    <a:pt x="4130" y="8645"/>
                  </a:lnTo>
                  <a:lnTo>
                    <a:pt x="4707" y="8117"/>
                  </a:lnTo>
                  <a:lnTo>
                    <a:pt x="5331" y="7637"/>
                  </a:lnTo>
                  <a:lnTo>
                    <a:pt x="6051" y="7204"/>
                  </a:lnTo>
                  <a:lnTo>
                    <a:pt x="5907" y="7589"/>
                  </a:lnTo>
                  <a:lnTo>
                    <a:pt x="5715" y="7973"/>
                  </a:lnTo>
                  <a:lnTo>
                    <a:pt x="5475" y="8789"/>
                  </a:lnTo>
                  <a:lnTo>
                    <a:pt x="5283" y="9654"/>
                  </a:lnTo>
                  <a:lnTo>
                    <a:pt x="8357" y="10422"/>
                  </a:lnTo>
                  <a:lnTo>
                    <a:pt x="8453" y="9462"/>
                  </a:lnTo>
                  <a:lnTo>
                    <a:pt x="8549" y="8933"/>
                  </a:lnTo>
                  <a:lnTo>
                    <a:pt x="8645" y="8405"/>
                  </a:lnTo>
                  <a:lnTo>
                    <a:pt x="8837" y="7877"/>
                  </a:lnTo>
                  <a:lnTo>
                    <a:pt x="9077" y="7397"/>
                  </a:lnTo>
                  <a:lnTo>
                    <a:pt x="9365" y="6964"/>
                  </a:lnTo>
                  <a:lnTo>
                    <a:pt x="9509" y="6772"/>
                  </a:lnTo>
                  <a:lnTo>
                    <a:pt x="9701" y="6676"/>
                  </a:lnTo>
                  <a:lnTo>
                    <a:pt x="9605" y="7060"/>
                  </a:lnTo>
                  <a:lnTo>
                    <a:pt x="9317" y="8069"/>
                  </a:lnTo>
                  <a:lnTo>
                    <a:pt x="9221" y="8693"/>
                  </a:lnTo>
                  <a:lnTo>
                    <a:pt x="9125" y="9366"/>
                  </a:lnTo>
                  <a:lnTo>
                    <a:pt x="9077" y="9990"/>
                  </a:lnTo>
                  <a:lnTo>
                    <a:pt x="9077" y="10566"/>
                  </a:lnTo>
                  <a:lnTo>
                    <a:pt x="13303" y="11623"/>
                  </a:lnTo>
                  <a:lnTo>
                    <a:pt x="13159" y="11431"/>
                  </a:lnTo>
                  <a:lnTo>
                    <a:pt x="13063" y="11239"/>
                  </a:lnTo>
                  <a:lnTo>
                    <a:pt x="13015" y="10998"/>
                  </a:lnTo>
                  <a:lnTo>
                    <a:pt x="13015" y="10758"/>
                  </a:lnTo>
                  <a:lnTo>
                    <a:pt x="13063" y="10182"/>
                  </a:lnTo>
                  <a:lnTo>
                    <a:pt x="13159" y="9558"/>
                  </a:lnTo>
                  <a:lnTo>
                    <a:pt x="13447" y="8261"/>
                  </a:lnTo>
                  <a:lnTo>
                    <a:pt x="13591" y="7685"/>
                  </a:lnTo>
                  <a:lnTo>
                    <a:pt x="13591" y="7108"/>
                  </a:lnTo>
                  <a:lnTo>
                    <a:pt x="13783" y="8069"/>
                  </a:lnTo>
                  <a:lnTo>
                    <a:pt x="14072" y="8933"/>
                  </a:lnTo>
                  <a:lnTo>
                    <a:pt x="14312" y="9798"/>
                  </a:lnTo>
                  <a:lnTo>
                    <a:pt x="14600" y="10566"/>
                  </a:lnTo>
                  <a:lnTo>
                    <a:pt x="15032" y="11719"/>
                  </a:lnTo>
                  <a:lnTo>
                    <a:pt x="15224" y="12151"/>
                  </a:lnTo>
                  <a:lnTo>
                    <a:pt x="20363" y="15225"/>
                  </a:lnTo>
                  <a:lnTo>
                    <a:pt x="20747" y="15369"/>
                  </a:lnTo>
                  <a:lnTo>
                    <a:pt x="21227" y="15657"/>
                  </a:lnTo>
                  <a:lnTo>
                    <a:pt x="21660" y="16041"/>
                  </a:lnTo>
                  <a:lnTo>
                    <a:pt x="21900" y="16233"/>
                  </a:lnTo>
                  <a:lnTo>
                    <a:pt x="22092" y="16521"/>
                  </a:lnTo>
                  <a:lnTo>
                    <a:pt x="22236" y="16761"/>
                  </a:lnTo>
                  <a:lnTo>
                    <a:pt x="22380" y="17098"/>
                  </a:lnTo>
                  <a:lnTo>
                    <a:pt x="22476" y="17434"/>
                  </a:lnTo>
                  <a:lnTo>
                    <a:pt x="22476" y="17818"/>
                  </a:lnTo>
                  <a:lnTo>
                    <a:pt x="22476" y="18202"/>
                  </a:lnTo>
                  <a:lnTo>
                    <a:pt x="22428" y="18634"/>
                  </a:lnTo>
                  <a:lnTo>
                    <a:pt x="22236" y="19115"/>
                  </a:lnTo>
                  <a:lnTo>
                    <a:pt x="22044" y="19643"/>
                  </a:lnTo>
                  <a:lnTo>
                    <a:pt x="21804" y="19979"/>
                  </a:lnTo>
                  <a:lnTo>
                    <a:pt x="21612" y="20315"/>
                  </a:lnTo>
                  <a:lnTo>
                    <a:pt x="21323" y="20555"/>
                  </a:lnTo>
                  <a:lnTo>
                    <a:pt x="21083" y="20748"/>
                  </a:lnTo>
                  <a:lnTo>
                    <a:pt x="20795" y="20940"/>
                  </a:lnTo>
                  <a:lnTo>
                    <a:pt x="20507" y="21036"/>
                  </a:lnTo>
                  <a:lnTo>
                    <a:pt x="19979" y="21180"/>
                  </a:lnTo>
                  <a:lnTo>
                    <a:pt x="19498" y="21228"/>
                  </a:lnTo>
                  <a:lnTo>
                    <a:pt x="19114" y="21228"/>
                  </a:lnTo>
                  <a:lnTo>
                    <a:pt x="18730" y="21132"/>
                  </a:lnTo>
                  <a:lnTo>
                    <a:pt x="18490" y="21516"/>
                  </a:lnTo>
                  <a:lnTo>
                    <a:pt x="18202" y="21948"/>
                  </a:lnTo>
                  <a:lnTo>
                    <a:pt x="17818" y="22428"/>
                  </a:lnTo>
                  <a:lnTo>
                    <a:pt x="17337" y="22909"/>
                  </a:lnTo>
                  <a:lnTo>
                    <a:pt x="17049" y="23101"/>
                  </a:lnTo>
                  <a:lnTo>
                    <a:pt x="16761" y="23341"/>
                  </a:lnTo>
                  <a:lnTo>
                    <a:pt x="16425" y="23485"/>
                  </a:lnTo>
                  <a:lnTo>
                    <a:pt x="16089" y="23629"/>
                  </a:lnTo>
                  <a:lnTo>
                    <a:pt x="15781" y="23744"/>
                  </a:lnTo>
                  <a:lnTo>
                    <a:pt x="15781" y="23744"/>
                  </a:lnTo>
                  <a:lnTo>
                    <a:pt x="15897" y="23725"/>
                  </a:lnTo>
                  <a:lnTo>
                    <a:pt x="16569" y="23629"/>
                  </a:lnTo>
                  <a:lnTo>
                    <a:pt x="17433" y="23437"/>
                  </a:lnTo>
                  <a:lnTo>
                    <a:pt x="18394" y="23149"/>
                  </a:lnTo>
                  <a:lnTo>
                    <a:pt x="19450" y="22765"/>
                  </a:lnTo>
                  <a:lnTo>
                    <a:pt x="20027" y="22476"/>
                  </a:lnTo>
                  <a:lnTo>
                    <a:pt x="20603" y="22188"/>
                  </a:lnTo>
                  <a:lnTo>
                    <a:pt x="21131" y="21900"/>
                  </a:lnTo>
                  <a:lnTo>
                    <a:pt x="21708" y="21516"/>
                  </a:lnTo>
                  <a:lnTo>
                    <a:pt x="22236" y="21132"/>
                  </a:lnTo>
                  <a:lnTo>
                    <a:pt x="22764" y="20699"/>
                  </a:lnTo>
                  <a:lnTo>
                    <a:pt x="23244" y="20171"/>
                  </a:lnTo>
                  <a:lnTo>
                    <a:pt x="23725" y="19643"/>
                  </a:lnTo>
                  <a:lnTo>
                    <a:pt x="24157" y="19067"/>
                  </a:lnTo>
                  <a:lnTo>
                    <a:pt x="24541" y="18394"/>
                  </a:lnTo>
                  <a:lnTo>
                    <a:pt x="24877" y="17722"/>
                  </a:lnTo>
                  <a:lnTo>
                    <a:pt x="25165" y="16954"/>
                  </a:lnTo>
                  <a:lnTo>
                    <a:pt x="25406" y="16137"/>
                  </a:lnTo>
                  <a:lnTo>
                    <a:pt x="25550" y="15273"/>
                  </a:lnTo>
                  <a:lnTo>
                    <a:pt x="25646" y="14312"/>
                  </a:lnTo>
                  <a:lnTo>
                    <a:pt x="25646" y="13352"/>
                  </a:lnTo>
                  <a:lnTo>
                    <a:pt x="25598" y="12247"/>
                  </a:lnTo>
                  <a:lnTo>
                    <a:pt x="25406" y="11094"/>
                  </a:lnTo>
                  <a:lnTo>
                    <a:pt x="25165" y="9894"/>
                  </a:lnTo>
                  <a:lnTo>
                    <a:pt x="24781" y="8597"/>
                  </a:lnTo>
                  <a:lnTo>
                    <a:pt x="24589" y="7973"/>
                  </a:lnTo>
                  <a:lnTo>
                    <a:pt x="24349" y="7397"/>
                  </a:lnTo>
                  <a:lnTo>
                    <a:pt x="24061" y="6820"/>
                  </a:lnTo>
                  <a:lnTo>
                    <a:pt x="23725" y="6244"/>
                  </a:lnTo>
                  <a:lnTo>
                    <a:pt x="23388" y="5716"/>
                  </a:lnTo>
                  <a:lnTo>
                    <a:pt x="23004" y="5187"/>
                  </a:lnTo>
                  <a:lnTo>
                    <a:pt x="22620" y="4707"/>
                  </a:lnTo>
                  <a:lnTo>
                    <a:pt x="22188" y="4275"/>
                  </a:lnTo>
                  <a:lnTo>
                    <a:pt x="21756" y="3843"/>
                  </a:lnTo>
                  <a:lnTo>
                    <a:pt x="21323" y="3410"/>
                  </a:lnTo>
                  <a:lnTo>
                    <a:pt x="20843" y="3026"/>
                  </a:lnTo>
                  <a:lnTo>
                    <a:pt x="20315" y="2642"/>
                  </a:lnTo>
                  <a:lnTo>
                    <a:pt x="19258" y="2018"/>
                  </a:lnTo>
                  <a:lnTo>
                    <a:pt x="18154" y="1441"/>
                  </a:lnTo>
                  <a:lnTo>
                    <a:pt x="17001" y="961"/>
                  </a:lnTo>
                  <a:lnTo>
                    <a:pt x="15849" y="577"/>
                  </a:lnTo>
                  <a:lnTo>
                    <a:pt x="14648" y="289"/>
                  </a:lnTo>
                  <a:lnTo>
                    <a:pt x="13447" y="97"/>
                  </a:lnTo>
                  <a:lnTo>
                    <a:pt x="12247" y="1"/>
                  </a:lnTo>
                  <a:close/>
                  <a:moveTo>
                    <a:pt x="15781" y="23744"/>
                  </a:move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5781" y="23744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fill="none" extrusionOk="0">
                  <a:moveTo>
                    <a:pt x="8837" y="241"/>
                  </a:moveTo>
                  <a:lnTo>
                    <a:pt x="8837" y="241"/>
                  </a:lnTo>
                  <a:lnTo>
                    <a:pt x="9941" y="97"/>
                  </a:lnTo>
                  <a:lnTo>
                    <a:pt x="11094" y="1"/>
                  </a:lnTo>
                  <a:lnTo>
                    <a:pt x="12247" y="1"/>
                  </a:lnTo>
                  <a:lnTo>
                    <a:pt x="13447" y="97"/>
                  </a:lnTo>
                  <a:lnTo>
                    <a:pt x="14648" y="289"/>
                  </a:lnTo>
                  <a:lnTo>
                    <a:pt x="15849" y="577"/>
                  </a:lnTo>
                  <a:lnTo>
                    <a:pt x="17001" y="961"/>
                  </a:lnTo>
                  <a:lnTo>
                    <a:pt x="18154" y="1441"/>
                  </a:lnTo>
                  <a:lnTo>
                    <a:pt x="19258" y="2018"/>
                  </a:lnTo>
                  <a:lnTo>
                    <a:pt x="20315" y="2642"/>
                  </a:lnTo>
                  <a:lnTo>
                    <a:pt x="20843" y="3026"/>
                  </a:lnTo>
                  <a:lnTo>
                    <a:pt x="21323" y="3410"/>
                  </a:lnTo>
                  <a:lnTo>
                    <a:pt x="21756" y="3843"/>
                  </a:lnTo>
                  <a:lnTo>
                    <a:pt x="22188" y="4275"/>
                  </a:lnTo>
                  <a:lnTo>
                    <a:pt x="22620" y="4707"/>
                  </a:lnTo>
                  <a:lnTo>
                    <a:pt x="23004" y="5187"/>
                  </a:lnTo>
                  <a:lnTo>
                    <a:pt x="23388" y="5716"/>
                  </a:lnTo>
                  <a:lnTo>
                    <a:pt x="23725" y="6244"/>
                  </a:lnTo>
                  <a:lnTo>
                    <a:pt x="24061" y="6820"/>
                  </a:lnTo>
                  <a:lnTo>
                    <a:pt x="24349" y="7397"/>
                  </a:lnTo>
                  <a:lnTo>
                    <a:pt x="24589" y="7973"/>
                  </a:lnTo>
                  <a:lnTo>
                    <a:pt x="24781" y="8597"/>
                  </a:lnTo>
                  <a:lnTo>
                    <a:pt x="24781" y="8597"/>
                  </a:lnTo>
                  <a:lnTo>
                    <a:pt x="25165" y="9894"/>
                  </a:lnTo>
                  <a:lnTo>
                    <a:pt x="25406" y="11094"/>
                  </a:lnTo>
                  <a:lnTo>
                    <a:pt x="25598" y="12247"/>
                  </a:lnTo>
                  <a:lnTo>
                    <a:pt x="25646" y="13352"/>
                  </a:lnTo>
                  <a:lnTo>
                    <a:pt x="25646" y="14312"/>
                  </a:lnTo>
                  <a:lnTo>
                    <a:pt x="25550" y="15273"/>
                  </a:lnTo>
                  <a:lnTo>
                    <a:pt x="25406" y="16137"/>
                  </a:lnTo>
                  <a:lnTo>
                    <a:pt x="25165" y="16954"/>
                  </a:lnTo>
                  <a:lnTo>
                    <a:pt x="24877" y="17722"/>
                  </a:lnTo>
                  <a:lnTo>
                    <a:pt x="24541" y="18394"/>
                  </a:lnTo>
                  <a:lnTo>
                    <a:pt x="24157" y="19067"/>
                  </a:lnTo>
                  <a:lnTo>
                    <a:pt x="23725" y="19643"/>
                  </a:lnTo>
                  <a:lnTo>
                    <a:pt x="23244" y="20171"/>
                  </a:lnTo>
                  <a:lnTo>
                    <a:pt x="22764" y="20699"/>
                  </a:lnTo>
                  <a:lnTo>
                    <a:pt x="22236" y="21132"/>
                  </a:lnTo>
                  <a:lnTo>
                    <a:pt x="21708" y="21516"/>
                  </a:lnTo>
                  <a:lnTo>
                    <a:pt x="21131" y="21900"/>
                  </a:lnTo>
                  <a:lnTo>
                    <a:pt x="20603" y="22188"/>
                  </a:lnTo>
                  <a:lnTo>
                    <a:pt x="20027" y="22476"/>
                  </a:lnTo>
                  <a:lnTo>
                    <a:pt x="19450" y="22765"/>
                  </a:lnTo>
                  <a:lnTo>
                    <a:pt x="18394" y="23149"/>
                  </a:lnTo>
                  <a:lnTo>
                    <a:pt x="17433" y="23437"/>
                  </a:lnTo>
                  <a:lnTo>
                    <a:pt x="16569" y="23629"/>
                  </a:lnTo>
                  <a:lnTo>
                    <a:pt x="15897" y="23725"/>
                  </a:ln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6089" y="23629"/>
                  </a:lnTo>
                  <a:lnTo>
                    <a:pt x="16425" y="23485"/>
                  </a:lnTo>
                  <a:lnTo>
                    <a:pt x="16761" y="23341"/>
                  </a:lnTo>
                  <a:lnTo>
                    <a:pt x="17049" y="23101"/>
                  </a:lnTo>
                  <a:lnTo>
                    <a:pt x="17337" y="22909"/>
                  </a:lnTo>
                  <a:lnTo>
                    <a:pt x="17818" y="22428"/>
                  </a:lnTo>
                  <a:lnTo>
                    <a:pt x="18202" y="21948"/>
                  </a:lnTo>
                  <a:lnTo>
                    <a:pt x="18490" y="21516"/>
                  </a:lnTo>
                  <a:lnTo>
                    <a:pt x="18730" y="21132"/>
                  </a:lnTo>
                  <a:lnTo>
                    <a:pt x="18730" y="21132"/>
                  </a:lnTo>
                  <a:lnTo>
                    <a:pt x="19114" y="21228"/>
                  </a:lnTo>
                  <a:lnTo>
                    <a:pt x="19498" y="21228"/>
                  </a:lnTo>
                  <a:lnTo>
                    <a:pt x="19979" y="21180"/>
                  </a:lnTo>
                  <a:lnTo>
                    <a:pt x="20507" y="21036"/>
                  </a:lnTo>
                  <a:lnTo>
                    <a:pt x="20795" y="20940"/>
                  </a:lnTo>
                  <a:lnTo>
                    <a:pt x="21083" y="20748"/>
                  </a:lnTo>
                  <a:lnTo>
                    <a:pt x="21323" y="20555"/>
                  </a:lnTo>
                  <a:lnTo>
                    <a:pt x="21612" y="20315"/>
                  </a:lnTo>
                  <a:lnTo>
                    <a:pt x="21804" y="19979"/>
                  </a:lnTo>
                  <a:lnTo>
                    <a:pt x="22044" y="19643"/>
                  </a:lnTo>
                  <a:lnTo>
                    <a:pt x="22044" y="19643"/>
                  </a:lnTo>
                  <a:lnTo>
                    <a:pt x="22236" y="19115"/>
                  </a:lnTo>
                  <a:lnTo>
                    <a:pt x="22428" y="18634"/>
                  </a:lnTo>
                  <a:lnTo>
                    <a:pt x="22476" y="18202"/>
                  </a:lnTo>
                  <a:lnTo>
                    <a:pt x="22476" y="17818"/>
                  </a:lnTo>
                  <a:lnTo>
                    <a:pt x="22476" y="17434"/>
                  </a:lnTo>
                  <a:lnTo>
                    <a:pt x="22380" y="17098"/>
                  </a:lnTo>
                  <a:lnTo>
                    <a:pt x="22236" y="16761"/>
                  </a:lnTo>
                  <a:lnTo>
                    <a:pt x="22092" y="16521"/>
                  </a:lnTo>
                  <a:lnTo>
                    <a:pt x="21900" y="16233"/>
                  </a:lnTo>
                  <a:lnTo>
                    <a:pt x="21660" y="16041"/>
                  </a:lnTo>
                  <a:lnTo>
                    <a:pt x="21227" y="15657"/>
                  </a:lnTo>
                  <a:lnTo>
                    <a:pt x="20747" y="15369"/>
                  </a:lnTo>
                  <a:lnTo>
                    <a:pt x="20363" y="15225"/>
                  </a:lnTo>
                  <a:lnTo>
                    <a:pt x="15224" y="12151"/>
                  </a:lnTo>
                  <a:lnTo>
                    <a:pt x="15224" y="12151"/>
                  </a:lnTo>
                  <a:lnTo>
                    <a:pt x="15032" y="11719"/>
                  </a:lnTo>
                  <a:lnTo>
                    <a:pt x="14600" y="10566"/>
                  </a:lnTo>
                  <a:lnTo>
                    <a:pt x="14312" y="9798"/>
                  </a:lnTo>
                  <a:lnTo>
                    <a:pt x="14072" y="8933"/>
                  </a:lnTo>
                  <a:lnTo>
                    <a:pt x="13783" y="8069"/>
                  </a:lnTo>
                  <a:lnTo>
                    <a:pt x="13591" y="7108"/>
                  </a:lnTo>
                  <a:lnTo>
                    <a:pt x="13591" y="7108"/>
                  </a:lnTo>
                  <a:lnTo>
                    <a:pt x="13591" y="7685"/>
                  </a:lnTo>
                  <a:lnTo>
                    <a:pt x="13447" y="8261"/>
                  </a:lnTo>
                  <a:lnTo>
                    <a:pt x="13159" y="9558"/>
                  </a:lnTo>
                  <a:lnTo>
                    <a:pt x="13063" y="10182"/>
                  </a:lnTo>
                  <a:lnTo>
                    <a:pt x="13015" y="10758"/>
                  </a:lnTo>
                  <a:lnTo>
                    <a:pt x="13015" y="10998"/>
                  </a:lnTo>
                  <a:lnTo>
                    <a:pt x="13063" y="11239"/>
                  </a:lnTo>
                  <a:lnTo>
                    <a:pt x="13159" y="11431"/>
                  </a:lnTo>
                  <a:lnTo>
                    <a:pt x="13303" y="11623"/>
                  </a:lnTo>
                  <a:lnTo>
                    <a:pt x="9077" y="10566"/>
                  </a:lnTo>
                  <a:lnTo>
                    <a:pt x="9077" y="10566"/>
                  </a:lnTo>
                  <a:lnTo>
                    <a:pt x="9077" y="9990"/>
                  </a:lnTo>
                  <a:lnTo>
                    <a:pt x="9125" y="9366"/>
                  </a:lnTo>
                  <a:lnTo>
                    <a:pt x="9221" y="8693"/>
                  </a:lnTo>
                  <a:lnTo>
                    <a:pt x="9317" y="8069"/>
                  </a:lnTo>
                  <a:lnTo>
                    <a:pt x="9605" y="7060"/>
                  </a:lnTo>
                  <a:lnTo>
                    <a:pt x="9701" y="6676"/>
                  </a:lnTo>
                  <a:lnTo>
                    <a:pt x="9701" y="6676"/>
                  </a:lnTo>
                  <a:lnTo>
                    <a:pt x="9509" y="6772"/>
                  </a:lnTo>
                  <a:lnTo>
                    <a:pt x="9365" y="6964"/>
                  </a:lnTo>
                  <a:lnTo>
                    <a:pt x="9077" y="7397"/>
                  </a:lnTo>
                  <a:lnTo>
                    <a:pt x="8837" y="7877"/>
                  </a:lnTo>
                  <a:lnTo>
                    <a:pt x="8645" y="8405"/>
                  </a:lnTo>
                  <a:lnTo>
                    <a:pt x="8549" y="8933"/>
                  </a:lnTo>
                  <a:lnTo>
                    <a:pt x="8453" y="9462"/>
                  </a:lnTo>
                  <a:lnTo>
                    <a:pt x="8357" y="10422"/>
                  </a:lnTo>
                  <a:lnTo>
                    <a:pt x="5283" y="9654"/>
                  </a:lnTo>
                  <a:lnTo>
                    <a:pt x="5283" y="9654"/>
                  </a:lnTo>
                  <a:lnTo>
                    <a:pt x="5475" y="8789"/>
                  </a:lnTo>
                  <a:lnTo>
                    <a:pt x="5715" y="7973"/>
                  </a:lnTo>
                  <a:lnTo>
                    <a:pt x="5907" y="7589"/>
                  </a:lnTo>
                  <a:lnTo>
                    <a:pt x="6051" y="7204"/>
                  </a:lnTo>
                  <a:lnTo>
                    <a:pt x="6051" y="7204"/>
                  </a:lnTo>
                  <a:lnTo>
                    <a:pt x="5331" y="7637"/>
                  </a:lnTo>
                  <a:lnTo>
                    <a:pt x="4707" y="8117"/>
                  </a:lnTo>
                  <a:lnTo>
                    <a:pt x="4130" y="8645"/>
                  </a:lnTo>
                  <a:lnTo>
                    <a:pt x="3602" y="9221"/>
                  </a:lnTo>
                  <a:lnTo>
                    <a:pt x="3122" y="9846"/>
                  </a:lnTo>
                  <a:lnTo>
                    <a:pt x="2738" y="10422"/>
                  </a:lnTo>
                  <a:lnTo>
                    <a:pt x="2401" y="11046"/>
                  </a:lnTo>
                  <a:lnTo>
                    <a:pt x="2065" y="11671"/>
                  </a:lnTo>
                  <a:lnTo>
                    <a:pt x="1825" y="12247"/>
                  </a:lnTo>
                  <a:lnTo>
                    <a:pt x="1633" y="12775"/>
                  </a:lnTo>
                  <a:lnTo>
                    <a:pt x="1345" y="13688"/>
                  </a:lnTo>
                  <a:lnTo>
                    <a:pt x="1201" y="14312"/>
                  </a:lnTo>
                  <a:lnTo>
                    <a:pt x="1153" y="14552"/>
                  </a:lnTo>
                  <a:lnTo>
                    <a:pt x="1153" y="14552"/>
                  </a:lnTo>
                  <a:lnTo>
                    <a:pt x="817" y="13928"/>
                  </a:lnTo>
                  <a:lnTo>
                    <a:pt x="577" y="13304"/>
                  </a:lnTo>
                  <a:lnTo>
                    <a:pt x="384" y="12631"/>
                  </a:lnTo>
                  <a:lnTo>
                    <a:pt x="192" y="12055"/>
                  </a:lnTo>
                  <a:lnTo>
                    <a:pt x="96" y="11431"/>
                  </a:lnTo>
                  <a:lnTo>
                    <a:pt x="0" y="10806"/>
                  </a:lnTo>
                  <a:lnTo>
                    <a:pt x="0" y="10230"/>
                  </a:lnTo>
                  <a:lnTo>
                    <a:pt x="0" y="9606"/>
                  </a:lnTo>
                  <a:lnTo>
                    <a:pt x="48" y="9029"/>
                  </a:lnTo>
                  <a:lnTo>
                    <a:pt x="144" y="8453"/>
                  </a:lnTo>
                  <a:lnTo>
                    <a:pt x="240" y="7925"/>
                  </a:lnTo>
                  <a:lnTo>
                    <a:pt x="432" y="7348"/>
                  </a:lnTo>
                  <a:lnTo>
                    <a:pt x="625" y="6820"/>
                  </a:lnTo>
                  <a:lnTo>
                    <a:pt x="817" y="6292"/>
                  </a:lnTo>
                  <a:lnTo>
                    <a:pt x="1105" y="5812"/>
                  </a:lnTo>
                  <a:lnTo>
                    <a:pt x="1393" y="5331"/>
                  </a:lnTo>
                  <a:lnTo>
                    <a:pt x="1681" y="4851"/>
                  </a:lnTo>
                  <a:lnTo>
                    <a:pt x="2017" y="4371"/>
                  </a:lnTo>
                  <a:lnTo>
                    <a:pt x="2401" y="3939"/>
                  </a:lnTo>
                  <a:lnTo>
                    <a:pt x="2786" y="3506"/>
                  </a:lnTo>
                  <a:lnTo>
                    <a:pt x="3218" y="3122"/>
                  </a:lnTo>
                  <a:lnTo>
                    <a:pt x="3650" y="2738"/>
                  </a:lnTo>
                  <a:lnTo>
                    <a:pt x="4563" y="2066"/>
                  </a:lnTo>
                  <a:lnTo>
                    <a:pt x="5571" y="1441"/>
                  </a:lnTo>
                  <a:lnTo>
                    <a:pt x="6628" y="961"/>
                  </a:lnTo>
                  <a:lnTo>
                    <a:pt x="7732" y="529"/>
                  </a:lnTo>
                  <a:lnTo>
                    <a:pt x="8309" y="385"/>
                  </a:lnTo>
                  <a:lnTo>
                    <a:pt x="8837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extrusionOk="0">
                  <a:moveTo>
                    <a:pt x="1969" y="0"/>
                  </a:move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fill="none" extrusionOk="0">
                  <a:moveTo>
                    <a:pt x="2449" y="0"/>
                  </a:moveTo>
                  <a:lnTo>
                    <a:pt x="2449" y="0"/>
                  </a:lnTo>
                  <a:lnTo>
                    <a:pt x="1969" y="0"/>
                  </a:ln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lnTo>
                    <a:pt x="24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extrusionOk="0">
                  <a:moveTo>
                    <a:pt x="1585" y="0"/>
                  </a:move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extrusionOk="0">
                  <a:moveTo>
                    <a:pt x="385" y="1"/>
                  </a:move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529" y="49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extrusionOk="0">
                  <a:moveTo>
                    <a:pt x="289" y="0"/>
                  </a:move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fill="none" extrusionOk="0">
                  <a:moveTo>
                    <a:pt x="289" y="0"/>
                  </a:moveTo>
                  <a:lnTo>
                    <a:pt x="289" y="0"/>
                  </a:ln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385" y="48"/>
                  </a:lnTo>
                  <a:lnTo>
                    <a:pt x="2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extrusionOk="0">
                  <a:moveTo>
                    <a:pt x="1586" y="1"/>
                  </a:move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fill="none" extrusionOk="0">
                  <a:moveTo>
                    <a:pt x="15321" y="5283"/>
                  </a:move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lnTo>
                    <a:pt x="1" y="1777"/>
                  </a:ln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extrusionOk="0">
                  <a:moveTo>
                    <a:pt x="480" y="0"/>
                  </a:move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fill="none" extrusionOk="0">
                  <a:moveTo>
                    <a:pt x="480" y="0"/>
                  </a:moveTo>
                  <a:lnTo>
                    <a:pt x="0" y="4226"/>
                  </a:ln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41"/>
            <p:cNvSpPr/>
            <p:nvPr/>
          </p:nvSpPr>
          <p:spPr>
            <a:xfrm>
              <a:off x="2123100" y="3012350"/>
              <a:ext cx="202925" cy="156125"/>
            </a:xfrm>
            <a:custGeom>
              <a:avLst/>
              <a:gdLst/>
              <a:ahLst/>
              <a:cxnLst/>
              <a:rect l="l" t="t" r="r" b="b"/>
              <a:pathLst>
                <a:path w="8117" h="6245" extrusionOk="0">
                  <a:moveTo>
                    <a:pt x="241" y="1"/>
                  </a:moveTo>
                  <a:lnTo>
                    <a:pt x="1" y="5716"/>
                  </a:lnTo>
                  <a:lnTo>
                    <a:pt x="1057" y="5908"/>
                  </a:lnTo>
                  <a:lnTo>
                    <a:pt x="2114" y="6052"/>
                  </a:lnTo>
                  <a:lnTo>
                    <a:pt x="3410" y="6196"/>
                  </a:lnTo>
                  <a:lnTo>
                    <a:pt x="4755" y="6244"/>
                  </a:lnTo>
                  <a:lnTo>
                    <a:pt x="5379" y="6244"/>
                  </a:lnTo>
                  <a:lnTo>
                    <a:pt x="6004" y="6196"/>
                  </a:lnTo>
                  <a:lnTo>
                    <a:pt x="6532" y="6100"/>
                  </a:lnTo>
                  <a:lnTo>
                    <a:pt x="7012" y="5956"/>
                  </a:lnTo>
                  <a:lnTo>
                    <a:pt x="7444" y="5764"/>
                  </a:lnTo>
                  <a:lnTo>
                    <a:pt x="7589" y="5620"/>
                  </a:lnTo>
                  <a:lnTo>
                    <a:pt x="7685" y="5476"/>
                  </a:lnTo>
                  <a:lnTo>
                    <a:pt x="7925" y="5187"/>
                  </a:lnTo>
                  <a:lnTo>
                    <a:pt x="8021" y="4851"/>
                  </a:lnTo>
                  <a:lnTo>
                    <a:pt x="8117" y="4467"/>
                  </a:lnTo>
                  <a:lnTo>
                    <a:pt x="8117" y="4083"/>
                  </a:lnTo>
                  <a:lnTo>
                    <a:pt x="8069" y="3699"/>
                  </a:lnTo>
                  <a:lnTo>
                    <a:pt x="7973" y="3314"/>
                  </a:lnTo>
                  <a:lnTo>
                    <a:pt x="7829" y="2930"/>
                  </a:lnTo>
                  <a:lnTo>
                    <a:pt x="7685" y="2546"/>
                  </a:lnTo>
                  <a:lnTo>
                    <a:pt x="7444" y="2210"/>
                  </a:lnTo>
                  <a:lnTo>
                    <a:pt x="7252" y="1874"/>
                  </a:lnTo>
                  <a:lnTo>
                    <a:pt x="6964" y="1586"/>
                  </a:lnTo>
                  <a:lnTo>
                    <a:pt x="6724" y="1345"/>
                  </a:lnTo>
                  <a:lnTo>
                    <a:pt x="6436" y="1105"/>
                  </a:lnTo>
                  <a:lnTo>
                    <a:pt x="6148" y="961"/>
                  </a:lnTo>
                  <a:lnTo>
                    <a:pt x="5812" y="865"/>
                  </a:lnTo>
                  <a:lnTo>
                    <a:pt x="5523" y="865"/>
                  </a:lnTo>
                  <a:lnTo>
                    <a:pt x="4851" y="817"/>
                  </a:lnTo>
                  <a:lnTo>
                    <a:pt x="4035" y="721"/>
                  </a:lnTo>
                  <a:lnTo>
                    <a:pt x="2306" y="433"/>
                  </a:lnTo>
                  <a:lnTo>
                    <a:pt x="865" y="145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41"/>
            <p:cNvSpPr/>
            <p:nvPr/>
          </p:nvSpPr>
          <p:spPr>
            <a:xfrm>
              <a:off x="1758100" y="2821450"/>
              <a:ext cx="142900" cy="145300"/>
            </a:xfrm>
            <a:custGeom>
              <a:avLst/>
              <a:gdLst/>
              <a:ahLst/>
              <a:cxnLst/>
              <a:rect l="l" t="t" r="r" b="b"/>
              <a:pathLst>
                <a:path w="5716" h="5812" extrusionOk="0">
                  <a:moveTo>
                    <a:pt x="1730" y="1"/>
                  </a:moveTo>
                  <a:lnTo>
                    <a:pt x="1682" y="49"/>
                  </a:lnTo>
                  <a:lnTo>
                    <a:pt x="1634" y="97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94" y="1730"/>
                  </a:lnTo>
                  <a:lnTo>
                    <a:pt x="2882" y="2066"/>
                  </a:lnTo>
                  <a:lnTo>
                    <a:pt x="2354" y="1730"/>
                  </a:lnTo>
                  <a:lnTo>
                    <a:pt x="1586" y="1297"/>
                  </a:lnTo>
                  <a:lnTo>
                    <a:pt x="1202" y="1057"/>
                  </a:lnTo>
                  <a:lnTo>
                    <a:pt x="865" y="961"/>
                  </a:lnTo>
                  <a:lnTo>
                    <a:pt x="577" y="913"/>
                  </a:lnTo>
                  <a:lnTo>
                    <a:pt x="529" y="961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8"/>
                  </a:lnTo>
                  <a:lnTo>
                    <a:pt x="913" y="1874"/>
                  </a:lnTo>
                  <a:lnTo>
                    <a:pt x="1250" y="2162"/>
                  </a:lnTo>
                  <a:lnTo>
                    <a:pt x="1826" y="2738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778" y="2786"/>
                  </a:lnTo>
                  <a:lnTo>
                    <a:pt x="1057" y="2498"/>
                  </a:lnTo>
                  <a:lnTo>
                    <a:pt x="673" y="2354"/>
                  </a:lnTo>
                  <a:lnTo>
                    <a:pt x="337" y="2258"/>
                  </a:lnTo>
                  <a:lnTo>
                    <a:pt x="49" y="2258"/>
                  </a:lnTo>
                  <a:lnTo>
                    <a:pt x="1" y="2354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94" y="3411"/>
                  </a:lnTo>
                  <a:lnTo>
                    <a:pt x="1730" y="3603"/>
                  </a:lnTo>
                  <a:lnTo>
                    <a:pt x="1730" y="3603"/>
                  </a:lnTo>
                  <a:lnTo>
                    <a:pt x="1394" y="3555"/>
                  </a:lnTo>
                  <a:lnTo>
                    <a:pt x="529" y="3555"/>
                  </a:lnTo>
                  <a:lnTo>
                    <a:pt x="289" y="3603"/>
                  </a:lnTo>
                  <a:lnTo>
                    <a:pt x="145" y="3651"/>
                  </a:lnTo>
                  <a:lnTo>
                    <a:pt x="97" y="3699"/>
                  </a:lnTo>
                  <a:lnTo>
                    <a:pt x="49" y="3747"/>
                  </a:lnTo>
                  <a:lnTo>
                    <a:pt x="97" y="3843"/>
                  </a:lnTo>
                  <a:lnTo>
                    <a:pt x="241" y="3939"/>
                  </a:lnTo>
                  <a:lnTo>
                    <a:pt x="625" y="4179"/>
                  </a:lnTo>
                  <a:lnTo>
                    <a:pt x="1202" y="4371"/>
                  </a:lnTo>
                  <a:lnTo>
                    <a:pt x="1730" y="4515"/>
                  </a:lnTo>
                  <a:lnTo>
                    <a:pt x="1826" y="4755"/>
                  </a:lnTo>
                  <a:lnTo>
                    <a:pt x="1970" y="4995"/>
                  </a:lnTo>
                  <a:lnTo>
                    <a:pt x="2114" y="5187"/>
                  </a:lnTo>
                  <a:lnTo>
                    <a:pt x="2306" y="5380"/>
                  </a:lnTo>
                  <a:lnTo>
                    <a:pt x="2594" y="5572"/>
                  </a:lnTo>
                  <a:lnTo>
                    <a:pt x="2882" y="5716"/>
                  </a:lnTo>
                  <a:lnTo>
                    <a:pt x="3219" y="5812"/>
                  </a:lnTo>
                  <a:lnTo>
                    <a:pt x="3555" y="5812"/>
                  </a:lnTo>
                  <a:lnTo>
                    <a:pt x="3891" y="5716"/>
                  </a:lnTo>
                  <a:lnTo>
                    <a:pt x="4227" y="5620"/>
                  </a:lnTo>
                  <a:lnTo>
                    <a:pt x="4515" y="5428"/>
                  </a:lnTo>
                  <a:lnTo>
                    <a:pt x="4755" y="5187"/>
                  </a:lnTo>
                  <a:lnTo>
                    <a:pt x="5284" y="4515"/>
                  </a:lnTo>
                  <a:lnTo>
                    <a:pt x="5476" y="4275"/>
                  </a:lnTo>
                  <a:lnTo>
                    <a:pt x="5620" y="3987"/>
                  </a:lnTo>
                  <a:lnTo>
                    <a:pt x="5668" y="3699"/>
                  </a:lnTo>
                  <a:lnTo>
                    <a:pt x="5716" y="3411"/>
                  </a:lnTo>
                  <a:lnTo>
                    <a:pt x="5668" y="3122"/>
                  </a:lnTo>
                  <a:lnTo>
                    <a:pt x="5620" y="2834"/>
                  </a:lnTo>
                  <a:lnTo>
                    <a:pt x="5476" y="2546"/>
                  </a:lnTo>
                  <a:lnTo>
                    <a:pt x="5332" y="2306"/>
                  </a:lnTo>
                  <a:lnTo>
                    <a:pt x="5188" y="1730"/>
                  </a:lnTo>
                  <a:lnTo>
                    <a:pt x="4996" y="913"/>
                  </a:lnTo>
                  <a:lnTo>
                    <a:pt x="4851" y="529"/>
                  </a:lnTo>
                  <a:lnTo>
                    <a:pt x="4707" y="241"/>
                  </a:lnTo>
                  <a:lnTo>
                    <a:pt x="4563" y="49"/>
                  </a:lnTo>
                  <a:lnTo>
                    <a:pt x="4467" y="1"/>
                  </a:lnTo>
                  <a:lnTo>
                    <a:pt x="4419" y="49"/>
                  </a:lnTo>
                  <a:lnTo>
                    <a:pt x="4275" y="145"/>
                  </a:lnTo>
                  <a:lnTo>
                    <a:pt x="4179" y="289"/>
                  </a:lnTo>
                  <a:lnTo>
                    <a:pt x="4131" y="481"/>
                  </a:lnTo>
                  <a:lnTo>
                    <a:pt x="4131" y="721"/>
                  </a:lnTo>
                  <a:lnTo>
                    <a:pt x="4131" y="1249"/>
                  </a:lnTo>
                  <a:lnTo>
                    <a:pt x="4179" y="1682"/>
                  </a:lnTo>
                  <a:lnTo>
                    <a:pt x="3699" y="1682"/>
                  </a:lnTo>
                  <a:lnTo>
                    <a:pt x="3171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7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7" name="Google Shape;2647;p41"/>
          <p:cNvGrpSpPr/>
          <p:nvPr/>
        </p:nvGrpSpPr>
        <p:grpSpPr>
          <a:xfrm flipH="1">
            <a:off x="64893" y="1633733"/>
            <a:ext cx="2569516" cy="3053108"/>
            <a:chOff x="1856550" y="593100"/>
            <a:chExt cx="1159850" cy="1401150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648" name="Google Shape;2648;p41"/>
            <p:cNvSpPr/>
            <p:nvPr/>
          </p:nvSpPr>
          <p:spPr>
            <a:xfrm>
              <a:off x="2866300" y="1556000"/>
              <a:ext cx="150100" cy="141700"/>
            </a:xfrm>
            <a:custGeom>
              <a:avLst/>
              <a:gdLst/>
              <a:ahLst/>
              <a:cxnLst/>
              <a:rect l="l" t="t" r="r" b="b"/>
              <a:pathLst>
                <a:path w="6004" h="5668" extrusionOk="0">
                  <a:moveTo>
                    <a:pt x="2305" y="0"/>
                  </a:moveTo>
                  <a:lnTo>
                    <a:pt x="2017" y="48"/>
                  </a:lnTo>
                  <a:lnTo>
                    <a:pt x="1729" y="96"/>
                  </a:lnTo>
                  <a:lnTo>
                    <a:pt x="1489" y="240"/>
                  </a:lnTo>
                  <a:lnTo>
                    <a:pt x="1201" y="384"/>
                  </a:lnTo>
                  <a:lnTo>
                    <a:pt x="1009" y="625"/>
                  </a:lnTo>
                  <a:lnTo>
                    <a:pt x="432" y="1249"/>
                  </a:lnTo>
                  <a:lnTo>
                    <a:pt x="240" y="1537"/>
                  </a:lnTo>
                  <a:lnTo>
                    <a:pt x="96" y="1825"/>
                  </a:lnTo>
                  <a:lnTo>
                    <a:pt x="0" y="2161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192" y="3122"/>
                  </a:lnTo>
                  <a:lnTo>
                    <a:pt x="336" y="3458"/>
                  </a:lnTo>
                  <a:lnTo>
                    <a:pt x="576" y="3698"/>
                  </a:lnTo>
                  <a:lnTo>
                    <a:pt x="817" y="3842"/>
                  </a:lnTo>
                  <a:lnTo>
                    <a:pt x="1057" y="3986"/>
                  </a:lnTo>
                  <a:lnTo>
                    <a:pt x="1297" y="4082"/>
                  </a:lnTo>
                  <a:lnTo>
                    <a:pt x="1537" y="4130"/>
                  </a:lnTo>
                  <a:lnTo>
                    <a:pt x="1777" y="4611"/>
                  </a:lnTo>
                  <a:lnTo>
                    <a:pt x="2065" y="5139"/>
                  </a:lnTo>
                  <a:lnTo>
                    <a:pt x="2305" y="5523"/>
                  </a:lnTo>
                  <a:lnTo>
                    <a:pt x="2449" y="5619"/>
                  </a:lnTo>
                  <a:lnTo>
                    <a:pt x="2546" y="5667"/>
                  </a:lnTo>
                  <a:lnTo>
                    <a:pt x="2594" y="5619"/>
                  </a:lnTo>
                  <a:lnTo>
                    <a:pt x="2642" y="5571"/>
                  </a:lnTo>
                  <a:lnTo>
                    <a:pt x="2690" y="5379"/>
                  </a:lnTo>
                  <a:lnTo>
                    <a:pt x="2690" y="5139"/>
                  </a:lnTo>
                  <a:lnTo>
                    <a:pt x="2642" y="4851"/>
                  </a:lnTo>
                  <a:lnTo>
                    <a:pt x="2546" y="4322"/>
                  </a:lnTo>
                  <a:lnTo>
                    <a:pt x="2449" y="3986"/>
                  </a:lnTo>
                  <a:lnTo>
                    <a:pt x="2690" y="4322"/>
                  </a:lnTo>
                  <a:lnTo>
                    <a:pt x="3074" y="4851"/>
                  </a:lnTo>
                  <a:lnTo>
                    <a:pt x="3314" y="5091"/>
                  </a:lnTo>
                  <a:lnTo>
                    <a:pt x="3554" y="5331"/>
                  </a:lnTo>
                  <a:lnTo>
                    <a:pt x="3794" y="5475"/>
                  </a:lnTo>
                  <a:lnTo>
                    <a:pt x="4034" y="5475"/>
                  </a:lnTo>
                  <a:lnTo>
                    <a:pt x="4034" y="5379"/>
                  </a:lnTo>
                  <a:lnTo>
                    <a:pt x="3986" y="5139"/>
                  </a:lnTo>
                  <a:lnTo>
                    <a:pt x="3842" y="4851"/>
                  </a:lnTo>
                  <a:lnTo>
                    <a:pt x="3650" y="4467"/>
                  </a:lnTo>
                  <a:lnTo>
                    <a:pt x="3266" y="3842"/>
                  </a:lnTo>
                  <a:lnTo>
                    <a:pt x="3026" y="3554"/>
                  </a:lnTo>
                  <a:lnTo>
                    <a:pt x="3314" y="3746"/>
                  </a:lnTo>
                  <a:lnTo>
                    <a:pt x="3938" y="4274"/>
                  </a:lnTo>
                  <a:lnTo>
                    <a:pt x="4274" y="4515"/>
                  </a:lnTo>
                  <a:lnTo>
                    <a:pt x="4659" y="4707"/>
                  </a:lnTo>
                  <a:lnTo>
                    <a:pt x="4947" y="4851"/>
                  </a:lnTo>
                  <a:lnTo>
                    <a:pt x="5187" y="4851"/>
                  </a:lnTo>
                  <a:lnTo>
                    <a:pt x="5235" y="4803"/>
                  </a:lnTo>
                  <a:lnTo>
                    <a:pt x="5283" y="4707"/>
                  </a:lnTo>
                  <a:lnTo>
                    <a:pt x="5187" y="4467"/>
                  </a:lnTo>
                  <a:lnTo>
                    <a:pt x="5043" y="4130"/>
                  </a:lnTo>
                  <a:lnTo>
                    <a:pt x="4755" y="3794"/>
                  </a:lnTo>
                  <a:lnTo>
                    <a:pt x="4178" y="3074"/>
                  </a:lnTo>
                  <a:lnTo>
                    <a:pt x="3794" y="2642"/>
                  </a:lnTo>
                  <a:lnTo>
                    <a:pt x="4178" y="2882"/>
                  </a:lnTo>
                  <a:lnTo>
                    <a:pt x="4803" y="3218"/>
                  </a:lnTo>
                  <a:lnTo>
                    <a:pt x="5139" y="3362"/>
                  </a:lnTo>
                  <a:lnTo>
                    <a:pt x="5475" y="3506"/>
                  </a:lnTo>
                  <a:lnTo>
                    <a:pt x="5715" y="3554"/>
                  </a:lnTo>
                  <a:lnTo>
                    <a:pt x="5955" y="3554"/>
                  </a:lnTo>
                  <a:lnTo>
                    <a:pt x="6003" y="3506"/>
                  </a:lnTo>
                  <a:lnTo>
                    <a:pt x="6003" y="3458"/>
                  </a:lnTo>
                  <a:lnTo>
                    <a:pt x="5859" y="3266"/>
                  </a:lnTo>
                  <a:lnTo>
                    <a:pt x="5667" y="3026"/>
                  </a:lnTo>
                  <a:lnTo>
                    <a:pt x="5331" y="2738"/>
                  </a:lnTo>
                  <a:lnTo>
                    <a:pt x="4611" y="2209"/>
                  </a:lnTo>
                  <a:lnTo>
                    <a:pt x="4034" y="1777"/>
                  </a:lnTo>
                  <a:lnTo>
                    <a:pt x="4034" y="1537"/>
                  </a:lnTo>
                  <a:lnTo>
                    <a:pt x="3986" y="1297"/>
                  </a:lnTo>
                  <a:lnTo>
                    <a:pt x="4419" y="1297"/>
                  </a:lnTo>
                  <a:lnTo>
                    <a:pt x="4899" y="1201"/>
                  </a:lnTo>
                  <a:lnTo>
                    <a:pt x="5139" y="1153"/>
                  </a:lnTo>
                  <a:lnTo>
                    <a:pt x="5331" y="1057"/>
                  </a:lnTo>
                  <a:lnTo>
                    <a:pt x="5475" y="961"/>
                  </a:lnTo>
                  <a:lnTo>
                    <a:pt x="5571" y="817"/>
                  </a:lnTo>
                  <a:lnTo>
                    <a:pt x="5571" y="721"/>
                  </a:lnTo>
                  <a:lnTo>
                    <a:pt x="5523" y="673"/>
                  </a:lnTo>
                  <a:lnTo>
                    <a:pt x="5331" y="528"/>
                  </a:lnTo>
                  <a:lnTo>
                    <a:pt x="4995" y="432"/>
                  </a:lnTo>
                  <a:lnTo>
                    <a:pt x="4611" y="336"/>
                  </a:lnTo>
                  <a:lnTo>
                    <a:pt x="3794" y="288"/>
                  </a:lnTo>
                  <a:lnTo>
                    <a:pt x="3170" y="240"/>
                  </a:lnTo>
                  <a:lnTo>
                    <a:pt x="2882" y="144"/>
                  </a:lnTo>
                  <a:lnTo>
                    <a:pt x="2594" y="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extrusionOk="0">
                  <a:moveTo>
                    <a:pt x="384" y="0"/>
                  </a:moveTo>
                  <a:lnTo>
                    <a:pt x="0" y="4851"/>
                  </a:lnTo>
                  <a:lnTo>
                    <a:pt x="16089" y="14024"/>
                  </a:lnTo>
                  <a:lnTo>
                    <a:pt x="17529" y="12055"/>
                  </a:lnTo>
                  <a:lnTo>
                    <a:pt x="17193" y="11622"/>
                  </a:lnTo>
                  <a:lnTo>
                    <a:pt x="16761" y="11190"/>
                  </a:lnTo>
                  <a:lnTo>
                    <a:pt x="15752" y="10230"/>
                  </a:lnTo>
                  <a:lnTo>
                    <a:pt x="14648" y="9221"/>
                  </a:lnTo>
                  <a:lnTo>
                    <a:pt x="13351" y="8213"/>
                  </a:lnTo>
                  <a:lnTo>
                    <a:pt x="11958" y="7204"/>
                  </a:lnTo>
                  <a:lnTo>
                    <a:pt x="10566" y="6244"/>
                  </a:lnTo>
                  <a:lnTo>
                    <a:pt x="9077" y="5235"/>
                  </a:lnTo>
                  <a:lnTo>
                    <a:pt x="7636" y="4323"/>
                  </a:lnTo>
                  <a:lnTo>
                    <a:pt x="4899" y="2594"/>
                  </a:lnTo>
                  <a:lnTo>
                    <a:pt x="2594" y="1249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fill="none" extrusionOk="0">
                  <a:moveTo>
                    <a:pt x="384" y="0"/>
                  </a:moveTo>
                  <a:lnTo>
                    <a:pt x="384" y="0"/>
                  </a:lnTo>
                  <a:lnTo>
                    <a:pt x="2594" y="1249"/>
                  </a:lnTo>
                  <a:lnTo>
                    <a:pt x="4899" y="2594"/>
                  </a:lnTo>
                  <a:lnTo>
                    <a:pt x="7636" y="4323"/>
                  </a:lnTo>
                  <a:lnTo>
                    <a:pt x="9077" y="5235"/>
                  </a:lnTo>
                  <a:lnTo>
                    <a:pt x="10566" y="6244"/>
                  </a:lnTo>
                  <a:lnTo>
                    <a:pt x="11958" y="7204"/>
                  </a:lnTo>
                  <a:lnTo>
                    <a:pt x="13351" y="8213"/>
                  </a:lnTo>
                  <a:lnTo>
                    <a:pt x="14648" y="9221"/>
                  </a:lnTo>
                  <a:lnTo>
                    <a:pt x="15752" y="10230"/>
                  </a:lnTo>
                  <a:lnTo>
                    <a:pt x="16761" y="11190"/>
                  </a:lnTo>
                  <a:lnTo>
                    <a:pt x="17193" y="11622"/>
                  </a:lnTo>
                  <a:lnTo>
                    <a:pt x="17529" y="12055"/>
                  </a:lnTo>
                  <a:lnTo>
                    <a:pt x="16089" y="14024"/>
                  </a:lnTo>
                  <a:lnTo>
                    <a:pt x="0" y="485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extrusionOk="0">
                  <a:moveTo>
                    <a:pt x="961" y="1"/>
                  </a:moveTo>
                  <a:lnTo>
                    <a:pt x="480" y="2354"/>
                  </a:lnTo>
                  <a:lnTo>
                    <a:pt x="144" y="4083"/>
                  </a:lnTo>
                  <a:lnTo>
                    <a:pt x="0" y="5092"/>
                  </a:lnTo>
                  <a:lnTo>
                    <a:pt x="48" y="5188"/>
                  </a:lnTo>
                  <a:lnTo>
                    <a:pt x="240" y="5380"/>
                  </a:lnTo>
                  <a:lnTo>
                    <a:pt x="865" y="5812"/>
                  </a:lnTo>
                  <a:lnTo>
                    <a:pt x="1777" y="6388"/>
                  </a:lnTo>
                  <a:lnTo>
                    <a:pt x="2786" y="6965"/>
                  </a:lnTo>
                  <a:lnTo>
                    <a:pt x="4755" y="8021"/>
                  </a:lnTo>
                  <a:lnTo>
                    <a:pt x="5619" y="8501"/>
                  </a:lnTo>
                  <a:lnTo>
                    <a:pt x="6291" y="9606"/>
                  </a:lnTo>
                  <a:lnTo>
                    <a:pt x="6435" y="9750"/>
                  </a:lnTo>
                  <a:lnTo>
                    <a:pt x="6676" y="9846"/>
                  </a:lnTo>
                  <a:lnTo>
                    <a:pt x="7012" y="9942"/>
                  </a:lnTo>
                  <a:lnTo>
                    <a:pt x="7300" y="9990"/>
                  </a:lnTo>
                  <a:lnTo>
                    <a:pt x="7876" y="10038"/>
                  </a:lnTo>
                  <a:lnTo>
                    <a:pt x="8116" y="10038"/>
                  </a:lnTo>
                  <a:lnTo>
                    <a:pt x="8164" y="10086"/>
                  </a:lnTo>
                  <a:lnTo>
                    <a:pt x="8357" y="10278"/>
                  </a:lnTo>
                  <a:lnTo>
                    <a:pt x="8645" y="10470"/>
                  </a:lnTo>
                  <a:lnTo>
                    <a:pt x="8837" y="10566"/>
                  </a:lnTo>
                  <a:lnTo>
                    <a:pt x="9125" y="10615"/>
                  </a:lnTo>
                  <a:lnTo>
                    <a:pt x="9269" y="10615"/>
                  </a:lnTo>
                  <a:lnTo>
                    <a:pt x="9413" y="10566"/>
                  </a:lnTo>
                  <a:lnTo>
                    <a:pt x="9605" y="10422"/>
                  </a:lnTo>
                  <a:lnTo>
                    <a:pt x="9749" y="10230"/>
                  </a:lnTo>
                  <a:lnTo>
                    <a:pt x="10085" y="9798"/>
                  </a:lnTo>
                  <a:lnTo>
                    <a:pt x="10470" y="9222"/>
                  </a:lnTo>
                  <a:lnTo>
                    <a:pt x="10758" y="8645"/>
                  </a:lnTo>
                  <a:lnTo>
                    <a:pt x="11046" y="8069"/>
                  </a:lnTo>
                  <a:lnTo>
                    <a:pt x="11334" y="7349"/>
                  </a:lnTo>
                  <a:lnTo>
                    <a:pt x="11334" y="7205"/>
                  </a:lnTo>
                  <a:lnTo>
                    <a:pt x="11286" y="7109"/>
                  </a:lnTo>
                  <a:lnTo>
                    <a:pt x="11190" y="7061"/>
                  </a:lnTo>
                  <a:lnTo>
                    <a:pt x="10806" y="7061"/>
                  </a:lnTo>
                  <a:lnTo>
                    <a:pt x="10662" y="7109"/>
                  </a:lnTo>
                  <a:lnTo>
                    <a:pt x="10614" y="6580"/>
                  </a:lnTo>
                  <a:lnTo>
                    <a:pt x="10470" y="6148"/>
                  </a:lnTo>
                  <a:lnTo>
                    <a:pt x="10374" y="5908"/>
                  </a:lnTo>
                  <a:lnTo>
                    <a:pt x="10278" y="5716"/>
                  </a:lnTo>
                  <a:lnTo>
                    <a:pt x="10085" y="5524"/>
                  </a:lnTo>
                  <a:lnTo>
                    <a:pt x="9941" y="5476"/>
                  </a:lnTo>
                  <a:lnTo>
                    <a:pt x="9749" y="5428"/>
                  </a:lnTo>
                  <a:lnTo>
                    <a:pt x="9605" y="5428"/>
                  </a:lnTo>
                  <a:lnTo>
                    <a:pt x="9317" y="5524"/>
                  </a:lnTo>
                  <a:lnTo>
                    <a:pt x="9173" y="5572"/>
                  </a:lnTo>
                  <a:lnTo>
                    <a:pt x="9077" y="5476"/>
                  </a:lnTo>
                  <a:lnTo>
                    <a:pt x="8789" y="5092"/>
                  </a:lnTo>
                  <a:lnTo>
                    <a:pt x="8164" y="4563"/>
                  </a:lnTo>
                  <a:lnTo>
                    <a:pt x="7732" y="4227"/>
                  </a:lnTo>
                  <a:lnTo>
                    <a:pt x="7156" y="3843"/>
                  </a:lnTo>
                  <a:lnTo>
                    <a:pt x="3458" y="1538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3458" y="1538"/>
                  </a:lnTo>
                  <a:lnTo>
                    <a:pt x="7156" y="3843"/>
                  </a:lnTo>
                  <a:lnTo>
                    <a:pt x="7156" y="3843"/>
                  </a:lnTo>
                  <a:lnTo>
                    <a:pt x="7732" y="4227"/>
                  </a:lnTo>
                  <a:lnTo>
                    <a:pt x="8164" y="4563"/>
                  </a:lnTo>
                  <a:lnTo>
                    <a:pt x="8789" y="5092"/>
                  </a:lnTo>
                  <a:lnTo>
                    <a:pt x="9077" y="5476"/>
                  </a:lnTo>
                  <a:lnTo>
                    <a:pt x="9173" y="5572"/>
                  </a:lnTo>
                  <a:lnTo>
                    <a:pt x="9173" y="5572"/>
                  </a:lnTo>
                  <a:lnTo>
                    <a:pt x="9317" y="5524"/>
                  </a:lnTo>
                  <a:lnTo>
                    <a:pt x="9605" y="5428"/>
                  </a:lnTo>
                  <a:lnTo>
                    <a:pt x="9749" y="5428"/>
                  </a:lnTo>
                  <a:lnTo>
                    <a:pt x="9941" y="5476"/>
                  </a:lnTo>
                  <a:lnTo>
                    <a:pt x="10085" y="5524"/>
                  </a:lnTo>
                  <a:lnTo>
                    <a:pt x="10278" y="5716"/>
                  </a:lnTo>
                  <a:lnTo>
                    <a:pt x="10278" y="5716"/>
                  </a:lnTo>
                  <a:lnTo>
                    <a:pt x="10374" y="5908"/>
                  </a:lnTo>
                  <a:lnTo>
                    <a:pt x="10470" y="6148"/>
                  </a:lnTo>
                  <a:lnTo>
                    <a:pt x="10614" y="6580"/>
                  </a:lnTo>
                  <a:lnTo>
                    <a:pt x="10662" y="7109"/>
                  </a:lnTo>
                  <a:lnTo>
                    <a:pt x="10662" y="7109"/>
                  </a:lnTo>
                  <a:lnTo>
                    <a:pt x="10806" y="7061"/>
                  </a:lnTo>
                  <a:lnTo>
                    <a:pt x="11046" y="7061"/>
                  </a:lnTo>
                  <a:lnTo>
                    <a:pt x="11190" y="7061"/>
                  </a:lnTo>
                  <a:lnTo>
                    <a:pt x="11286" y="7109"/>
                  </a:lnTo>
                  <a:lnTo>
                    <a:pt x="11334" y="7205"/>
                  </a:lnTo>
                  <a:lnTo>
                    <a:pt x="11334" y="7349"/>
                  </a:lnTo>
                  <a:lnTo>
                    <a:pt x="11334" y="7349"/>
                  </a:lnTo>
                  <a:lnTo>
                    <a:pt x="11046" y="8069"/>
                  </a:lnTo>
                  <a:lnTo>
                    <a:pt x="10758" y="8645"/>
                  </a:lnTo>
                  <a:lnTo>
                    <a:pt x="10470" y="9222"/>
                  </a:lnTo>
                  <a:lnTo>
                    <a:pt x="10085" y="9798"/>
                  </a:lnTo>
                  <a:lnTo>
                    <a:pt x="9749" y="10230"/>
                  </a:lnTo>
                  <a:lnTo>
                    <a:pt x="9605" y="10422"/>
                  </a:lnTo>
                  <a:lnTo>
                    <a:pt x="9413" y="10566"/>
                  </a:lnTo>
                  <a:lnTo>
                    <a:pt x="9269" y="10615"/>
                  </a:lnTo>
                  <a:lnTo>
                    <a:pt x="9125" y="10615"/>
                  </a:lnTo>
                  <a:lnTo>
                    <a:pt x="9125" y="10615"/>
                  </a:lnTo>
                  <a:lnTo>
                    <a:pt x="8837" y="10566"/>
                  </a:lnTo>
                  <a:lnTo>
                    <a:pt x="8645" y="10470"/>
                  </a:lnTo>
                  <a:lnTo>
                    <a:pt x="8357" y="10278"/>
                  </a:lnTo>
                  <a:lnTo>
                    <a:pt x="8164" y="10086"/>
                  </a:lnTo>
                  <a:lnTo>
                    <a:pt x="8116" y="10038"/>
                  </a:lnTo>
                  <a:lnTo>
                    <a:pt x="8116" y="10038"/>
                  </a:lnTo>
                  <a:lnTo>
                    <a:pt x="7876" y="10038"/>
                  </a:lnTo>
                  <a:lnTo>
                    <a:pt x="7300" y="9990"/>
                  </a:lnTo>
                  <a:lnTo>
                    <a:pt x="7012" y="9942"/>
                  </a:lnTo>
                  <a:lnTo>
                    <a:pt x="6676" y="9846"/>
                  </a:lnTo>
                  <a:lnTo>
                    <a:pt x="6435" y="9750"/>
                  </a:lnTo>
                  <a:lnTo>
                    <a:pt x="6291" y="9606"/>
                  </a:lnTo>
                  <a:lnTo>
                    <a:pt x="6291" y="9606"/>
                  </a:lnTo>
                  <a:lnTo>
                    <a:pt x="5619" y="8501"/>
                  </a:lnTo>
                  <a:lnTo>
                    <a:pt x="5619" y="8501"/>
                  </a:lnTo>
                  <a:lnTo>
                    <a:pt x="4755" y="8021"/>
                  </a:lnTo>
                  <a:lnTo>
                    <a:pt x="2786" y="6965"/>
                  </a:lnTo>
                  <a:lnTo>
                    <a:pt x="1777" y="6388"/>
                  </a:lnTo>
                  <a:lnTo>
                    <a:pt x="865" y="5812"/>
                  </a:lnTo>
                  <a:lnTo>
                    <a:pt x="240" y="5380"/>
                  </a:lnTo>
                  <a:lnTo>
                    <a:pt x="48" y="5188"/>
                  </a:lnTo>
                  <a:lnTo>
                    <a:pt x="0" y="5092"/>
                  </a:lnTo>
                  <a:lnTo>
                    <a:pt x="0" y="5092"/>
                  </a:lnTo>
                  <a:lnTo>
                    <a:pt x="144" y="4083"/>
                  </a:lnTo>
                  <a:lnTo>
                    <a:pt x="480" y="2354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extrusionOk="0">
                  <a:moveTo>
                    <a:pt x="1537" y="0"/>
                  </a:move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fill="none" extrusionOk="0">
                  <a:moveTo>
                    <a:pt x="1537" y="0"/>
                  </a:moveTo>
                  <a:lnTo>
                    <a:pt x="1537" y="0"/>
                  </a:ln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2498" y="577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extrusionOk="0">
                  <a:moveTo>
                    <a:pt x="0" y="0"/>
                  </a:moveTo>
                  <a:lnTo>
                    <a:pt x="721" y="6484"/>
                  </a:lnTo>
                  <a:lnTo>
                    <a:pt x="5571" y="9125"/>
                  </a:lnTo>
                  <a:lnTo>
                    <a:pt x="6340" y="6580"/>
                  </a:lnTo>
                  <a:lnTo>
                    <a:pt x="6964" y="4707"/>
                  </a:lnTo>
                  <a:lnTo>
                    <a:pt x="7156" y="3938"/>
                  </a:lnTo>
                  <a:lnTo>
                    <a:pt x="7300" y="3458"/>
                  </a:lnTo>
                  <a:lnTo>
                    <a:pt x="7252" y="3362"/>
                  </a:lnTo>
                  <a:lnTo>
                    <a:pt x="7204" y="3266"/>
                  </a:lnTo>
                  <a:lnTo>
                    <a:pt x="7012" y="3074"/>
                  </a:lnTo>
                  <a:lnTo>
                    <a:pt x="6676" y="2834"/>
                  </a:lnTo>
                  <a:lnTo>
                    <a:pt x="6196" y="2546"/>
                  </a:lnTo>
                  <a:lnTo>
                    <a:pt x="5043" y="1969"/>
                  </a:lnTo>
                  <a:lnTo>
                    <a:pt x="3698" y="1393"/>
                  </a:lnTo>
                  <a:lnTo>
                    <a:pt x="1153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153" y="432"/>
                  </a:lnTo>
                  <a:lnTo>
                    <a:pt x="3698" y="1393"/>
                  </a:lnTo>
                  <a:lnTo>
                    <a:pt x="5043" y="1969"/>
                  </a:lnTo>
                  <a:lnTo>
                    <a:pt x="6196" y="2546"/>
                  </a:lnTo>
                  <a:lnTo>
                    <a:pt x="6676" y="2834"/>
                  </a:lnTo>
                  <a:lnTo>
                    <a:pt x="7012" y="3074"/>
                  </a:lnTo>
                  <a:lnTo>
                    <a:pt x="7204" y="3266"/>
                  </a:lnTo>
                  <a:lnTo>
                    <a:pt x="7252" y="3362"/>
                  </a:lnTo>
                  <a:lnTo>
                    <a:pt x="7300" y="3458"/>
                  </a:lnTo>
                  <a:lnTo>
                    <a:pt x="7300" y="3458"/>
                  </a:lnTo>
                  <a:lnTo>
                    <a:pt x="7156" y="3938"/>
                  </a:lnTo>
                  <a:lnTo>
                    <a:pt x="6964" y="4707"/>
                  </a:lnTo>
                  <a:lnTo>
                    <a:pt x="6340" y="6580"/>
                  </a:lnTo>
                  <a:lnTo>
                    <a:pt x="5571" y="9125"/>
                  </a:lnTo>
                  <a:lnTo>
                    <a:pt x="721" y="64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41"/>
            <p:cNvSpPr/>
            <p:nvPr/>
          </p:nvSpPr>
          <p:spPr>
            <a:xfrm>
              <a:off x="1856550" y="1399900"/>
              <a:ext cx="153725" cy="141700"/>
            </a:xfrm>
            <a:custGeom>
              <a:avLst/>
              <a:gdLst/>
              <a:ahLst/>
              <a:cxnLst/>
              <a:rect l="l" t="t" r="r" b="b"/>
              <a:pathLst>
                <a:path w="6149" h="5668" extrusionOk="0">
                  <a:moveTo>
                    <a:pt x="1586" y="1"/>
                  </a:moveTo>
                  <a:lnTo>
                    <a:pt x="1250" y="49"/>
                  </a:lnTo>
                  <a:lnTo>
                    <a:pt x="1058" y="145"/>
                  </a:lnTo>
                  <a:lnTo>
                    <a:pt x="1010" y="193"/>
                  </a:lnTo>
                  <a:lnTo>
                    <a:pt x="961" y="289"/>
                  </a:lnTo>
                  <a:lnTo>
                    <a:pt x="1010" y="433"/>
                  </a:lnTo>
                  <a:lnTo>
                    <a:pt x="1154" y="577"/>
                  </a:lnTo>
                  <a:lnTo>
                    <a:pt x="1298" y="673"/>
                  </a:lnTo>
                  <a:lnTo>
                    <a:pt x="1538" y="817"/>
                  </a:lnTo>
                  <a:lnTo>
                    <a:pt x="2018" y="961"/>
                  </a:lnTo>
                  <a:lnTo>
                    <a:pt x="2450" y="1106"/>
                  </a:lnTo>
                  <a:lnTo>
                    <a:pt x="2354" y="1298"/>
                  </a:lnTo>
                  <a:lnTo>
                    <a:pt x="2258" y="1538"/>
                  </a:lnTo>
                  <a:lnTo>
                    <a:pt x="1586" y="1826"/>
                  </a:lnTo>
                  <a:lnTo>
                    <a:pt x="769" y="2210"/>
                  </a:lnTo>
                  <a:lnTo>
                    <a:pt x="433" y="2450"/>
                  </a:lnTo>
                  <a:lnTo>
                    <a:pt x="145" y="2594"/>
                  </a:lnTo>
                  <a:lnTo>
                    <a:pt x="1" y="2786"/>
                  </a:lnTo>
                  <a:lnTo>
                    <a:pt x="1" y="2834"/>
                  </a:lnTo>
                  <a:lnTo>
                    <a:pt x="49" y="2882"/>
                  </a:lnTo>
                  <a:lnTo>
                    <a:pt x="241" y="2930"/>
                  </a:lnTo>
                  <a:lnTo>
                    <a:pt x="529" y="2930"/>
                  </a:lnTo>
                  <a:lnTo>
                    <a:pt x="865" y="2882"/>
                  </a:lnTo>
                  <a:lnTo>
                    <a:pt x="1202" y="2786"/>
                  </a:lnTo>
                  <a:lnTo>
                    <a:pt x="1922" y="2594"/>
                  </a:lnTo>
                  <a:lnTo>
                    <a:pt x="2354" y="2402"/>
                  </a:lnTo>
                  <a:lnTo>
                    <a:pt x="2354" y="2450"/>
                  </a:lnTo>
                  <a:lnTo>
                    <a:pt x="1874" y="2786"/>
                  </a:lnTo>
                  <a:lnTo>
                    <a:pt x="1154" y="3363"/>
                  </a:lnTo>
                  <a:lnTo>
                    <a:pt x="817" y="3651"/>
                  </a:lnTo>
                  <a:lnTo>
                    <a:pt x="577" y="3939"/>
                  </a:lnTo>
                  <a:lnTo>
                    <a:pt x="433" y="4179"/>
                  </a:lnTo>
                  <a:lnTo>
                    <a:pt x="433" y="4227"/>
                  </a:lnTo>
                  <a:lnTo>
                    <a:pt x="529" y="4323"/>
                  </a:lnTo>
                  <a:lnTo>
                    <a:pt x="625" y="4371"/>
                  </a:lnTo>
                  <a:lnTo>
                    <a:pt x="721" y="4371"/>
                  </a:lnTo>
                  <a:lnTo>
                    <a:pt x="1058" y="4323"/>
                  </a:lnTo>
                  <a:lnTo>
                    <a:pt x="1442" y="4179"/>
                  </a:lnTo>
                  <a:lnTo>
                    <a:pt x="1874" y="3987"/>
                  </a:lnTo>
                  <a:lnTo>
                    <a:pt x="2594" y="3651"/>
                  </a:lnTo>
                  <a:lnTo>
                    <a:pt x="2882" y="3459"/>
                  </a:lnTo>
                  <a:lnTo>
                    <a:pt x="2642" y="3699"/>
                  </a:lnTo>
                  <a:lnTo>
                    <a:pt x="2066" y="4275"/>
                  </a:lnTo>
                  <a:lnTo>
                    <a:pt x="1826" y="4563"/>
                  </a:lnTo>
                  <a:lnTo>
                    <a:pt x="1634" y="4851"/>
                  </a:lnTo>
                  <a:lnTo>
                    <a:pt x="1538" y="5092"/>
                  </a:lnTo>
                  <a:lnTo>
                    <a:pt x="1538" y="5140"/>
                  </a:lnTo>
                  <a:lnTo>
                    <a:pt x="1586" y="5188"/>
                  </a:lnTo>
                  <a:lnTo>
                    <a:pt x="1682" y="5236"/>
                  </a:lnTo>
                  <a:lnTo>
                    <a:pt x="1778" y="5188"/>
                  </a:lnTo>
                  <a:lnTo>
                    <a:pt x="2018" y="5092"/>
                  </a:lnTo>
                  <a:lnTo>
                    <a:pt x="2258" y="4948"/>
                  </a:lnTo>
                  <a:lnTo>
                    <a:pt x="2546" y="4755"/>
                  </a:lnTo>
                  <a:lnTo>
                    <a:pt x="3075" y="4323"/>
                  </a:lnTo>
                  <a:lnTo>
                    <a:pt x="3363" y="4035"/>
                  </a:lnTo>
                  <a:lnTo>
                    <a:pt x="3411" y="4035"/>
                  </a:lnTo>
                  <a:lnTo>
                    <a:pt x="3219" y="4323"/>
                  </a:lnTo>
                  <a:lnTo>
                    <a:pt x="2979" y="4851"/>
                  </a:lnTo>
                  <a:lnTo>
                    <a:pt x="2882" y="5140"/>
                  </a:lnTo>
                  <a:lnTo>
                    <a:pt x="2834" y="5380"/>
                  </a:lnTo>
                  <a:lnTo>
                    <a:pt x="2834" y="5524"/>
                  </a:lnTo>
                  <a:lnTo>
                    <a:pt x="2882" y="5620"/>
                  </a:lnTo>
                  <a:lnTo>
                    <a:pt x="2931" y="5668"/>
                  </a:lnTo>
                  <a:lnTo>
                    <a:pt x="3027" y="5620"/>
                  </a:lnTo>
                  <a:lnTo>
                    <a:pt x="3171" y="5572"/>
                  </a:lnTo>
                  <a:lnTo>
                    <a:pt x="3507" y="5236"/>
                  </a:lnTo>
                  <a:lnTo>
                    <a:pt x="3891" y="4803"/>
                  </a:lnTo>
                  <a:lnTo>
                    <a:pt x="4227" y="4323"/>
                  </a:lnTo>
                  <a:lnTo>
                    <a:pt x="4515" y="4371"/>
                  </a:lnTo>
                  <a:lnTo>
                    <a:pt x="4755" y="4323"/>
                  </a:lnTo>
                  <a:lnTo>
                    <a:pt x="4996" y="4227"/>
                  </a:lnTo>
                  <a:lnTo>
                    <a:pt x="5236" y="4131"/>
                  </a:lnTo>
                  <a:lnTo>
                    <a:pt x="5524" y="3939"/>
                  </a:lnTo>
                  <a:lnTo>
                    <a:pt x="5764" y="3699"/>
                  </a:lnTo>
                  <a:lnTo>
                    <a:pt x="5956" y="3411"/>
                  </a:lnTo>
                  <a:lnTo>
                    <a:pt x="6052" y="3075"/>
                  </a:lnTo>
                  <a:lnTo>
                    <a:pt x="6148" y="2738"/>
                  </a:lnTo>
                  <a:lnTo>
                    <a:pt x="6100" y="2402"/>
                  </a:lnTo>
                  <a:lnTo>
                    <a:pt x="6052" y="2066"/>
                  </a:lnTo>
                  <a:lnTo>
                    <a:pt x="5908" y="1778"/>
                  </a:lnTo>
                  <a:lnTo>
                    <a:pt x="5476" y="1009"/>
                  </a:lnTo>
                  <a:lnTo>
                    <a:pt x="5332" y="769"/>
                  </a:lnTo>
                  <a:lnTo>
                    <a:pt x="5092" y="529"/>
                  </a:lnTo>
                  <a:lnTo>
                    <a:pt x="4852" y="385"/>
                  </a:lnTo>
                  <a:lnTo>
                    <a:pt x="4611" y="241"/>
                  </a:lnTo>
                  <a:lnTo>
                    <a:pt x="4323" y="193"/>
                  </a:lnTo>
                  <a:lnTo>
                    <a:pt x="4035" y="145"/>
                  </a:lnTo>
                  <a:lnTo>
                    <a:pt x="3699" y="145"/>
                  </a:lnTo>
                  <a:lnTo>
                    <a:pt x="3411" y="241"/>
                  </a:lnTo>
                  <a:lnTo>
                    <a:pt x="2834" y="145"/>
                  </a:lnTo>
                  <a:lnTo>
                    <a:pt x="2018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extrusionOk="0">
                  <a:moveTo>
                    <a:pt x="15368" y="1"/>
                  </a:moveTo>
                  <a:lnTo>
                    <a:pt x="14984" y="49"/>
                  </a:ln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fill="none" extrusionOk="0">
                  <a:moveTo>
                    <a:pt x="14552" y="193"/>
                  </a:move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lnTo>
                    <a:pt x="15368" y="1"/>
                  </a:lnTo>
                  <a:lnTo>
                    <a:pt x="14984" y="49"/>
                  </a:lnTo>
                  <a:lnTo>
                    <a:pt x="14552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extrusionOk="0">
                  <a:moveTo>
                    <a:pt x="9029" y="1"/>
                  </a:moveTo>
                  <a:lnTo>
                    <a:pt x="8405" y="241"/>
                  </a:lnTo>
                  <a:lnTo>
                    <a:pt x="7445" y="625"/>
                  </a:lnTo>
                  <a:lnTo>
                    <a:pt x="5043" y="1633"/>
                  </a:lnTo>
                  <a:lnTo>
                    <a:pt x="1922" y="2978"/>
                  </a:lnTo>
                  <a:lnTo>
                    <a:pt x="1634" y="2834"/>
                  </a:lnTo>
                  <a:lnTo>
                    <a:pt x="1393" y="2786"/>
                  </a:lnTo>
                  <a:lnTo>
                    <a:pt x="1153" y="2738"/>
                  </a:lnTo>
                  <a:lnTo>
                    <a:pt x="1057" y="2786"/>
                  </a:lnTo>
                  <a:lnTo>
                    <a:pt x="1009" y="2882"/>
                  </a:lnTo>
                  <a:lnTo>
                    <a:pt x="1009" y="3122"/>
                  </a:lnTo>
                  <a:lnTo>
                    <a:pt x="1057" y="3362"/>
                  </a:lnTo>
                  <a:lnTo>
                    <a:pt x="1105" y="3458"/>
                  </a:lnTo>
                  <a:lnTo>
                    <a:pt x="1009" y="3458"/>
                  </a:lnTo>
                  <a:lnTo>
                    <a:pt x="721" y="3410"/>
                  </a:lnTo>
                  <a:lnTo>
                    <a:pt x="577" y="3458"/>
                  </a:lnTo>
                  <a:lnTo>
                    <a:pt x="385" y="3506"/>
                  </a:lnTo>
                  <a:lnTo>
                    <a:pt x="241" y="3602"/>
                  </a:lnTo>
                  <a:lnTo>
                    <a:pt x="49" y="3698"/>
                  </a:lnTo>
                  <a:lnTo>
                    <a:pt x="1" y="3843"/>
                  </a:lnTo>
                  <a:lnTo>
                    <a:pt x="1" y="4035"/>
                  </a:lnTo>
                  <a:lnTo>
                    <a:pt x="49" y="4515"/>
                  </a:lnTo>
                  <a:lnTo>
                    <a:pt x="241" y="5139"/>
                  </a:lnTo>
                  <a:lnTo>
                    <a:pt x="481" y="5764"/>
                  </a:lnTo>
                  <a:lnTo>
                    <a:pt x="913" y="6964"/>
                  </a:lnTo>
                  <a:lnTo>
                    <a:pt x="1153" y="7492"/>
                  </a:lnTo>
                  <a:lnTo>
                    <a:pt x="1345" y="7588"/>
                  </a:lnTo>
                  <a:lnTo>
                    <a:pt x="1441" y="7637"/>
                  </a:lnTo>
                  <a:lnTo>
                    <a:pt x="1538" y="7588"/>
                  </a:lnTo>
                  <a:lnTo>
                    <a:pt x="1634" y="7540"/>
                  </a:lnTo>
                  <a:lnTo>
                    <a:pt x="1682" y="7444"/>
                  </a:lnTo>
                  <a:lnTo>
                    <a:pt x="1682" y="7396"/>
                  </a:lnTo>
                  <a:lnTo>
                    <a:pt x="2114" y="7492"/>
                  </a:lnTo>
                  <a:lnTo>
                    <a:pt x="2210" y="7492"/>
                  </a:lnTo>
                  <a:lnTo>
                    <a:pt x="2306" y="7444"/>
                  </a:lnTo>
                  <a:lnTo>
                    <a:pt x="2402" y="7396"/>
                  </a:lnTo>
                  <a:lnTo>
                    <a:pt x="2450" y="7300"/>
                  </a:lnTo>
                  <a:lnTo>
                    <a:pt x="2498" y="7060"/>
                  </a:lnTo>
                  <a:lnTo>
                    <a:pt x="2498" y="6964"/>
                  </a:lnTo>
                  <a:lnTo>
                    <a:pt x="8501" y="5187"/>
                  </a:lnTo>
                  <a:lnTo>
                    <a:pt x="902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fill="none" extrusionOk="0">
                  <a:moveTo>
                    <a:pt x="1153" y="7492"/>
                  </a:moveTo>
                  <a:lnTo>
                    <a:pt x="1153" y="7492"/>
                  </a:lnTo>
                  <a:lnTo>
                    <a:pt x="913" y="6964"/>
                  </a:lnTo>
                  <a:lnTo>
                    <a:pt x="481" y="5764"/>
                  </a:lnTo>
                  <a:lnTo>
                    <a:pt x="241" y="5139"/>
                  </a:lnTo>
                  <a:lnTo>
                    <a:pt x="49" y="4515"/>
                  </a:lnTo>
                  <a:lnTo>
                    <a:pt x="1" y="4035"/>
                  </a:lnTo>
                  <a:lnTo>
                    <a:pt x="1" y="3843"/>
                  </a:lnTo>
                  <a:lnTo>
                    <a:pt x="49" y="3698"/>
                  </a:lnTo>
                  <a:lnTo>
                    <a:pt x="49" y="3698"/>
                  </a:lnTo>
                  <a:lnTo>
                    <a:pt x="241" y="3602"/>
                  </a:lnTo>
                  <a:lnTo>
                    <a:pt x="385" y="3506"/>
                  </a:lnTo>
                  <a:lnTo>
                    <a:pt x="577" y="3458"/>
                  </a:lnTo>
                  <a:lnTo>
                    <a:pt x="721" y="3410"/>
                  </a:lnTo>
                  <a:lnTo>
                    <a:pt x="1009" y="3458"/>
                  </a:lnTo>
                  <a:lnTo>
                    <a:pt x="1105" y="3458"/>
                  </a:lnTo>
                  <a:lnTo>
                    <a:pt x="1105" y="3458"/>
                  </a:lnTo>
                  <a:lnTo>
                    <a:pt x="1057" y="3362"/>
                  </a:lnTo>
                  <a:lnTo>
                    <a:pt x="1009" y="3122"/>
                  </a:lnTo>
                  <a:lnTo>
                    <a:pt x="1009" y="2882"/>
                  </a:lnTo>
                  <a:lnTo>
                    <a:pt x="1057" y="2786"/>
                  </a:lnTo>
                  <a:lnTo>
                    <a:pt x="1153" y="2738"/>
                  </a:lnTo>
                  <a:lnTo>
                    <a:pt x="1153" y="2738"/>
                  </a:lnTo>
                  <a:lnTo>
                    <a:pt x="1393" y="2786"/>
                  </a:lnTo>
                  <a:lnTo>
                    <a:pt x="1634" y="2834"/>
                  </a:lnTo>
                  <a:lnTo>
                    <a:pt x="1922" y="2978"/>
                  </a:lnTo>
                  <a:lnTo>
                    <a:pt x="1922" y="2978"/>
                  </a:lnTo>
                  <a:lnTo>
                    <a:pt x="5043" y="1633"/>
                  </a:lnTo>
                  <a:lnTo>
                    <a:pt x="7445" y="625"/>
                  </a:lnTo>
                  <a:lnTo>
                    <a:pt x="8405" y="241"/>
                  </a:lnTo>
                  <a:lnTo>
                    <a:pt x="9029" y="1"/>
                  </a:lnTo>
                  <a:lnTo>
                    <a:pt x="8501" y="5187"/>
                  </a:lnTo>
                  <a:lnTo>
                    <a:pt x="2498" y="6964"/>
                  </a:lnTo>
                  <a:lnTo>
                    <a:pt x="2498" y="6964"/>
                  </a:lnTo>
                  <a:lnTo>
                    <a:pt x="2498" y="7060"/>
                  </a:lnTo>
                  <a:lnTo>
                    <a:pt x="2450" y="7300"/>
                  </a:lnTo>
                  <a:lnTo>
                    <a:pt x="2402" y="7396"/>
                  </a:lnTo>
                  <a:lnTo>
                    <a:pt x="2306" y="7444"/>
                  </a:lnTo>
                  <a:lnTo>
                    <a:pt x="2210" y="7492"/>
                  </a:lnTo>
                  <a:lnTo>
                    <a:pt x="2114" y="7492"/>
                  </a:lnTo>
                  <a:lnTo>
                    <a:pt x="2114" y="7492"/>
                  </a:lnTo>
                  <a:lnTo>
                    <a:pt x="1682" y="7396"/>
                  </a:lnTo>
                  <a:lnTo>
                    <a:pt x="1682" y="7396"/>
                  </a:lnTo>
                  <a:lnTo>
                    <a:pt x="1682" y="7444"/>
                  </a:lnTo>
                  <a:lnTo>
                    <a:pt x="1634" y="7540"/>
                  </a:lnTo>
                  <a:lnTo>
                    <a:pt x="1538" y="7588"/>
                  </a:lnTo>
                  <a:lnTo>
                    <a:pt x="1441" y="7637"/>
                  </a:lnTo>
                  <a:lnTo>
                    <a:pt x="1345" y="7588"/>
                  </a:lnTo>
                  <a:lnTo>
                    <a:pt x="1153" y="7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extrusionOk="0">
                  <a:moveTo>
                    <a:pt x="817" y="1"/>
                  </a:move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fill="none" extrusionOk="0">
                  <a:moveTo>
                    <a:pt x="817" y="1"/>
                  </a:moveTo>
                  <a:lnTo>
                    <a:pt x="817" y="1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extrusionOk="0">
                  <a:moveTo>
                    <a:pt x="7493" y="0"/>
                  </a:move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fill="none" extrusionOk="0">
                  <a:moveTo>
                    <a:pt x="7493" y="0"/>
                  </a:moveTo>
                  <a:lnTo>
                    <a:pt x="7493" y="0"/>
                  </a:ln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extrusionOk="0">
                  <a:moveTo>
                    <a:pt x="1" y="0"/>
                  </a:move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extrusionOk="0">
                  <a:moveTo>
                    <a:pt x="720" y="0"/>
                  </a:move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fill="none" extrusionOk="0">
                  <a:moveTo>
                    <a:pt x="720" y="0"/>
                  </a:moveTo>
                  <a:lnTo>
                    <a:pt x="720" y="0"/>
                  </a:ln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extrusionOk="0">
                  <a:moveTo>
                    <a:pt x="673" y="1"/>
                  </a:move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extrusionOk="0">
                  <a:moveTo>
                    <a:pt x="96" y="1"/>
                  </a:move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106" y="4996"/>
                  </a:lnTo>
                  <a:lnTo>
                    <a:pt x="1490" y="5716"/>
                  </a:lnTo>
                  <a:lnTo>
                    <a:pt x="1730" y="6052"/>
                  </a:lnTo>
                  <a:lnTo>
                    <a:pt x="2018" y="6388"/>
                  </a:lnTo>
                  <a:lnTo>
                    <a:pt x="2306" y="6580"/>
                  </a:lnTo>
                  <a:lnTo>
                    <a:pt x="2450" y="6628"/>
                  </a:lnTo>
                  <a:lnTo>
                    <a:pt x="2642" y="6628"/>
                  </a:lnTo>
                  <a:lnTo>
                    <a:pt x="2738" y="6532"/>
                  </a:lnTo>
                  <a:lnTo>
                    <a:pt x="2834" y="6340"/>
                  </a:lnTo>
                  <a:lnTo>
                    <a:pt x="2931" y="6004"/>
                  </a:lnTo>
                  <a:lnTo>
                    <a:pt x="3027" y="5572"/>
                  </a:lnTo>
                  <a:lnTo>
                    <a:pt x="3171" y="4563"/>
                  </a:lnTo>
                  <a:lnTo>
                    <a:pt x="3267" y="3411"/>
                  </a:lnTo>
                  <a:lnTo>
                    <a:pt x="3315" y="2258"/>
                  </a:lnTo>
                  <a:lnTo>
                    <a:pt x="3315" y="1202"/>
                  </a:lnTo>
                  <a:lnTo>
                    <a:pt x="3315" y="481"/>
                  </a:lnTo>
                  <a:lnTo>
                    <a:pt x="3267" y="145"/>
                  </a:lnTo>
                  <a:lnTo>
                    <a:pt x="3171" y="49"/>
                  </a:lnTo>
                  <a:lnTo>
                    <a:pt x="302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fill="none" extrusionOk="0">
                  <a:moveTo>
                    <a:pt x="1" y="3411"/>
                  </a:moveTo>
                  <a:lnTo>
                    <a:pt x="1" y="3411"/>
                  </a:lnTo>
                  <a:lnTo>
                    <a:pt x="241" y="3123"/>
                  </a:lnTo>
                  <a:lnTo>
                    <a:pt x="481" y="2834"/>
                  </a:lnTo>
                  <a:lnTo>
                    <a:pt x="625" y="2738"/>
                  </a:lnTo>
                  <a:lnTo>
                    <a:pt x="817" y="2642"/>
                  </a:lnTo>
                  <a:lnTo>
                    <a:pt x="961" y="2642"/>
                  </a:lnTo>
                  <a:lnTo>
                    <a:pt x="1106" y="2690"/>
                  </a:lnTo>
                  <a:lnTo>
                    <a:pt x="1106" y="2690"/>
                  </a:lnTo>
                  <a:lnTo>
                    <a:pt x="1250" y="2834"/>
                  </a:lnTo>
                  <a:lnTo>
                    <a:pt x="1394" y="2978"/>
                  </a:lnTo>
                  <a:lnTo>
                    <a:pt x="1586" y="3315"/>
                  </a:lnTo>
                  <a:lnTo>
                    <a:pt x="1682" y="3603"/>
                  </a:lnTo>
                  <a:lnTo>
                    <a:pt x="1730" y="3747"/>
                  </a:lnTo>
                  <a:lnTo>
                    <a:pt x="1730" y="3747"/>
                  </a:lnTo>
                  <a:lnTo>
                    <a:pt x="1682" y="1922"/>
                  </a:lnTo>
                  <a:lnTo>
                    <a:pt x="1682" y="625"/>
                  </a:lnTo>
                  <a:lnTo>
                    <a:pt x="1730" y="193"/>
                  </a:lnTo>
                  <a:lnTo>
                    <a:pt x="1730" y="97"/>
                  </a:lnTo>
                  <a:lnTo>
                    <a:pt x="1778" y="1"/>
                  </a:lnTo>
                  <a:lnTo>
                    <a:pt x="1778" y="1"/>
                  </a:lnTo>
                  <a:lnTo>
                    <a:pt x="2114" y="1"/>
                  </a:lnTo>
                  <a:lnTo>
                    <a:pt x="2546" y="1"/>
                  </a:lnTo>
                  <a:lnTo>
                    <a:pt x="3027" y="1"/>
                  </a:lnTo>
                  <a:lnTo>
                    <a:pt x="3171" y="49"/>
                  </a:lnTo>
                  <a:lnTo>
                    <a:pt x="3267" y="145"/>
                  </a:lnTo>
                  <a:lnTo>
                    <a:pt x="3267" y="145"/>
                  </a:lnTo>
                  <a:lnTo>
                    <a:pt x="3315" y="481"/>
                  </a:lnTo>
                  <a:lnTo>
                    <a:pt x="3315" y="1202"/>
                  </a:lnTo>
                  <a:lnTo>
                    <a:pt x="3315" y="2258"/>
                  </a:lnTo>
                  <a:lnTo>
                    <a:pt x="3267" y="3411"/>
                  </a:lnTo>
                  <a:lnTo>
                    <a:pt x="3171" y="4563"/>
                  </a:lnTo>
                  <a:lnTo>
                    <a:pt x="3027" y="5572"/>
                  </a:lnTo>
                  <a:lnTo>
                    <a:pt x="2931" y="6004"/>
                  </a:lnTo>
                  <a:lnTo>
                    <a:pt x="2834" y="6340"/>
                  </a:lnTo>
                  <a:lnTo>
                    <a:pt x="2738" y="6532"/>
                  </a:lnTo>
                  <a:lnTo>
                    <a:pt x="2642" y="6628"/>
                  </a:lnTo>
                  <a:lnTo>
                    <a:pt x="2594" y="6628"/>
                  </a:lnTo>
                  <a:lnTo>
                    <a:pt x="2594" y="6628"/>
                  </a:lnTo>
                  <a:lnTo>
                    <a:pt x="2450" y="6628"/>
                  </a:lnTo>
                  <a:lnTo>
                    <a:pt x="2306" y="6580"/>
                  </a:lnTo>
                  <a:lnTo>
                    <a:pt x="2018" y="6388"/>
                  </a:lnTo>
                  <a:lnTo>
                    <a:pt x="1730" y="6052"/>
                  </a:lnTo>
                  <a:lnTo>
                    <a:pt x="1490" y="5716"/>
                  </a:lnTo>
                  <a:lnTo>
                    <a:pt x="1106" y="4996"/>
                  </a:lnTo>
                  <a:lnTo>
                    <a:pt x="961" y="4659"/>
                  </a:lnTo>
                  <a:lnTo>
                    <a:pt x="961" y="4659"/>
                  </a:lnTo>
                  <a:lnTo>
                    <a:pt x="769" y="4515"/>
                  </a:lnTo>
                  <a:lnTo>
                    <a:pt x="385" y="4179"/>
                  </a:lnTo>
                  <a:lnTo>
                    <a:pt x="193" y="3987"/>
                  </a:lnTo>
                  <a:lnTo>
                    <a:pt x="49" y="3795"/>
                  </a:lnTo>
                  <a:lnTo>
                    <a:pt x="1" y="3603"/>
                  </a:lnTo>
                  <a:lnTo>
                    <a:pt x="1" y="3507"/>
                  </a:lnTo>
                  <a:lnTo>
                    <a:pt x="1" y="3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extrusionOk="0">
                  <a:moveTo>
                    <a:pt x="2498" y="1"/>
                  </a:moveTo>
                  <a:lnTo>
                    <a:pt x="2114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114" y="49"/>
                  </a:lnTo>
                  <a:lnTo>
                    <a:pt x="1826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546" y="6676"/>
                  </a:lnTo>
                  <a:lnTo>
                    <a:pt x="2546" y="6676"/>
                  </a:lnTo>
                  <a:lnTo>
                    <a:pt x="2642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41"/>
            <p:cNvSpPr/>
            <p:nvPr/>
          </p:nvSpPr>
          <p:spPr>
            <a:xfrm>
              <a:off x="2428050" y="1828525"/>
              <a:ext cx="70875" cy="164525"/>
            </a:xfrm>
            <a:custGeom>
              <a:avLst/>
              <a:gdLst/>
              <a:ahLst/>
              <a:cxnLst/>
              <a:rect l="l" t="t" r="r" b="b"/>
              <a:pathLst>
                <a:path w="2835" h="6581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058" y="4899"/>
                  </a:lnTo>
                  <a:lnTo>
                    <a:pt x="1394" y="5476"/>
                  </a:lnTo>
                  <a:lnTo>
                    <a:pt x="1586" y="5812"/>
                  </a:lnTo>
                  <a:lnTo>
                    <a:pt x="1778" y="6100"/>
                  </a:lnTo>
                  <a:lnTo>
                    <a:pt x="2018" y="6388"/>
                  </a:lnTo>
                  <a:lnTo>
                    <a:pt x="2258" y="6580"/>
                  </a:lnTo>
                  <a:lnTo>
                    <a:pt x="2354" y="6292"/>
                  </a:lnTo>
                  <a:lnTo>
                    <a:pt x="2450" y="5956"/>
                  </a:lnTo>
                  <a:lnTo>
                    <a:pt x="2594" y="5140"/>
                  </a:lnTo>
                  <a:lnTo>
                    <a:pt x="2690" y="4227"/>
                  </a:lnTo>
                  <a:lnTo>
                    <a:pt x="2738" y="3219"/>
                  </a:lnTo>
                  <a:lnTo>
                    <a:pt x="2834" y="1298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41"/>
            <p:cNvSpPr/>
            <p:nvPr/>
          </p:nvSpPr>
          <p:spPr>
            <a:xfrm>
              <a:off x="2455675" y="1946200"/>
              <a:ext cx="38450" cy="46850"/>
            </a:xfrm>
            <a:custGeom>
              <a:avLst/>
              <a:gdLst/>
              <a:ahLst/>
              <a:cxnLst/>
              <a:rect l="l" t="t" r="r" b="b"/>
              <a:pathLst>
                <a:path w="1538" h="1874" extrusionOk="0">
                  <a:moveTo>
                    <a:pt x="1153" y="0"/>
                  </a:moveTo>
                  <a:lnTo>
                    <a:pt x="721" y="48"/>
                  </a:lnTo>
                  <a:lnTo>
                    <a:pt x="385" y="192"/>
                  </a:lnTo>
                  <a:lnTo>
                    <a:pt x="1" y="289"/>
                  </a:lnTo>
                  <a:lnTo>
                    <a:pt x="241" y="721"/>
                  </a:lnTo>
                  <a:lnTo>
                    <a:pt x="529" y="1153"/>
                  </a:lnTo>
                  <a:lnTo>
                    <a:pt x="817" y="1585"/>
                  </a:lnTo>
                  <a:lnTo>
                    <a:pt x="1009" y="1729"/>
                  </a:lnTo>
                  <a:lnTo>
                    <a:pt x="1153" y="1873"/>
                  </a:lnTo>
                  <a:lnTo>
                    <a:pt x="1297" y="1489"/>
                  </a:lnTo>
                  <a:lnTo>
                    <a:pt x="1393" y="105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01" y="1"/>
                  </a:moveTo>
                  <a:lnTo>
                    <a:pt x="1057" y="49"/>
                  </a:lnTo>
                  <a:lnTo>
                    <a:pt x="673" y="289"/>
                  </a:lnTo>
                  <a:lnTo>
                    <a:pt x="288" y="529"/>
                  </a:lnTo>
                  <a:lnTo>
                    <a:pt x="48" y="721"/>
                  </a:lnTo>
                  <a:lnTo>
                    <a:pt x="0" y="817"/>
                  </a:lnTo>
                  <a:lnTo>
                    <a:pt x="48" y="913"/>
                  </a:lnTo>
                  <a:lnTo>
                    <a:pt x="288" y="1297"/>
                  </a:lnTo>
                  <a:lnTo>
                    <a:pt x="961" y="2354"/>
                  </a:lnTo>
                  <a:lnTo>
                    <a:pt x="2017" y="3891"/>
                  </a:lnTo>
                  <a:lnTo>
                    <a:pt x="1921" y="3795"/>
                  </a:lnTo>
                  <a:lnTo>
                    <a:pt x="1633" y="3603"/>
                  </a:lnTo>
                  <a:lnTo>
                    <a:pt x="1297" y="3411"/>
                  </a:lnTo>
                  <a:lnTo>
                    <a:pt x="1105" y="3363"/>
                  </a:lnTo>
                  <a:lnTo>
                    <a:pt x="913" y="3363"/>
                  </a:lnTo>
                  <a:lnTo>
                    <a:pt x="769" y="3411"/>
                  </a:lnTo>
                  <a:lnTo>
                    <a:pt x="625" y="3507"/>
                  </a:lnTo>
                  <a:lnTo>
                    <a:pt x="529" y="3603"/>
                  </a:lnTo>
                  <a:lnTo>
                    <a:pt x="480" y="3795"/>
                  </a:lnTo>
                  <a:lnTo>
                    <a:pt x="384" y="4179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161" y="5284"/>
                  </a:lnTo>
                  <a:lnTo>
                    <a:pt x="2882" y="5668"/>
                  </a:lnTo>
                  <a:lnTo>
                    <a:pt x="3314" y="5812"/>
                  </a:lnTo>
                  <a:lnTo>
                    <a:pt x="3698" y="5956"/>
                  </a:lnTo>
                  <a:lnTo>
                    <a:pt x="4034" y="5956"/>
                  </a:lnTo>
                  <a:lnTo>
                    <a:pt x="4178" y="5908"/>
                  </a:lnTo>
                  <a:lnTo>
                    <a:pt x="4323" y="5860"/>
                  </a:lnTo>
                  <a:lnTo>
                    <a:pt x="4323" y="5764"/>
                  </a:lnTo>
                  <a:lnTo>
                    <a:pt x="4371" y="5716"/>
                  </a:lnTo>
                  <a:lnTo>
                    <a:pt x="4371" y="5428"/>
                  </a:lnTo>
                  <a:lnTo>
                    <a:pt x="4274" y="5140"/>
                  </a:lnTo>
                  <a:lnTo>
                    <a:pt x="4130" y="4707"/>
                  </a:lnTo>
                  <a:lnTo>
                    <a:pt x="3698" y="3795"/>
                  </a:lnTo>
                  <a:lnTo>
                    <a:pt x="3122" y="2786"/>
                  </a:lnTo>
                  <a:lnTo>
                    <a:pt x="2498" y="1778"/>
                  </a:lnTo>
                  <a:lnTo>
                    <a:pt x="1969" y="913"/>
                  </a:lnTo>
                  <a:lnTo>
                    <a:pt x="1537" y="289"/>
                  </a:lnTo>
                  <a:lnTo>
                    <a:pt x="1345" y="49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384" y="4563"/>
                  </a:moveTo>
                  <a:lnTo>
                    <a:pt x="384" y="4563"/>
                  </a:lnTo>
                  <a:lnTo>
                    <a:pt x="384" y="4179"/>
                  </a:lnTo>
                  <a:lnTo>
                    <a:pt x="480" y="3795"/>
                  </a:lnTo>
                  <a:lnTo>
                    <a:pt x="529" y="3603"/>
                  </a:lnTo>
                  <a:lnTo>
                    <a:pt x="625" y="3507"/>
                  </a:lnTo>
                  <a:lnTo>
                    <a:pt x="769" y="3411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1105" y="3363"/>
                  </a:lnTo>
                  <a:lnTo>
                    <a:pt x="1297" y="3411"/>
                  </a:lnTo>
                  <a:lnTo>
                    <a:pt x="1633" y="3603"/>
                  </a:lnTo>
                  <a:lnTo>
                    <a:pt x="1921" y="3795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961" y="2354"/>
                  </a:lnTo>
                  <a:lnTo>
                    <a:pt x="288" y="1297"/>
                  </a:lnTo>
                  <a:lnTo>
                    <a:pt x="48" y="913"/>
                  </a:lnTo>
                  <a:lnTo>
                    <a:pt x="0" y="81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288" y="529"/>
                  </a:lnTo>
                  <a:lnTo>
                    <a:pt x="673" y="289"/>
                  </a:lnTo>
                  <a:lnTo>
                    <a:pt x="1057" y="49"/>
                  </a:lnTo>
                  <a:lnTo>
                    <a:pt x="1201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537" y="289"/>
                  </a:lnTo>
                  <a:lnTo>
                    <a:pt x="1969" y="913"/>
                  </a:lnTo>
                  <a:lnTo>
                    <a:pt x="2498" y="1778"/>
                  </a:lnTo>
                  <a:lnTo>
                    <a:pt x="3122" y="2786"/>
                  </a:lnTo>
                  <a:lnTo>
                    <a:pt x="3698" y="3795"/>
                  </a:lnTo>
                  <a:lnTo>
                    <a:pt x="4130" y="4707"/>
                  </a:lnTo>
                  <a:lnTo>
                    <a:pt x="4274" y="5140"/>
                  </a:lnTo>
                  <a:lnTo>
                    <a:pt x="4371" y="5428"/>
                  </a:lnTo>
                  <a:lnTo>
                    <a:pt x="4371" y="5716"/>
                  </a:lnTo>
                  <a:lnTo>
                    <a:pt x="4323" y="5764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178" y="5908"/>
                  </a:lnTo>
                  <a:lnTo>
                    <a:pt x="4034" y="5956"/>
                  </a:lnTo>
                  <a:lnTo>
                    <a:pt x="3698" y="5956"/>
                  </a:lnTo>
                  <a:lnTo>
                    <a:pt x="3314" y="5812"/>
                  </a:lnTo>
                  <a:lnTo>
                    <a:pt x="2882" y="5668"/>
                  </a:lnTo>
                  <a:lnTo>
                    <a:pt x="2161" y="5284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1633" y="5043"/>
                  </a:lnTo>
                  <a:lnTo>
                    <a:pt x="1153" y="4995"/>
                  </a:lnTo>
                  <a:lnTo>
                    <a:pt x="865" y="4899"/>
                  </a:lnTo>
                  <a:lnTo>
                    <a:pt x="625" y="4851"/>
                  </a:lnTo>
                  <a:lnTo>
                    <a:pt x="432" y="4707"/>
                  </a:lnTo>
                  <a:lnTo>
                    <a:pt x="384" y="4659"/>
                  </a:lnTo>
                  <a:lnTo>
                    <a:pt x="384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49" y="1"/>
                  </a:move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1009" y="3363"/>
                  </a:lnTo>
                  <a:lnTo>
                    <a:pt x="1009" y="3363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865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41"/>
            <p:cNvSpPr/>
            <p:nvPr/>
          </p:nvSpPr>
          <p:spPr>
            <a:xfrm>
              <a:off x="2630975" y="1636425"/>
              <a:ext cx="99675" cy="145300"/>
            </a:xfrm>
            <a:custGeom>
              <a:avLst/>
              <a:gdLst/>
              <a:ahLst/>
              <a:cxnLst/>
              <a:rect l="l" t="t" r="r" b="b"/>
              <a:pathLst>
                <a:path w="3987" h="5812" extrusionOk="0">
                  <a:moveTo>
                    <a:pt x="865" y="1"/>
                  </a:moveTo>
                  <a:lnTo>
                    <a:pt x="336" y="337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48" y="769"/>
                  </a:lnTo>
                  <a:lnTo>
                    <a:pt x="288" y="1153"/>
                  </a:lnTo>
                  <a:lnTo>
                    <a:pt x="961" y="2210"/>
                  </a:lnTo>
                  <a:lnTo>
                    <a:pt x="2017" y="3747"/>
                  </a:lnTo>
                  <a:lnTo>
                    <a:pt x="1921" y="3651"/>
                  </a:lnTo>
                  <a:lnTo>
                    <a:pt x="1633" y="3459"/>
                  </a:lnTo>
                  <a:lnTo>
                    <a:pt x="1297" y="3267"/>
                  </a:lnTo>
                  <a:lnTo>
                    <a:pt x="1105" y="3219"/>
                  </a:lnTo>
                  <a:lnTo>
                    <a:pt x="913" y="3219"/>
                  </a:lnTo>
                  <a:lnTo>
                    <a:pt x="769" y="3267"/>
                  </a:lnTo>
                  <a:lnTo>
                    <a:pt x="625" y="3363"/>
                  </a:lnTo>
                  <a:lnTo>
                    <a:pt x="529" y="3459"/>
                  </a:lnTo>
                  <a:lnTo>
                    <a:pt x="480" y="3651"/>
                  </a:lnTo>
                  <a:lnTo>
                    <a:pt x="384" y="4035"/>
                  </a:lnTo>
                  <a:lnTo>
                    <a:pt x="384" y="4419"/>
                  </a:lnTo>
                  <a:lnTo>
                    <a:pt x="384" y="4515"/>
                  </a:lnTo>
                  <a:lnTo>
                    <a:pt x="432" y="4563"/>
                  </a:lnTo>
                  <a:lnTo>
                    <a:pt x="625" y="4707"/>
                  </a:lnTo>
                  <a:lnTo>
                    <a:pt x="865" y="4755"/>
                  </a:lnTo>
                  <a:lnTo>
                    <a:pt x="1153" y="4851"/>
                  </a:lnTo>
                  <a:lnTo>
                    <a:pt x="1633" y="4899"/>
                  </a:lnTo>
                  <a:lnTo>
                    <a:pt x="1873" y="4947"/>
                  </a:lnTo>
                  <a:lnTo>
                    <a:pt x="2113" y="5092"/>
                  </a:lnTo>
                  <a:lnTo>
                    <a:pt x="2642" y="5380"/>
                  </a:lnTo>
                  <a:lnTo>
                    <a:pt x="3026" y="5572"/>
                  </a:lnTo>
                  <a:lnTo>
                    <a:pt x="3362" y="5716"/>
                  </a:lnTo>
                  <a:lnTo>
                    <a:pt x="3698" y="5812"/>
                  </a:lnTo>
                  <a:lnTo>
                    <a:pt x="3986" y="5812"/>
                  </a:lnTo>
                  <a:lnTo>
                    <a:pt x="3938" y="5524"/>
                  </a:lnTo>
                  <a:lnTo>
                    <a:pt x="3842" y="5188"/>
                  </a:lnTo>
                  <a:lnTo>
                    <a:pt x="3506" y="4467"/>
                  </a:lnTo>
                  <a:lnTo>
                    <a:pt x="3074" y="3603"/>
                  </a:lnTo>
                  <a:lnTo>
                    <a:pt x="2594" y="2738"/>
                  </a:lnTo>
                  <a:lnTo>
                    <a:pt x="1585" y="1105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41"/>
            <p:cNvSpPr/>
            <p:nvPr/>
          </p:nvSpPr>
          <p:spPr>
            <a:xfrm>
              <a:off x="2686200" y="17373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1105" y="0"/>
                  </a:moveTo>
                  <a:lnTo>
                    <a:pt x="769" y="240"/>
                  </a:lnTo>
                  <a:lnTo>
                    <a:pt x="481" y="528"/>
                  </a:lnTo>
                  <a:lnTo>
                    <a:pt x="193" y="816"/>
                  </a:lnTo>
                  <a:lnTo>
                    <a:pt x="0" y="1105"/>
                  </a:lnTo>
                  <a:lnTo>
                    <a:pt x="385" y="1345"/>
                  </a:lnTo>
                  <a:lnTo>
                    <a:pt x="865" y="1537"/>
                  </a:lnTo>
                  <a:lnTo>
                    <a:pt x="1345" y="1729"/>
                  </a:lnTo>
                  <a:lnTo>
                    <a:pt x="1585" y="1777"/>
                  </a:lnTo>
                  <a:lnTo>
                    <a:pt x="1777" y="1777"/>
                  </a:lnTo>
                  <a:lnTo>
                    <a:pt x="1681" y="1441"/>
                  </a:lnTo>
                  <a:lnTo>
                    <a:pt x="1537" y="100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12006" y="17578"/>
                  </a:move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lnTo>
                    <a:pt x="5811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5907" y="0"/>
                  </a:moveTo>
                  <a:lnTo>
                    <a:pt x="5907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8164" y="2594"/>
                  </a:lnTo>
                  <a:lnTo>
                    <a:pt x="8164" y="2594"/>
                  </a:lnTo>
                  <a:lnTo>
                    <a:pt x="7876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6435" y="0"/>
                  </a:lnTo>
                  <a:lnTo>
                    <a:pt x="59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extrusionOk="0">
                  <a:moveTo>
                    <a:pt x="193" y="0"/>
                  </a:move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fill="none" extrusionOk="0">
                  <a:moveTo>
                    <a:pt x="1393" y="2546"/>
                  </a:move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fill="none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fill="none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lnTo>
                    <a:pt x="2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37"/>
                  </a:move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690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extrusionOk="0">
                  <a:moveTo>
                    <a:pt x="1634" y="1"/>
                  </a:move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lnTo>
                    <a:pt x="1970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extrusionOk="0">
                  <a:moveTo>
                    <a:pt x="8933" y="0"/>
                  </a:moveTo>
                  <a:lnTo>
                    <a:pt x="8165" y="48"/>
                  </a:lnTo>
                  <a:lnTo>
                    <a:pt x="7444" y="192"/>
                  </a:lnTo>
                  <a:lnTo>
                    <a:pt x="6676" y="385"/>
                  </a:lnTo>
                  <a:lnTo>
                    <a:pt x="5908" y="673"/>
                  </a:lnTo>
                  <a:lnTo>
                    <a:pt x="5235" y="1009"/>
                  </a:lnTo>
                  <a:lnTo>
                    <a:pt x="4515" y="1441"/>
                  </a:lnTo>
                  <a:lnTo>
                    <a:pt x="3891" y="1873"/>
                  </a:lnTo>
                  <a:lnTo>
                    <a:pt x="3266" y="2402"/>
                  </a:lnTo>
                  <a:lnTo>
                    <a:pt x="2738" y="2930"/>
                  </a:lnTo>
                  <a:lnTo>
                    <a:pt x="2210" y="3554"/>
                  </a:lnTo>
                  <a:lnTo>
                    <a:pt x="1777" y="4227"/>
                  </a:lnTo>
                  <a:lnTo>
                    <a:pt x="1105" y="5283"/>
                  </a:lnTo>
                  <a:lnTo>
                    <a:pt x="721" y="6004"/>
                  </a:lnTo>
                  <a:lnTo>
                    <a:pt x="433" y="6676"/>
                  </a:lnTo>
                  <a:lnTo>
                    <a:pt x="241" y="7396"/>
                  </a:lnTo>
                  <a:lnTo>
                    <a:pt x="97" y="8165"/>
                  </a:lnTo>
                  <a:lnTo>
                    <a:pt x="1" y="8885"/>
                  </a:lnTo>
                  <a:lnTo>
                    <a:pt x="1" y="9605"/>
                  </a:lnTo>
                  <a:lnTo>
                    <a:pt x="97" y="10374"/>
                  </a:lnTo>
                  <a:lnTo>
                    <a:pt x="241" y="11094"/>
                  </a:lnTo>
                  <a:lnTo>
                    <a:pt x="433" y="11767"/>
                  </a:lnTo>
                  <a:lnTo>
                    <a:pt x="721" y="12487"/>
                  </a:lnTo>
                  <a:lnTo>
                    <a:pt x="1057" y="13111"/>
                  </a:lnTo>
                  <a:lnTo>
                    <a:pt x="1441" y="13736"/>
                  </a:lnTo>
                  <a:lnTo>
                    <a:pt x="1922" y="14312"/>
                  </a:lnTo>
                  <a:lnTo>
                    <a:pt x="2450" y="14888"/>
                  </a:lnTo>
                  <a:lnTo>
                    <a:pt x="3026" y="15368"/>
                  </a:lnTo>
                  <a:lnTo>
                    <a:pt x="3698" y="15801"/>
                  </a:lnTo>
                  <a:lnTo>
                    <a:pt x="6484" y="17482"/>
                  </a:lnTo>
                  <a:lnTo>
                    <a:pt x="7204" y="17866"/>
                  </a:lnTo>
                  <a:lnTo>
                    <a:pt x="7925" y="18202"/>
                  </a:lnTo>
                  <a:lnTo>
                    <a:pt x="8693" y="18442"/>
                  </a:lnTo>
                  <a:lnTo>
                    <a:pt x="9510" y="18634"/>
                  </a:lnTo>
                  <a:lnTo>
                    <a:pt x="10326" y="18778"/>
                  </a:lnTo>
                  <a:lnTo>
                    <a:pt x="11094" y="18826"/>
                  </a:lnTo>
                  <a:lnTo>
                    <a:pt x="11911" y="18826"/>
                  </a:lnTo>
                  <a:lnTo>
                    <a:pt x="12679" y="18730"/>
                  </a:lnTo>
                  <a:lnTo>
                    <a:pt x="13448" y="18538"/>
                  </a:lnTo>
                  <a:lnTo>
                    <a:pt x="14168" y="18298"/>
                  </a:lnTo>
                  <a:lnTo>
                    <a:pt x="14792" y="17962"/>
                  </a:lnTo>
                  <a:lnTo>
                    <a:pt x="15417" y="17530"/>
                  </a:lnTo>
                  <a:lnTo>
                    <a:pt x="15657" y="17289"/>
                  </a:lnTo>
                  <a:lnTo>
                    <a:pt x="15945" y="17001"/>
                  </a:lnTo>
                  <a:lnTo>
                    <a:pt x="16185" y="16713"/>
                  </a:lnTo>
                  <a:lnTo>
                    <a:pt x="16377" y="16425"/>
                  </a:lnTo>
                  <a:lnTo>
                    <a:pt x="16569" y="16089"/>
                  </a:lnTo>
                  <a:lnTo>
                    <a:pt x="16713" y="15705"/>
                  </a:lnTo>
                  <a:lnTo>
                    <a:pt x="16857" y="15368"/>
                  </a:lnTo>
                  <a:lnTo>
                    <a:pt x="17001" y="14936"/>
                  </a:lnTo>
                  <a:lnTo>
                    <a:pt x="17626" y="13880"/>
                  </a:lnTo>
                  <a:lnTo>
                    <a:pt x="18058" y="13159"/>
                  </a:lnTo>
                  <a:lnTo>
                    <a:pt x="18394" y="12439"/>
                  </a:lnTo>
                  <a:lnTo>
                    <a:pt x="18682" y="11719"/>
                  </a:lnTo>
                  <a:lnTo>
                    <a:pt x="18971" y="10998"/>
                  </a:lnTo>
                  <a:lnTo>
                    <a:pt x="19163" y="10230"/>
                  </a:lnTo>
                  <a:lnTo>
                    <a:pt x="19307" y="9509"/>
                  </a:lnTo>
                  <a:lnTo>
                    <a:pt x="19355" y="8789"/>
                  </a:lnTo>
                  <a:lnTo>
                    <a:pt x="19355" y="8021"/>
                  </a:lnTo>
                  <a:lnTo>
                    <a:pt x="19259" y="7348"/>
                  </a:lnTo>
                  <a:lnTo>
                    <a:pt x="19115" y="6628"/>
                  </a:lnTo>
                  <a:lnTo>
                    <a:pt x="18826" y="5955"/>
                  </a:lnTo>
                  <a:lnTo>
                    <a:pt x="18490" y="5331"/>
                  </a:lnTo>
                  <a:lnTo>
                    <a:pt x="18010" y="4755"/>
                  </a:lnTo>
                  <a:lnTo>
                    <a:pt x="17434" y="4227"/>
                  </a:lnTo>
                  <a:lnTo>
                    <a:pt x="16761" y="3698"/>
                  </a:lnTo>
                  <a:lnTo>
                    <a:pt x="15945" y="3266"/>
                  </a:lnTo>
                  <a:lnTo>
                    <a:pt x="12631" y="961"/>
                  </a:lnTo>
                  <a:lnTo>
                    <a:pt x="11911" y="577"/>
                  </a:lnTo>
                  <a:lnTo>
                    <a:pt x="11190" y="289"/>
                  </a:lnTo>
                  <a:lnTo>
                    <a:pt x="10470" y="144"/>
                  </a:lnTo>
                  <a:lnTo>
                    <a:pt x="9702" y="48"/>
                  </a:lnTo>
                  <a:lnTo>
                    <a:pt x="8933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fill="none" extrusionOk="0">
                  <a:moveTo>
                    <a:pt x="12631" y="961"/>
                  </a:moveTo>
                  <a:lnTo>
                    <a:pt x="15945" y="3266"/>
                  </a:lnTo>
                  <a:lnTo>
                    <a:pt x="15945" y="3266"/>
                  </a:lnTo>
                  <a:lnTo>
                    <a:pt x="16761" y="3698"/>
                  </a:lnTo>
                  <a:lnTo>
                    <a:pt x="17434" y="4227"/>
                  </a:lnTo>
                  <a:lnTo>
                    <a:pt x="18010" y="4755"/>
                  </a:lnTo>
                  <a:lnTo>
                    <a:pt x="18490" y="5331"/>
                  </a:lnTo>
                  <a:lnTo>
                    <a:pt x="18826" y="5955"/>
                  </a:lnTo>
                  <a:lnTo>
                    <a:pt x="19115" y="6628"/>
                  </a:lnTo>
                  <a:lnTo>
                    <a:pt x="19259" y="7348"/>
                  </a:lnTo>
                  <a:lnTo>
                    <a:pt x="19355" y="8021"/>
                  </a:lnTo>
                  <a:lnTo>
                    <a:pt x="19355" y="8789"/>
                  </a:lnTo>
                  <a:lnTo>
                    <a:pt x="19307" y="9509"/>
                  </a:lnTo>
                  <a:lnTo>
                    <a:pt x="19163" y="10230"/>
                  </a:lnTo>
                  <a:lnTo>
                    <a:pt x="18971" y="10998"/>
                  </a:lnTo>
                  <a:lnTo>
                    <a:pt x="18682" y="11719"/>
                  </a:lnTo>
                  <a:lnTo>
                    <a:pt x="18394" y="12439"/>
                  </a:lnTo>
                  <a:lnTo>
                    <a:pt x="18058" y="13159"/>
                  </a:lnTo>
                  <a:lnTo>
                    <a:pt x="17626" y="13880"/>
                  </a:lnTo>
                  <a:lnTo>
                    <a:pt x="17001" y="14936"/>
                  </a:lnTo>
                  <a:lnTo>
                    <a:pt x="17001" y="14936"/>
                  </a:lnTo>
                  <a:lnTo>
                    <a:pt x="16857" y="15368"/>
                  </a:lnTo>
                  <a:lnTo>
                    <a:pt x="16713" y="15705"/>
                  </a:lnTo>
                  <a:lnTo>
                    <a:pt x="16569" y="16089"/>
                  </a:lnTo>
                  <a:lnTo>
                    <a:pt x="16377" y="16425"/>
                  </a:lnTo>
                  <a:lnTo>
                    <a:pt x="16185" y="16713"/>
                  </a:lnTo>
                  <a:lnTo>
                    <a:pt x="15945" y="17001"/>
                  </a:lnTo>
                  <a:lnTo>
                    <a:pt x="15657" y="17289"/>
                  </a:lnTo>
                  <a:lnTo>
                    <a:pt x="15417" y="17530"/>
                  </a:lnTo>
                  <a:lnTo>
                    <a:pt x="14792" y="17962"/>
                  </a:lnTo>
                  <a:lnTo>
                    <a:pt x="14168" y="18298"/>
                  </a:lnTo>
                  <a:lnTo>
                    <a:pt x="13448" y="18538"/>
                  </a:lnTo>
                  <a:lnTo>
                    <a:pt x="12679" y="18730"/>
                  </a:lnTo>
                  <a:lnTo>
                    <a:pt x="11911" y="18826"/>
                  </a:lnTo>
                  <a:lnTo>
                    <a:pt x="11094" y="18826"/>
                  </a:lnTo>
                  <a:lnTo>
                    <a:pt x="10326" y="18778"/>
                  </a:lnTo>
                  <a:lnTo>
                    <a:pt x="9510" y="18634"/>
                  </a:lnTo>
                  <a:lnTo>
                    <a:pt x="8693" y="18442"/>
                  </a:lnTo>
                  <a:lnTo>
                    <a:pt x="7925" y="18202"/>
                  </a:lnTo>
                  <a:lnTo>
                    <a:pt x="7204" y="17866"/>
                  </a:lnTo>
                  <a:lnTo>
                    <a:pt x="6484" y="17482"/>
                  </a:lnTo>
                  <a:lnTo>
                    <a:pt x="3698" y="15801"/>
                  </a:lnTo>
                  <a:lnTo>
                    <a:pt x="3698" y="15801"/>
                  </a:lnTo>
                  <a:lnTo>
                    <a:pt x="3026" y="15368"/>
                  </a:lnTo>
                  <a:lnTo>
                    <a:pt x="2450" y="14888"/>
                  </a:lnTo>
                  <a:lnTo>
                    <a:pt x="1922" y="14312"/>
                  </a:lnTo>
                  <a:lnTo>
                    <a:pt x="1441" y="13736"/>
                  </a:lnTo>
                  <a:lnTo>
                    <a:pt x="1057" y="13111"/>
                  </a:lnTo>
                  <a:lnTo>
                    <a:pt x="721" y="12487"/>
                  </a:lnTo>
                  <a:lnTo>
                    <a:pt x="433" y="11767"/>
                  </a:lnTo>
                  <a:lnTo>
                    <a:pt x="241" y="11094"/>
                  </a:lnTo>
                  <a:lnTo>
                    <a:pt x="97" y="10374"/>
                  </a:lnTo>
                  <a:lnTo>
                    <a:pt x="1" y="9605"/>
                  </a:lnTo>
                  <a:lnTo>
                    <a:pt x="1" y="8885"/>
                  </a:lnTo>
                  <a:lnTo>
                    <a:pt x="97" y="8165"/>
                  </a:lnTo>
                  <a:lnTo>
                    <a:pt x="241" y="7396"/>
                  </a:lnTo>
                  <a:lnTo>
                    <a:pt x="433" y="6676"/>
                  </a:lnTo>
                  <a:lnTo>
                    <a:pt x="721" y="6004"/>
                  </a:lnTo>
                  <a:lnTo>
                    <a:pt x="1105" y="5283"/>
                  </a:lnTo>
                  <a:lnTo>
                    <a:pt x="1777" y="4227"/>
                  </a:lnTo>
                  <a:lnTo>
                    <a:pt x="1777" y="4227"/>
                  </a:lnTo>
                  <a:lnTo>
                    <a:pt x="2210" y="3554"/>
                  </a:lnTo>
                  <a:lnTo>
                    <a:pt x="2738" y="2930"/>
                  </a:lnTo>
                  <a:lnTo>
                    <a:pt x="3266" y="2402"/>
                  </a:lnTo>
                  <a:lnTo>
                    <a:pt x="3891" y="1873"/>
                  </a:lnTo>
                  <a:lnTo>
                    <a:pt x="4515" y="1441"/>
                  </a:lnTo>
                  <a:lnTo>
                    <a:pt x="5235" y="1009"/>
                  </a:lnTo>
                  <a:lnTo>
                    <a:pt x="5908" y="673"/>
                  </a:lnTo>
                  <a:lnTo>
                    <a:pt x="6676" y="385"/>
                  </a:lnTo>
                  <a:lnTo>
                    <a:pt x="7444" y="192"/>
                  </a:lnTo>
                  <a:lnTo>
                    <a:pt x="8165" y="48"/>
                  </a:lnTo>
                  <a:lnTo>
                    <a:pt x="8933" y="0"/>
                  </a:lnTo>
                  <a:lnTo>
                    <a:pt x="9702" y="48"/>
                  </a:lnTo>
                  <a:lnTo>
                    <a:pt x="10470" y="144"/>
                  </a:lnTo>
                  <a:lnTo>
                    <a:pt x="11190" y="289"/>
                  </a:lnTo>
                  <a:lnTo>
                    <a:pt x="11911" y="577"/>
                  </a:lnTo>
                  <a:lnTo>
                    <a:pt x="12631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85"/>
                  </a:move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690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extrusionOk="0">
                  <a:moveTo>
                    <a:pt x="1634" y="1"/>
                  </a:move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586" y="3603"/>
                  </a:lnTo>
                  <a:lnTo>
                    <a:pt x="1586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41"/>
            <p:cNvSpPr/>
            <p:nvPr/>
          </p:nvSpPr>
          <p:spPr>
            <a:xfrm>
              <a:off x="2770250" y="1151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41"/>
            <p:cNvSpPr/>
            <p:nvPr/>
          </p:nvSpPr>
          <p:spPr>
            <a:xfrm>
              <a:off x="2782250" y="1145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extrusionOk="0">
                  <a:moveTo>
                    <a:pt x="1201" y="0"/>
                  </a:move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fill="none" extrusionOk="0">
                  <a:moveTo>
                    <a:pt x="1490" y="0"/>
                  </a:moveTo>
                  <a:lnTo>
                    <a:pt x="1490" y="0"/>
                  </a:lnTo>
                  <a:lnTo>
                    <a:pt x="1201" y="0"/>
                  </a:ln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970" y="48"/>
                  </a:lnTo>
                  <a:lnTo>
                    <a:pt x="14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extrusionOk="0">
                  <a:moveTo>
                    <a:pt x="240" y="0"/>
                  </a:move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41"/>
            <p:cNvSpPr/>
            <p:nvPr/>
          </p:nvSpPr>
          <p:spPr>
            <a:xfrm>
              <a:off x="2412450" y="860825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537" y="1"/>
                  </a:moveTo>
                  <a:lnTo>
                    <a:pt x="1105" y="97"/>
                  </a:lnTo>
                  <a:lnTo>
                    <a:pt x="721" y="241"/>
                  </a:lnTo>
                  <a:lnTo>
                    <a:pt x="529" y="337"/>
                  </a:lnTo>
                  <a:lnTo>
                    <a:pt x="337" y="481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145" y="1057"/>
                  </a:lnTo>
                  <a:lnTo>
                    <a:pt x="241" y="1009"/>
                  </a:lnTo>
                  <a:lnTo>
                    <a:pt x="385" y="865"/>
                  </a:lnTo>
                  <a:lnTo>
                    <a:pt x="577" y="721"/>
                  </a:lnTo>
                  <a:lnTo>
                    <a:pt x="961" y="529"/>
                  </a:lnTo>
                  <a:lnTo>
                    <a:pt x="1393" y="433"/>
                  </a:lnTo>
                  <a:lnTo>
                    <a:pt x="1826" y="433"/>
                  </a:lnTo>
                  <a:lnTo>
                    <a:pt x="2210" y="481"/>
                  </a:lnTo>
                  <a:lnTo>
                    <a:pt x="2402" y="577"/>
                  </a:lnTo>
                  <a:lnTo>
                    <a:pt x="2546" y="673"/>
                  </a:lnTo>
                  <a:lnTo>
                    <a:pt x="2738" y="865"/>
                  </a:lnTo>
                  <a:lnTo>
                    <a:pt x="2834" y="1057"/>
                  </a:lnTo>
                  <a:lnTo>
                    <a:pt x="2930" y="1297"/>
                  </a:lnTo>
                  <a:lnTo>
                    <a:pt x="3026" y="1537"/>
                  </a:lnTo>
                  <a:lnTo>
                    <a:pt x="3026" y="1585"/>
                  </a:lnTo>
                  <a:lnTo>
                    <a:pt x="3074" y="1633"/>
                  </a:lnTo>
                  <a:lnTo>
                    <a:pt x="3170" y="1633"/>
                  </a:lnTo>
                  <a:lnTo>
                    <a:pt x="3314" y="1585"/>
                  </a:lnTo>
                  <a:lnTo>
                    <a:pt x="3314" y="1537"/>
                  </a:lnTo>
                  <a:lnTo>
                    <a:pt x="3314" y="1441"/>
                  </a:lnTo>
                  <a:lnTo>
                    <a:pt x="3170" y="1057"/>
                  </a:lnTo>
                  <a:lnTo>
                    <a:pt x="2978" y="673"/>
                  </a:lnTo>
                  <a:lnTo>
                    <a:pt x="2690" y="385"/>
                  </a:lnTo>
                  <a:lnTo>
                    <a:pt x="2306" y="145"/>
                  </a:lnTo>
                  <a:lnTo>
                    <a:pt x="2114" y="97"/>
                  </a:lnTo>
                  <a:lnTo>
                    <a:pt x="1922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41"/>
            <p:cNvSpPr/>
            <p:nvPr/>
          </p:nvSpPr>
          <p:spPr>
            <a:xfrm>
              <a:off x="2608150" y="934075"/>
              <a:ext cx="70875" cy="57650"/>
            </a:xfrm>
            <a:custGeom>
              <a:avLst/>
              <a:gdLst/>
              <a:ahLst/>
              <a:cxnLst/>
              <a:rect l="l" t="t" r="r" b="b"/>
              <a:pathLst>
                <a:path w="2835" h="2306" extrusionOk="0">
                  <a:moveTo>
                    <a:pt x="865" y="0"/>
                  </a:moveTo>
                  <a:lnTo>
                    <a:pt x="577" y="48"/>
                  </a:lnTo>
                  <a:lnTo>
                    <a:pt x="337" y="96"/>
                  </a:lnTo>
                  <a:lnTo>
                    <a:pt x="97" y="240"/>
                  </a:lnTo>
                  <a:lnTo>
                    <a:pt x="49" y="288"/>
                  </a:lnTo>
                  <a:lnTo>
                    <a:pt x="1" y="336"/>
                  </a:lnTo>
                  <a:lnTo>
                    <a:pt x="49" y="432"/>
                  </a:lnTo>
                  <a:lnTo>
                    <a:pt x="145" y="528"/>
                  </a:lnTo>
                  <a:lnTo>
                    <a:pt x="241" y="528"/>
                  </a:lnTo>
                  <a:lnTo>
                    <a:pt x="433" y="432"/>
                  </a:lnTo>
                  <a:lnTo>
                    <a:pt x="673" y="384"/>
                  </a:lnTo>
                  <a:lnTo>
                    <a:pt x="865" y="336"/>
                  </a:lnTo>
                  <a:lnTo>
                    <a:pt x="1057" y="336"/>
                  </a:lnTo>
                  <a:lnTo>
                    <a:pt x="1297" y="384"/>
                  </a:lnTo>
                  <a:lnTo>
                    <a:pt x="1490" y="480"/>
                  </a:lnTo>
                  <a:lnTo>
                    <a:pt x="1826" y="721"/>
                  </a:lnTo>
                  <a:lnTo>
                    <a:pt x="2114" y="1009"/>
                  </a:lnTo>
                  <a:lnTo>
                    <a:pt x="2306" y="1345"/>
                  </a:lnTo>
                  <a:lnTo>
                    <a:pt x="2498" y="1729"/>
                  </a:lnTo>
                  <a:lnTo>
                    <a:pt x="2498" y="1969"/>
                  </a:lnTo>
                  <a:lnTo>
                    <a:pt x="2498" y="2161"/>
                  </a:lnTo>
                  <a:lnTo>
                    <a:pt x="2546" y="2257"/>
                  </a:lnTo>
                  <a:lnTo>
                    <a:pt x="2642" y="2305"/>
                  </a:lnTo>
                  <a:lnTo>
                    <a:pt x="2738" y="2257"/>
                  </a:lnTo>
                  <a:lnTo>
                    <a:pt x="2786" y="2161"/>
                  </a:lnTo>
                  <a:lnTo>
                    <a:pt x="2834" y="1873"/>
                  </a:lnTo>
                  <a:lnTo>
                    <a:pt x="2786" y="1633"/>
                  </a:lnTo>
                  <a:lnTo>
                    <a:pt x="2738" y="1393"/>
                  </a:lnTo>
                  <a:lnTo>
                    <a:pt x="2642" y="1201"/>
                  </a:lnTo>
                  <a:lnTo>
                    <a:pt x="2546" y="961"/>
                  </a:lnTo>
                  <a:lnTo>
                    <a:pt x="2402" y="769"/>
                  </a:lnTo>
                  <a:lnTo>
                    <a:pt x="2018" y="432"/>
                  </a:lnTo>
                  <a:lnTo>
                    <a:pt x="1826" y="288"/>
                  </a:lnTo>
                  <a:lnTo>
                    <a:pt x="1586" y="192"/>
                  </a:lnTo>
                  <a:lnTo>
                    <a:pt x="1345" y="96"/>
                  </a:lnTo>
                  <a:lnTo>
                    <a:pt x="1105" y="4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extrusionOk="0">
                  <a:moveTo>
                    <a:pt x="1249" y="0"/>
                  </a:move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fill="none" extrusionOk="0">
                  <a:moveTo>
                    <a:pt x="1249" y="0"/>
                  </a:moveTo>
                  <a:lnTo>
                    <a:pt x="1249" y="0"/>
                  </a:ln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018" y="2834"/>
                  </a:lnTo>
                  <a:lnTo>
                    <a:pt x="2018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lnTo>
                    <a:pt x="12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41"/>
            <p:cNvSpPr/>
            <p:nvPr/>
          </p:nvSpPr>
          <p:spPr>
            <a:xfrm>
              <a:off x="2551725" y="985700"/>
              <a:ext cx="106875" cy="120075"/>
            </a:xfrm>
            <a:custGeom>
              <a:avLst/>
              <a:gdLst/>
              <a:ahLst/>
              <a:cxnLst/>
              <a:rect l="l" t="t" r="r" b="b"/>
              <a:pathLst>
                <a:path w="4275" h="4803" extrusionOk="0">
                  <a:moveTo>
                    <a:pt x="2354" y="0"/>
                  </a:moveTo>
                  <a:lnTo>
                    <a:pt x="1970" y="48"/>
                  </a:lnTo>
                  <a:lnTo>
                    <a:pt x="1633" y="144"/>
                  </a:lnTo>
                  <a:lnTo>
                    <a:pt x="1297" y="288"/>
                  </a:lnTo>
                  <a:lnTo>
                    <a:pt x="1009" y="529"/>
                  </a:lnTo>
                  <a:lnTo>
                    <a:pt x="769" y="817"/>
                  </a:lnTo>
                  <a:lnTo>
                    <a:pt x="577" y="1153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49" y="3218"/>
                  </a:lnTo>
                  <a:lnTo>
                    <a:pt x="145" y="3554"/>
                  </a:lnTo>
                  <a:lnTo>
                    <a:pt x="289" y="3890"/>
                  </a:lnTo>
                  <a:lnTo>
                    <a:pt x="529" y="4178"/>
                  </a:lnTo>
                  <a:lnTo>
                    <a:pt x="817" y="4419"/>
                  </a:lnTo>
                  <a:lnTo>
                    <a:pt x="1153" y="4611"/>
                  </a:lnTo>
                  <a:lnTo>
                    <a:pt x="1537" y="4755"/>
                  </a:lnTo>
                  <a:lnTo>
                    <a:pt x="1874" y="4803"/>
                  </a:lnTo>
                  <a:lnTo>
                    <a:pt x="2258" y="4755"/>
                  </a:lnTo>
                  <a:lnTo>
                    <a:pt x="2642" y="4659"/>
                  </a:lnTo>
                  <a:lnTo>
                    <a:pt x="2930" y="4467"/>
                  </a:lnTo>
                  <a:lnTo>
                    <a:pt x="3266" y="4274"/>
                  </a:lnTo>
                  <a:lnTo>
                    <a:pt x="3506" y="3986"/>
                  </a:lnTo>
                  <a:lnTo>
                    <a:pt x="3699" y="3650"/>
                  </a:lnTo>
                  <a:lnTo>
                    <a:pt x="4083" y="2690"/>
                  </a:lnTo>
                  <a:lnTo>
                    <a:pt x="4227" y="2305"/>
                  </a:lnTo>
                  <a:lnTo>
                    <a:pt x="4275" y="1969"/>
                  </a:lnTo>
                  <a:lnTo>
                    <a:pt x="4227" y="1585"/>
                  </a:lnTo>
                  <a:lnTo>
                    <a:pt x="4131" y="1249"/>
                  </a:lnTo>
                  <a:lnTo>
                    <a:pt x="3939" y="913"/>
                  </a:lnTo>
                  <a:lnTo>
                    <a:pt x="3747" y="625"/>
                  </a:lnTo>
                  <a:lnTo>
                    <a:pt x="3458" y="336"/>
                  </a:lnTo>
                  <a:lnTo>
                    <a:pt x="3122" y="144"/>
                  </a:lnTo>
                  <a:lnTo>
                    <a:pt x="2738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41"/>
            <p:cNvSpPr/>
            <p:nvPr/>
          </p:nvSpPr>
          <p:spPr>
            <a:xfrm>
              <a:off x="2551725" y="988100"/>
              <a:ext cx="78075" cy="102075"/>
            </a:xfrm>
            <a:custGeom>
              <a:avLst/>
              <a:gdLst/>
              <a:ahLst/>
              <a:cxnLst/>
              <a:rect l="l" t="t" r="r" b="b"/>
              <a:pathLst>
                <a:path w="3123" h="4083" extrusionOk="0">
                  <a:moveTo>
                    <a:pt x="1729" y="0"/>
                  </a:moveTo>
                  <a:lnTo>
                    <a:pt x="1393" y="144"/>
                  </a:lnTo>
                  <a:lnTo>
                    <a:pt x="1057" y="384"/>
                  </a:lnTo>
                  <a:lnTo>
                    <a:pt x="769" y="673"/>
                  </a:lnTo>
                  <a:lnTo>
                    <a:pt x="577" y="1057"/>
                  </a:lnTo>
                  <a:lnTo>
                    <a:pt x="145" y="1969"/>
                  </a:lnTo>
                  <a:lnTo>
                    <a:pt x="97" y="2209"/>
                  </a:lnTo>
                  <a:lnTo>
                    <a:pt x="1" y="2450"/>
                  </a:lnTo>
                  <a:lnTo>
                    <a:pt x="1" y="2690"/>
                  </a:lnTo>
                  <a:lnTo>
                    <a:pt x="1" y="2930"/>
                  </a:lnTo>
                  <a:lnTo>
                    <a:pt x="49" y="3170"/>
                  </a:lnTo>
                  <a:lnTo>
                    <a:pt x="97" y="3410"/>
                  </a:lnTo>
                  <a:lnTo>
                    <a:pt x="337" y="3842"/>
                  </a:lnTo>
                  <a:lnTo>
                    <a:pt x="529" y="3938"/>
                  </a:lnTo>
                  <a:lnTo>
                    <a:pt x="865" y="4034"/>
                  </a:lnTo>
                  <a:lnTo>
                    <a:pt x="1201" y="4082"/>
                  </a:lnTo>
                  <a:lnTo>
                    <a:pt x="1537" y="3986"/>
                  </a:lnTo>
                  <a:lnTo>
                    <a:pt x="1874" y="3890"/>
                  </a:lnTo>
                  <a:lnTo>
                    <a:pt x="2210" y="3650"/>
                  </a:lnTo>
                  <a:lnTo>
                    <a:pt x="2498" y="3410"/>
                  </a:lnTo>
                  <a:lnTo>
                    <a:pt x="2738" y="3074"/>
                  </a:lnTo>
                  <a:lnTo>
                    <a:pt x="2930" y="2690"/>
                  </a:lnTo>
                  <a:lnTo>
                    <a:pt x="3074" y="2305"/>
                  </a:lnTo>
                  <a:lnTo>
                    <a:pt x="3122" y="1921"/>
                  </a:lnTo>
                  <a:lnTo>
                    <a:pt x="3122" y="1537"/>
                  </a:lnTo>
                  <a:lnTo>
                    <a:pt x="3074" y="1153"/>
                  </a:lnTo>
                  <a:lnTo>
                    <a:pt x="2930" y="817"/>
                  </a:lnTo>
                  <a:lnTo>
                    <a:pt x="2738" y="529"/>
                  </a:lnTo>
                  <a:lnTo>
                    <a:pt x="2498" y="288"/>
                  </a:lnTo>
                  <a:lnTo>
                    <a:pt x="2210" y="96"/>
                  </a:lnTo>
                  <a:lnTo>
                    <a:pt x="1970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41"/>
            <p:cNvSpPr/>
            <p:nvPr/>
          </p:nvSpPr>
          <p:spPr>
            <a:xfrm>
              <a:off x="2402850" y="1046925"/>
              <a:ext cx="147700" cy="110475"/>
            </a:xfrm>
            <a:custGeom>
              <a:avLst/>
              <a:gdLst/>
              <a:ahLst/>
              <a:cxnLst/>
              <a:rect l="l" t="t" r="r" b="b"/>
              <a:pathLst>
                <a:path w="5908" h="4419" extrusionOk="0">
                  <a:moveTo>
                    <a:pt x="1057" y="1"/>
                  </a:moveTo>
                  <a:lnTo>
                    <a:pt x="817" y="49"/>
                  </a:lnTo>
                  <a:lnTo>
                    <a:pt x="577" y="193"/>
                  </a:lnTo>
                  <a:lnTo>
                    <a:pt x="385" y="385"/>
                  </a:lnTo>
                  <a:lnTo>
                    <a:pt x="241" y="673"/>
                  </a:lnTo>
                  <a:lnTo>
                    <a:pt x="97" y="913"/>
                  </a:lnTo>
                  <a:lnTo>
                    <a:pt x="48" y="1249"/>
                  </a:lnTo>
                  <a:lnTo>
                    <a:pt x="0" y="1585"/>
                  </a:lnTo>
                  <a:lnTo>
                    <a:pt x="0" y="1922"/>
                  </a:lnTo>
                  <a:lnTo>
                    <a:pt x="97" y="2306"/>
                  </a:lnTo>
                  <a:lnTo>
                    <a:pt x="193" y="2642"/>
                  </a:lnTo>
                  <a:lnTo>
                    <a:pt x="385" y="2978"/>
                  </a:lnTo>
                  <a:lnTo>
                    <a:pt x="673" y="3314"/>
                  </a:lnTo>
                  <a:lnTo>
                    <a:pt x="1009" y="3602"/>
                  </a:lnTo>
                  <a:lnTo>
                    <a:pt x="1441" y="3891"/>
                  </a:lnTo>
                  <a:lnTo>
                    <a:pt x="2114" y="4131"/>
                  </a:lnTo>
                  <a:lnTo>
                    <a:pt x="2738" y="4323"/>
                  </a:lnTo>
                  <a:lnTo>
                    <a:pt x="3266" y="4419"/>
                  </a:lnTo>
                  <a:lnTo>
                    <a:pt x="3746" y="4371"/>
                  </a:lnTo>
                  <a:lnTo>
                    <a:pt x="4179" y="4323"/>
                  </a:lnTo>
                  <a:lnTo>
                    <a:pt x="4611" y="4179"/>
                  </a:lnTo>
                  <a:lnTo>
                    <a:pt x="4947" y="3987"/>
                  </a:lnTo>
                  <a:lnTo>
                    <a:pt x="5235" y="3746"/>
                  </a:lnTo>
                  <a:lnTo>
                    <a:pt x="5427" y="3458"/>
                  </a:lnTo>
                  <a:lnTo>
                    <a:pt x="5619" y="3170"/>
                  </a:lnTo>
                  <a:lnTo>
                    <a:pt x="5763" y="2882"/>
                  </a:lnTo>
                  <a:lnTo>
                    <a:pt x="5860" y="2594"/>
                  </a:lnTo>
                  <a:lnTo>
                    <a:pt x="5908" y="2306"/>
                  </a:lnTo>
                  <a:lnTo>
                    <a:pt x="5908" y="2018"/>
                  </a:lnTo>
                  <a:lnTo>
                    <a:pt x="5860" y="1777"/>
                  </a:lnTo>
                  <a:lnTo>
                    <a:pt x="5763" y="1633"/>
                  </a:lnTo>
                  <a:lnTo>
                    <a:pt x="5523" y="1393"/>
                  </a:lnTo>
                  <a:lnTo>
                    <a:pt x="5283" y="1249"/>
                  </a:lnTo>
                  <a:lnTo>
                    <a:pt x="5043" y="1201"/>
                  </a:lnTo>
                  <a:lnTo>
                    <a:pt x="4707" y="1153"/>
                  </a:lnTo>
                  <a:lnTo>
                    <a:pt x="4227" y="1105"/>
                  </a:lnTo>
                  <a:lnTo>
                    <a:pt x="3554" y="913"/>
                  </a:lnTo>
                  <a:lnTo>
                    <a:pt x="2690" y="625"/>
                  </a:lnTo>
                  <a:lnTo>
                    <a:pt x="1537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41"/>
            <p:cNvSpPr/>
            <p:nvPr/>
          </p:nvSpPr>
          <p:spPr>
            <a:xfrm>
              <a:off x="2489300" y="1000100"/>
              <a:ext cx="25225" cy="20425"/>
            </a:xfrm>
            <a:custGeom>
              <a:avLst/>
              <a:gdLst/>
              <a:ahLst/>
              <a:cxnLst/>
              <a:rect l="l" t="t" r="r" b="b"/>
              <a:pathLst>
                <a:path w="1009" h="817" extrusionOk="0">
                  <a:moveTo>
                    <a:pt x="288" y="1"/>
                  </a:moveTo>
                  <a:lnTo>
                    <a:pt x="288" y="49"/>
                  </a:lnTo>
                  <a:lnTo>
                    <a:pt x="96" y="385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17"/>
                  </a:lnTo>
                  <a:lnTo>
                    <a:pt x="192" y="721"/>
                  </a:lnTo>
                  <a:lnTo>
                    <a:pt x="192" y="625"/>
                  </a:lnTo>
                  <a:lnTo>
                    <a:pt x="240" y="433"/>
                  </a:lnTo>
                  <a:lnTo>
                    <a:pt x="330" y="223"/>
                  </a:lnTo>
                  <a:lnTo>
                    <a:pt x="330" y="223"/>
                  </a:lnTo>
                  <a:lnTo>
                    <a:pt x="336" y="241"/>
                  </a:lnTo>
                  <a:lnTo>
                    <a:pt x="384" y="433"/>
                  </a:lnTo>
                  <a:lnTo>
                    <a:pt x="481" y="721"/>
                  </a:lnTo>
                  <a:lnTo>
                    <a:pt x="481" y="769"/>
                  </a:lnTo>
                  <a:lnTo>
                    <a:pt x="625" y="769"/>
                  </a:lnTo>
                  <a:lnTo>
                    <a:pt x="1009" y="433"/>
                  </a:lnTo>
                  <a:lnTo>
                    <a:pt x="1009" y="337"/>
                  </a:lnTo>
                  <a:lnTo>
                    <a:pt x="1009" y="289"/>
                  </a:lnTo>
                  <a:lnTo>
                    <a:pt x="961" y="241"/>
                  </a:lnTo>
                  <a:lnTo>
                    <a:pt x="865" y="289"/>
                  </a:lnTo>
                  <a:lnTo>
                    <a:pt x="605" y="516"/>
                  </a:lnTo>
                  <a:lnTo>
                    <a:pt x="605" y="516"/>
                  </a:lnTo>
                  <a:lnTo>
                    <a:pt x="529" y="337"/>
                  </a:lnTo>
                  <a:lnTo>
                    <a:pt x="481" y="241"/>
                  </a:lnTo>
                  <a:lnTo>
                    <a:pt x="384" y="4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extrusionOk="0">
                  <a:moveTo>
                    <a:pt x="2161" y="1"/>
                  </a:moveTo>
                  <a:lnTo>
                    <a:pt x="1777" y="97"/>
                  </a:lnTo>
                  <a:lnTo>
                    <a:pt x="1441" y="241"/>
                  </a:lnTo>
                  <a:lnTo>
                    <a:pt x="1153" y="433"/>
                  </a:lnTo>
                  <a:lnTo>
                    <a:pt x="865" y="721"/>
                  </a:lnTo>
                  <a:lnTo>
                    <a:pt x="672" y="1057"/>
                  </a:lnTo>
                  <a:lnTo>
                    <a:pt x="192" y="1970"/>
                  </a:lnTo>
                  <a:lnTo>
                    <a:pt x="48" y="2306"/>
                  </a:lnTo>
                  <a:lnTo>
                    <a:pt x="0" y="2690"/>
                  </a:lnTo>
                  <a:lnTo>
                    <a:pt x="0" y="3074"/>
                  </a:lnTo>
                  <a:lnTo>
                    <a:pt x="96" y="3410"/>
                  </a:lnTo>
                  <a:lnTo>
                    <a:pt x="240" y="3746"/>
                  </a:lnTo>
                  <a:lnTo>
                    <a:pt x="480" y="4083"/>
                  </a:lnTo>
                  <a:lnTo>
                    <a:pt x="720" y="4323"/>
                  </a:lnTo>
                  <a:lnTo>
                    <a:pt x="1057" y="4563"/>
                  </a:lnTo>
                  <a:lnTo>
                    <a:pt x="1441" y="4659"/>
                  </a:lnTo>
                  <a:lnTo>
                    <a:pt x="1825" y="4755"/>
                  </a:lnTo>
                  <a:lnTo>
                    <a:pt x="2161" y="4755"/>
                  </a:lnTo>
                  <a:lnTo>
                    <a:pt x="2545" y="4659"/>
                  </a:lnTo>
                  <a:lnTo>
                    <a:pt x="2882" y="4515"/>
                  </a:lnTo>
                  <a:lnTo>
                    <a:pt x="3170" y="4275"/>
                  </a:lnTo>
                  <a:lnTo>
                    <a:pt x="3458" y="4035"/>
                  </a:lnTo>
                  <a:lnTo>
                    <a:pt x="3650" y="3698"/>
                  </a:lnTo>
                  <a:lnTo>
                    <a:pt x="4082" y="2786"/>
                  </a:lnTo>
                  <a:lnTo>
                    <a:pt x="4226" y="2402"/>
                  </a:lnTo>
                  <a:lnTo>
                    <a:pt x="4322" y="2018"/>
                  </a:lnTo>
                  <a:lnTo>
                    <a:pt x="4274" y="1681"/>
                  </a:lnTo>
                  <a:lnTo>
                    <a:pt x="4226" y="1297"/>
                  </a:lnTo>
                  <a:lnTo>
                    <a:pt x="4082" y="961"/>
                  </a:lnTo>
                  <a:lnTo>
                    <a:pt x="3842" y="673"/>
                  </a:lnTo>
                  <a:lnTo>
                    <a:pt x="3554" y="385"/>
                  </a:lnTo>
                  <a:lnTo>
                    <a:pt x="3266" y="193"/>
                  </a:lnTo>
                  <a:lnTo>
                    <a:pt x="2882" y="49"/>
                  </a:lnTo>
                  <a:lnTo>
                    <a:pt x="24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fill="none" extrusionOk="0">
                  <a:moveTo>
                    <a:pt x="1057" y="4563"/>
                  </a:moveTo>
                  <a:lnTo>
                    <a:pt x="1057" y="4563"/>
                  </a:lnTo>
                  <a:lnTo>
                    <a:pt x="1057" y="4563"/>
                  </a:lnTo>
                  <a:lnTo>
                    <a:pt x="720" y="4323"/>
                  </a:lnTo>
                  <a:lnTo>
                    <a:pt x="480" y="4083"/>
                  </a:lnTo>
                  <a:lnTo>
                    <a:pt x="240" y="3746"/>
                  </a:lnTo>
                  <a:lnTo>
                    <a:pt x="96" y="3410"/>
                  </a:lnTo>
                  <a:lnTo>
                    <a:pt x="0" y="3074"/>
                  </a:lnTo>
                  <a:lnTo>
                    <a:pt x="0" y="2690"/>
                  </a:lnTo>
                  <a:lnTo>
                    <a:pt x="48" y="2306"/>
                  </a:lnTo>
                  <a:lnTo>
                    <a:pt x="192" y="1970"/>
                  </a:lnTo>
                  <a:lnTo>
                    <a:pt x="672" y="1057"/>
                  </a:lnTo>
                  <a:lnTo>
                    <a:pt x="672" y="1057"/>
                  </a:lnTo>
                  <a:lnTo>
                    <a:pt x="865" y="721"/>
                  </a:lnTo>
                  <a:lnTo>
                    <a:pt x="1153" y="433"/>
                  </a:lnTo>
                  <a:lnTo>
                    <a:pt x="1441" y="241"/>
                  </a:lnTo>
                  <a:lnTo>
                    <a:pt x="1777" y="97"/>
                  </a:lnTo>
                  <a:lnTo>
                    <a:pt x="2161" y="1"/>
                  </a:lnTo>
                  <a:lnTo>
                    <a:pt x="2497" y="1"/>
                  </a:lnTo>
                  <a:lnTo>
                    <a:pt x="2882" y="49"/>
                  </a:lnTo>
                  <a:lnTo>
                    <a:pt x="3266" y="193"/>
                  </a:lnTo>
                  <a:lnTo>
                    <a:pt x="3266" y="193"/>
                  </a:lnTo>
                  <a:lnTo>
                    <a:pt x="3554" y="385"/>
                  </a:lnTo>
                  <a:lnTo>
                    <a:pt x="3842" y="673"/>
                  </a:lnTo>
                  <a:lnTo>
                    <a:pt x="4082" y="961"/>
                  </a:lnTo>
                  <a:lnTo>
                    <a:pt x="4226" y="1297"/>
                  </a:lnTo>
                  <a:lnTo>
                    <a:pt x="4274" y="1681"/>
                  </a:lnTo>
                  <a:lnTo>
                    <a:pt x="4322" y="2018"/>
                  </a:lnTo>
                  <a:lnTo>
                    <a:pt x="4226" y="2402"/>
                  </a:lnTo>
                  <a:lnTo>
                    <a:pt x="4082" y="2786"/>
                  </a:lnTo>
                  <a:lnTo>
                    <a:pt x="3650" y="3698"/>
                  </a:lnTo>
                  <a:lnTo>
                    <a:pt x="3650" y="3698"/>
                  </a:lnTo>
                  <a:lnTo>
                    <a:pt x="3458" y="4035"/>
                  </a:lnTo>
                  <a:lnTo>
                    <a:pt x="3170" y="4275"/>
                  </a:lnTo>
                  <a:lnTo>
                    <a:pt x="2882" y="4515"/>
                  </a:lnTo>
                  <a:lnTo>
                    <a:pt x="2545" y="4659"/>
                  </a:lnTo>
                  <a:lnTo>
                    <a:pt x="2161" y="4755"/>
                  </a:lnTo>
                  <a:lnTo>
                    <a:pt x="1825" y="4755"/>
                  </a:lnTo>
                  <a:lnTo>
                    <a:pt x="1441" y="4659"/>
                  </a:lnTo>
                  <a:lnTo>
                    <a:pt x="1057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41"/>
            <p:cNvSpPr/>
            <p:nvPr/>
          </p:nvSpPr>
          <p:spPr>
            <a:xfrm>
              <a:off x="2410050" y="923250"/>
              <a:ext cx="81675" cy="99700"/>
            </a:xfrm>
            <a:custGeom>
              <a:avLst/>
              <a:gdLst/>
              <a:ahLst/>
              <a:cxnLst/>
              <a:rect l="l" t="t" r="r" b="b"/>
              <a:pathLst>
                <a:path w="3267" h="3988" extrusionOk="0">
                  <a:moveTo>
                    <a:pt x="2066" y="1"/>
                  </a:moveTo>
                  <a:lnTo>
                    <a:pt x="1730" y="49"/>
                  </a:lnTo>
                  <a:lnTo>
                    <a:pt x="1393" y="145"/>
                  </a:lnTo>
                  <a:lnTo>
                    <a:pt x="1057" y="337"/>
                  </a:lnTo>
                  <a:lnTo>
                    <a:pt x="769" y="577"/>
                  </a:lnTo>
                  <a:lnTo>
                    <a:pt x="481" y="865"/>
                  </a:lnTo>
                  <a:lnTo>
                    <a:pt x="289" y="1250"/>
                  </a:lnTo>
                  <a:lnTo>
                    <a:pt x="97" y="1634"/>
                  </a:lnTo>
                  <a:lnTo>
                    <a:pt x="1" y="2018"/>
                  </a:lnTo>
                  <a:lnTo>
                    <a:pt x="1" y="2402"/>
                  </a:lnTo>
                  <a:lnTo>
                    <a:pt x="49" y="2786"/>
                  </a:lnTo>
                  <a:lnTo>
                    <a:pt x="145" y="3123"/>
                  </a:lnTo>
                  <a:lnTo>
                    <a:pt x="337" y="3459"/>
                  </a:lnTo>
                  <a:lnTo>
                    <a:pt x="577" y="3699"/>
                  </a:lnTo>
                  <a:lnTo>
                    <a:pt x="865" y="3891"/>
                  </a:lnTo>
                  <a:lnTo>
                    <a:pt x="1057" y="3987"/>
                  </a:lnTo>
                  <a:lnTo>
                    <a:pt x="1537" y="3843"/>
                  </a:lnTo>
                  <a:lnTo>
                    <a:pt x="1778" y="3747"/>
                  </a:lnTo>
                  <a:lnTo>
                    <a:pt x="1970" y="3651"/>
                  </a:lnTo>
                  <a:lnTo>
                    <a:pt x="2162" y="3507"/>
                  </a:lnTo>
                  <a:lnTo>
                    <a:pt x="2306" y="3315"/>
                  </a:lnTo>
                  <a:lnTo>
                    <a:pt x="2450" y="3123"/>
                  </a:lnTo>
                  <a:lnTo>
                    <a:pt x="2594" y="2930"/>
                  </a:lnTo>
                  <a:lnTo>
                    <a:pt x="3026" y="2018"/>
                  </a:lnTo>
                  <a:lnTo>
                    <a:pt x="3170" y="1634"/>
                  </a:lnTo>
                  <a:lnTo>
                    <a:pt x="3266" y="1202"/>
                  </a:lnTo>
                  <a:lnTo>
                    <a:pt x="3218" y="817"/>
                  </a:lnTo>
                  <a:lnTo>
                    <a:pt x="3122" y="433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extrusionOk="0">
                  <a:moveTo>
                    <a:pt x="7733" y="0"/>
                  </a:moveTo>
                  <a:lnTo>
                    <a:pt x="7493" y="48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fill="none" extrusionOk="0">
                  <a:moveTo>
                    <a:pt x="24349" y="13591"/>
                  </a:move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679" y="288"/>
                  </a:lnTo>
                  <a:lnTo>
                    <a:pt x="12679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lnTo>
                    <a:pt x="7733" y="0"/>
                  </a:lnTo>
                  <a:lnTo>
                    <a:pt x="7493" y="48"/>
                  </a:lnTo>
                  <a:lnTo>
                    <a:pt x="7300" y="144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extrusionOk="0">
                  <a:moveTo>
                    <a:pt x="625" y="1"/>
                  </a:move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fill="none" extrusionOk="0">
                  <a:moveTo>
                    <a:pt x="1153" y="1"/>
                  </a:moveTo>
                  <a:lnTo>
                    <a:pt x="1153" y="1"/>
                  </a:lnTo>
                  <a:lnTo>
                    <a:pt x="625" y="1"/>
                  </a:ln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lnTo>
                    <a:pt x="11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extrusionOk="0">
                  <a:moveTo>
                    <a:pt x="1393" y="1"/>
                  </a:move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fill="none" extrusionOk="0">
                  <a:moveTo>
                    <a:pt x="1393" y="1"/>
                  </a:moveTo>
                  <a:lnTo>
                    <a:pt x="1393" y="1"/>
                  </a:ln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extrusionOk="0">
                  <a:moveTo>
                    <a:pt x="577" y="0"/>
                  </a:move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577" y="2497"/>
                  </a:lnTo>
                  <a:lnTo>
                    <a:pt x="721" y="2497"/>
                  </a:lnTo>
                  <a:lnTo>
                    <a:pt x="721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769" y="96"/>
                  </a:lnTo>
                  <a:lnTo>
                    <a:pt x="673" y="0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extrusionOk="0">
                  <a:moveTo>
                    <a:pt x="336" y="0"/>
                  </a:move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336" y="0"/>
                  </a:ln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432" y="1729"/>
                  </a:lnTo>
                  <a:lnTo>
                    <a:pt x="528" y="1729"/>
                  </a:lnTo>
                  <a:lnTo>
                    <a:pt x="528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576" y="48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Google Shape;2502;p41">
            <a:extLst>
              <a:ext uri="{FF2B5EF4-FFF2-40B4-BE49-F238E27FC236}">
                <a16:creationId xmlns:a16="http://schemas.microsoft.com/office/drawing/2014/main" id="{36D46601-07AC-447E-9EEB-D2E7849AB31F}"/>
              </a:ext>
            </a:extLst>
          </p:cNvPr>
          <p:cNvSpPr txBox="1">
            <a:spLocks/>
          </p:cNvSpPr>
          <p:nvPr/>
        </p:nvSpPr>
        <p:spPr>
          <a:xfrm>
            <a:off x="1760592" y="1295470"/>
            <a:ext cx="5711667" cy="12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000" b="0" i="0" u="none" strike="noStrike" cap="none">
                <a:solidFill>
                  <a:schemeClr val="dk1"/>
                </a:solidFill>
                <a:latin typeface="UTM Futura Extra" panose="02040603050506020204" pitchFamily="18" charset="0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8000" dirty="0">
                <a:solidFill>
                  <a:schemeClr val="lt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BÓNG TỐI</a:t>
            </a:r>
            <a:endParaRPr lang="en-US" sz="5300" dirty="0">
              <a:solidFill>
                <a:schemeClr val="lt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E5031BFE-93F9-4908-A544-64180CD4FA65}"/>
              </a:ext>
            </a:extLst>
          </p:cNvPr>
          <p:cNvGrpSpPr/>
          <p:nvPr/>
        </p:nvGrpSpPr>
        <p:grpSpPr>
          <a:xfrm>
            <a:off x="12669010" y="4948451"/>
            <a:ext cx="1493837" cy="2066658"/>
            <a:chOff x="2590800" y="860520"/>
            <a:chExt cx="1493837" cy="2066658"/>
          </a:xfrm>
          <a:scene3d>
            <a:camera prst="orthographicFront">
              <a:rot lat="5400000" lon="0" rev="0"/>
            </a:camera>
            <a:lightRig rig="threePt" dir="t"/>
          </a:scene3d>
        </p:grpSpPr>
        <p:sp>
          <p:nvSpPr>
            <p:cNvPr id="333" name="Rounded Rectangle 464">
              <a:extLst>
                <a:ext uri="{FF2B5EF4-FFF2-40B4-BE49-F238E27FC236}">
                  <a16:creationId xmlns:a16="http://schemas.microsoft.com/office/drawing/2014/main" id="{4D6665A0-37D2-417D-8435-6DCFB957E0B1}"/>
                </a:ext>
              </a:extLst>
            </p:cNvPr>
            <p:cNvSpPr/>
            <p:nvPr/>
          </p:nvSpPr>
          <p:spPr>
            <a:xfrm>
              <a:off x="2619478" y="1920789"/>
              <a:ext cx="1436481" cy="1006389"/>
            </a:xfrm>
            <a:prstGeom prst="roundRect">
              <a:avLst>
                <a:gd name="adj" fmla="val 13764"/>
              </a:avLst>
            </a:prstGeom>
            <a:solidFill>
              <a:srgbClr val="FFFFFF">
                <a:alpha val="1176"/>
              </a:srgb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pic>
          <p:nvPicPr>
            <p:cNvPr id="334" name="Picture 2">
              <a:extLst>
                <a:ext uri="{FF2B5EF4-FFF2-40B4-BE49-F238E27FC236}">
                  <a16:creationId xmlns:a16="http://schemas.microsoft.com/office/drawing/2014/main" id="{DD41A514-C644-40ED-BCC8-D9213D5317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800" y="860520"/>
              <a:ext cx="1493837" cy="1066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57" name="Rectangle: Rounded Corners 656">
            <a:extLst>
              <a:ext uri="{FF2B5EF4-FFF2-40B4-BE49-F238E27FC236}">
                <a16:creationId xmlns:a16="http://schemas.microsoft.com/office/drawing/2014/main" id="{DAD961DE-FAFB-4E17-99A9-8F4CC4D7AD8A}"/>
              </a:ext>
            </a:extLst>
          </p:cNvPr>
          <p:cNvSpPr/>
          <p:nvPr/>
        </p:nvSpPr>
        <p:spPr>
          <a:xfrm>
            <a:off x="949768" y="4244256"/>
            <a:ext cx="269020" cy="107608"/>
          </a:xfrm>
          <a:prstGeom prst="roundRect">
            <a:avLst>
              <a:gd name="adj" fmla="val 50000"/>
            </a:avLst>
          </a:prstGeom>
          <a:solidFill>
            <a:srgbClr val="66FF33"/>
          </a:solidFill>
          <a:ln>
            <a:noFill/>
          </a:ln>
          <a:effectLst>
            <a:glow rad="101600">
              <a:srgbClr val="66FF33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0" name="Group 659">
            <a:extLst>
              <a:ext uri="{FF2B5EF4-FFF2-40B4-BE49-F238E27FC236}">
                <a16:creationId xmlns:a16="http://schemas.microsoft.com/office/drawing/2014/main" id="{2A62A913-35D7-488A-A916-04ED7CF1F893}"/>
              </a:ext>
            </a:extLst>
          </p:cNvPr>
          <p:cNvGrpSpPr/>
          <p:nvPr/>
        </p:nvGrpSpPr>
        <p:grpSpPr>
          <a:xfrm>
            <a:off x="-5302804" y="-6348153"/>
            <a:ext cx="25840814" cy="18098540"/>
            <a:chOff x="-38705048" y="-2251079"/>
            <a:chExt cx="22158626" cy="15519587"/>
          </a:xfrm>
        </p:grpSpPr>
        <p:sp>
          <p:nvSpPr>
            <p:cNvPr id="661" name="Rectangle 33">
              <a:extLst>
                <a:ext uri="{FF2B5EF4-FFF2-40B4-BE49-F238E27FC236}">
                  <a16:creationId xmlns:a16="http://schemas.microsoft.com/office/drawing/2014/main" id="{42AD8A7E-D926-4129-B74D-3B8C1D9295D2}"/>
                </a:ext>
              </a:extLst>
            </p:cNvPr>
            <p:cNvSpPr/>
            <p:nvPr/>
          </p:nvSpPr>
          <p:spPr>
            <a:xfrm>
              <a:off x="-38705048" y="-2251079"/>
              <a:ext cx="22158626" cy="15519587"/>
            </a:xfrm>
            <a:custGeom>
              <a:avLst/>
              <a:gdLst/>
              <a:ahLst/>
              <a:cxnLst/>
              <a:rect l="l" t="t" r="r" b="b"/>
              <a:pathLst>
                <a:path w="20101560" h="15519587">
                  <a:moveTo>
                    <a:pt x="10050780" y="6607649"/>
                  </a:moveTo>
                  <a:cubicBezTo>
                    <a:pt x="9414468" y="6607649"/>
                    <a:pt x="8898636" y="7123481"/>
                    <a:pt x="8898636" y="7759793"/>
                  </a:cubicBezTo>
                  <a:cubicBezTo>
                    <a:pt x="8898636" y="8396105"/>
                    <a:pt x="9414468" y="8911937"/>
                    <a:pt x="10050780" y="8911937"/>
                  </a:cubicBezTo>
                  <a:cubicBezTo>
                    <a:pt x="10687092" y="8911937"/>
                    <a:pt x="11202924" y="8396105"/>
                    <a:pt x="11202924" y="7759793"/>
                  </a:cubicBezTo>
                  <a:cubicBezTo>
                    <a:pt x="11202924" y="7123481"/>
                    <a:pt x="10687092" y="6607649"/>
                    <a:pt x="10050780" y="6607649"/>
                  </a:cubicBezTo>
                  <a:close/>
                  <a:moveTo>
                    <a:pt x="0" y="0"/>
                  </a:moveTo>
                  <a:lnTo>
                    <a:pt x="20101560" y="0"/>
                  </a:lnTo>
                  <a:lnTo>
                    <a:pt x="20101560" y="15519587"/>
                  </a:lnTo>
                  <a:lnTo>
                    <a:pt x="0" y="15519587"/>
                  </a:lnTo>
                  <a:close/>
                </a:path>
              </a:pathLst>
            </a:custGeom>
            <a:gradFill>
              <a:gsLst>
                <a:gs pos="63000">
                  <a:schemeClr val="tx1">
                    <a:lumMod val="95000"/>
                    <a:lumOff val="5000"/>
                    <a:alpha val="98000"/>
                  </a:schemeClr>
                </a:gs>
                <a:gs pos="32000">
                  <a:schemeClr val="tx1">
                    <a:lumMod val="95000"/>
                    <a:lumOff val="5000"/>
                    <a:alpha val="95000"/>
                  </a:schemeClr>
                </a:gs>
                <a:gs pos="11000">
                  <a:schemeClr val="tx1">
                    <a:lumMod val="85000"/>
                    <a:lumOff val="15000"/>
                    <a:alpha val="85000"/>
                  </a:schemeClr>
                </a:gs>
                <a:gs pos="2000">
                  <a:schemeClr val="tx1">
                    <a:lumMod val="65000"/>
                    <a:lumOff val="35000"/>
                    <a:alpha val="90000"/>
                  </a:schemeClr>
                </a:gs>
                <a:gs pos="2000">
                  <a:schemeClr val="tx1">
                    <a:lumMod val="65000"/>
                    <a:lumOff val="3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662" name="Oval 8">
              <a:extLst>
                <a:ext uri="{FF2B5EF4-FFF2-40B4-BE49-F238E27FC236}">
                  <a16:creationId xmlns:a16="http://schemas.microsoft.com/office/drawing/2014/main" id="{E9EFBAFC-3188-4DD2-8722-AEAB402F1CF2}"/>
                </a:ext>
              </a:extLst>
            </p:cNvPr>
            <p:cNvSpPr/>
            <p:nvPr/>
          </p:nvSpPr>
          <p:spPr>
            <a:xfrm>
              <a:off x="-29116973" y="4117870"/>
              <a:ext cx="3071401" cy="2805429"/>
            </a:xfrm>
            <a:custGeom>
              <a:avLst/>
              <a:gdLst/>
              <a:ahLst/>
              <a:cxnLst/>
              <a:rect l="l" t="t" r="r" b="b"/>
              <a:pathLst>
                <a:path w="2362200" h="2362200">
                  <a:moveTo>
                    <a:pt x="1181100" y="838200"/>
                  </a:moveTo>
                  <a:cubicBezTo>
                    <a:pt x="991722" y="838200"/>
                    <a:pt x="838200" y="991722"/>
                    <a:pt x="838200" y="1181100"/>
                  </a:cubicBezTo>
                  <a:cubicBezTo>
                    <a:pt x="838200" y="1370478"/>
                    <a:pt x="991722" y="1524000"/>
                    <a:pt x="1181100" y="1524000"/>
                  </a:cubicBezTo>
                  <a:cubicBezTo>
                    <a:pt x="1370478" y="1524000"/>
                    <a:pt x="1524000" y="1370478"/>
                    <a:pt x="1524000" y="1181100"/>
                  </a:cubicBezTo>
                  <a:cubicBezTo>
                    <a:pt x="1524000" y="991722"/>
                    <a:pt x="1370478" y="838200"/>
                    <a:pt x="1181100" y="838200"/>
                  </a:cubicBezTo>
                  <a:close/>
                  <a:moveTo>
                    <a:pt x="1181100" y="0"/>
                  </a:moveTo>
                  <a:cubicBezTo>
                    <a:pt x="1833404" y="0"/>
                    <a:pt x="2362200" y="528796"/>
                    <a:pt x="2362200" y="1181100"/>
                  </a:cubicBezTo>
                  <a:cubicBezTo>
                    <a:pt x="2362200" y="1833404"/>
                    <a:pt x="1833404" y="2362200"/>
                    <a:pt x="1181100" y="2362200"/>
                  </a:cubicBezTo>
                  <a:cubicBezTo>
                    <a:pt x="528796" y="2362200"/>
                    <a:pt x="0" y="1833404"/>
                    <a:pt x="0" y="1181100"/>
                  </a:cubicBezTo>
                  <a:cubicBezTo>
                    <a:pt x="0" y="528796"/>
                    <a:pt x="528796" y="0"/>
                    <a:pt x="1181100" y="0"/>
                  </a:cubicBezTo>
                  <a:close/>
                </a:path>
              </a:pathLst>
            </a:custGeom>
            <a:gradFill flip="none" rotWithShape="1">
              <a:gsLst>
                <a:gs pos="77000">
                  <a:schemeClr val="tx1">
                    <a:lumMod val="75000"/>
                    <a:lumOff val="25000"/>
                    <a:alpha val="62000"/>
                  </a:schemeClr>
                </a:gs>
                <a:gs pos="55000">
                  <a:schemeClr val="tx2">
                    <a:alpha val="66000"/>
                  </a:schemeClr>
                </a:gs>
                <a:gs pos="30000">
                  <a:schemeClr val="bg2">
                    <a:alpha val="43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</p:grpSp>
      <p:sp>
        <p:nvSpPr>
          <p:cNvPr id="663" name="Rectangle 662">
            <a:extLst>
              <a:ext uri="{FF2B5EF4-FFF2-40B4-BE49-F238E27FC236}">
                <a16:creationId xmlns:a16="http://schemas.microsoft.com/office/drawing/2014/main" id="{8D8C6BD2-5A79-422C-997C-1AFF340760D9}"/>
              </a:ext>
            </a:extLst>
          </p:cNvPr>
          <p:cNvSpPr/>
          <p:nvPr/>
        </p:nvSpPr>
        <p:spPr>
          <a:xfrm>
            <a:off x="-72238" y="-335501"/>
            <a:ext cx="12370980" cy="7239000"/>
          </a:xfrm>
          <a:prstGeom prst="rect">
            <a:avLst/>
          </a:prstGeom>
          <a:solidFill>
            <a:srgbClr val="1D1D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14000" decel="17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458 0.22315 C 0.11371 0.22901 0.08715 0.12377 0.13541 0.13056 C 0.14184 0.13148 0.15746 0.01358 0.16267 0.01574 C 0.16909 0.0179 0.18125 0.02623 0.18125 0.02685 C 0.22621 0.02346 0.26788 0.04136 0.30382 0.00031 C 0.30659 -0.00494 0.3085 -0.00926 0.31007 -0.01481 C 0.31198 -0.01914 0.31198 -0.02593 0.31319 -0.03117 C 0.31718 -0.04167 0.32204 -0.05216 0.32604 -0.05895 C 0.32743 -0.06451 0.3302 -0.06728 0.33159 -0.07099 C 0.3368 -0.0821 0.2625 0.00988 0.2684 0.00062 C 0.27864 -0.01728 0.27951 -0.02037 0.2842 -0.04136 C 0.2802 -0.16049 0.3052 -0.08488 0.2493 -0.0716 C 0.22291 -0.02654 0.27552 -0.12253 0.23437 -0.11759 C 0.21684 -0.09506 0.20277 -0.18302 0.19045 -0.17037 C 0.17795 -0.15864 0.15208 -0.1892 0.12847 -0.18241 C 0.09948 -0.18025 0.07586 -0.24846 0.04635 -0.2463 C 0.02639 -0.23796 0.00104 -0.25154 -0.02552 -0.24105 C -0.05209 -0.23056 -0.08247 -0.17253 -0.11285 -0.18364 C -0.14115 -0.1858 -0.16667 -0.08673 -0.18091 -0.07438 C -0.19514 -0.06204 -0.19271 -0.10031 -0.19861 -0.10926 C -0.20209 -0.10926 -0.21164 -0.12315 -0.21563 -0.12531 C -0.22691 -0.13395 -0.20591 -0.14167 -0.21736 -0.15463 C -0.22518 -0.16389 -0.22778 -0.18549 -0.22778 -0.18488 C -0.23889 -0.1966 -0.23299 -0.19938 -0.23004 -0.20772 C -0.22743 -0.21667 -0.2507 -0.23272 -0.24323 -0.23981 C -0.23594 -0.24599 -0.24254 -0.26667 -0.24566 -0.26944 C -0.25105 -0.2787 -0.26893 -0.32377 -0.26893 -0.32315 C -0.30157 -0.31481 -0.33264 -0.37377 -0.34966 -0.3284 C -0.35209 -0.32377 -0.34966 -0.35494 -0.35209 -0.34969 C -0.354 -0.34383 -0.42257 -0.35802 -0.42257 -0.35772 C -0.42431 -0.29105 -0.575 -0.25772 -0.58507 -0.19475 C -0.58334 -0.15185 -0.6573 0.06605 -0.64966 0.10617 C -0.64723 0.12006 -0.51111 0.32438 -0.50643 0.31358 C -0.50452 0.30833 -0.30486 0.32994 -0.30486 0.33025 C -0.29289 0.27222 -0.24202 0 -0.27535 -0.03796 C -0.29653 0.01327 -0.45938 -0.26975 -0.44219 -0.15525 C -0.44098 -0.14599 -0.4665 0.10062 -0.46094 0.09907 C -0.44618 0.06049 -0.33542 0.1679 -0.34705 0.08951 C -0.34775 0.08457 -0.34289 -0.10864 -0.34375 -0.10154 C -0.34636 -0.08827 -0.38351 -0.10864 -0.38351 -0.09321 " pathEditMode="relative" rAng="0" ptsTypes="AAAAAAAAAAAAAAAAAAAAAAAAAAAAAAAAAAAAAAAA">
                                      <p:cBhvr>
                                        <p:cTn id="18" dur="34000" fill="hold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78" y="-2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3"/>
                  </p:tgtEl>
                </p:cond>
              </p:nextCondLst>
            </p:seq>
          </p:childTnLst>
        </p:cTn>
      </p:par>
    </p:tnLst>
    <p:bldLst>
      <p:bldP spid="657" grpId="0" animBg="1"/>
      <p:bldP spid="657" grpId="1" animBg="1"/>
      <p:bldP spid="66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AAD4C39C-63B8-6649-9695-1CF520B0FE2E}"/>
              </a:ext>
            </a:extLst>
          </p:cNvPr>
          <p:cNvGrpSpPr/>
          <p:nvPr/>
        </p:nvGrpSpPr>
        <p:grpSpPr>
          <a:xfrm>
            <a:off x="527468" y="790129"/>
            <a:ext cx="7910015" cy="2916504"/>
            <a:chOff x="397745" y="1109396"/>
            <a:chExt cx="7910015" cy="2916504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45D6B733-E4B3-7740-B653-A997049267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1492"/>
            <a:stretch/>
          </p:blipFill>
          <p:spPr>
            <a:xfrm>
              <a:off x="3308052" y="1117600"/>
              <a:ext cx="1889937" cy="2908300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44511CA5-07EC-1F4A-BDDC-BD74FF8DE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41760" r="28569" b="10470"/>
            <a:stretch/>
          </p:blipFill>
          <p:spPr>
            <a:xfrm>
              <a:off x="625958" y="1117600"/>
              <a:ext cx="1967023" cy="2603795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22672701-4F97-A14C-BEDF-85AC8273BB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754" r="57197"/>
            <a:stretch/>
          </p:blipFill>
          <p:spPr>
            <a:xfrm flipH="1">
              <a:off x="5524151" y="1109396"/>
              <a:ext cx="2721303" cy="29083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D33AD91-E67E-0D49-B18D-130E2DB96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7745" y="1528921"/>
              <a:ext cx="1009559" cy="77063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00D5717-C8F3-E542-97BB-63C58082E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8445" y="1143606"/>
              <a:ext cx="1009559" cy="77063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51FF8DA-B8F0-FC44-8029-CC9F8EF93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8201" y="2034182"/>
              <a:ext cx="1009559" cy="770630"/>
            </a:xfrm>
            <a:prstGeom prst="rect">
              <a:avLst/>
            </a:prstGeom>
          </p:spPr>
        </p:pic>
      </p:grpSp>
      <p:sp>
        <p:nvSpPr>
          <p:cNvPr id="19" name="Google Shape;3057;p46">
            <a:extLst>
              <a:ext uri="{FF2B5EF4-FFF2-40B4-BE49-F238E27FC236}">
                <a16:creationId xmlns:a16="http://schemas.microsoft.com/office/drawing/2014/main" id="{996C5A6A-C4D1-B947-9485-6623C37FFF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3593" y="330562"/>
            <a:ext cx="8436811" cy="15576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/>
            <a:r>
              <a:rPr lang="vi-VN" b="1" dirty="0">
                <a:latin typeface="HP001 4 hàng" panose="020B0603050302020204" pitchFamily="34" charset="77"/>
              </a:rPr>
              <a:t>Bài tập: Nối vị trí của bóng cây vào các thời điểm?</a:t>
            </a:r>
            <a:endParaRPr sz="2800" b="1" dirty="0">
              <a:latin typeface="HP001 4 hàng" panose="020B0603050302020204" pitchFamily="34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1C1304-8BB8-DA4C-8640-744F51E5862E}"/>
              </a:ext>
            </a:extLst>
          </p:cNvPr>
          <p:cNvSpPr txBox="1"/>
          <p:nvPr/>
        </p:nvSpPr>
        <p:spPr>
          <a:xfrm>
            <a:off x="1673352" y="3328416"/>
            <a:ext cx="383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VN" sz="2800" b="1" dirty="0">
                <a:latin typeface="UTM Avo" panose="02040603050506020204" pitchFamily="18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177346-19E9-EC4D-89F9-9268486265B8}"/>
              </a:ext>
            </a:extLst>
          </p:cNvPr>
          <p:cNvSpPr txBox="1"/>
          <p:nvPr/>
        </p:nvSpPr>
        <p:spPr>
          <a:xfrm>
            <a:off x="3990894" y="3324850"/>
            <a:ext cx="383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VN" sz="2800" b="1" dirty="0">
                <a:latin typeface="UTM Avo" panose="02040603050506020204" pitchFamily="18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60DB2B-BB05-7843-A9B7-E2AF568A4726}"/>
              </a:ext>
            </a:extLst>
          </p:cNvPr>
          <p:cNvSpPr txBox="1"/>
          <p:nvPr/>
        </p:nvSpPr>
        <p:spPr>
          <a:xfrm>
            <a:off x="6708697" y="3317718"/>
            <a:ext cx="383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VN" sz="2800" b="1" dirty="0">
                <a:latin typeface="UTM Avo" panose="02040603050506020204" pitchFamily="18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197738-E3BD-5947-83DB-379C8FFD6A75}"/>
              </a:ext>
            </a:extLst>
          </p:cNvPr>
          <p:cNvSpPr txBox="1"/>
          <p:nvPr/>
        </p:nvSpPr>
        <p:spPr>
          <a:xfrm>
            <a:off x="6383995" y="4145112"/>
            <a:ext cx="1032842" cy="40011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Sáng</a:t>
            </a:r>
            <a:endParaRPr lang="en-US" sz="20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A66E05C-843D-874D-8E15-C7D209763F15}"/>
              </a:ext>
            </a:extLst>
          </p:cNvPr>
          <p:cNvSpPr txBox="1"/>
          <p:nvPr/>
        </p:nvSpPr>
        <p:spPr>
          <a:xfrm>
            <a:off x="1294091" y="4145112"/>
            <a:ext cx="1148984" cy="40011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Trưa</a:t>
            </a:r>
            <a:endParaRPr lang="en-US" sz="20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B1FD01-C643-FE43-AB67-72D8D645B6E8}"/>
              </a:ext>
            </a:extLst>
          </p:cNvPr>
          <p:cNvSpPr txBox="1"/>
          <p:nvPr/>
        </p:nvSpPr>
        <p:spPr>
          <a:xfrm>
            <a:off x="3714554" y="4145112"/>
            <a:ext cx="936117" cy="40011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Chiều</a:t>
            </a:r>
            <a:endParaRPr lang="en-US" sz="20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4763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08642E-6 L 0.25972 -0.0777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6" y="-388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29756 -0.0777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78" y="-388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08642E-6 L -0.54948 -0.0777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83" y="-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  <p:bldP spid="21" grpId="0"/>
      <p:bldP spid="22" grpId="0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3057;p46">
            <a:extLst>
              <a:ext uri="{FF2B5EF4-FFF2-40B4-BE49-F238E27FC236}">
                <a16:creationId xmlns:a16="http://schemas.microsoft.com/office/drawing/2014/main" id="{8DE6E9DC-AB0A-46BB-B11A-0226C16127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3593" y="330562"/>
            <a:ext cx="8436811" cy="15576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/>
            <a:r>
              <a:rPr lang="vi-VN" b="1" dirty="0">
                <a:latin typeface="HP001 4 hàng" panose="020B0603050302020204" pitchFamily="34" charset="77"/>
              </a:rPr>
              <a:t>Hình dạng của bóng thay đổi như thế nào vào buổi sáng, buổi trưa, buổi chiều?</a:t>
            </a:r>
            <a:r>
              <a:rPr lang="en-VN" sz="2800" b="1" dirty="0">
                <a:latin typeface="HP001 4 hàng" panose="020B0603050302020204" pitchFamily="34" charset="77"/>
              </a:rPr>
              <a:t> </a:t>
            </a:r>
            <a:endParaRPr sz="2800" b="1" dirty="0">
              <a:latin typeface="HP001 4 hàng" panose="020B0603050302020204" pitchFamily="34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0075B2-08B1-C147-BE3F-39FAAE513687}"/>
              </a:ext>
            </a:extLst>
          </p:cNvPr>
          <p:cNvSpPr txBox="1"/>
          <p:nvPr/>
        </p:nvSpPr>
        <p:spPr>
          <a:xfrm>
            <a:off x="697808" y="5314668"/>
            <a:ext cx="7748383" cy="14119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latin typeface="UTM Avo" panose="02040603050506020204" pitchFamily="18"/>
              </a:rPr>
              <a:t>+ Buổi </a:t>
            </a:r>
            <a:r>
              <a:rPr lang="vi-VN" sz="2000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/>
              </a:rPr>
              <a:t>sáng:</a:t>
            </a:r>
            <a:r>
              <a:rPr lang="vi-VN" sz="2000" dirty="0">
                <a:latin typeface="UTM Avo" panose="02040603050506020204" pitchFamily="18"/>
              </a:rPr>
              <a:t> bóng của vật </a:t>
            </a:r>
            <a:r>
              <a:rPr lang="vi-VN" sz="2000" dirty="0">
                <a:solidFill>
                  <a:srgbClr val="00B050"/>
                </a:solidFill>
                <a:latin typeface="UTM Avo" panose="02040603050506020204" pitchFamily="18"/>
              </a:rPr>
              <a:t>dài ra </a:t>
            </a:r>
            <a:r>
              <a:rPr lang="vi-VN" sz="2000" dirty="0">
                <a:latin typeface="UTM Avo" panose="02040603050506020204" pitchFamily="18"/>
              </a:rPr>
              <a:t>và ngả về </a:t>
            </a:r>
            <a:r>
              <a:rPr lang="vi-VN" sz="2000" dirty="0">
                <a:solidFill>
                  <a:srgbClr val="0070C0"/>
                </a:solidFill>
                <a:latin typeface="UTM Avo" panose="02040603050506020204" pitchFamily="18"/>
              </a:rPr>
              <a:t>phía Tây</a:t>
            </a:r>
            <a:r>
              <a:rPr lang="vi-VN" sz="2000" dirty="0">
                <a:latin typeface="UTM Avo" panose="02040603050506020204" pitchFamily="18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vi-VN" sz="2000" dirty="0">
                <a:latin typeface="UTM Avo" panose="02040603050506020204" pitchFamily="18"/>
              </a:rPr>
              <a:t>+ Buổi </a:t>
            </a:r>
            <a:r>
              <a:rPr lang="vi-VN" sz="2000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/>
              </a:rPr>
              <a:t>chiều:</a:t>
            </a:r>
            <a:r>
              <a:rPr lang="vi-VN" sz="2000" dirty="0">
                <a:latin typeface="UTM Avo" panose="02040603050506020204" pitchFamily="18"/>
              </a:rPr>
              <a:t> bóng của vật </a:t>
            </a:r>
            <a:r>
              <a:rPr lang="vi-VN" sz="2000" dirty="0">
                <a:solidFill>
                  <a:srgbClr val="00B050"/>
                </a:solidFill>
                <a:latin typeface="UTM Avo" panose="02040603050506020204" pitchFamily="18"/>
              </a:rPr>
              <a:t>dài ra </a:t>
            </a:r>
            <a:r>
              <a:rPr lang="vi-VN" sz="2000" dirty="0">
                <a:latin typeface="UTM Avo" panose="02040603050506020204" pitchFamily="18"/>
              </a:rPr>
              <a:t>và ngả về </a:t>
            </a:r>
            <a:r>
              <a:rPr lang="vi-VN" sz="2000" dirty="0">
                <a:solidFill>
                  <a:srgbClr val="0070C0"/>
                </a:solidFill>
                <a:latin typeface="UTM Avo" panose="02040603050506020204" pitchFamily="18"/>
              </a:rPr>
              <a:t>phía Đông</a:t>
            </a:r>
            <a:r>
              <a:rPr lang="vi-VN" sz="2000" dirty="0">
                <a:latin typeface="UTM Avo" panose="02040603050506020204" pitchFamily="18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vi-VN" sz="2000" dirty="0">
                <a:latin typeface="UTM Avo" panose="02040603050506020204" pitchFamily="18"/>
              </a:rPr>
              <a:t>+ Buổi </a:t>
            </a:r>
            <a:r>
              <a:rPr lang="vi-VN" sz="2000" dirty="0">
                <a:solidFill>
                  <a:srgbClr val="C00000"/>
                </a:solidFill>
                <a:latin typeface="UTM Avo" panose="02040603050506020204" pitchFamily="18"/>
              </a:rPr>
              <a:t>trưa: </a:t>
            </a:r>
            <a:r>
              <a:rPr lang="vi-VN" sz="2000" dirty="0">
                <a:latin typeface="UTM Avo" panose="02040603050506020204" pitchFamily="18"/>
              </a:rPr>
              <a:t>bóng của vật sẽ </a:t>
            </a:r>
            <a:r>
              <a:rPr lang="vi-VN" sz="2000" dirty="0">
                <a:solidFill>
                  <a:srgbClr val="00B050"/>
                </a:solidFill>
                <a:latin typeface="UTM Avo" panose="02040603050506020204" pitchFamily="18"/>
              </a:rPr>
              <a:t>ngắn lại </a:t>
            </a:r>
            <a:r>
              <a:rPr lang="vi-VN" sz="2000" dirty="0">
                <a:latin typeface="UTM Avo" panose="02040603050506020204" pitchFamily="18"/>
              </a:rPr>
              <a:t>và </a:t>
            </a:r>
            <a:r>
              <a:rPr lang="vi-VN" sz="2000" dirty="0">
                <a:solidFill>
                  <a:srgbClr val="0070C0"/>
                </a:solidFill>
                <a:latin typeface="UTM Avo" panose="02040603050506020204" pitchFamily="18"/>
              </a:rPr>
              <a:t>ở ngay dưới vật</a:t>
            </a:r>
            <a:r>
              <a:rPr lang="vi-VN" sz="2000" dirty="0">
                <a:latin typeface="UTM Avo" panose="02040603050506020204" pitchFamily="18"/>
              </a:rPr>
              <a:t>. </a:t>
            </a:r>
            <a:endParaRPr lang="en-VN" sz="2000" dirty="0">
              <a:latin typeface="UTM Avo" panose="02040603050506020204" pitchFamily="18"/>
            </a:endParaRPr>
          </a:p>
        </p:txBody>
      </p:sp>
      <p:grpSp>
        <p:nvGrpSpPr>
          <p:cNvPr id="2247" name="Group 2246">
            <a:extLst>
              <a:ext uri="{FF2B5EF4-FFF2-40B4-BE49-F238E27FC236}">
                <a16:creationId xmlns:a16="http://schemas.microsoft.com/office/drawing/2014/main" id="{965FC7E6-F6ED-C244-8A44-2302B7E6D08C}"/>
              </a:ext>
            </a:extLst>
          </p:cNvPr>
          <p:cNvGrpSpPr/>
          <p:nvPr/>
        </p:nvGrpSpPr>
        <p:grpSpPr>
          <a:xfrm>
            <a:off x="536176" y="1388796"/>
            <a:ext cx="7910015" cy="2916504"/>
            <a:chOff x="397745" y="1109396"/>
            <a:chExt cx="7910015" cy="2916504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AF950095-7AE7-F94F-B138-E078BE92FE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1492"/>
            <a:stretch/>
          </p:blipFill>
          <p:spPr>
            <a:xfrm>
              <a:off x="3308052" y="1117600"/>
              <a:ext cx="1889937" cy="2908300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11F2DD6A-95B5-BA47-8DFB-2A93C12777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41760" r="28569" b="10470"/>
            <a:stretch/>
          </p:blipFill>
          <p:spPr>
            <a:xfrm>
              <a:off x="625958" y="1117600"/>
              <a:ext cx="1967023" cy="2603795"/>
            </a:xfrm>
            <a:prstGeom prst="rect">
              <a:avLst/>
            </a:prstGeom>
          </p:spPr>
        </p:pic>
        <p:pic>
          <p:nvPicPr>
            <p:cNvPr id="261" name="Graphic 260">
              <a:extLst>
                <a:ext uri="{FF2B5EF4-FFF2-40B4-BE49-F238E27FC236}">
                  <a16:creationId xmlns:a16="http://schemas.microsoft.com/office/drawing/2014/main" id="{496E68C2-50C1-D144-9984-030C10AAF4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754" r="57197"/>
            <a:stretch/>
          </p:blipFill>
          <p:spPr>
            <a:xfrm flipH="1">
              <a:off x="5524151" y="1109396"/>
              <a:ext cx="2721303" cy="2908300"/>
            </a:xfrm>
            <a:prstGeom prst="rect">
              <a:avLst/>
            </a:prstGeom>
          </p:spPr>
        </p:pic>
        <p:pic>
          <p:nvPicPr>
            <p:cNvPr id="2246" name="Picture 2245">
              <a:extLst>
                <a:ext uri="{FF2B5EF4-FFF2-40B4-BE49-F238E27FC236}">
                  <a16:creationId xmlns:a16="http://schemas.microsoft.com/office/drawing/2014/main" id="{191AAD14-C208-4343-BFEE-C7FF059B2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7745" y="1528921"/>
              <a:ext cx="1009559" cy="770630"/>
            </a:xfrm>
            <a:prstGeom prst="rect">
              <a:avLst/>
            </a:prstGeom>
          </p:spPr>
        </p:pic>
        <p:pic>
          <p:nvPicPr>
            <p:cNvPr id="264" name="Picture 263">
              <a:extLst>
                <a:ext uri="{FF2B5EF4-FFF2-40B4-BE49-F238E27FC236}">
                  <a16:creationId xmlns:a16="http://schemas.microsoft.com/office/drawing/2014/main" id="{667977C1-67C6-9642-8F15-54D78702C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8445" y="1143606"/>
              <a:ext cx="1009559" cy="770630"/>
            </a:xfrm>
            <a:prstGeom prst="rect">
              <a:avLst/>
            </a:prstGeom>
          </p:spPr>
        </p:pic>
        <p:pic>
          <p:nvPicPr>
            <p:cNvPr id="265" name="Picture 264">
              <a:extLst>
                <a:ext uri="{FF2B5EF4-FFF2-40B4-BE49-F238E27FC236}">
                  <a16:creationId xmlns:a16="http://schemas.microsoft.com/office/drawing/2014/main" id="{2BC013A1-972C-CF42-A8EF-A3E704497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8201" y="2034182"/>
              <a:ext cx="1009559" cy="770630"/>
            </a:xfrm>
            <a:prstGeom prst="rect">
              <a:avLst/>
            </a:prstGeom>
          </p:spPr>
        </p:pic>
      </p:grpSp>
      <p:sp>
        <p:nvSpPr>
          <p:cNvPr id="267" name="TextBox 266">
            <a:extLst>
              <a:ext uri="{FF2B5EF4-FFF2-40B4-BE49-F238E27FC236}">
                <a16:creationId xmlns:a16="http://schemas.microsoft.com/office/drawing/2014/main" id="{62CE8657-1478-4547-8904-44A337512ED7}"/>
              </a:ext>
            </a:extLst>
          </p:cNvPr>
          <p:cNvSpPr txBox="1"/>
          <p:nvPr/>
        </p:nvSpPr>
        <p:spPr>
          <a:xfrm>
            <a:off x="898546" y="1757151"/>
            <a:ext cx="10328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Sáng</a:t>
            </a:r>
            <a:endParaRPr lang="en-US" sz="2000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B480B0FD-8642-9C48-BA19-F9A16DB9F8B3}"/>
              </a:ext>
            </a:extLst>
          </p:cNvPr>
          <p:cNvSpPr txBox="1"/>
          <p:nvPr/>
        </p:nvSpPr>
        <p:spPr>
          <a:xfrm>
            <a:off x="3534825" y="1915254"/>
            <a:ext cx="1148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Trưa</a:t>
            </a:r>
            <a:endParaRPr lang="en-US" sz="2000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9" name="TextBox 268">
            <a:extLst>
              <a:ext uri="{FF2B5EF4-FFF2-40B4-BE49-F238E27FC236}">
                <a16:creationId xmlns:a16="http://schemas.microsoft.com/office/drawing/2014/main" id="{90CF3F1E-7F6F-5245-9803-C163F5769714}"/>
              </a:ext>
            </a:extLst>
          </p:cNvPr>
          <p:cNvSpPr txBox="1"/>
          <p:nvPr/>
        </p:nvSpPr>
        <p:spPr>
          <a:xfrm>
            <a:off x="6655407" y="1853397"/>
            <a:ext cx="9361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Chiều</a:t>
            </a:r>
            <a:endParaRPr lang="en-US" sz="2000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0 -0.4527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65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6 L -0.00157 -0.281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141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2" grpId="0" animBg="1"/>
      <p:bldP spid="267" grpId="0"/>
      <p:bldP spid="268" grpId="0"/>
      <p:bldP spid="26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Sun's shadow time lapse  (N arrow is off a little bit)">
            <a:hlinkClick r:id="" action="ppaction://media"/>
            <a:extLst>
              <a:ext uri="{FF2B5EF4-FFF2-40B4-BE49-F238E27FC236}">
                <a16:creationId xmlns:a16="http://schemas.microsoft.com/office/drawing/2014/main" id="{E31EC428-AD1E-FC4D-9C25-E403247B978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34100" y="1086349"/>
            <a:ext cx="6875800" cy="38848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D8F37C-11CA-CB45-9BED-A6D3F4B05357}"/>
              </a:ext>
            </a:extLst>
          </p:cNvPr>
          <p:cNvSpPr txBox="1"/>
          <p:nvPr/>
        </p:nvSpPr>
        <p:spPr>
          <a:xfrm>
            <a:off x="1137119" y="352432"/>
            <a:ext cx="7031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400" b="1" dirty="0" err="1">
                <a:latin typeface="HP001 4 hàng" panose="020B0603050302020204" pitchFamily="34" charset="77"/>
              </a:rPr>
              <a:t>Các</a:t>
            </a:r>
            <a:r>
              <a:rPr lang="nl-NL" sz="2400" b="1" dirty="0">
                <a:latin typeface="HP001 4 hàng" panose="020B0603050302020204" pitchFamily="34" charset="77"/>
              </a:rPr>
              <a:t> con </a:t>
            </a:r>
            <a:r>
              <a:rPr lang="nl-NL" sz="2400" b="1" dirty="0" err="1">
                <a:latin typeface="HP001 4 hàng" panose="020B0603050302020204" pitchFamily="34" charset="77"/>
              </a:rPr>
              <a:t>biết</a:t>
            </a:r>
            <a:r>
              <a:rPr lang="nl-NL" sz="2400" b="1" dirty="0">
                <a:latin typeface="HP001 4 hàng" panose="020B0603050302020204" pitchFamily="34" charset="77"/>
              </a:rPr>
              <a:t> </a:t>
            </a:r>
            <a:r>
              <a:rPr lang="nl-NL" sz="2400" b="1" dirty="0" err="1">
                <a:latin typeface="HP001 4 hàng" panose="020B0603050302020204" pitchFamily="34" charset="77"/>
              </a:rPr>
              <a:t>những</a:t>
            </a:r>
            <a:r>
              <a:rPr lang="nl-NL" sz="2400" b="1" dirty="0">
                <a:latin typeface="HP001 4 hàng" panose="020B0603050302020204" pitchFamily="34" charset="77"/>
              </a:rPr>
              <a:t> </a:t>
            </a:r>
            <a:r>
              <a:rPr lang="nl-NL" sz="2400" b="1" dirty="0" err="1">
                <a:latin typeface="HP001 4 hàng" panose="020B0603050302020204" pitchFamily="34" charset="77"/>
              </a:rPr>
              <a:t>ứng</a:t>
            </a:r>
            <a:r>
              <a:rPr lang="nl-NL" sz="2400" b="1" dirty="0">
                <a:latin typeface="HP001 4 hàng" panose="020B0603050302020204" pitchFamily="34" charset="77"/>
              </a:rPr>
              <a:t> </a:t>
            </a:r>
            <a:r>
              <a:rPr lang="nl-NL" sz="2400" b="1" dirty="0" err="1">
                <a:latin typeface="HP001 4 hàng" panose="020B0603050302020204" pitchFamily="34" charset="77"/>
              </a:rPr>
              <a:t>dụng</a:t>
            </a:r>
            <a:r>
              <a:rPr lang="nl-NL" sz="2400" b="1" dirty="0">
                <a:latin typeface="HP001 4 hàng" panose="020B0603050302020204" pitchFamily="34" charset="77"/>
              </a:rPr>
              <a:t> </a:t>
            </a:r>
            <a:r>
              <a:rPr lang="nl-NL" sz="2400" b="1" dirty="0" err="1">
                <a:latin typeface="HP001 4 hàng" panose="020B0603050302020204" pitchFamily="34" charset="77"/>
              </a:rPr>
              <a:t>nào</a:t>
            </a:r>
            <a:r>
              <a:rPr lang="nl-NL" sz="2400" b="1" dirty="0">
                <a:latin typeface="HP001 4 hàng" panose="020B0603050302020204" pitchFamily="34" charset="77"/>
              </a:rPr>
              <a:t> </a:t>
            </a:r>
            <a:r>
              <a:rPr lang="nl-NL" sz="2400" b="1" dirty="0" err="1">
                <a:latin typeface="HP001 4 hàng" panose="020B0603050302020204" pitchFamily="34" charset="77"/>
              </a:rPr>
              <a:t>của</a:t>
            </a:r>
            <a:r>
              <a:rPr lang="nl-NL" sz="2400" b="1" dirty="0">
                <a:latin typeface="HP001 4 hàng" panose="020B0603050302020204" pitchFamily="34" charset="77"/>
              </a:rPr>
              <a:t> </a:t>
            </a:r>
            <a:r>
              <a:rPr lang="nl-NL" sz="2400" b="1" dirty="0" err="1">
                <a:latin typeface="HP001 4 hàng" panose="020B0603050302020204" pitchFamily="34" charset="77"/>
              </a:rPr>
              <a:t>bóng</a:t>
            </a:r>
            <a:r>
              <a:rPr lang="nl-NL" sz="2400" b="1" dirty="0">
                <a:latin typeface="HP001 4 hàng" panose="020B0603050302020204" pitchFamily="34" charset="77"/>
              </a:rPr>
              <a:t> </a:t>
            </a:r>
            <a:r>
              <a:rPr lang="nl-NL" sz="2400" b="1" dirty="0" err="1">
                <a:latin typeface="HP001 4 hàng" panose="020B0603050302020204" pitchFamily="34" charset="77"/>
              </a:rPr>
              <a:t>tối</a:t>
            </a:r>
            <a:r>
              <a:rPr lang="nl-NL" sz="2400" b="1" dirty="0">
                <a:latin typeface="HP001 4 hàng" panose="020B0603050302020204" pitchFamily="34" charset="77"/>
              </a:rPr>
              <a:t>?</a:t>
            </a:r>
            <a:r>
              <a:rPr lang="en-VN" sz="2400" b="1" dirty="0">
                <a:latin typeface="HP001 4 hàng" panose="020B0603050302020204" pitchFamily="34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667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2" name="Google Shape;3192;p47"/>
          <p:cNvGrpSpPr/>
          <p:nvPr/>
        </p:nvGrpSpPr>
        <p:grpSpPr>
          <a:xfrm>
            <a:off x="95250" y="4047589"/>
            <a:ext cx="1715519" cy="1003300"/>
            <a:chOff x="4908575" y="2482875"/>
            <a:chExt cx="654350" cy="403450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193" name="Google Shape;3193;p47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extrusionOk="0">
                  <a:moveTo>
                    <a:pt x="11142" y="1"/>
                  </a:moveTo>
                  <a:lnTo>
                    <a:pt x="10326" y="97"/>
                  </a:lnTo>
                  <a:lnTo>
                    <a:pt x="9990" y="145"/>
                  </a:lnTo>
                  <a:lnTo>
                    <a:pt x="9654" y="241"/>
                  </a:lnTo>
                  <a:lnTo>
                    <a:pt x="9077" y="529"/>
                  </a:lnTo>
                  <a:lnTo>
                    <a:pt x="8597" y="817"/>
                  </a:lnTo>
                  <a:lnTo>
                    <a:pt x="8165" y="1201"/>
                  </a:lnTo>
                  <a:lnTo>
                    <a:pt x="7781" y="1634"/>
                  </a:lnTo>
                  <a:lnTo>
                    <a:pt x="7444" y="2066"/>
                  </a:lnTo>
                  <a:lnTo>
                    <a:pt x="7156" y="2498"/>
                  </a:lnTo>
                  <a:lnTo>
                    <a:pt x="6916" y="2930"/>
                  </a:lnTo>
                  <a:lnTo>
                    <a:pt x="6724" y="3410"/>
                  </a:lnTo>
                  <a:lnTo>
                    <a:pt x="6388" y="4275"/>
                  </a:lnTo>
                  <a:lnTo>
                    <a:pt x="6244" y="4995"/>
                  </a:lnTo>
                  <a:lnTo>
                    <a:pt x="6148" y="5668"/>
                  </a:lnTo>
                  <a:lnTo>
                    <a:pt x="5571" y="5524"/>
                  </a:lnTo>
                  <a:lnTo>
                    <a:pt x="4995" y="5379"/>
                  </a:lnTo>
                  <a:lnTo>
                    <a:pt x="4275" y="5283"/>
                  </a:lnTo>
                  <a:lnTo>
                    <a:pt x="3458" y="5235"/>
                  </a:lnTo>
                  <a:lnTo>
                    <a:pt x="2690" y="5235"/>
                  </a:lnTo>
                  <a:lnTo>
                    <a:pt x="2354" y="5283"/>
                  </a:lnTo>
                  <a:lnTo>
                    <a:pt x="2018" y="5379"/>
                  </a:lnTo>
                  <a:lnTo>
                    <a:pt x="1681" y="5476"/>
                  </a:lnTo>
                  <a:lnTo>
                    <a:pt x="1441" y="5668"/>
                  </a:lnTo>
                  <a:lnTo>
                    <a:pt x="1201" y="5860"/>
                  </a:lnTo>
                  <a:lnTo>
                    <a:pt x="1009" y="6148"/>
                  </a:lnTo>
                  <a:lnTo>
                    <a:pt x="817" y="6436"/>
                  </a:lnTo>
                  <a:lnTo>
                    <a:pt x="673" y="6772"/>
                  </a:lnTo>
                  <a:lnTo>
                    <a:pt x="385" y="7541"/>
                  </a:lnTo>
                  <a:lnTo>
                    <a:pt x="193" y="8357"/>
                  </a:lnTo>
                  <a:lnTo>
                    <a:pt x="48" y="9125"/>
                  </a:lnTo>
                  <a:lnTo>
                    <a:pt x="0" y="9846"/>
                  </a:lnTo>
                  <a:lnTo>
                    <a:pt x="0" y="10374"/>
                  </a:lnTo>
                  <a:lnTo>
                    <a:pt x="48" y="10662"/>
                  </a:lnTo>
                  <a:lnTo>
                    <a:pt x="145" y="10710"/>
                  </a:lnTo>
                  <a:lnTo>
                    <a:pt x="385" y="10806"/>
                  </a:lnTo>
                  <a:lnTo>
                    <a:pt x="1201" y="10950"/>
                  </a:lnTo>
                  <a:lnTo>
                    <a:pt x="3987" y="11383"/>
                  </a:lnTo>
                  <a:lnTo>
                    <a:pt x="7973" y="11863"/>
                  </a:lnTo>
                  <a:lnTo>
                    <a:pt x="12535" y="12439"/>
                  </a:lnTo>
                  <a:lnTo>
                    <a:pt x="21035" y="13352"/>
                  </a:lnTo>
                  <a:lnTo>
                    <a:pt x="23917" y="13640"/>
                  </a:lnTo>
                  <a:lnTo>
                    <a:pt x="24733" y="13688"/>
                  </a:lnTo>
                  <a:lnTo>
                    <a:pt x="25070" y="13688"/>
                  </a:lnTo>
                  <a:lnTo>
                    <a:pt x="25118" y="13640"/>
                  </a:lnTo>
                  <a:lnTo>
                    <a:pt x="25166" y="13496"/>
                  </a:lnTo>
                  <a:lnTo>
                    <a:pt x="25262" y="13015"/>
                  </a:lnTo>
                  <a:lnTo>
                    <a:pt x="25358" y="12343"/>
                  </a:lnTo>
                  <a:lnTo>
                    <a:pt x="25454" y="11575"/>
                  </a:lnTo>
                  <a:lnTo>
                    <a:pt x="25454" y="10710"/>
                  </a:lnTo>
                  <a:lnTo>
                    <a:pt x="25454" y="9942"/>
                  </a:lnTo>
                  <a:lnTo>
                    <a:pt x="25358" y="9270"/>
                  </a:lnTo>
                  <a:lnTo>
                    <a:pt x="25310" y="8981"/>
                  </a:lnTo>
                  <a:lnTo>
                    <a:pt x="25262" y="8789"/>
                  </a:lnTo>
                  <a:lnTo>
                    <a:pt x="25118" y="8597"/>
                  </a:lnTo>
                  <a:lnTo>
                    <a:pt x="25022" y="8453"/>
                  </a:lnTo>
                  <a:lnTo>
                    <a:pt x="24685" y="8165"/>
                  </a:lnTo>
                  <a:lnTo>
                    <a:pt x="24253" y="7973"/>
                  </a:lnTo>
                  <a:lnTo>
                    <a:pt x="23869" y="7781"/>
                  </a:lnTo>
                  <a:lnTo>
                    <a:pt x="23149" y="7589"/>
                  </a:lnTo>
                  <a:lnTo>
                    <a:pt x="22860" y="7541"/>
                  </a:lnTo>
                  <a:lnTo>
                    <a:pt x="22908" y="7060"/>
                  </a:lnTo>
                  <a:lnTo>
                    <a:pt x="23005" y="6004"/>
                  </a:lnTo>
                  <a:lnTo>
                    <a:pt x="23053" y="5331"/>
                  </a:lnTo>
                  <a:lnTo>
                    <a:pt x="23053" y="4659"/>
                  </a:lnTo>
                  <a:lnTo>
                    <a:pt x="23005" y="3987"/>
                  </a:lnTo>
                  <a:lnTo>
                    <a:pt x="22908" y="3410"/>
                  </a:lnTo>
                  <a:lnTo>
                    <a:pt x="22860" y="3314"/>
                  </a:lnTo>
                  <a:lnTo>
                    <a:pt x="22716" y="3170"/>
                  </a:lnTo>
                  <a:lnTo>
                    <a:pt x="22380" y="2834"/>
                  </a:lnTo>
                  <a:lnTo>
                    <a:pt x="21804" y="2498"/>
                  </a:lnTo>
                  <a:lnTo>
                    <a:pt x="21132" y="2162"/>
                  </a:lnTo>
                  <a:lnTo>
                    <a:pt x="20315" y="1826"/>
                  </a:lnTo>
                  <a:lnTo>
                    <a:pt x="19403" y="1489"/>
                  </a:lnTo>
                  <a:lnTo>
                    <a:pt x="18394" y="1201"/>
                  </a:lnTo>
                  <a:lnTo>
                    <a:pt x="17338" y="865"/>
                  </a:lnTo>
                  <a:lnTo>
                    <a:pt x="16233" y="625"/>
                  </a:lnTo>
                  <a:lnTo>
                    <a:pt x="15128" y="385"/>
                  </a:lnTo>
                  <a:lnTo>
                    <a:pt x="14072" y="193"/>
                  </a:lnTo>
                  <a:lnTo>
                    <a:pt x="13015" y="49"/>
                  </a:lnTo>
                  <a:lnTo>
                    <a:pt x="1200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47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fill="none" extrusionOk="0">
                  <a:moveTo>
                    <a:pt x="6148" y="5668"/>
                  </a:moveTo>
                  <a:lnTo>
                    <a:pt x="6148" y="5668"/>
                  </a:lnTo>
                  <a:lnTo>
                    <a:pt x="6244" y="4995"/>
                  </a:lnTo>
                  <a:lnTo>
                    <a:pt x="6388" y="4275"/>
                  </a:lnTo>
                  <a:lnTo>
                    <a:pt x="6724" y="3410"/>
                  </a:lnTo>
                  <a:lnTo>
                    <a:pt x="6916" y="2930"/>
                  </a:lnTo>
                  <a:lnTo>
                    <a:pt x="7156" y="2498"/>
                  </a:lnTo>
                  <a:lnTo>
                    <a:pt x="7444" y="2066"/>
                  </a:lnTo>
                  <a:lnTo>
                    <a:pt x="7781" y="1634"/>
                  </a:lnTo>
                  <a:lnTo>
                    <a:pt x="8165" y="1201"/>
                  </a:lnTo>
                  <a:lnTo>
                    <a:pt x="8597" y="817"/>
                  </a:lnTo>
                  <a:lnTo>
                    <a:pt x="9077" y="529"/>
                  </a:lnTo>
                  <a:lnTo>
                    <a:pt x="9654" y="241"/>
                  </a:lnTo>
                  <a:lnTo>
                    <a:pt x="9654" y="241"/>
                  </a:lnTo>
                  <a:lnTo>
                    <a:pt x="9990" y="145"/>
                  </a:lnTo>
                  <a:lnTo>
                    <a:pt x="10326" y="97"/>
                  </a:lnTo>
                  <a:lnTo>
                    <a:pt x="11142" y="1"/>
                  </a:lnTo>
                  <a:lnTo>
                    <a:pt x="12007" y="1"/>
                  </a:lnTo>
                  <a:lnTo>
                    <a:pt x="13015" y="49"/>
                  </a:lnTo>
                  <a:lnTo>
                    <a:pt x="14072" y="193"/>
                  </a:lnTo>
                  <a:lnTo>
                    <a:pt x="15128" y="385"/>
                  </a:lnTo>
                  <a:lnTo>
                    <a:pt x="16233" y="625"/>
                  </a:lnTo>
                  <a:lnTo>
                    <a:pt x="17338" y="865"/>
                  </a:lnTo>
                  <a:lnTo>
                    <a:pt x="18394" y="1201"/>
                  </a:lnTo>
                  <a:lnTo>
                    <a:pt x="19403" y="1489"/>
                  </a:lnTo>
                  <a:lnTo>
                    <a:pt x="20315" y="1826"/>
                  </a:lnTo>
                  <a:lnTo>
                    <a:pt x="21132" y="2162"/>
                  </a:lnTo>
                  <a:lnTo>
                    <a:pt x="21804" y="2498"/>
                  </a:lnTo>
                  <a:lnTo>
                    <a:pt x="22380" y="2834"/>
                  </a:lnTo>
                  <a:lnTo>
                    <a:pt x="22716" y="3170"/>
                  </a:lnTo>
                  <a:lnTo>
                    <a:pt x="22860" y="3314"/>
                  </a:lnTo>
                  <a:lnTo>
                    <a:pt x="22908" y="3410"/>
                  </a:lnTo>
                  <a:lnTo>
                    <a:pt x="22908" y="3410"/>
                  </a:lnTo>
                  <a:lnTo>
                    <a:pt x="23005" y="3987"/>
                  </a:lnTo>
                  <a:lnTo>
                    <a:pt x="23053" y="4659"/>
                  </a:lnTo>
                  <a:lnTo>
                    <a:pt x="23053" y="5331"/>
                  </a:lnTo>
                  <a:lnTo>
                    <a:pt x="23005" y="6004"/>
                  </a:lnTo>
                  <a:lnTo>
                    <a:pt x="22908" y="7060"/>
                  </a:lnTo>
                  <a:lnTo>
                    <a:pt x="22860" y="7541"/>
                  </a:lnTo>
                  <a:lnTo>
                    <a:pt x="22860" y="7541"/>
                  </a:lnTo>
                  <a:lnTo>
                    <a:pt x="23149" y="7589"/>
                  </a:lnTo>
                  <a:lnTo>
                    <a:pt x="23869" y="7781"/>
                  </a:lnTo>
                  <a:lnTo>
                    <a:pt x="24253" y="7973"/>
                  </a:lnTo>
                  <a:lnTo>
                    <a:pt x="24685" y="8165"/>
                  </a:lnTo>
                  <a:lnTo>
                    <a:pt x="25022" y="8453"/>
                  </a:lnTo>
                  <a:lnTo>
                    <a:pt x="25118" y="8597"/>
                  </a:lnTo>
                  <a:lnTo>
                    <a:pt x="25262" y="8789"/>
                  </a:lnTo>
                  <a:lnTo>
                    <a:pt x="25262" y="8789"/>
                  </a:lnTo>
                  <a:lnTo>
                    <a:pt x="25310" y="8981"/>
                  </a:lnTo>
                  <a:lnTo>
                    <a:pt x="25358" y="9270"/>
                  </a:lnTo>
                  <a:lnTo>
                    <a:pt x="25454" y="9942"/>
                  </a:lnTo>
                  <a:lnTo>
                    <a:pt x="25454" y="10710"/>
                  </a:lnTo>
                  <a:lnTo>
                    <a:pt x="25454" y="11575"/>
                  </a:lnTo>
                  <a:lnTo>
                    <a:pt x="25358" y="12343"/>
                  </a:lnTo>
                  <a:lnTo>
                    <a:pt x="25262" y="13015"/>
                  </a:lnTo>
                  <a:lnTo>
                    <a:pt x="25166" y="13496"/>
                  </a:lnTo>
                  <a:lnTo>
                    <a:pt x="25118" y="13640"/>
                  </a:lnTo>
                  <a:lnTo>
                    <a:pt x="25070" y="13688"/>
                  </a:lnTo>
                  <a:lnTo>
                    <a:pt x="25070" y="13688"/>
                  </a:lnTo>
                  <a:lnTo>
                    <a:pt x="24733" y="13688"/>
                  </a:lnTo>
                  <a:lnTo>
                    <a:pt x="23917" y="13640"/>
                  </a:lnTo>
                  <a:lnTo>
                    <a:pt x="21035" y="13352"/>
                  </a:lnTo>
                  <a:lnTo>
                    <a:pt x="12535" y="12439"/>
                  </a:lnTo>
                  <a:lnTo>
                    <a:pt x="7973" y="11863"/>
                  </a:lnTo>
                  <a:lnTo>
                    <a:pt x="3987" y="11383"/>
                  </a:lnTo>
                  <a:lnTo>
                    <a:pt x="1201" y="10950"/>
                  </a:lnTo>
                  <a:lnTo>
                    <a:pt x="385" y="10806"/>
                  </a:lnTo>
                  <a:lnTo>
                    <a:pt x="145" y="10710"/>
                  </a:lnTo>
                  <a:lnTo>
                    <a:pt x="48" y="10662"/>
                  </a:lnTo>
                  <a:lnTo>
                    <a:pt x="48" y="10662"/>
                  </a:lnTo>
                  <a:lnTo>
                    <a:pt x="0" y="10374"/>
                  </a:lnTo>
                  <a:lnTo>
                    <a:pt x="0" y="9846"/>
                  </a:lnTo>
                  <a:lnTo>
                    <a:pt x="48" y="9125"/>
                  </a:lnTo>
                  <a:lnTo>
                    <a:pt x="193" y="8357"/>
                  </a:lnTo>
                  <a:lnTo>
                    <a:pt x="385" y="7541"/>
                  </a:lnTo>
                  <a:lnTo>
                    <a:pt x="673" y="6772"/>
                  </a:lnTo>
                  <a:lnTo>
                    <a:pt x="817" y="6436"/>
                  </a:lnTo>
                  <a:lnTo>
                    <a:pt x="1009" y="6148"/>
                  </a:lnTo>
                  <a:lnTo>
                    <a:pt x="1201" y="5860"/>
                  </a:lnTo>
                  <a:lnTo>
                    <a:pt x="1441" y="5668"/>
                  </a:lnTo>
                  <a:lnTo>
                    <a:pt x="1441" y="5668"/>
                  </a:lnTo>
                  <a:lnTo>
                    <a:pt x="1681" y="5476"/>
                  </a:lnTo>
                  <a:lnTo>
                    <a:pt x="2018" y="5379"/>
                  </a:lnTo>
                  <a:lnTo>
                    <a:pt x="2354" y="5283"/>
                  </a:lnTo>
                  <a:lnTo>
                    <a:pt x="2690" y="5235"/>
                  </a:lnTo>
                  <a:lnTo>
                    <a:pt x="3458" y="5235"/>
                  </a:lnTo>
                  <a:lnTo>
                    <a:pt x="4275" y="5283"/>
                  </a:lnTo>
                  <a:lnTo>
                    <a:pt x="4995" y="5379"/>
                  </a:lnTo>
                  <a:lnTo>
                    <a:pt x="5571" y="5524"/>
                  </a:lnTo>
                  <a:lnTo>
                    <a:pt x="6148" y="56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47"/>
            <p:cNvSpPr/>
            <p:nvPr/>
          </p:nvSpPr>
          <p:spPr>
            <a:xfrm>
              <a:off x="5211125" y="2683375"/>
              <a:ext cx="50450" cy="18050"/>
            </a:xfrm>
            <a:custGeom>
              <a:avLst/>
              <a:gdLst/>
              <a:ahLst/>
              <a:cxnLst/>
              <a:rect l="l" t="t" r="r" b="b"/>
              <a:pathLst>
                <a:path w="2018" h="722" extrusionOk="0">
                  <a:moveTo>
                    <a:pt x="625" y="1"/>
                  </a:moveTo>
                  <a:lnTo>
                    <a:pt x="289" y="49"/>
                  </a:lnTo>
                  <a:lnTo>
                    <a:pt x="96" y="97"/>
                  </a:lnTo>
                  <a:lnTo>
                    <a:pt x="0" y="145"/>
                  </a:lnTo>
                  <a:lnTo>
                    <a:pt x="0" y="193"/>
                  </a:lnTo>
                  <a:lnTo>
                    <a:pt x="0" y="289"/>
                  </a:lnTo>
                  <a:lnTo>
                    <a:pt x="48" y="385"/>
                  </a:lnTo>
                  <a:lnTo>
                    <a:pt x="289" y="529"/>
                  </a:lnTo>
                  <a:lnTo>
                    <a:pt x="625" y="625"/>
                  </a:lnTo>
                  <a:lnTo>
                    <a:pt x="1009" y="721"/>
                  </a:lnTo>
                  <a:lnTo>
                    <a:pt x="1393" y="721"/>
                  </a:lnTo>
                  <a:lnTo>
                    <a:pt x="1729" y="673"/>
                  </a:lnTo>
                  <a:lnTo>
                    <a:pt x="1873" y="625"/>
                  </a:lnTo>
                  <a:lnTo>
                    <a:pt x="1969" y="577"/>
                  </a:lnTo>
                  <a:lnTo>
                    <a:pt x="2017" y="481"/>
                  </a:lnTo>
                  <a:lnTo>
                    <a:pt x="2017" y="385"/>
                  </a:lnTo>
                  <a:lnTo>
                    <a:pt x="2017" y="337"/>
                  </a:lnTo>
                  <a:lnTo>
                    <a:pt x="1921" y="289"/>
                  </a:lnTo>
                  <a:lnTo>
                    <a:pt x="1681" y="193"/>
                  </a:lnTo>
                  <a:lnTo>
                    <a:pt x="1345" y="97"/>
                  </a:lnTo>
                  <a:lnTo>
                    <a:pt x="1009" y="49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47"/>
            <p:cNvSpPr/>
            <p:nvPr/>
          </p:nvSpPr>
          <p:spPr>
            <a:xfrm>
              <a:off x="5380400" y="2699000"/>
              <a:ext cx="44450" cy="15625"/>
            </a:xfrm>
            <a:custGeom>
              <a:avLst/>
              <a:gdLst/>
              <a:ahLst/>
              <a:cxnLst/>
              <a:rect l="l" t="t" r="r" b="b"/>
              <a:pathLst>
                <a:path w="1778" h="625" extrusionOk="0">
                  <a:moveTo>
                    <a:pt x="289" y="0"/>
                  </a:moveTo>
                  <a:lnTo>
                    <a:pt x="97" y="48"/>
                  </a:lnTo>
                  <a:lnTo>
                    <a:pt x="49" y="96"/>
                  </a:lnTo>
                  <a:lnTo>
                    <a:pt x="1" y="144"/>
                  </a:lnTo>
                  <a:lnTo>
                    <a:pt x="1" y="240"/>
                  </a:lnTo>
                  <a:lnTo>
                    <a:pt x="49" y="288"/>
                  </a:lnTo>
                  <a:lnTo>
                    <a:pt x="289" y="432"/>
                  </a:lnTo>
                  <a:lnTo>
                    <a:pt x="577" y="528"/>
                  </a:lnTo>
                  <a:lnTo>
                    <a:pt x="913" y="576"/>
                  </a:lnTo>
                  <a:lnTo>
                    <a:pt x="1250" y="625"/>
                  </a:lnTo>
                  <a:lnTo>
                    <a:pt x="1538" y="576"/>
                  </a:lnTo>
                  <a:lnTo>
                    <a:pt x="1730" y="480"/>
                  </a:lnTo>
                  <a:lnTo>
                    <a:pt x="1778" y="384"/>
                  </a:lnTo>
                  <a:lnTo>
                    <a:pt x="1778" y="336"/>
                  </a:lnTo>
                  <a:lnTo>
                    <a:pt x="1682" y="240"/>
                  </a:lnTo>
                  <a:lnTo>
                    <a:pt x="1490" y="144"/>
                  </a:lnTo>
                  <a:lnTo>
                    <a:pt x="1202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47"/>
            <p:cNvSpPr/>
            <p:nvPr/>
          </p:nvSpPr>
          <p:spPr>
            <a:xfrm>
              <a:off x="4926575" y="2747025"/>
              <a:ext cx="626750" cy="79250"/>
            </a:xfrm>
            <a:custGeom>
              <a:avLst/>
              <a:gdLst/>
              <a:ahLst/>
              <a:cxnLst/>
              <a:rect l="l" t="t" r="r" b="b"/>
              <a:pathLst>
                <a:path w="25070" h="3170" extrusionOk="0">
                  <a:moveTo>
                    <a:pt x="25070" y="3122"/>
                  </a:moveTo>
                  <a:lnTo>
                    <a:pt x="25070" y="3122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0747" y="2786"/>
                  </a:moveTo>
                  <a:lnTo>
                    <a:pt x="20747" y="2786"/>
                  </a:lnTo>
                  <a:lnTo>
                    <a:pt x="20747" y="2786"/>
                  </a:lnTo>
                  <a:lnTo>
                    <a:pt x="23533" y="3026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3533" y="3026"/>
                  </a:lnTo>
                  <a:lnTo>
                    <a:pt x="20747" y="2786"/>
                  </a:lnTo>
                  <a:close/>
                  <a:moveTo>
                    <a:pt x="9221" y="1441"/>
                  </a:moveTo>
                  <a:lnTo>
                    <a:pt x="9221" y="1441"/>
                  </a:lnTo>
                  <a:lnTo>
                    <a:pt x="9221" y="1441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9221" y="1441"/>
                  </a:lnTo>
                  <a:close/>
                  <a:moveTo>
                    <a:pt x="97" y="144"/>
                  </a:moveTo>
                  <a:lnTo>
                    <a:pt x="97" y="144"/>
                  </a:lnTo>
                  <a:lnTo>
                    <a:pt x="481" y="240"/>
                  </a:lnTo>
                  <a:lnTo>
                    <a:pt x="1249" y="384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1249" y="384"/>
                  </a:lnTo>
                  <a:lnTo>
                    <a:pt x="481" y="240"/>
                  </a:lnTo>
                  <a:lnTo>
                    <a:pt x="97" y="144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97" y="144"/>
                  </a:lnTo>
                  <a:lnTo>
                    <a:pt x="97" y="144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47"/>
            <p:cNvSpPr/>
            <p:nvPr/>
          </p:nvSpPr>
          <p:spPr>
            <a:xfrm>
              <a:off x="5550900" y="2825050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4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4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4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4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4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4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4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4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47"/>
            <p:cNvSpPr/>
            <p:nvPr/>
          </p:nvSpPr>
          <p:spPr>
            <a:xfrm>
              <a:off x="5445250" y="2816650"/>
              <a:ext cx="105675" cy="9625"/>
            </a:xfrm>
            <a:custGeom>
              <a:avLst/>
              <a:gdLst/>
              <a:ahLst/>
              <a:cxnLst/>
              <a:rect l="l" t="t" r="r" b="b"/>
              <a:pathLst>
                <a:path w="4227" h="3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786" y="241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2786" y="2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47"/>
            <p:cNvSpPr/>
            <p:nvPr/>
          </p:nvSpPr>
          <p:spPr>
            <a:xfrm>
              <a:off x="5157100" y="2783025"/>
              <a:ext cx="156100" cy="19250"/>
            </a:xfrm>
            <a:custGeom>
              <a:avLst/>
              <a:gdLst/>
              <a:ahLst/>
              <a:cxnLst/>
              <a:rect l="l" t="t" r="r" b="b"/>
              <a:pathLst>
                <a:path w="6244" h="77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47"/>
            <p:cNvSpPr/>
            <p:nvPr/>
          </p:nvSpPr>
          <p:spPr>
            <a:xfrm>
              <a:off x="4928975" y="2750625"/>
              <a:ext cx="94875" cy="15625"/>
            </a:xfrm>
            <a:custGeom>
              <a:avLst/>
              <a:gdLst/>
              <a:ahLst/>
              <a:cxnLst/>
              <a:rect l="l" t="t" r="r" b="b"/>
              <a:pathLst>
                <a:path w="3795" h="62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85" y="96"/>
                  </a:lnTo>
                  <a:lnTo>
                    <a:pt x="1153" y="240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1153" y="240"/>
                  </a:lnTo>
                  <a:lnTo>
                    <a:pt x="385" y="9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47"/>
            <p:cNvSpPr/>
            <p:nvPr/>
          </p:nvSpPr>
          <p:spPr>
            <a:xfrm>
              <a:off x="4927775" y="2749425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4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4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4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4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4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4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4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47"/>
            <p:cNvSpPr/>
            <p:nvPr/>
          </p:nvSpPr>
          <p:spPr>
            <a:xfrm>
              <a:off x="4927775" y="27482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47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47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47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47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47"/>
            <p:cNvSpPr/>
            <p:nvPr/>
          </p:nvSpPr>
          <p:spPr>
            <a:xfrm>
              <a:off x="4927775" y="27470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4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4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4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4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4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4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47"/>
            <p:cNvSpPr/>
            <p:nvPr/>
          </p:nvSpPr>
          <p:spPr>
            <a:xfrm>
              <a:off x="49265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47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extrusionOk="0">
                  <a:moveTo>
                    <a:pt x="5908" y="1"/>
                  </a:move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340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47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fill="none" extrusionOk="0">
                  <a:moveTo>
                    <a:pt x="6340" y="1"/>
                  </a:moveTo>
                  <a:lnTo>
                    <a:pt x="6340" y="1"/>
                  </a:lnTo>
                  <a:lnTo>
                    <a:pt x="5908" y="1"/>
                  </a:ln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3218" y="2306"/>
                  </a:lnTo>
                  <a:lnTo>
                    <a:pt x="3218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8106" y="1682"/>
                  </a:lnTo>
                  <a:lnTo>
                    <a:pt x="17914" y="1682"/>
                  </a:lnTo>
                  <a:lnTo>
                    <a:pt x="17914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868" y="49"/>
                  </a:lnTo>
                  <a:lnTo>
                    <a:pt x="63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47"/>
            <p:cNvSpPr/>
            <p:nvPr/>
          </p:nvSpPr>
          <p:spPr>
            <a:xfrm>
              <a:off x="5106675" y="2503300"/>
              <a:ext cx="189725" cy="169300"/>
            </a:xfrm>
            <a:custGeom>
              <a:avLst/>
              <a:gdLst/>
              <a:ahLst/>
              <a:cxnLst/>
              <a:rect l="l" t="t" r="r" b="b"/>
              <a:pathLst>
                <a:path w="7589" h="6772" extrusionOk="0">
                  <a:moveTo>
                    <a:pt x="4419" y="0"/>
                  </a:moveTo>
                  <a:lnTo>
                    <a:pt x="3602" y="48"/>
                  </a:lnTo>
                  <a:lnTo>
                    <a:pt x="3170" y="96"/>
                  </a:lnTo>
                  <a:lnTo>
                    <a:pt x="2834" y="144"/>
                  </a:lnTo>
                  <a:lnTo>
                    <a:pt x="2546" y="240"/>
                  </a:lnTo>
                  <a:lnTo>
                    <a:pt x="2305" y="384"/>
                  </a:lnTo>
                  <a:lnTo>
                    <a:pt x="2113" y="576"/>
                  </a:lnTo>
                  <a:lnTo>
                    <a:pt x="1873" y="865"/>
                  </a:lnTo>
                  <a:lnTo>
                    <a:pt x="1681" y="1201"/>
                  </a:lnTo>
                  <a:lnTo>
                    <a:pt x="1489" y="1585"/>
                  </a:lnTo>
                  <a:lnTo>
                    <a:pt x="1105" y="2497"/>
                  </a:lnTo>
                  <a:lnTo>
                    <a:pt x="769" y="3458"/>
                  </a:lnTo>
                  <a:lnTo>
                    <a:pt x="240" y="5187"/>
                  </a:lnTo>
                  <a:lnTo>
                    <a:pt x="0" y="5907"/>
                  </a:lnTo>
                  <a:lnTo>
                    <a:pt x="7060" y="6772"/>
                  </a:lnTo>
                  <a:lnTo>
                    <a:pt x="7348" y="3746"/>
                  </a:lnTo>
                  <a:lnTo>
                    <a:pt x="7540" y="1585"/>
                  </a:lnTo>
                  <a:lnTo>
                    <a:pt x="7588" y="865"/>
                  </a:lnTo>
                  <a:lnTo>
                    <a:pt x="7588" y="480"/>
                  </a:lnTo>
                  <a:lnTo>
                    <a:pt x="7540" y="432"/>
                  </a:lnTo>
                  <a:lnTo>
                    <a:pt x="7396" y="384"/>
                  </a:lnTo>
                  <a:lnTo>
                    <a:pt x="6868" y="240"/>
                  </a:lnTo>
                  <a:lnTo>
                    <a:pt x="6147" y="96"/>
                  </a:lnTo>
                  <a:lnTo>
                    <a:pt x="5331" y="48"/>
                  </a:lnTo>
                  <a:lnTo>
                    <a:pt x="44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47"/>
            <p:cNvSpPr/>
            <p:nvPr/>
          </p:nvSpPr>
          <p:spPr>
            <a:xfrm>
              <a:off x="5118675" y="2515300"/>
              <a:ext cx="170525" cy="148900"/>
            </a:xfrm>
            <a:custGeom>
              <a:avLst/>
              <a:gdLst/>
              <a:ahLst/>
              <a:cxnLst/>
              <a:rect l="l" t="t" r="r" b="b"/>
              <a:pathLst>
                <a:path w="6821" h="5956" extrusionOk="0">
                  <a:moveTo>
                    <a:pt x="3891" y="0"/>
                  </a:moveTo>
                  <a:lnTo>
                    <a:pt x="3122" y="48"/>
                  </a:lnTo>
                  <a:lnTo>
                    <a:pt x="2738" y="96"/>
                  </a:lnTo>
                  <a:lnTo>
                    <a:pt x="2402" y="144"/>
                  </a:lnTo>
                  <a:lnTo>
                    <a:pt x="2162" y="240"/>
                  </a:lnTo>
                  <a:lnTo>
                    <a:pt x="1921" y="337"/>
                  </a:lnTo>
                  <a:lnTo>
                    <a:pt x="1729" y="529"/>
                  </a:lnTo>
                  <a:lnTo>
                    <a:pt x="1537" y="769"/>
                  </a:lnTo>
                  <a:lnTo>
                    <a:pt x="1393" y="1057"/>
                  </a:lnTo>
                  <a:lnTo>
                    <a:pt x="1201" y="1393"/>
                  </a:lnTo>
                  <a:lnTo>
                    <a:pt x="865" y="2161"/>
                  </a:lnTo>
                  <a:lnTo>
                    <a:pt x="577" y="3026"/>
                  </a:lnTo>
                  <a:lnTo>
                    <a:pt x="145" y="4515"/>
                  </a:lnTo>
                  <a:lnTo>
                    <a:pt x="0" y="5187"/>
                  </a:lnTo>
                  <a:lnTo>
                    <a:pt x="6388" y="5955"/>
                  </a:lnTo>
                  <a:lnTo>
                    <a:pt x="6628" y="3314"/>
                  </a:lnTo>
                  <a:lnTo>
                    <a:pt x="6772" y="1441"/>
                  </a:lnTo>
                  <a:lnTo>
                    <a:pt x="6820" y="769"/>
                  </a:lnTo>
                  <a:lnTo>
                    <a:pt x="6772" y="481"/>
                  </a:lnTo>
                  <a:lnTo>
                    <a:pt x="6724" y="433"/>
                  </a:lnTo>
                  <a:lnTo>
                    <a:pt x="6580" y="385"/>
                  </a:lnTo>
                  <a:lnTo>
                    <a:pt x="6148" y="240"/>
                  </a:lnTo>
                  <a:lnTo>
                    <a:pt x="5475" y="144"/>
                  </a:lnTo>
                  <a:lnTo>
                    <a:pt x="4707" y="48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47"/>
            <p:cNvSpPr/>
            <p:nvPr/>
          </p:nvSpPr>
          <p:spPr>
            <a:xfrm>
              <a:off x="5305975" y="2526100"/>
              <a:ext cx="129700" cy="164500"/>
            </a:xfrm>
            <a:custGeom>
              <a:avLst/>
              <a:gdLst/>
              <a:ahLst/>
              <a:cxnLst/>
              <a:rect l="l" t="t" r="r" b="b"/>
              <a:pathLst>
                <a:path w="5188" h="6580" extrusionOk="0">
                  <a:moveTo>
                    <a:pt x="529" y="1"/>
                  </a:moveTo>
                  <a:lnTo>
                    <a:pt x="433" y="49"/>
                  </a:lnTo>
                  <a:lnTo>
                    <a:pt x="385" y="289"/>
                  </a:lnTo>
                  <a:lnTo>
                    <a:pt x="289" y="961"/>
                  </a:lnTo>
                  <a:lnTo>
                    <a:pt x="193" y="1874"/>
                  </a:lnTo>
                  <a:lnTo>
                    <a:pt x="96" y="2930"/>
                  </a:lnTo>
                  <a:lnTo>
                    <a:pt x="48" y="4947"/>
                  </a:lnTo>
                  <a:lnTo>
                    <a:pt x="0" y="5860"/>
                  </a:lnTo>
                  <a:lnTo>
                    <a:pt x="4899" y="6580"/>
                  </a:lnTo>
                  <a:lnTo>
                    <a:pt x="4995" y="5908"/>
                  </a:lnTo>
                  <a:lnTo>
                    <a:pt x="5139" y="4419"/>
                  </a:lnTo>
                  <a:lnTo>
                    <a:pt x="5187" y="3506"/>
                  </a:lnTo>
                  <a:lnTo>
                    <a:pt x="5187" y="2690"/>
                  </a:lnTo>
                  <a:lnTo>
                    <a:pt x="5187" y="1922"/>
                  </a:lnTo>
                  <a:lnTo>
                    <a:pt x="5139" y="1633"/>
                  </a:lnTo>
                  <a:lnTo>
                    <a:pt x="5043" y="1345"/>
                  </a:lnTo>
                  <a:lnTo>
                    <a:pt x="4947" y="1153"/>
                  </a:lnTo>
                  <a:lnTo>
                    <a:pt x="4755" y="961"/>
                  </a:lnTo>
                  <a:lnTo>
                    <a:pt x="4515" y="817"/>
                  </a:lnTo>
                  <a:lnTo>
                    <a:pt x="4275" y="625"/>
                  </a:lnTo>
                  <a:lnTo>
                    <a:pt x="3554" y="385"/>
                  </a:lnTo>
                  <a:lnTo>
                    <a:pt x="2834" y="193"/>
                  </a:lnTo>
                  <a:lnTo>
                    <a:pt x="2066" y="97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47"/>
            <p:cNvSpPr/>
            <p:nvPr/>
          </p:nvSpPr>
          <p:spPr>
            <a:xfrm>
              <a:off x="5313175" y="2534500"/>
              <a:ext cx="117700" cy="146500"/>
            </a:xfrm>
            <a:custGeom>
              <a:avLst/>
              <a:gdLst/>
              <a:ahLst/>
              <a:cxnLst/>
              <a:rect l="l" t="t" r="r" b="b"/>
              <a:pathLst>
                <a:path w="4708" h="5860" extrusionOk="0">
                  <a:moveTo>
                    <a:pt x="529" y="1"/>
                  </a:moveTo>
                  <a:lnTo>
                    <a:pt x="481" y="49"/>
                  </a:lnTo>
                  <a:lnTo>
                    <a:pt x="385" y="241"/>
                  </a:lnTo>
                  <a:lnTo>
                    <a:pt x="289" y="865"/>
                  </a:lnTo>
                  <a:lnTo>
                    <a:pt x="193" y="1682"/>
                  </a:lnTo>
                  <a:lnTo>
                    <a:pt x="145" y="2642"/>
                  </a:lnTo>
                  <a:lnTo>
                    <a:pt x="49" y="4467"/>
                  </a:lnTo>
                  <a:lnTo>
                    <a:pt x="1" y="5283"/>
                  </a:lnTo>
                  <a:lnTo>
                    <a:pt x="4227" y="5860"/>
                  </a:lnTo>
                  <a:lnTo>
                    <a:pt x="4323" y="5332"/>
                  </a:lnTo>
                  <a:lnTo>
                    <a:pt x="4563" y="3987"/>
                  </a:lnTo>
                  <a:lnTo>
                    <a:pt x="4659" y="3218"/>
                  </a:lnTo>
                  <a:lnTo>
                    <a:pt x="4707" y="2498"/>
                  </a:lnTo>
                  <a:lnTo>
                    <a:pt x="4707" y="1826"/>
                  </a:lnTo>
                  <a:lnTo>
                    <a:pt x="4659" y="1538"/>
                  </a:lnTo>
                  <a:lnTo>
                    <a:pt x="4611" y="1297"/>
                  </a:lnTo>
                  <a:lnTo>
                    <a:pt x="4515" y="1105"/>
                  </a:lnTo>
                  <a:lnTo>
                    <a:pt x="4371" y="913"/>
                  </a:lnTo>
                  <a:lnTo>
                    <a:pt x="4131" y="769"/>
                  </a:lnTo>
                  <a:lnTo>
                    <a:pt x="3891" y="625"/>
                  </a:lnTo>
                  <a:lnTo>
                    <a:pt x="3266" y="385"/>
                  </a:lnTo>
                  <a:lnTo>
                    <a:pt x="2594" y="193"/>
                  </a:lnTo>
                  <a:lnTo>
                    <a:pt x="1922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47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873" y="144"/>
                  </a:lnTo>
                  <a:lnTo>
                    <a:pt x="1441" y="337"/>
                  </a:lnTo>
                  <a:lnTo>
                    <a:pt x="1009" y="625"/>
                  </a:lnTo>
                  <a:lnTo>
                    <a:pt x="673" y="1009"/>
                  </a:lnTo>
                  <a:lnTo>
                    <a:pt x="385" y="1393"/>
                  </a:lnTo>
                  <a:lnTo>
                    <a:pt x="193" y="1873"/>
                  </a:lnTo>
                  <a:lnTo>
                    <a:pt x="48" y="235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145" y="3794"/>
                  </a:lnTo>
                  <a:lnTo>
                    <a:pt x="337" y="4227"/>
                  </a:lnTo>
                  <a:lnTo>
                    <a:pt x="481" y="4419"/>
                  </a:lnTo>
                  <a:lnTo>
                    <a:pt x="625" y="4611"/>
                  </a:lnTo>
                  <a:lnTo>
                    <a:pt x="865" y="4803"/>
                  </a:lnTo>
                  <a:lnTo>
                    <a:pt x="1057" y="4995"/>
                  </a:lnTo>
                  <a:lnTo>
                    <a:pt x="1345" y="5139"/>
                  </a:lnTo>
                  <a:lnTo>
                    <a:pt x="1585" y="5235"/>
                  </a:lnTo>
                  <a:lnTo>
                    <a:pt x="1921" y="5331"/>
                  </a:lnTo>
                  <a:lnTo>
                    <a:pt x="2258" y="5427"/>
                  </a:lnTo>
                  <a:lnTo>
                    <a:pt x="2594" y="5475"/>
                  </a:lnTo>
                  <a:lnTo>
                    <a:pt x="3266" y="5475"/>
                  </a:lnTo>
                  <a:lnTo>
                    <a:pt x="3554" y="5427"/>
                  </a:lnTo>
                  <a:lnTo>
                    <a:pt x="3794" y="5331"/>
                  </a:lnTo>
                  <a:lnTo>
                    <a:pt x="4035" y="5235"/>
                  </a:lnTo>
                  <a:lnTo>
                    <a:pt x="4275" y="5091"/>
                  </a:lnTo>
                  <a:lnTo>
                    <a:pt x="4467" y="4947"/>
                  </a:lnTo>
                  <a:lnTo>
                    <a:pt x="4803" y="4563"/>
                  </a:lnTo>
                  <a:lnTo>
                    <a:pt x="5091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283" y="2113"/>
                  </a:lnTo>
                  <a:lnTo>
                    <a:pt x="5139" y="1585"/>
                  </a:lnTo>
                  <a:lnTo>
                    <a:pt x="4851" y="1153"/>
                  </a:lnTo>
                  <a:lnTo>
                    <a:pt x="4515" y="721"/>
                  </a:lnTo>
                  <a:lnTo>
                    <a:pt x="4323" y="577"/>
                  </a:lnTo>
                  <a:lnTo>
                    <a:pt x="4083" y="385"/>
                  </a:lnTo>
                  <a:lnTo>
                    <a:pt x="3842" y="288"/>
                  </a:lnTo>
                  <a:lnTo>
                    <a:pt x="3554" y="144"/>
                  </a:lnTo>
                  <a:lnTo>
                    <a:pt x="3266" y="96"/>
                  </a:lnTo>
                  <a:lnTo>
                    <a:pt x="2930" y="48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47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48"/>
                  </a:moveTo>
                  <a:lnTo>
                    <a:pt x="2930" y="48"/>
                  </a:lnTo>
                  <a:lnTo>
                    <a:pt x="3266" y="96"/>
                  </a:lnTo>
                  <a:lnTo>
                    <a:pt x="3554" y="144"/>
                  </a:lnTo>
                  <a:lnTo>
                    <a:pt x="3842" y="288"/>
                  </a:lnTo>
                  <a:lnTo>
                    <a:pt x="4083" y="385"/>
                  </a:lnTo>
                  <a:lnTo>
                    <a:pt x="4323" y="577"/>
                  </a:lnTo>
                  <a:lnTo>
                    <a:pt x="4515" y="721"/>
                  </a:lnTo>
                  <a:lnTo>
                    <a:pt x="4851" y="1153"/>
                  </a:lnTo>
                  <a:lnTo>
                    <a:pt x="5139" y="1585"/>
                  </a:lnTo>
                  <a:lnTo>
                    <a:pt x="5283" y="2113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091" y="4130"/>
                  </a:lnTo>
                  <a:lnTo>
                    <a:pt x="4803" y="4563"/>
                  </a:lnTo>
                  <a:lnTo>
                    <a:pt x="4467" y="4947"/>
                  </a:lnTo>
                  <a:lnTo>
                    <a:pt x="4275" y="5091"/>
                  </a:lnTo>
                  <a:lnTo>
                    <a:pt x="4035" y="5235"/>
                  </a:lnTo>
                  <a:lnTo>
                    <a:pt x="3794" y="5331"/>
                  </a:lnTo>
                  <a:lnTo>
                    <a:pt x="3554" y="5427"/>
                  </a:lnTo>
                  <a:lnTo>
                    <a:pt x="3266" y="5475"/>
                  </a:lnTo>
                  <a:lnTo>
                    <a:pt x="2930" y="5475"/>
                  </a:lnTo>
                  <a:lnTo>
                    <a:pt x="2594" y="5475"/>
                  </a:lnTo>
                  <a:lnTo>
                    <a:pt x="2258" y="5427"/>
                  </a:lnTo>
                  <a:lnTo>
                    <a:pt x="2258" y="5427"/>
                  </a:lnTo>
                  <a:lnTo>
                    <a:pt x="1921" y="5331"/>
                  </a:lnTo>
                  <a:lnTo>
                    <a:pt x="1585" y="5235"/>
                  </a:lnTo>
                  <a:lnTo>
                    <a:pt x="1345" y="5139"/>
                  </a:lnTo>
                  <a:lnTo>
                    <a:pt x="1057" y="4995"/>
                  </a:lnTo>
                  <a:lnTo>
                    <a:pt x="865" y="4803"/>
                  </a:lnTo>
                  <a:lnTo>
                    <a:pt x="625" y="4611"/>
                  </a:lnTo>
                  <a:lnTo>
                    <a:pt x="481" y="4419"/>
                  </a:lnTo>
                  <a:lnTo>
                    <a:pt x="337" y="4227"/>
                  </a:lnTo>
                  <a:lnTo>
                    <a:pt x="145" y="3794"/>
                  </a:lnTo>
                  <a:lnTo>
                    <a:pt x="0" y="3314"/>
                  </a:lnTo>
                  <a:lnTo>
                    <a:pt x="0" y="2834"/>
                  </a:lnTo>
                  <a:lnTo>
                    <a:pt x="48" y="2354"/>
                  </a:lnTo>
                  <a:lnTo>
                    <a:pt x="193" y="1873"/>
                  </a:lnTo>
                  <a:lnTo>
                    <a:pt x="385" y="1393"/>
                  </a:lnTo>
                  <a:lnTo>
                    <a:pt x="673" y="1009"/>
                  </a:lnTo>
                  <a:lnTo>
                    <a:pt x="1009" y="625"/>
                  </a:lnTo>
                  <a:lnTo>
                    <a:pt x="1441" y="337"/>
                  </a:lnTo>
                  <a:lnTo>
                    <a:pt x="1873" y="144"/>
                  </a:lnTo>
                  <a:lnTo>
                    <a:pt x="2402" y="0"/>
                  </a:lnTo>
                  <a:lnTo>
                    <a:pt x="2642" y="0"/>
                  </a:lnTo>
                  <a:lnTo>
                    <a:pt x="293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47"/>
            <p:cNvSpPr/>
            <p:nvPr/>
          </p:nvSpPr>
          <p:spPr>
            <a:xfrm>
              <a:off x="5068250" y="2756625"/>
              <a:ext cx="42050" cy="42050"/>
            </a:xfrm>
            <a:custGeom>
              <a:avLst/>
              <a:gdLst/>
              <a:ahLst/>
              <a:cxnLst/>
              <a:rect l="l" t="t" r="r" b="b"/>
              <a:pathLst>
                <a:path w="1682" h="1682" extrusionOk="0">
                  <a:moveTo>
                    <a:pt x="625" y="0"/>
                  </a:moveTo>
                  <a:lnTo>
                    <a:pt x="433" y="96"/>
                  </a:lnTo>
                  <a:lnTo>
                    <a:pt x="289" y="144"/>
                  </a:lnTo>
                  <a:lnTo>
                    <a:pt x="193" y="289"/>
                  </a:lnTo>
                  <a:lnTo>
                    <a:pt x="96" y="385"/>
                  </a:lnTo>
                  <a:lnTo>
                    <a:pt x="48" y="529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48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29" y="1633"/>
                  </a:lnTo>
                  <a:lnTo>
                    <a:pt x="721" y="1681"/>
                  </a:lnTo>
                  <a:lnTo>
                    <a:pt x="1057" y="1681"/>
                  </a:lnTo>
                  <a:lnTo>
                    <a:pt x="1201" y="1585"/>
                  </a:lnTo>
                  <a:lnTo>
                    <a:pt x="1345" y="1537"/>
                  </a:lnTo>
                  <a:lnTo>
                    <a:pt x="1537" y="1297"/>
                  </a:lnTo>
                  <a:lnTo>
                    <a:pt x="1681" y="1009"/>
                  </a:lnTo>
                  <a:lnTo>
                    <a:pt x="1681" y="721"/>
                  </a:lnTo>
                  <a:lnTo>
                    <a:pt x="1633" y="577"/>
                  </a:lnTo>
                  <a:lnTo>
                    <a:pt x="1585" y="433"/>
                  </a:lnTo>
                  <a:lnTo>
                    <a:pt x="1489" y="289"/>
                  </a:lnTo>
                  <a:lnTo>
                    <a:pt x="1393" y="192"/>
                  </a:lnTo>
                  <a:lnTo>
                    <a:pt x="1201" y="96"/>
                  </a:lnTo>
                  <a:lnTo>
                    <a:pt x="1009" y="48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47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922" y="144"/>
                  </a:lnTo>
                  <a:lnTo>
                    <a:pt x="1441" y="336"/>
                  </a:lnTo>
                  <a:lnTo>
                    <a:pt x="1057" y="625"/>
                  </a:lnTo>
                  <a:lnTo>
                    <a:pt x="721" y="961"/>
                  </a:lnTo>
                  <a:lnTo>
                    <a:pt x="433" y="1393"/>
                  </a:lnTo>
                  <a:lnTo>
                    <a:pt x="193" y="1825"/>
                  </a:lnTo>
                  <a:lnTo>
                    <a:pt x="97" y="2305"/>
                  </a:lnTo>
                  <a:lnTo>
                    <a:pt x="0" y="2834"/>
                  </a:lnTo>
                  <a:lnTo>
                    <a:pt x="49" y="3314"/>
                  </a:lnTo>
                  <a:lnTo>
                    <a:pt x="145" y="3794"/>
                  </a:lnTo>
                  <a:lnTo>
                    <a:pt x="385" y="4226"/>
                  </a:lnTo>
                  <a:lnTo>
                    <a:pt x="529" y="4419"/>
                  </a:lnTo>
                  <a:lnTo>
                    <a:pt x="673" y="4611"/>
                  </a:lnTo>
                  <a:lnTo>
                    <a:pt x="865" y="4803"/>
                  </a:lnTo>
                  <a:lnTo>
                    <a:pt x="1105" y="4947"/>
                  </a:lnTo>
                  <a:lnTo>
                    <a:pt x="1345" y="5091"/>
                  </a:lnTo>
                  <a:lnTo>
                    <a:pt x="1633" y="5235"/>
                  </a:lnTo>
                  <a:lnTo>
                    <a:pt x="1922" y="5331"/>
                  </a:lnTo>
                  <a:lnTo>
                    <a:pt x="2306" y="5427"/>
                  </a:lnTo>
                  <a:lnTo>
                    <a:pt x="2642" y="5475"/>
                  </a:lnTo>
                  <a:lnTo>
                    <a:pt x="2978" y="5475"/>
                  </a:lnTo>
                  <a:lnTo>
                    <a:pt x="3266" y="5427"/>
                  </a:lnTo>
                  <a:lnTo>
                    <a:pt x="3554" y="5379"/>
                  </a:lnTo>
                  <a:lnTo>
                    <a:pt x="3843" y="5331"/>
                  </a:lnTo>
                  <a:lnTo>
                    <a:pt x="4083" y="5187"/>
                  </a:lnTo>
                  <a:lnTo>
                    <a:pt x="4275" y="5091"/>
                  </a:lnTo>
                  <a:lnTo>
                    <a:pt x="4515" y="4899"/>
                  </a:lnTo>
                  <a:lnTo>
                    <a:pt x="4851" y="4563"/>
                  </a:lnTo>
                  <a:lnTo>
                    <a:pt x="5139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331" y="2065"/>
                  </a:lnTo>
                  <a:lnTo>
                    <a:pt x="5139" y="1585"/>
                  </a:lnTo>
                  <a:lnTo>
                    <a:pt x="4899" y="1105"/>
                  </a:lnTo>
                  <a:lnTo>
                    <a:pt x="4563" y="721"/>
                  </a:lnTo>
                  <a:lnTo>
                    <a:pt x="4323" y="529"/>
                  </a:lnTo>
                  <a:lnTo>
                    <a:pt x="4083" y="384"/>
                  </a:lnTo>
                  <a:lnTo>
                    <a:pt x="3843" y="240"/>
                  </a:lnTo>
                  <a:lnTo>
                    <a:pt x="3554" y="144"/>
                  </a:lnTo>
                  <a:lnTo>
                    <a:pt x="3266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47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0"/>
                  </a:moveTo>
                  <a:lnTo>
                    <a:pt x="2930" y="0"/>
                  </a:lnTo>
                  <a:lnTo>
                    <a:pt x="3266" y="48"/>
                  </a:lnTo>
                  <a:lnTo>
                    <a:pt x="3554" y="144"/>
                  </a:lnTo>
                  <a:lnTo>
                    <a:pt x="3843" y="240"/>
                  </a:lnTo>
                  <a:lnTo>
                    <a:pt x="4083" y="384"/>
                  </a:lnTo>
                  <a:lnTo>
                    <a:pt x="4323" y="529"/>
                  </a:lnTo>
                  <a:lnTo>
                    <a:pt x="4563" y="721"/>
                  </a:lnTo>
                  <a:lnTo>
                    <a:pt x="4899" y="1105"/>
                  </a:lnTo>
                  <a:lnTo>
                    <a:pt x="5139" y="1585"/>
                  </a:lnTo>
                  <a:lnTo>
                    <a:pt x="5331" y="2065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139" y="4130"/>
                  </a:lnTo>
                  <a:lnTo>
                    <a:pt x="4851" y="4563"/>
                  </a:lnTo>
                  <a:lnTo>
                    <a:pt x="4515" y="4899"/>
                  </a:lnTo>
                  <a:lnTo>
                    <a:pt x="4275" y="5091"/>
                  </a:lnTo>
                  <a:lnTo>
                    <a:pt x="4083" y="5187"/>
                  </a:lnTo>
                  <a:lnTo>
                    <a:pt x="3843" y="5331"/>
                  </a:lnTo>
                  <a:lnTo>
                    <a:pt x="3554" y="5379"/>
                  </a:lnTo>
                  <a:lnTo>
                    <a:pt x="3266" y="5427"/>
                  </a:lnTo>
                  <a:lnTo>
                    <a:pt x="2978" y="5475"/>
                  </a:lnTo>
                  <a:lnTo>
                    <a:pt x="2642" y="5475"/>
                  </a:lnTo>
                  <a:lnTo>
                    <a:pt x="2306" y="5427"/>
                  </a:lnTo>
                  <a:lnTo>
                    <a:pt x="2306" y="5427"/>
                  </a:lnTo>
                  <a:lnTo>
                    <a:pt x="1922" y="5331"/>
                  </a:lnTo>
                  <a:lnTo>
                    <a:pt x="1633" y="5235"/>
                  </a:lnTo>
                  <a:lnTo>
                    <a:pt x="1345" y="5091"/>
                  </a:lnTo>
                  <a:lnTo>
                    <a:pt x="1105" y="4947"/>
                  </a:lnTo>
                  <a:lnTo>
                    <a:pt x="865" y="4803"/>
                  </a:lnTo>
                  <a:lnTo>
                    <a:pt x="673" y="4611"/>
                  </a:lnTo>
                  <a:lnTo>
                    <a:pt x="529" y="4419"/>
                  </a:lnTo>
                  <a:lnTo>
                    <a:pt x="385" y="4226"/>
                  </a:lnTo>
                  <a:lnTo>
                    <a:pt x="145" y="3794"/>
                  </a:lnTo>
                  <a:lnTo>
                    <a:pt x="49" y="3314"/>
                  </a:lnTo>
                  <a:lnTo>
                    <a:pt x="0" y="2834"/>
                  </a:lnTo>
                  <a:lnTo>
                    <a:pt x="97" y="2305"/>
                  </a:lnTo>
                  <a:lnTo>
                    <a:pt x="193" y="1825"/>
                  </a:lnTo>
                  <a:lnTo>
                    <a:pt x="433" y="1393"/>
                  </a:lnTo>
                  <a:lnTo>
                    <a:pt x="721" y="961"/>
                  </a:lnTo>
                  <a:lnTo>
                    <a:pt x="1057" y="625"/>
                  </a:lnTo>
                  <a:lnTo>
                    <a:pt x="1441" y="336"/>
                  </a:lnTo>
                  <a:lnTo>
                    <a:pt x="1922" y="144"/>
                  </a:lnTo>
                  <a:lnTo>
                    <a:pt x="2402" y="0"/>
                  </a:lnTo>
                  <a:lnTo>
                    <a:pt x="2690" y="0"/>
                  </a:lnTo>
                  <a:lnTo>
                    <a:pt x="29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47"/>
            <p:cNvSpPr/>
            <p:nvPr/>
          </p:nvSpPr>
          <p:spPr>
            <a:xfrm>
              <a:off x="5355200" y="2799850"/>
              <a:ext cx="43250" cy="42050"/>
            </a:xfrm>
            <a:custGeom>
              <a:avLst/>
              <a:gdLst/>
              <a:ahLst/>
              <a:cxnLst/>
              <a:rect l="l" t="t" r="r" b="b"/>
              <a:pathLst>
                <a:path w="1730" h="1682" extrusionOk="0">
                  <a:moveTo>
                    <a:pt x="625" y="0"/>
                  </a:moveTo>
                  <a:lnTo>
                    <a:pt x="481" y="48"/>
                  </a:lnTo>
                  <a:lnTo>
                    <a:pt x="337" y="144"/>
                  </a:lnTo>
                  <a:lnTo>
                    <a:pt x="193" y="240"/>
                  </a:lnTo>
                  <a:lnTo>
                    <a:pt x="145" y="384"/>
                  </a:lnTo>
                  <a:lnTo>
                    <a:pt x="48" y="529"/>
                  </a:lnTo>
                  <a:lnTo>
                    <a:pt x="0" y="673"/>
                  </a:lnTo>
                  <a:lnTo>
                    <a:pt x="48" y="1009"/>
                  </a:lnTo>
                  <a:lnTo>
                    <a:pt x="97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77" y="1633"/>
                  </a:lnTo>
                  <a:lnTo>
                    <a:pt x="769" y="1681"/>
                  </a:lnTo>
                  <a:lnTo>
                    <a:pt x="913" y="1681"/>
                  </a:lnTo>
                  <a:lnTo>
                    <a:pt x="1105" y="1633"/>
                  </a:lnTo>
                  <a:lnTo>
                    <a:pt x="1249" y="1585"/>
                  </a:lnTo>
                  <a:lnTo>
                    <a:pt x="1393" y="1489"/>
                  </a:lnTo>
                  <a:lnTo>
                    <a:pt x="1585" y="1297"/>
                  </a:lnTo>
                  <a:lnTo>
                    <a:pt x="1681" y="1009"/>
                  </a:lnTo>
                  <a:lnTo>
                    <a:pt x="1729" y="673"/>
                  </a:lnTo>
                  <a:lnTo>
                    <a:pt x="1681" y="529"/>
                  </a:lnTo>
                  <a:lnTo>
                    <a:pt x="1633" y="384"/>
                  </a:lnTo>
                  <a:lnTo>
                    <a:pt x="1537" y="288"/>
                  </a:lnTo>
                  <a:lnTo>
                    <a:pt x="1393" y="192"/>
                  </a:lnTo>
                  <a:lnTo>
                    <a:pt x="1249" y="96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47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extrusionOk="0">
                  <a:moveTo>
                    <a:pt x="1154" y="1"/>
                  </a:move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47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fill="none" extrusionOk="0">
                  <a:moveTo>
                    <a:pt x="1154" y="1"/>
                  </a:moveTo>
                  <a:lnTo>
                    <a:pt x="1154" y="1"/>
                  </a:ln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346" y="49"/>
                  </a:lnTo>
                  <a:lnTo>
                    <a:pt x="11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47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extrusionOk="0">
                  <a:moveTo>
                    <a:pt x="1201" y="0"/>
                  </a:move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47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fill="none" extrusionOk="0">
                  <a:moveTo>
                    <a:pt x="1201" y="0"/>
                  </a:moveTo>
                  <a:lnTo>
                    <a:pt x="1201" y="0"/>
                  </a:ln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393" y="48"/>
                  </a:lnTo>
                  <a:lnTo>
                    <a:pt x="12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47"/>
            <p:cNvSpPr/>
            <p:nvPr/>
          </p:nvSpPr>
          <p:spPr>
            <a:xfrm>
              <a:off x="4908575" y="2635350"/>
              <a:ext cx="51650" cy="63675"/>
            </a:xfrm>
            <a:custGeom>
              <a:avLst/>
              <a:gdLst/>
              <a:ahLst/>
              <a:cxnLst/>
              <a:rect l="l" t="t" r="r" b="b"/>
              <a:pathLst>
                <a:path w="2066" h="2547" extrusionOk="0">
                  <a:moveTo>
                    <a:pt x="528" y="1"/>
                  </a:moveTo>
                  <a:lnTo>
                    <a:pt x="432" y="49"/>
                  </a:lnTo>
                  <a:lnTo>
                    <a:pt x="288" y="193"/>
                  </a:lnTo>
                  <a:lnTo>
                    <a:pt x="192" y="481"/>
                  </a:lnTo>
                  <a:lnTo>
                    <a:pt x="96" y="865"/>
                  </a:lnTo>
                  <a:lnTo>
                    <a:pt x="48" y="1249"/>
                  </a:lnTo>
                  <a:lnTo>
                    <a:pt x="0" y="1682"/>
                  </a:lnTo>
                  <a:lnTo>
                    <a:pt x="0" y="2018"/>
                  </a:lnTo>
                  <a:lnTo>
                    <a:pt x="96" y="2306"/>
                  </a:lnTo>
                  <a:lnTo>
                    <a:pt x="96" y="2402"/>
                  </a:lnTo>
                  <a:lnTo>
                    <a:pt x="192" y="2450"/>
                  </a:lnTo>
                  <a:lnTo>
                    <a:pt x="336" y="2498"/>
                  </a:lnTo>
                  <a:lnTo>
                    <a:pt x="576" y="2546"/>
                  </a:lnTo>
                  <a:lnTo>
                    <a:pt x="817" y="2546"/>
                  </a:lnTo>
                  <a:lnTo>
                    <a:pt x="1057" y="2498"/>
                  </a:lnTo>
                  <a:lnTo>
                    <a:pt x="1345" y="2450"/>
                  </a:lnTo>
                  <a:lnTo>
                    <a:pt x="1585" y="2354"/>
                  </a:lnTo>
                  <a:lnTo>
                    <a:pt x="1777" y="2210"/>
                  </a:lnTo>
                  <a:lnTo>
                    <a:pt x="1921" y="2018"/>
                  </a:lnTo>
                  <a:lnTo>
                    <a:pt x="2017" y="1778"/>
                  </a:lnTo>
                  <a:lnTo>
                    <a:pt x="2065" y="1538"/>
                  </a:lnTo>
                  <a:lnTo>
                    <a:pt x="2017" y="1346"/>
                  </a:lnTo>
                  <a:lnTo>
                    <a:pt x="1969" y="1153"/>
                  </a:lnTo>
                  <a:lnTo>
                    <a:pt x="1921" y="961"/>
                  </a:lnTo>
                  <a:lnTo>
                    <a:pt x="1825" y="769"/>
                  </a:lnTo>
                  <a:lnTo>
                    <a:pt x="1537" y="481"/>
                  </a:lnTo>
                  <a:lnTo>
                    <a:pt x="1201" y="241"/>
                  </a:lnTo>
                  <a:lnTo>
                    <a:pt x="913" y="49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47"/>
            <p:cNvSpPr/>
            <p:nvPr/>
          </p:nvSpPr>
          <p:spPr>
            <a:xfrm>
              <a:off x="4912175" y="2641350"/>
              <a:ext cx="15625" cy="51675"/>
            </a:xfrm>
            <a:custGeom>
              <a:avLst/>
              <a:gdLst/>
              <a:ahLst/>
              <a:cxnLst/>
              <a:rect l="l" t="t" r="r" b="b"/>
              <a:pathLst>
                <a:path w="625" h="2067" extrusionOk="0">
                  <a:moveTo>
                    <a:pt x="336" y="1"/>
                  </a:moveTo>
                  <a:lnTo>
                    <a:pt x="288" y="97"/>
                  </a:lnTo>
                  <a:lnTo>
                    <a:pt x="144" y="289"/>
                  </a:lnTo>
                  <a:lnTo>
                    <a:pt x="96" y="625"/>
                  </a:lnTo>
                  <a:lnTo>
                    <a:pt x="0" y="1009"/>
                  </a:lnTo>
                  <a:lnTo>
                    <a:pt x="0" y="1394"/>
                  </a:lnTo>
                  <a:lnTo>
                    <a:pt x="48" y="1730"/>
                  </a:lnTo>
                  <a:lnTo>
                    <a:pt x="96" y="1970"/>
                  </a:lnTo>
                  <a:lnTo>
                    <a:pt x="144" y="2066"/>
                  </a:lnTo>
                  <a:lnTo>
                    <a:pt x="288" y="2066"/>
                  </a:lnTo>
                  <a:lnTo>
                    <a:pt x="336" y="1970"/>
                  </a:lnTo>
                  <a:lnTo>
                    <a:pt x="480" y="1778"/>
                  </a:lnTo>
                  <a:lnTo>
                    <a:pt x="576" y="1442"/>
                  </a:lnTo>
                  <a:lnTo>
                    <a:pt x="624" y="1058"/>
                  </a:lnTo>
                  <a:lnTo>
                    <a:pt x="624" y="673"/>
                  </a:lnTo>
                  <a:lnTo>
                    <a:pt x="576" y="337"/>
                  </a:lnTo>
                  <a:lnTo>
                    <a:pt x="528" y="97"/>
                  </a:lnTo>
                  <a:lnTo>
                    <a:pt x="480" y="4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51" name="Google Shape;3251;p47"/>
          <p:cNvGrpSpPr/>
          <p:nvPr/>
        </p:nvGrpSpPr>
        <p:grpSpPr>
          <a:xfrm>
            <a:off x="505868" y="3806229"/>
            <a:ext cx="651903" cy="691736"/>
            <a:chOff x="1177123" y="2093208"/>
            <a:chExt cx="1260508" cy="1410117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3252" name="Google Shape;3252;p47"/>
            <p:cNvSpPr/>
            <p:nvPr/>
          </p:nvSpPr>
          <p:spPr>
            <a:xfrm>
              <a:off x="1697350" y="3248450"/>
              <a:ext cx="593675" cy="254875"/>
            </a:xfrm>
            <a:custGeom>
              <a:avLst/>
              <a:gdLst/>
              <a:ahLst/>
              <a:cxnLst/>
              <a:rect l="l" t="t" r="r" b="b"/>
              <a:pathLst>
                <a:path w="23747" h="10195" extrusionOk="0">
                  <a:moveTo>
                    <a:pt x="8174" y="1954"/>
                  </a:moveTo>
                  <a:lnTo>
                    <a:pt x="0" y="7465"/>
                  </a:lnTo>
                  <a:lnTo>
                    <a:pt x="22920" y="10195"/>
                  </a:lnTo>
                  <a:lnTo>
                    <a:pt x="23747" y="0"/>
                  </a:lnTo>
                  <a:lnTo>
                    <a:pt x="18186" y="39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grpSp>
          <p:nvGrpSpPr>
            <p:cNvPr id="3253" name="Google Shape;3253;p47"/>
            <p:cNvGrpSpPr/>
            <p:nvPr/>
          </p:nvGrpSpPr>
          <p:grpSpPr>
            <a:xfrm>
              <a:off x="1177123" y="2093208"/>
              <a:ext cx="1260508" cy="1352617"/>
              <a:chOff x="1203423" y="2145783"/>
              <a:chExt cx="1260508" cy="1352617"/>
            </a:xfrm>
          </p:grpSpPr>
          <p:grpSp>
            <p:nvGrpSpPr>
              <p:cNvPr id="3254" name="Google Shape;3254;p47"/>
              <p:cNvGrpSpPr/>
              <p:nvPr/>
            </p:nvGrpSpPr>
            <p:grpSpPr>
              <a:xfrm rot="-756874">
                <a:off x="1914524" y="3228692"/>
                <a:ext cx="274726" cy="242637"/>
                <a:chOff x="4629501" y="2356014"/>
                <a:chExt cx="274715" cy="242628"/>
              </a:xfrm>
            </p:grpSpPr>
            <p:sp>
              <p:nvSpPr>
                <p:cNvPr id="3255" name="Google Shape;3255;p47"/>
                <p:cNvSpPr/>
                <p:nvPr/>
              </p:nvSpPr>
              <p:spPr>
                <a:xfrm rot="386444" flipH="1">
                  <a:off x="4636648" y="2442406"/>
                  <a:ext cx="260421" cy="14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1" h="1730" extrusionOk="0">
                      <a:moveTo>
                        <a:pt x="817" y="0"/>
                      </a:moveTo>
                      <a:lnTo>
                        <a:pt x="145" y="96"/>
                      </a:lnTo>
                      <a:lnTo>
                        <a:pt x="49" y="288"/>
                      </a:lnTo>
                      <a:lnTo>
                        <a:pt x="1" y="528"/>
                      </a:lnTo>
                      <a:lnTo>
                        <a:pt x="49" y="769"/>
                      </a:lnTo>
                      <a:lnTo>
                        <a:pt x="145" y="1009"/>
                      </a:lnTo>
                      <a:lnTo>
                        <a:pt x="241" y="1201"/>
                      </a:lnTo>
                      <a:lnTo>
                        <a:pt x="433" y="1345"/>
                      </a:lnTo>
                      <a:lnTo>
                        <a:pt x="673" y="1489"/>
                      </a:lnTo>
                      <a:lnTo>
                        <a:pt x="961" y="1633"/>
                      </a:lnTo>
                      <a:lnTo>
                        <a:pt x="1249" y="1681"/>
                      </a:lnTo>
                      <a:lnTo>
                        <a:pt x="1586" y="1729"/>
                      </a:lnTo>
                      <a:lnTo>
                        <a:pt x="1874" y="1681"/>
                      </a:lnTo>
                      <a:lnTo>
                        <a:pt x="2162" y="1633"/>
                      </a:lnTo>
                      <a:lnTo>
                        <a:pt x="2450" y="1537"/>
                      </a:lnTo>
                      <a:lnTo>
                        <a:pt x="2690" y="1393"/>
                      </a:lnTo>
                      <a:lnTo>
                        <a:pt x="2882" y="1249"/>
                      </a:lnTo>
                      <a:lnTo>
                        <a:pt x="3026" y="1057"/>
                      </a:lnTo>
                      <a:lnTo>
                        <a:pt x="3122" y="817"/>
                      </a:lnTo>
                      <a:lnTo>
                        <a:pt x="3170" y="576"/>
                      </a:lnTo>
                      <a:lnTo>
                        <a:pt x="3170" y="384"/>
                      </a:lnTo>
                      <a:lnTo>
                        <a:pt x="3122" y="240"/>
                      </a:lnTo>
                      <a:lnTo>
                        <a:pt x="2354" y="96"/>
                      </a:lnTo>
                      <a:lnTo>
                        <a:pt x="1586" y="0"/>
                      </a:lnTo>
                      <a:close/>
                    </a:path>
                  </a:pathLst>
                </a:custGeom>
                <a:solidFill>
                  <a:srgbClr val="FDC59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56" name="Google Shape;3256;p47"/>
                <p:cNvSpPr/>
                <p:nvPr/>
              </p:nvSpPr>
              <p:spPr>
                <a:xfrm rot="386444" flipH="1">
                  <a:off x="4636648" y="2442406"/>
                  <a:ext cx="260421" cy="14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1" h="1730" fill="none" extrusionOk="0">
                      <a:moveTo>
                        <a:pt x="1" y="528"/>
                      </a:moveTo>
                      <a:lnTo>
                        <a:pt x="1" y="528"/>
                      </a:lnTo>
                      <a:lnTo>
                        <a:pt x="49" y="288"/>
                      </a:lnTo>
                      <a:lnTo>
                        <a:pt x="145" y="96"/>
                      </a:lnTo>
                      <a:lnTo>
                        <a:pt x="145" y="96"/>
                      </a:lnTo>
                      <a:lnTo>
                        <a:pt x="817" y="0"/>
                      </a:lnTo>
                      <a:lnTo>
                        <a:pt x="1586" y="0"/>
                      </a:lnTo>
                      <a:lnTo>
                        <a:pt x="2354" y="96"/>
                      </a:lnTo>
                      <a:lnTo>
                        <a:pt x="3122" y="240"/>
                      </a:lnTo>
                      <a:lnTo>
                        <a:pt x="3122" y="240"/>
                      </a:lnTo>
                      <a:lnTo>
                        <a:pt x="3170" y="384"/>
                      </a:lnTo>
                      <a:lnTo>
                        <a:pt x="3170" y="576"/>
                      </a:lnTo>
                      <a:lnTo>
                        <a:pt x="3170" y="576"/>
                      </a:lnTo>
                      <a:lnTo>
                        <a:pt x="3122" y="817"/>
                      </a:lnTo>
                      <a:lnTo>
                        <a:pt x="3026" y="1057"/>
                      </a:lnTo>
                      <a:lnTo>
                        <a:pt x="2882" y="1249"/>
                      </a:lnTo>
                      <a:lnTo>
                        <a:pt x="2690" y="1393"/>
                      </a:lnTo>
                      <a:lnTo>
                        <a:pt x="2450" y="1537"/>
                      </a:lnTo>
                      <a:lnTo>
                        <a:pt x="2162" y="1633"/>
                      </a:lnTo>
                      <a:lnTo>
                        <a:pt x="1874" y="1681"/>
                      </a:lnTo>
                      <a:lnTo>
                        <a:pt x="1586" y="1729"/>
                      </a:lnTo>
                      <a:lnTo>
                        <a:pt x="1586" y="1729"/>
                      </a:lnTo>
                      <a:lnTo>
                        <a:pt x="1249" y="1681"/>
                      </a:lnTo>
                      <a:lnTo>
                        <a:pt x="961" y="1633"/>
                      </a:lnTo>
                      <a:lnTo>
                        <a:pt x="673" y="1489"/>
                      </a:lnTo>
                      <a:lnTo>
                        <a:pt x="433" y="1345"/>
                      </a:lnTo>
                      <a:lnTo>
                        <a:pt x="241" y="1201"/>
                      </a:lnTo>
                      <a:lnTo>
                        <a:pt x="145" y="1009"/>
                      </a:lnTo>
                      <a:lnTo>
                        <a:pt x="49" y="769"/>
                      </a:lnTo>
                      <a:lnTo>
                        <a:pt x="1" y="528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57" name="Google Shape;3257;p47"/>
                <p:cNvSpPr/>
                <p:nvPr/>
              </p:nvSpPr>
              <p:spPr>
                <a:xfrm rot="386444" flipH="1">
                  <a:off x="4701403" y="2363130"/>
                  <a:ext cx="134194" cy="1302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4" h="1586" extrusionOk="0">
                      <a:moveTo>
                        <a:pt x="336" y="1"/>
                      </a:moveTo>
                      <a:lnTo>
                        <a:pt x="0" y="1489"/>
                      </a:lnTo>
                      <a:lnTo>
                        <a:pt x="1441" y="1585"/>
                      </a:lnTo>
                      <a:lnTo>
                        <a:pt x="1633" y="193"/>
                      </a:lnTo>
                      <a:lnTo>
                        <a:pt x="336" y="1"/>
                      </a:lnTo>
                      <a:close/>
                    </a:path>
                  </a:pathLst>
                </a:custGeom>
                <a:solidFill>
                  <a:srgbClr val="FDC59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58" name="Google Shape;3258;p47"/>
                <p:cNvSpPr/>
                <p:nvPr/>
              </p:nvSpPr>
              <p:spPr>
                <a:xfrm rot="386444" flipH="1">
                  <a:off x="4701403" y="2363130"/>
                  <a:ext cx="134194" cy="1302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4" h="1586" fill="none" extrusionOk="0">
                      <a:moveTo>
                        <a:pt x="1633" y="193"/>
                      </a:moveTo>
                      <a:lnTo>
                        <a:pt x="1441" y="1585"/>
                      </a:lnTo>
                      <a:lnTo>
                        <a:pt x="0" y="1489"/>
                      </a:lnTo>
                      <a:lnTo>
                        <a:pt x="336" y="1"/>
                      </a:lnTo>
                      <a:lnTo>
                        <a:pt x="1633" y="193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59" name="Google Shape;3259;p47"/>
                <p:cNvSpPr/>
                <p:nvPr/>
              </p:nvSpPr>
              <p:spPr>
                <a:xfrm rot="386444" flipH="1">
                  <a:off x="4705359" y="2434391"/>
                  <a:ext cx="126227" cy="59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" h="721" extrusionOk="0">
                      <a:moveTo>
                        <a:pt x="144" y="0"/>
                      </a:moveTo>
                      <a:lnTo>
                        <a:pt x="0" y="624"/>
                      </a:lnTo>
                      <a:lnTo>
                        <a:pt x="1441" y="720"/>
                      </a:lnTo>
                      <a:lnTo>
                        <a:pt x="1537" y="96"/>
                      </a:lnTo>
                      <a:lnTo>
                        <a:pt x="1105" y="96"/>
                      </a:lnTo>
                      <a:lnTo>
                        <a:pt x="625" y="48"/>
                      </a:lnTo>
                      <a:lnTo>
                        <a:pt x="144" y="0"/>
                      </a:lnTo>
                      <a:close/>
                    </a:path>
                  </a:pathLst>
                </a:custGeom>
                <a:solidFill>
                  <a:srgbClr val="FEA68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0" name="Google Shape;3260;p47"/>
                <p:cNvSpPr/>
                <p:nvPr/>
              </p:nvSpPr>
              <p:spPr>
                <a:xfrm rot="386444" flipH="1">
                  <a:off x="4705359" y="2434391"/>
                  <a:ext cx="126227" cy="59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" h="721" fill="none" extrusionOk="0">
                      <a:moveTo>
                        <a:pt x="144" y="0"/>
                      </a:moveTo>
                      <a:lnTo>
                        <a:pt x="0" y="624"/>
                      </a:lnTo>
                      <a:lnTo>
                        <a:pt x="1441" y="720"/>
                      </a:lnTo>
                      <a:lnTo>
                        <a:pt x="1537" y="96"/>
                      </a:lnTo>
                      <a:lnTo>
                        <a:pt x="1537" y="96"/>
                      </a:lnTo>
                      <a:lnTo>
                        <a:pt x="1105" y="96"/>
                      </a:lnTo>
                      <a:lnTo>
                        <a:pt x="1105" y="96"/>
                      </a:lnTo>
                      <a:lnTo>
                        <a:pt x="625" y="48"/>
                      </a:lnTo>
                      <a:lnTo>
                        <a:pt x="144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61" name="Google Shape;3261;p47"/>
              <p:cNvGrpSpPr/>
              <p:nvPr/>
            </p:nvGrpSpPr>
            <p:grpSpPr>
              <a:xfrm>
                <a:off x="1203423" y="2145783"/>
                <a:ext cx="1260508" cy="1211961"/>
                <a:chOff x="3963675" y="2257150"/>
                <a:chExt cx="623150" cy="599150"/>
              </a:xfrm>
            </p:grpSpPr>
            <p:sp>
              <p:nvSpPr>
                <p:cNvPr id="3262" name="Google Shape;3262;p47"/>
                <p:cNvSpPr/>
                <p:nvPr/>
              </p:nvSpPr>
              <p:spPr>
                <a:xfrm>
                  <a:off x="3963675" y="2611350"/>
                  <a:ext cx="489875" cy="2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95" h="9798" extrusionOk="0">
                      <a:moveTo>
                        <a:pt x="19595" y="0"/>
                      </a:moveTo>
                      <a:lnTo>
                        <a:pt x="18970" y="288"/>
                      </a:lnTo>
                      <a:lnTo>
                        <a:pt x="17337" y="1057"/>
                      </a:lnTo>
                      <a:lnTo>
                        <a:pt x="16233" y="1489"/>
                      </a:lnTo>
                      <a:lnTo>
                        <a:pt x="15032" y="1969"/>
                      </a:lnTo>
                      <a:lnTo>
                        <a:pt x="13735" y="2450"/>
                      </a:lnTo>
                      <a:lnTo>
                        <a:pt x="12343" y="2834"/>
                      </a:lnTo>
                      <a:lnTo>
                        <a:pt x="10998" y="3170"/>
                      </a:lnTo>
                      <a:lnTo>
                        <a:pt x="10326" y="3266"/>
                      </a:lnTo>
                      <a:lnTo>
                        <a:pt x="9653" y="3362"/>
                      </a:lnTo>
                      <a:lnTo>
                        <a:pt x="9029" y="3410"/>
                      </a:lnTo>
                      <a:lnTo>
                        <a:pt x="8405" y="3458"/>
                      </a:lnTo>
                      <a:lnTo>
                        <a:pt x="7780" y="3410"/>
                      </a:lnTo>
                      <a:lnTo>
                        <a:pt x="7252" y="3314"/>
                      </a:lnTo>
                      <a:lnTo>
                        <a:pt x="6724" y="3218"/>
                      </a:lnTo>
                      <a:lnTo>
                        <a:pt x="6244" y="3026"/>
                      </a:lnTo>
                      <a:lnTo>
                        <a:pt x="5859" y="2786"/>
                      </a:lnTo>
                      <a:lnTo>
                        <a:pt x="5475" y="2450"/>
                      </a:lnTo>
                      <a:lnTo>
                        <a:pt x="5187" y="2065"/>
                      </a:lnTo>
                      <a:lnTo>
                        <a:pt x="4947" y="1633"/>
                      </a:lnTo>
                      <a:lnTo>
                        <a:pt x="4755" y="1105"/>
                      </a:lnTo>
                      <a:lnTo>
                        <a:pt x="4659" y="481"/>
                      </a:lnTo>
                      <a:lnTo>
                        <a:pt x="4323" y="721"/>
                      </a:lnTo>
                      <a:lnTo>
                        <a:pt x="3410" y="1297"/>
                      </a:lnTo>
                      <a:lnTo>
                        <a:pt x="2834" y="1681"/>
                      </a:lnTo>
                      <a:lnTo>
                        <a:pt x="2257" y="2209"/>
                      </a:lnTo>
                      <a:lnTo>
                        <a:pt x="1681" y="2738"/>
                      </a:lnTo>
                      <a:lnTo>
                        <a:pt x="1105" y="3314"/>
                      </a:lnTo>
                      <a:lnTo>
                        <a:pt x="625" y="3986"/>
                      </a:lnTo>
                      <a:lnTo>
                        <a:pt x="432" y="4275"/>
                      </a:lnTo>
                      <a:lnTo>
                        <a:pt x="288" y="4659"/>
                      </a:lnTo>
                      <a:lnTo>
                        <a:pt x="144" y="4995"/>
                      </a:lnTo>
                      <a:lnTo>
                        <a:pt x="48" y="5331"/>
                      </a:lnTo>
                      <a:lnTo>
                        <a:pt x="0" y="5715"/>
                      </a:lnTo>
                      <a:lnTo>
                        <a:pt x="0" y="6052"/>
                      </a:lnTo>
                      <a:lnTo>
                        <a:pt x="48" y="6436"/>
                      </a:lnTo>
                      <a:lnTo>
                        <a:pt x="144" y="6772"/>
                      </a:lnTo>
                      <a:lnTo>
                        <a:pt x="336" y="7156"/>
                      </a:lnTo>
                      <a:lnTo>
                        <a:pt x="577" y="7540"/>
                      </a:lnTo>
                      <a:lnTo>
                        <a:pt x="865" y="7876"/>
                      </a:lnTo>
                      <a:lnTo>
                        <a:pt x="1249" y="8261"/>
                      </a:lnTo>
                      <a:lnTo>
                        <a:pt x="1729" y="8597"/>
                      </a:lnTo>
                      <a:lnTo>
                        <a:pt x="2257" y="8981"/>
                      </a:lnTo>
                      <a:lnTo>
                        <a:pt x="2930" y="9317"/>
                      </a:lnTo>
                      <a:lnTo>
                        <a:pt x="3602" y="9557"/>
                      </a:lnTo>
                      <a:lnTo>
                        <a:pt x="4323" y="9701"/>
                      </a:lnTo>
                      <a:lnTo>
                        <a:pt x="5043" y="9797"/>
                      </a:lnTo>
                      <a:lnTo>
                        <a:pt x="5763" y="9797"/>
                      </a:lnTo>
                      <a:lnTo>
                        <a:pt x="6484" y="9701"/>
                      </a:lnTo>
                      <a:lnTo>
                        <a:pt x="7252" y="9557"/>
                      </a:lnTo>
                      <a:lnTo>
                        <a:pt x="7972" y="9365"/>
                      </a:lnTo>
                      <a:lnTo>
                        <a:pt x="8693" y="9077"/>
                      </a:lnTo>
                      <a:lnTo>
                        <a:pt x="9461" y="8789"/>
                      </a:lnTo>
                      <a:lnTo>
                        <a:pt x="10182" y="8405"/>
                      </a:lnTo>
                      <a:lnTo>
                        <a:pt x="10902" y="8021"/>
                      </a:lnTo>
                      <a:lnTo>
                        <a:pt x="11574" y="7540"/>
                      </a:lnTo>
                      <a:lnTo>
                        <a:pt x="12295" y="7108"/>
                      </a:lnTo>
                      <a:lnTo>
                        <a:pt x="13591" y="6100"/>
                      </a:lnTo>
                      <a:lnTo>
                        <a:pt x="14840" y="5043"/>
                      </a:lnTo>
                      <a:lnTo>
                        <a:pt x="15993" y="3938"/>
                      </a:lnTo>
                      <a:lnTo>
                        <a:pt x="17001" y="2930"/>
                      </a:lnTo>
                      <a:lnTo>
                        <a:pt x="17914" y="2017"/>
                      </a:lnTo>
                      <a:lnTo>
                        <a:pt x="19162" y="577"/>
                      </a:lnTo>
                      <a:lnTo>
                        <a:pt x="1959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3" name="Google Shape;3263;p47"/>
                <p:cNvSpPr/>
                <p:nvPr/>
              </p:nvSpPr>
              <p:spPr>
                <a:xfrm>
                  <a:off x="3963675" y="2611350"/>
                  <a:ext cx="489875" cy="2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95" h="9798" fill="none" extrusionOk="0">
                      <a:moveTo>
                        <a:pt x="4659" y="481"/>
                      </a:moveTo>
                      <a:lnTo>
                        <a:pt x="4659" y="481"/>
                      </a:lnTo>
                      <a:lnTo>
                        <a:pt x="4323" y="721"/>
                      </a:lnTo>
                      <a:lnTo>
                        <a:pt x="3410" y="1297"/>
                      </a:lnTo>
                      <a:lnTo>
                        <a:pt x="2834" y="1681"/>
                      </a:lnTo>
                      <a:lnTo>
                        <a:pt x="2257" y="2209"/>
                      </a:lnTo>
                      <a:lnTo>
                        <a:pt x="1681" y="2738"/>
                      </a:lnTo>
                      <a:lnTo>
                        <a:pt x="1105" y="3314"/>
                      </a:lnTo>
                      <a:lnTo>
                        <a:pt x="625" y="3986"/>
                      </a:lnTo>
                      <a:lnTo>
                        <a:pt x="432" y="4275"/>
                      </a:lnTo>
                      <a:lnTo>
                        <a:pt x="288" y="4659"/>
                      </a:lnTo>
                      <a:lnTo>
                        <a:pt x="144" y="4995"/>
                      </a:lnTo>
                      <a:lnTo>
                        <a:pt x="48" y="5331"/>
                      </a:lnTo>
                      <a:lnTo>
                        <a:pt x="0" y="5715"/>
                      </a:lnTo>
                      <a:lnTo>
                        <a:pt x="0" y="6052"/>
                      </a:lnTo>
                      <a:lnTo>
                        <a:pt x="48" y="6436"/>
                      </a:lnTo>
                      <a:lnTo>
                        <a:pt x="144" y="6772"/>
                      </a:lnTo>
                      <a:lnTo>
                        <a:pt x="336" y="7156"/>
                      </a:lnTo>
                      <a:lnTo>
                        <a:pt x="577" y="7540"/>
                      </a:lnTo>
                      <a:lnTo>
                        <a:pt x="865" y="7876"/>
                      </a:lnTo>
                      <a:lnTo>
                        <a:pt x="1249" y="8261"/>
                      </a:lnTo>
                      <a:lnTo>
                        <a:pt x="1729" y="8597"/>
                      </a:lnTo>
                      <a:lnTo>
                        <a:pt x="2257" y="8981"/>
                      </a:lnTo>
                      <a:lnTo>
                        <a:pt x="2257" y="8981"/>
                      </a:lnTo>
                      <a:lnTo>
                        <a:pt x="2930" y="9317"/>
                      </a:lnTo>
                      <a:lnTo>
                        <a:pt x="3602" y="9557"/>
                      </a:lnTo>
                      <a:lnTo>
                        <a:pt x="4323" y="9701"/>
                      </a:lnTo>
                      <a:lnTo>
                        <a:pt x="5043" y="9797"/>
                      </a:lnTo>
                      <a:lnTo>
                        <a:pt x="5763" y="9797"/>
                      </a:lnTo>
                      <a:lnTo>
                        <a:pt x="6484" y="9701"/>
                      </a:lnTo>
                      <a:lnTo>
                        <a:pt x="7252" y="9557"/>
                      </a:lnTo>
                      <a:lnTo>
                        <a:pt x="7972" y="9365"/>
                      </a:lnTo>
                      <a:lnTo>
                        <a:pt x="8693" y="9077"/>
                      </a:lnTo>
                      <a:lnTo>
                        <a:pt x="9461" y="8789"/>
                      </a:lnTo>
                      <a:lnTo>
                        <a:pt x="10182" y="8405"/>
                      </a:lnTo>
                      <a:lnTo>
                        <a:pt x="10902" y="8021"/>
                      </a:lnTo>
                      <a:lnTo>
                        <a:pt x="11574" y="7540"/>
                      </a:lnTo>
                      <a:lnTo>
                        <a:pt x="12295" y="7108"/>
                      </a:lnTo>
                      <a:lnTo>
                        <a:pt x="13591" y="6100"/>
                      </a:lnTo>
                      <a:lnTo>
                        <a:pt x="14840" y="5043"/>
                      </a:lnTo>
                      <a:lnTo>
                        <a:pt x="15993" y="3938"/>
                      </a:lnTo>
                      <a:lnTo>
                        <a:pt x="17001" y="2930"/>
                      </a:lnTo>
                      <a:lnTo>
                        <a:pt x="17914" y="2017"/>
                      </a:lnTo>
                      <a:lnTo>
                        <a:pt x="19162" y="577"/>
                      </a:lnTo>
                      <a:lnTo>
                        <a:pt x="19595" y="0"/>
                      </a:lnTo>
                      <a:lnTo>
                        <a:pt x="19595" y="0"/>
                      </a:lnTo>
                      <a:lnTo>
                        <a:pt x="18970" y="288"/>
                      </a:lnTo>
                      <a:lnTo>
                        <a:pt x="17337" y="1057"/>
                      </a:lnTo>
                      <a:lnTo>
                        <a:pt x="16233" y="1489"/>
                      </a:lnTo>
                      <a:lnTo>
                        <a:pt x="15032" y="1969"/>
                      </a:lnTo>
                      <a:lnTo>
                        <a:pt x="13735" y="2450"/>
                      </a:lnTo>
                      <a:lnTo>
                        <a:pt x="12343" y="2834"/>
                      </a:lnTo>
                      <a:lnTo>
                        <a:pt x="10998" y="3170"/>
                      </a:lnTo>
                      <a:lnTo>
                        <a:pt x="10326" y="3266"/>
                      </a:lnTo>
                      <a:lnTo>
                        <a:pt x="9653" y="3362"/>
                      </a:lnTo>
                      <a:lnTo>
                        <a:pt x="9029" y="3410"/>
                      </a:lnTo>
                      <a:lnTo>
                        <a:pt x="8405" y="3458"/>
                      </a:lnTo>
                      <a:lnTo>
                        <a:pt x="7780" y="3410"/>
                      </a:lnTo>
                      <a:lnTo>
                        <a:pt x="7252" y="3314"/>
                      </a:lnTo>
                      <a:lnTo>
                        <a:pt x="6724" y="3218"/>
                      </a:lnTo>
                      <a:lnTo>
                        <a:pt x="6244" y="3026"/>
                      </a:lnTo>
                      <a:lnTo>
                        <a:pt x="5859" y="2786"/>
                      </a:lnTo>
                      <a:lnTo>
                        <a:pt x="5475" y="2450"/>
                      </a:lnTo>
                      <a:lnTo>
                        <a:pt x="5187" y="2065"/>
                      </a:lnTo>
                      <a:lnTo>
                        <a:pt x="4947" y="1633"/>
                      </a:lnTo>
                      <a:lnTo>
                        <a:pt x="4755" y="1105"/>
                      </a:lnTo>
                      <a:lnTo>
                        <a:pt x="4659" y="48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4" name="Google Shape;3264;p47"/>
                <p:cNvSpPr/>
                <p:nvPr/>
              </p:nvSpPr>
              <p:spPr>
                <a:xfrm>
                  <a:off x="4454725" y="2554925"/>
                  <a:ext cx="132100" cy="14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4" h="5764" extrusionOk="0">
                      <a:moveTo>
                        <a:pt x="2450" y="0"/>
                      </a:moveTo>
                      <a:lnTo>
                        <a:pt x="2162" y="48"/>
                      </a:lnTo>
                      <a:lnTo>
                        <a:pt x="1922" y="96"/>
                      </a:lnTo>
                      <a:lnTo>
                        <a:pt x="1681" y="192"/>
                      </a:lnTo>
                      <a:lnTo>
                        <a:pt x="1201" y="432"/>
                      </a:lnTo>
                      <a:lnTo>
                        <a:pt x="817" y="769"/>
                      </a:lnTo>
                      <a:lnTo>
                        <a:pt x="481" y="1153"/>
                      </a:lnTo>
                      <a:lnTo>
                        <a:pt x="193" y="1633"/>
                      </a:lnTo>
                      <a:lnTo>
                        <a:pt x="49" y="2161"/>
                      </a:lnTo>
                      <a:lnTo>
                        <a:pt x="1" y="2738"/>
                      </a:lnTo>
                      <a:lnTo>
                        <a:pt x="49" y="3314"/>
                      </a:lnTo>
                      <a:lnTo>
                        <a:pt x="193" y="3842"/>
                      </a:lnTo>
                      <a:lnTo>
                        <a:pt x="433" y="4370"/>
                      </a:lnTo>
                      <a:lnTo>
                        <a:pt x="721" y="4803"/>
                      </a:lnTo>
                      <a:lnTo>
                        <a:pt x="1105" y="5187"/>
                      </a:lnTo>
                      <a:lnTo>
                        <a:pt x="1537" y="5475"/>
                      </a:lnTo>
                      <a:lnTo>
                        <a:pt x="2066" y="5667"/>
                      </a:lnTo>
                      <a:lnTo>
                        <a:pt x="2546" y="5763"/>
                      </a:lnTo>
                      <a:lnTo>
                        <a:pt x="2834" y="5763"/>
                      </a:lnTo>
                      <a:lnTo>
                        <a:pt x="3074" y="5715"/>
                      </a:lnTo>
                      <a:lnTo>
                        <a:pt x="3362" y="5667"/>
                      </a:lnTo>
                      <a:lnTo>
                        <a:pt x="3602" y="5571"/>
                      </a:lnTo>
                      <a:lnTo>
                        <a:pt x="4083" y="5331"/>
                      </a:lnTo>
                      <a:lnTo>
                        <a:pt x="4467" y="4995"/>
                      </a:lnTo>
                      <a:lnTo>
                        <a:pt x="4803" y="4611"/>
                      </a:lnTo>
                      <a:lnTo>
                        <a:pt x="5043" y="4130"/>
                      </a:lnTo>
                      <a:lnTo>
                        <a:pt x="5235" y="3602"/>
                      </a:lnTo>
                      <a:lnTo>
                        <a:pt x="5283" y="3026"/>
                      </a:lnTo>
                      <a:lnTo>
                        <a:pt x="5235" y="2449"/>
                      </a:lnTo>
                      <a:lnTo>
                        <a:pt x="5091" y="1873"/>
                      </a:lnTo>
                      <a:lnTo>
                        <a:pt x="4851" y="1393"/>
                      </a:lnTo>
                      <a:lnTo>
                        <a:pt x="4563" y="913"/>
                      </a:lnTo>
                      <a:lnTo>
                        <a:pt x="4179" y="576"/>
                      </a:lnTo>
                      <a:lnTo>
                        <a:pt x="3698" y="288"/>
                      </a:lnTo>
                      <a:lnTo>
                        <a:pt x="3218" y="96"/>
                      </a:lnTo>
                      <a:lnTo>
                        <a:pt x="2690" y="0"/>
                      </a:lnTo>
                      <a:close/>
                    </a:path>
                  </a:pathLst>
                </a:custGeom>
                <a:solidFill>
                  <a:srgbClr val="FDC59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5" name="Google Shape;3265;p47"/>
                <p:cNvSpPr/>
                <p:nvPr/>
              </p:nvSpPr>
              <p:spPr>
                <a:xfrm>
                  <a:off x="4454725" y="2554925"/>
                  <a:ext cx="132100" cy="14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4" h="5764" fill="none" extrusionOk="0">
                      <a:moveTo>
                        <a:pt x="5235" y="2449"/>
                      </a:moveTo>
                      <a:lnTo>
                        <a:pt x="5235" y="2449"/>
                      </a:lnTo>
                      <a:lnTo>
                        <a:pt x="5283" y="3026"/>
                      </a:lnTo>
                      <a:lnTo>
                        <a:pt x="5235" y="3602"/>
                      </a:lnTo>
                      <a:lnTo>
                        <a:pt x="5043" y="4130"/>
                      </a:lnTo>
                      <a:lnTo>
                        <a:pt x="4803" y="4611"/>
                      </a:lnTo>
                      <a:lnTo>
                        <a:pt x="4467" y="4995"/>
                      </a:lnTo>
                      <a:lnTo>
                        <a:pt x="4083" y="5331"/>
                      </a:lnTo>
                      <a:lnTo>
                        <a:pt x="3602" y="5571"/>
                      </a:lnTo>
                      <a:lnTo>
                        <a:pt x="3362" y="5667"/>
                      </a:lnTo>
                      <a:lnTo>
                        <a:pt x="3074" y="5715"/>
                      </a:lnTo>
                      <a:lnTo>
                        <a:pt x="3074" y="5715"/>
                      </a:lnTo>
                      <a:lnTo>
                        <a:pt x="2834" y="5763"/>
                      </a:lnTo>
                      <a:lnTo>
                        <a:pt x="2546" y="5763"/>
                      </a:lnTo>
                      <a:lnTo>
                        <a:pt x="2066" y="5667"/>
                      </a:lnTo>
                      <a:lnTo>
                        <a:pt x="1537" y="5475"/>
                      </a:lnTo>
                      <a:lnTo>
                        <a:pt x="1105" y="5187"/>
                      </a:lnTo>
                      <a:lnTo>
                        <a:pt x="721" y="4803"/>
                      </a:lnTo>
                      <a:lnTo>
                        <a:pt x="433" y="4370"/>
                      </a:lnTo>
                      <a:lnTo>
                        <a:pt x="193" y="3842"/>
                      </a:lnTo>
                      <a:lnTo>
                        <a:pt x="49" y="3314"/>
                      </a:lnTo>
                      <a:lnTo>
                        <a:pt x="49" y="3314"/>
                      </a:lnTo>
                      <a:lnTo>
                        <a:pt x="1" y="2738"/>
                      </a:lnTo>
                      <a:lnTo>
                        <a:pt x="49" y="2161"/>
                      </a:lnTo>
                      <a:lnTo>
                        <a:pt x="193" y="1633"/>
                      </a:lnTo>
                      <a:lnTo>
                        <a:pt x="481" y="1153"/>
                      </a:lnTo>
                      <a:lnTo>
                        <a:pt x="817" y="769"/>
                      </a:lnTo>
                      <a:lnTo>
                        <a:pt x="1201" y="432"/>
                      </a:lnTo>
                      <a:lnTo>
                        <a:pt x="1681" y="192"/>
                      </a:lnTo>
                      <a:lnTo>
                        <a:pt x="1922" y="96"/>
                      </a:lnTo>
                      <a:lnTo>
                        <a:pt x="2162" y="48"/>
                      </a:lnTo>
                      <a:lnTo>
                        <a:pt x="2162" y="48"/>
                      </a:lnTo>
                      <a:lnTo>
                        <a:pt x="2450" y="0"/>
                      </a:lnTo>
                      <a:lnTo>
                        <a:pt x="2690" y="0"/>
                      </a:lnTo>
                      <a:lnTo>
                        <a:pt x="3218" y="96"/>
                      </a:lnTo>
                      <a:lnTo>
                        <a:pt x="3698" y="288"/>
                      </a:lnTo>
                      <a:lnTo>
                        <a:pt x="4179" y="576"/>
                      </a:lnTo>
                      <a:lnTo>
                        <a:pt x="4563" y="913"/>
                      </a:lnTo>
                      <a:lnTo>
                        <a:pt x="4851" y="1393"/>
                      </a:lnTo>
                      <a:lnTo>
                        <a:pt x="5091" y="1873"/>
                      </a:lnTo>
                      <a:lnTo>
                        <a:pt x="5235" y="2449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6" name="Google Shape;3266;p47"/>
                <p:cNvSpPr/>
                <p:nvPr/>
              </p:nvSpPr>
              <p:spPr>
                <a:xfrm>
                  <a:off x="4535175" y="2586125"/>
                  <a:ext cx="34825" cy="8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3219" extrusionOk="0">
                      <a:moveTo>
                        <a:pt x="384" y="1"/>
                      </a:moveTo>
                      <a:lnTo>
                        <a:pt x="240" y="577"/>
                      </a:lnTo>
                      <a:lnTo>
                        <a:pt x="144" y="817"/>
                      </a:lnTo>
                      <a:lnTo>
                        <a:pt x="48" y="1009"/>
                      </a:lnTo>
                      <a:lnTo>
                        <a:pt x="0" y="1009"/>
                      </a:lnTo>
                      <a:lnTo>
                        <a:pt x="144" y="1730"/>
                      </a:lnTo>
                      <a:lnTo>
                        <a:pt x="192" y="2498"/>
                      </a:lnTo>
                      <a:lnTo>
                        <a:pt x="192" y="3218"/>
                      </a:lnTo>
                      <a:lnTo>
                        <a:pt x="480" y="3122"/>
                      </a:lnTo>
                      <a:lnTo>
                        <a:pt x="769" y="2978"/>
                      </a:lnTo>
                      <a:lnTo>
                        <a:pt x="961" y="2786"/>
                      </a:lnTo>
                      <a:lnTo>
                        <a:pt x="1153" y="2546"/>
                      </a:lnTo>
                      <a:lnTo>
                        <a:pt x="1297" y="2258"/>
                      </a:lnTo>
                      <a:lnTo>
                        <a:pt x="1345" y="1970"/>
                      </a:lnTo>
                      <a:lnTo>
                        <a:pt x="1393" y="1634"/>
                      </a:lnTo>
                      <a:lnTo>
                        <a:pt x="1393" y="1297"/>
                      </a:lnTo>
                      <a:lnTo>
                        <a:pt x="1345" y="1105"/>
                      </a:lnTo>
                      <a:lnTo>
                        <a:pt x="1249" y="865"/>
                      </a:lnTo>
                      <a:lnTo>
                        <a:pt x="1009" y="481"/>
                      </a:lnTo>
                      <a:lnTo>
                        <a:pt x="721" y="193"/>
                      </a:lnTo>
                      <a:lnTo>
                        <a:pt x="384" y="1"/>
                      </a:lnTo>
                      <a:close/>
                    </a:path>
                  </a:pathLst>
                </a:custGeom>
                <a:solidFill>
                  <a:srgbClr val="FEA68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7" name="Google Shape;3267;p47"/>
                <p:cNvSpPr/>
                <p:nvPr/>
              </p:nvSpPr>
              <p:spPr>
                <a:xfrm>
                  <a:off x="4535175" y="2586125"/>
                  <a:ext cx="34825" cy="8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3219" fill="none" extrusionOk="0">
                      <a:moveTo>
                        <a:pt x="384" y="1"/>
                      </a:moveTo>
                      <a:lnTo>
                        <a:pt x="384" y="1"/>
                      </a:lnTo>
                      <a:lnTo>
                        <a:pt x="240" y="577"/>
                      </a:lnTo>
                      <a:lnTo>
                        <a:pt x="144" y="817"/>
                      </a:lnTo>
                      <a:lnTo>
                        <a:pt x="48" y="1009"/>
                      </a:lnTo>
                      <a:lnTo>
                        <a:pt x="48" y="1009"/>
                      </a:lnTo>
                      <a:lnTo>
                        <a:pt x="48" y="1009"/>
                      </a:lnTo>
                      <a:lnTo>
                        <a:pt x="48" y="1009"/>
                      </a:lnTo>
                      <a:lnTo>
                        <a:pt x="0" y="1009"/>
                      </a:lnTo>
                      <a:lnTo>
                        <a:pt x="144" y="1730"/>
                      </a:lnTo>
                      <a:lnTo>
                        <a:pt x="144" y="1730"/>
                      </a:lnTo>
                      <a:lnTo>
                        <a:pt x="192" y="2498"/>
                      </a:lnTo>
                      <a:lnTo>
                        <a:pt x="192" y="3218"/>
                      </a:lnTo>
                      <a:lnTo>
                        <a:pt x="192" y="3218"/>
                      </a:lnTo>
                      <a:lnTo>
                        <a:pt x="480" y="3122"/>
                      </a:lnTo>
                      <a:lnTo>
                        <a:pt x="769" y="2978"/>
                      </a:lnTo>
                      <a:lnTo>
                        <a:pt x="961" y="2786"/>
                      </a:lnTo>
                      <a:lnTo>
                        <a:pt x="1153" y="2546"/>
                      </a:lnTo>
                      <a:lnTo>
                        <a:pt x="1297" y="2258"/>
                      </a:lnTo>
                      <a:lnTo>
                        <a:pt x="1345" y="1970"/>
                      </a:lnTo>
                      <a:lnTo>
                        <a:pt x="1393" y="1634"/>
                      </a:lnTo>
                      <a:lnTo>
                        <a:pt x="1393" y="1297"/>
                      </a:lnTo>
                      <a:lnTo>
                        <a:pt x="1393" y="1297"/>
                      </a:lnTo>
                      <a:lnTo>
                        <a:pt x="1345" y="1105"/>
                      </a:lnTo>
                      <a:lnTo>
                        <a:pt x="1249" y="865"/>
                      </a:lnTo>
                      <a:lnTo>
                        <a:pt x="1009" y="481"/>
                      </a:lnTo>
                      <a:lnTo>
                        <a:pt x="721" y="193"/>
                      </a:lnTo>
                      <a:lnTo>
                        <a:pt x="384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8" name="Google Shape;3268;p47"/>
                <p:cNvSpPr/>
                <p:nvPr/>
              </p:nvSpPr>
              <p:spPr>
                <a:xfrm>
                  <a:off x="4107750" y="2434850"/>
                  <a:ext cx="433450" cy="41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8" h="16474" extrusionOk="0">
                      <a:moveTo>
                        <a:pt x="9605" y="1"/>
                      </a:moveTo>
                      <a:lnTo>
                        <a:pt x="8885" y="97"/>
                      </a:lnTo>
                      <a:lnTo>
                        <a:pt x="5283" y="913"/>
                      </a:lnTo>
                      <a:lnTo>
                        <a:pt x="4419" y="1009"/>
                      </a:lnTo>
                      <a:lnTo>
                        <a:pt x="3650" y="1201"/>
                      </a:lnTo>
                      <a:lnTo>
                        <a:pt x="2978" y="1489"/>
                      </a:lnTo>
                      <a:lnTo>
                        <a:pt x="2402" y="1826"/>
                      </a:lnTo>
                      <a:lnTo>
                        <a:pt x="1873" y="2210"/>
                      </a:lnTo>
                      <a:lnTo>
                        <a:pt x="1393" y="2690"/>
                      </a:lnTo>
                      <a:lnTo>
                        <a:pt x="1009" y="3218"/>
                      </a:lnTo>
                      <a:lnTo>
                        <a:pt x="721" y="3795"/>
                      </a:lnTo>
                      <a:lnTo>
                        <a:pt x="432" y="4419"/>
                      </a:lnTo>
                      <a:lnTo>
                        <a:pt x="240" y="5091"/>
                      </a:lnTo>
                      <a:lnTo>
                        <a:pt x="96" y="5764"/>
                      </a:lnTo>
                      <a:lnTo>
                        <a:pt x="0" y="6484"/>
                      </a:lnTo>
                      <a:lnTo>
                        <a:pt x="0" y="7204"/>
                      </a:lnTo>
                      <a:lnTo>
                        <a:pt x="0" y="7925"/>
                      </a:lnTo>
                      <a:lnTo>
                        <a:pt x="48" y="8645"/>
                      </a:lnTo>
                      <a:lnTo>
                        <a:pt x="144" y="9366"/>
                      </a:lnTo>
                      <a:lnTo>
                        <a:pt x="336" y="10518"/>
                      </a:lnTo>
                      <a:lnTo>
                        <a:pt x="288" y="10902"/>
                      </a:lnTo>
                      <a:lnTo>
                        <a:pt x="288" y="11287"/>
                      </a:lnTo>
                      <a:lnTo>
                        <a:pt x="288" y="11623"/>
                      </a:lnTo>
                      <a:lnTo>
                        <a:pt x="336" y="12007"/>
                      </a:lnTo>
                      <a:lnTo>
                        <a:pt x="384" y="12343"/>
                      </a:lnTo>
                      <a:lnTo>
                        <a:pt x="529" y="12679"/>
                      </a:lnTo>
                      <a:lnTo>
                        <a:pt x="769" y="13304"/>
                      </a:lnTo>
                      <a:lnTo>
                        <a:pt x="1153" y="13832"/>
                      </a:lnTo>
                      <a:lnTo>
                        <a:pt x="1585" y="14360"/>
                      </a:lnTo>
                      <a:lnTo>
                        <a:pt x="2113" y="14840"/>
                      </a:lnTo>
                      <a:lnTo>
                        <a:pt x="2690" y="15225"/>
                      </a:lnTo>
                      <a:lnTo>
                        <a:pt x="3314" y="15609"/>
                      </a:lnTo>
                      <a:lnTo>
                        <a:pt x="3986" y="15897"/>
                      </a:lnTo>
                      <a:lnTo>
                        <a:pt x="4707" y="16137"/>
                      </a:lnTo>
                      <a:lnTo>
                        <a:pt x="5427" y="16281"/>
                      </a:lnTo>
                      <a:lnTo>
                        <a:pt x="6196" y="16425"/>
                      </a:lnTo>
                      <a:lnTo>
                        <a:pt x="6916" y="16473"/>
                      </a:lnTo>
                      <a:lnTo>
                        <a:pt x="7684" y="16425"/>
                      </a:lnTo>
                      <a:lnTo>
                        <a:pt x="8405" y="16377"/>
                      </a:lnTo>
                      <a:lnTo>
                        <a:pt x="11382" y="15897"/>
                      </a:lnTo>
                      <a:lnTo>
                        <a:pt x="12103" y="15705"/>
                      </a:lnTo>
                      <a:lnTo>
                        <a:pt x="12775" y="15513"/>
                      </a:lnTo>
                      <a:lnTo>
                        <a:pt x="13399" y="15225"/>
                      </a:lnTo>
                      <a:lnTo>
                        <a:pt x="14024" y="14888"/>
                      </a:lnTo>
                      <a:lnTo>
                        <a:pt x="14600" y="14504"/>
                      </a:lnTo>
                      <a:lnTo>
                        <a:pt x="15080" y="14072"/>
                      </a:lnTo>
                      <a:lnTo>
                        <a:pt x="15560" y="13592"/>
                      </a:lnTo>
                      <a:lnTo>
                        <a:pt x="15993" y="13063"/>
                      </a:lnTo>
                      <a:lnTo>
                        <a:pt x="16377" y="12487"/>
                      </a:lnTo>
                      <a:lnTo>
                        <a:pt x="16665" y="11863"/>
                      </a:lnTo>
                      <a:lnTo>
                        <a:pt x="16905" y="11239"/>
                      </a:lnTo>
                      <a:lnTo>
                        <a:pt x="17097" y="10614"/>
                      </a:lnTo>
                      <a:lnTo>
                        <a:pt x="17241" y="9894"/>
                      </a:lnTo>
                      <a:lnTo>
                        <a:pt x="17337" y="9221"/>
                      </a:lnTo>
                      <a:lnTo>
                        <a:pt x="17289" y="8501"/>
                      </a:lnTo>
                      <a:lnTo>
                        <a:pt x="17241" y="7781"/>
                      </a:lnTo>
                      <a:lnTo>
                        <a:pt x="17049" y="6628"/>
                      </a:lnTo>
                      <a:lnTo>
                        <a:pt x="16905" y="5908"/>
                      </a:lnTo>
                      <a:lnTo>
                        <a:pt x="16665" y="5235"/>
                      </a:lnTo>
                      <a:lnTo>
                        <a:pt x="16377" y="4563"/>
                      </a:lnTo>
                      <a:lnTo>
                        <a:pt x="16041" y="3891"/>
                      </a:lnTo>
                      <a:lnTo>
                        <a:pt x="15656" y="3314"/>
                      </a:lnTo>
                      <a:lnTo>
                        <a:pt x="15224" y="2738"/>
                      </a:lnTo>
                      <a:lnTo>
                        <a:pt x="14696" y="2162"/>
                      </a:lnTo>
                      <a:lnTo>
                        <a:pt x="14168" y="1682"/>
                      </a:lnTo>
                      <a:lnTo>
                        <a:pt x="13591" y="1249"/>
                      </a:lnTo>
                      <a:lnTo>
                        <a:pt x="13015" y="865"/>
                      </a:lnTo>
                      <a:lnTo>
                        <a:pt x="12391" y="577"/>
                      </a:lnTo>
                      <a:lnTo>
                        <a:pt x="11718" y="289"/>
                      </a:lnTo>
                      <a:lnTo>
                        <a:pt x="11046" y="145"/>
                      </a:lnTo>
                      <a:lnTo>
                        <a:pt x="10326" y="49"/>
                      </a:lnTo>
                      <a:lnTo>
                        <a:pt x="9605" y="1"/>
                      </a:lnTo>
                      <a:close/>
                    </a:path>
                  </a:pathLst>
                </a:custGeom>
                <a:solidFill>
                  <a:srgbClr val="FDC59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9" name="Google Shape;3269;p47"/>
                <p:cNvSpPr/>
                <p:nvPr/>
              </p:nvSpPr>
              <p:spPr>
                <a:xfrm>
                  <a:off x="4107750" y="2434850"/>
                  <a:ext cx="433450" cy="41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8" h="16474" fill="none" extrusionOk="0">
                      <a:moveTo>
                        <a:pt x="8885" y="97"/>
                      </a:moveTo>
                      <a:lnTo>
                        <a:pt x="5283" y="913"/>
                      </a:lnTo>
                      <a:lnTo>
                        <a:pt x="5283" y="913"/>
                      </a:lnTo>
                      <a:lnTo>
                        <a:pt x="4419" y="1009"/>
                      </a:lnTo>
                      <a:lnTo>
                        <a:pt x="3650" y="1201"/>
                      </a:lnTo>
                      <a:lnTo>
                        <a:pt x="2978" y="1489"/>
                      </a:lnTo>
                      <a:lnTo>
                        <a:pt x="2402" y="1826"/>
                      </a:lnTo>
                      <a:lnTo>
                        <a:pt x="1873" y="2210"/>
                      </a:lnTo>
                      <a:lnTo>
                        <a:pt x="1393" y="2690"/>
                      </a:lnTo>
                      <a:lnTo>
                        <a:pt x="1009" y="3218"/>
                      </a:lnTo>
                      <a:lnTo>
                        <a:pt x="721" y="3795"/>
                      </a:lnTo>
                      <a:lnTo>
                        <a:pt x="432" y="4419"/>
                      </a:lnTo>
                      <a:lnTo>
                        <a:pt x="240" y="5091"/>
                      </a:lnTo>
                      <a:lnTo>
                        <a:pt x="96" y="5764"/>
                      </a:lnTo>
                      <a:lnTo>
                        <a:pt x="0" y="6484"/>
                      </a:lnTo>
                      <a:lnTo>
                        <a:pt x="0" y="7204"/>
                      </a:lnTo>
                      <a:lnTo>
                        <a:pt x="0" y="7925"/>
                      </a:lnTo>
                      <a:lnTo>
                        <a:pt x="48" y="8645"/>
                      </a:lnTo>
                      <a:lnTo>
                        <a:pt x="144" y="9366"/>
                      </a:lnTo>
                      <a:lnTo>
                        <a:pt x="336" y="10518"/>
                      </a:lnTo>
                      <a:lnTo>
                        <a:pt x="336" y="10518"/>
                      </a:lnTo>
                      <a:lnTo>
                        <a:pt x="288" y="10902"/>
                      </a:lnTo>
                      <a:lnTo>
                        <a:pt x="288" y="11287"/>
                      </a:lnTo>
                      <a:lnTo>
                        <a:pt x="288" y="11623"/>
                      </a:lnTo>
                      <a:lnTo>
                        <a:pt x="336" y="12007"/>
                      </a:lnTo>
                      <a:lnTo>
                        <a:pt x="384" y="12343"/>
                      </a:lnTo>
                      <a:lnTo>
                        <a:pt x="529" y="12679"/>
                      </a:lnTo>
                      <a:lnTo>
                        <a:pt x="769" y="13304"/>
                      </a:lnTo>
                      <a:lnTo>
                        <a:pt x="1153" y="13832"/>
                      </a:lnTo>
                      <a:lnTo>
                        <a:pt x="1585" y="14360"/>
                      </a:lnTo>
                      <a:lnTo>
                        <a:pt x="2113" y="14840"/>
                      </a:lnTo>
                      <a:lnTo>
                        <a:pt x="2690" y="15225"/>
                      </a:lnTo>
                      <a:lnTo>
                        <a:pt x="3314" y="15609"/>
                      </a:lnTo>
                      <a:lnTo>
                        <a:pt x="3986" y="15897"/>
                      </a:lnTo>
                      <a:lnTo>
                        <a:pt x="4707" y="16137"/>
                      </a:lnTo>
                      <a:lnTo>
                        <a:pt x="5427" y="16281"/>
                      </a:lnTo>
                      <a:lnTo>
                        <a:pt x="6196" y="16425"/>
                      </a:lnTo>
                      <a:lnTo>
                        <a:pt x="6916" y="16473"/>
                      </a:lnTo>
                      <a:lnTo>
                        <a:pt x="7684" y="16425"/>
                      </a:lnTo>
                      <a:lnTo>
                        <a:pt x="8405" y="16377"/>
                      </a:lnTo>
                      <a:lnTo>
                        <a:pt x="11382" y="15897"/>
                      </a:lnTo>
                      <a:lnTo>
                        <a:pt x="11382" y="15897"/>
                      </a:lnTo>
                      <a:lnTo>
                        <a:pt x="12103" y="15705"/>
                      </a:lnTo>
                      <a:lnTo>
                        <a:pt x="12775" y="15513"/>
                      </a:lnTo>
                      <a:lnTo>
                        <a:pt x="13399" y="15225"/>
                      </a:lnTo>
                      <a:lnTo>
                        <a:pt x="14024" y="14888"/>
                      </a:lnTo>
                      <a:lnTo>
                        <a:pt x="14600" y="14504"/>
                      </a:lnTo>
                      <a:lnTo>
                        <a:pt x="15080" y="14072"/>
                      </a:lnTo>
                      <a:lnTo>
                        <a:pt x="15560" y="13592"/>
                      </a:lnTo>
                      <a:lnTo>
                        <a:pt x="15993" y="13063"/>
                      </a:lnTo>
                      <a:lnTo>
                        <a:pt x="16377" y="12487"/>
                      </a:lnTo>
                      <a:lnTo>
                        <a:pt x="16665" y="11863"/>
                      </a:lnTo>
                      <a:lnTo>
                        <a:pt x="16905" y="11239"/>
                      </a:lnTo>
                      <a:lnTo>
                        <a:pt x="17097" y="10614"/>
                      </a:lnTo>
                      <a:lnTo>
                        <a:pt x="17241" y="9894"/>
                      </a:lnTo>
                      <a:lnTo>
                        <a:pt x="17337" y="9221"/>
                      </a:lnTo>
                      <a:lnTo>
                        <a:pt x="17289" y="8501"/>
                      </a:lnTo>
                      <a:lnTo>
                        <a:pt x="17241" y="7781"/>
                      </a:lnTo>
                      <a:lnTo>
                        <a:pt x="17049" y="6628"/>
                      </a:lnTo>
                      <a:lnTo>
                        <a:pt x="17049" y="6628"/>
                      </a:lnTo>
                      <a:lnTo>
                        <a:pt x="16905" y="5908"/>
                      </a:lnTo>
                      <a:lnTo>
                        <a:pt x="16665" y="5235"/>
                      </a:lnTo>
                      <a:lnTo>
                        <a:pt x="16377" y="4563"/>
                      </a:lnTo>
                      <a:lnTo>
                        <a:pt x="16041" y="3891"/>
                      </a:lnTo>
                      <a:lnTo>
                        <a:pt x="15656" y="3314"/>
                      </a:lnTo>
                      <a:lnTo>
                        <a:pt x="15224" y="2738"/>
                      </a:lnTo>
                      <a:lnTo>
                        <a:pt x="14696" y="2162"/>
                      </a:lnTo>
                      <a:lnTo>
                        <a:pt x="14168" y="1682"/>
                      </a:lnTo>
                      <a:lnTo>
                        <a:pt x="13591" y="1249"/>
                      </a:lnTo>
                      <a:lnTo>
                        <a:pt x="13015" y="865"/>
                      </a:lnTo>
                      <a:lnTo>
                        <a:pt x="12391" y="577"/>
                      </a:lnTo>
                      <a:lnTo>
                        <a:pt x="11718" y="289"/>
                      </a:lnTo>
                      <a:lnTo>
                        <a:pt x="11046" y="145"/>
                      </a:lnTo>
                      <a:lnTo>
                        <a:pt x="10326" y="49"/>
                      </a:lnTo>
                      <a:lnTo>
                        <a:pt x="9605" y="1"/>
                      </a:lnTo>
                      <a:lnTo>
                        <a:pt x="8885" y="97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0" name="Google Shape;3270;p47"/>
                <p:cNvSpPr/>
                <p:nvPr/>
              </p:nvSpPr>
              <p:spPr>
                <a:xfrm>
                  <a:off x="4279425" y="2673775"/>
                  <a:ext cx="114100" cy="6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4" h="2498" extrusionOk="0">
                      <a:moveTo>
                        <a:pt x="3891" y="1"/>
                      </a:moveTo>
                      <a:lnTo>
                        <a:pt x="3603" y="49"/>
                      </a:lnTo>
                      <a:lnTo>
                        <a:pt x="3315" y="193"/>
                      </a:lnTo>
                      <a:lnTo>
                        <a:pt x="3074" y="337"/>
                      </a:lnTo>
                      <a:lnTo>
                        <a:pt x="2594" y="625"/>
                      </a:lnTo>
                      <a:lnTo>
                        <a:pt x="2354" y="721"/>
                      </a:lnTo>
                      <a:lnTo>
                        <a:pt x="2162" y="721"/>
                      </a:lnTo>
                      <a:lnTo>
                        <a:pt x="1634" y="577"/>
                      </a:lnTo>
                      <a:lnTo>
                        <a:pt x="1009" y="385"/>
                      </a:lnTo>
                      <a:lnTo>
                        <a:pt x="673" y="337"/>
                      </a:lnTo>
                      <a:lnTo>
                        <a:pt x="433" y="337"/>
                      </a:lnTo>
                      <a:lnTo>
                        <a:pt x="193" y="385"/>
                      </a:lnTo>
                      <a:lnTo>
                        <a:pt x="97" y="481"/>
                      </a:lnTo>
                      <a:lnTo>
                        <a:pt x="49" y="577"/>
                      </a:lnTo>
                      <a:lnTo>
                        <a:pt x="1" y="865"/>
                      </a:lnTo>
                      <a:lnTo>
                        <a:pt x="49" y="1153"/>
                      </a:lnTo>
                      <a:lnTo>
                        <a:pt x="193" y="1489"/>
                      </a:lnTo>
                      <a:lnTo>
                        <a:pt x="481" y="1874"/>
                      </a:lnTo>
                      <a:lnTo>
                        <a:pt x="865" y="2162"/>
                      </a:lnTo>
                      <a:lnTo>
                        <a:pt x="1057" y="2258"/>
                      </a:lnTo>
                      <a:lnTo>
                        <a:pt x="1346" y="2354"/>
                      </a:lnTo>
                      <a:lnTo>
                        <a:pt x="1586" y="2450"/>
                      </a:lnTo>
                      <a:lnTo>
                        <a:pt x="1922" y="2498"/>
                      </a:lnTo>
                      <a:lnTo>
                        <a:pt x="2594" y="2498"/>
                      </a:lnTo>
                      <a:lnTo>
                        <a:pt x="2978" y="2402"/>
                      </a:lnTo>
                      <a:lnTo>
                        <a:pt x="3267" y="2306"/>
                      </a:lnTo>
                      <a:lnTo>
                        <a:pt x="3555" y="2162"/>
                      </a:lnTo>
                      <a:lnTo>
                        <a:pt x="3795" y="2018"/>
                      </a:lnTo>
                      <a:lnTo>
                        <a:pt x="4035" y="1826"/>
                      </a:lnTo>
                      <a:lnTo>
                        <a:pt x="4179" y="1634"/>
                      </a:lnTo>
                      <a:lnTo>
                        <a:pt x="4323" y="1393"/>
                      </a:lnTo>
                      <a:lnTo>
                        <a:pt x="4419" y="1201"/>
                      </a:lnTo>
                      <a:lnTo>
                        <a:pt x="4515" y="961"/>
                      </a:lnTo>
                      <a:lnTo>
                        <a:pt x="4563" y="769"/>
                      </a:lnTo>
                      <a:lnTo>
                        <a:pt x="4563" y="577"/>
                      </a:lnTo>
                      <a:lnTo>
                        <a:pt x="4563" y="385"/>
                      </a:lnTo>
                      <a:lnTo>
                        <a:pt x="4515" y="241"/>
                      </a:lnTo>
                      <a:lnTo>
                        <a:pt x="4419" y="145"/>
                      </a:lnTo>
                      <a:lnTo>
                        <a:pt x="4323" y="49"/>
                      </a:lnTo>
                      <a:lnTo>
                        <a:pt x="4179" y="1"/>
                      </a:lnTo>
                      <a:close/>
                    </a:path>
                  </a:pathLst>
                </a:custGeom>
                <a:solidFill>
                  <a:srgbClr val="FFFDF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1" name="Google Shape;3271;p47"/>
                <p:cNvSpPr/>
                <p:nvPr/>
              </p:nvSpPr>
              <p:spPr>
                <a:xfrm>
                  <a:off x="4368275" y="2584925"/>
                  <a:ext cx="66075" cy="5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3" h="2114" extrusionOk="0">
                      <a:moveTo>
                        <a:pt x="2354" y="1"/>
                      </a:moveTo>
                      <a:lnTo>
                        <a:pt x="2162" y="49"/>
                      </a:lnTo>
                      <a:lnTo>
                        <a:pt x="1922" y="145"/>
                      </a:lnTo>
                      <a:lnTo>
                        <a:pt x="1441" y="433"/>
                      </a:lnTo>
                      <a:lnTo>
                        <a:pt x="961" y="817"/>
                      </a:lnTo>
                      <a:lnTo>
                        <a:pt x="481" y="1249"/>
                      </a:lnTo>
                      <a:lnTo>
                        <a:pt x="145" y="1634"/>
                      </a:lnTo>
                      <a:lnTo>
                        <a:pt x="49" y="1826"/>
                      </a:lnTo>
                      <a:lnTo>
                        <a:pt x="1" y="1970"/>
                      </a:lnTo>
                      <a:lnTo>
                        <a:pt x="1" y="2066"/>
                      </a:lnTo>
                      <a:lnTo>
                        <a:pt x="97" y="2114"/>
                      </a:lnTo>
                      <a:lnTo>
                        <a:pt x="337" y="2114"/>
                      </a:lnTo>
                      <a:lnTo>
                        <a:pt x="673" y="1922"/>
                      </a:lnTo>
                      <a:lnTo>
                        <a:pt x="1153" y="1682"/>
                      </a:lnTo>
                      <a:lnTo>
                        <a:pt x="1634" y="1345"/>
                      </a:lnTo>
                      <a:lnTo>
                        <a:pt x="2066" y="1009"/>
                      </a:lnTo>
                      <a:lnTo>
                        <a:pt x="2450" y="625"/>
                      </a:lnTo>
                      <a:lnTo>
                        <a:pt x="2546" y="481"/>
                      </a:lnTo>
                      <a:lnTo>
                        <a:pt x="2594" y="289"/>
                      </a:lnTo>
                      <a:lnTo>
                        <a:pt x="2642" y="145"/>
                      </a:lnTo>
                      <a:lnTo>
                        <a:pt x="2546" y="49"/>
                      </a:lnTo>
                      <a:lnTo>
                        <a:pt x="2450" y="1"/>
                      </a:lnTo>
                      <a:close/>
                    </a:path>
                  </a:pathLst>
                </a:custGeom>
                <a:solidFill>
                  <a:srgbClr val="210A0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2" name="Google Shape;3272;p47"/>
                <p:cNvSpPr/>
                <p:nvPr/>
              </p:nvSpPr>
              <p:spPr>
                <a:xfrm>
                  <a:off x="4186975" y="2624550"/>
                  <a:ext cx="91275" cy="3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1" h="1250" extrusionOk="0">
                      <a:moveTo>
                        <a:pt x="433" y="1"/>
                      </a:moveTo>
                      <a:lnTo>
                        <a:pt x="241" y="49"/>
                      </a:lnTo>
                      <a:lnTo>
                        <a:pt x="97" y="97"/>
                      </a:lnTo>
                      <a:lnTo>
                        <a:pt x="1" y="193"/>
                      </a:lnTo>
                      <a:lnTo>
                        <a:pt x="49" y="385"/>
                      </a:lnTo>
                      <a:lnTo>
                        <a:pt x="97" y="529"/>
                      </a:lnTo>
                      <a:lnTo>
                        <a:pt x="241" y="625"/>
                      </a:lnTo>
                      <a:lnTo>
                        <a:pt x="433" y="769"/>
                      </a:lnTo>
                      <a:lnTo>
                        <a:pt x="961" y="961"/>
                      </a:lnTo>
                      <a:lnTo>
                        <a:pt x="1634" y="1105"/>
                      </a:lnTo>
                      <a:lnTo>
                        <a:pt x="2258" y="1201"/>
                      </a:lnTo>
                      <a:lnTo>
                        <a:pt x="2882" y="1249"/>
                      </a:lnTo>
                      <a:lnTo>
                        <a:pt x="3363" y="1249"/>
                      </a:lnTo>
                      <a:lnTo>
                        <a:pt x="3507" y="1201"/>
                      </a:lnTo>
                      <a:lnTo>
                        <a:pt x="3603" y="1153"/>
                      </a:lnTo>
                      <a:lnTo>
                        <a:pt x="3651" y="1057"/>
                      </a:lnTo>
                      <a:lnTo>
                        <a:pt x="3603" y="913"/>
                      </a:lnTo>
                      <a:lnTo>
                        <a:pt x="3507" y="817"/>
                      </a:lnTo>
                      <a:lnTo>
                        <a:pt x="3315" y="673"/>
                      </a:lnTo>
                      <a:lnTo>
                        <a:pt x="2786" y="433"/>
                      </a:lnTo>
                      <a:lnTo>
                        <a:pt x="2066" y="241"/>
                      </a:lnTo>
                      <a:lnTo>
                        <a:pt x="1394" y="97"/>
                      </a:lnTo>
                      <a:lnTo>
                        <a:pt x="721" y="1"/>
                      </a:lnTo>
                      <a:close/>
                    </a:path>
                  </a:pathLst>
                </a:custGeom>
                <a:solidFill>
                  <a:srgbClr val="210A0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3" name="Google Shape;3273;p47"/>
                <p:cNvSpPr/>
                <p:nvPr/>
              </p:nvSpPr>
              <p:spPr>
                <a:xfrm>
                  <a:off x="4040500" y="2607750"/>
                  <a:ext cx="133300" cy="14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2" h="5764" extrusionOk="0">
                      <a:moveTo>
                        <a:pt x="2210" y="0"/>
                      </a:moveTo>
                      <a:lnTo>
                        <a:pt x="1922" y="96"/>
                      </a:lnTo>
                      <a:lnTo>
                        <a:pt x="1682" y="144"/>
                      </a:lnTo>
                      <a:lnTo>
                        <a:pt x="1201" y="384"/>
                      </a:lnTo>
                      <a:lnTo>
                        <a:pt x="817" y="721"/>
                      </a:lnTo>
                      <a:lnTo>
                        <a:pt x="481" y="1153"/>
                      </a:lnTo>
                      <a:lnTo>
                        <a:pt x="241" y="1633"/>
                      </a:lnTo>
                      <a:lnTo>
                        <a:pt x="97" y="2161"/>
                      </a:lnTo>
                      <a:lnTo>
                        <a:pt x="1" y="2690"/>
                      </a:lnTo>
                      <a:lnTo>
                        <a:pt x="49" y="3314"/>
                      </a:lnTo>
                      <a:lnTo>
                        <a:pt x="193" y="3842"/>
                      </a:lnTo>
                      <a:lnTo>
                        <a:pt x="433" y="4371"/>
                      </a:lnTo>
                      <a:lnTo>
                        <a:pt x="769" y="4803"/>
                      </a:lnTo>
                      <a:lnTo>
                        <a:pt x="1153" y="5187"/>
                      </a:lnTo>
                      <a:lnTo>
                        <a:pt x="1586" y="5475"/>
                      </a:lnTo>
                      <a:lnTo>
                        <a:pt x="2066" y="5667"/>
                      </a:lnTo>
                      <a:lnTo>
                        <a:pt x="2594" y="5763"/>
                      </a:lnTo>
                      <a:lnTo>
                        <a:pt x="2834" y="5763"/>
                      </a:lnTo>
                      <a:lnTo>
                        <a:pt x="3122" y="5715"/>
                      </a:lnTo>
                      <a:lnTo>
                        <a:pt x="3411" y="5667"/>
                      </a:lnTo>
                      <a:lnTo>
                        <a:pt x="3651" y="5571"/>
                      </a:lnTo>
                      <a:lnTo>
                        <a:pt x="4083" y="5331"/>
                      </a:lnTo>
                      <a:lnTo>
                        <a:pt x="4515" y="4995"/>
                      </a:lnTo>
                      <a:lnTo>
                        <a:pt x="4851" y="4563"/>
                      </a:lnTo>
                      <a:lnTo>
                        <a:pt x="5092" y="4130"/>
                      </a:lnTo>
                      <a:lnTo>
                        <a:pt x="5236" y="3602"/>
                      </a:lnTo>
                      <a:lnTo>
                        <a:pt x="5332" y="3026"/>
                      </a:lnTo>
                      <a:lnTo>
                        <a:pt x="5284" y="2450"/>
                      </a:lnTo>
                      <a:lnTo>
                        <a:pt x="5140" y="1873"/>
                      </a:lnTo>
                      <a:lnTo>
                        <a:pt x="4899" y="1393"/>
                      </a:lnTo>
                      <a:lnTo>
                        <a:pt x="4563" y="913"/>
                      </a:lnTo>
                      <a:lnTo>
                        <a:pt x="4179" y="577"/>
                      </a:lnTo>
                      <a:lnTo>
                        <a:pt x="3747" y="288"/>
                      </a:lnTo>
                      <a:lnTo>
                        <a:pt x="3267" y="96"/>
                      </a:lnTo>
                      <a:lnTo>
                        <a:pt x="2738" y="0"/>
                      </a:lnTo>
                      <a:close/>
                    </a:path>
                  </a:pathLst>
                </a:custGeom>
                <a:solidFill>
                  <a:srgbClr val="FDC59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4" name="Google Shape;3274;p47"/>
                <p:cNvSpPr/>
                <p:nvPr/>
              </p:nvSpPr>
              <p:spPr>
                <a:xfrm>
                  <a:off x="4040500" y="2607750"/>
                  <a:ext cx="133300" cy="14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2" h="5764" fill="none" extrusionOk="0">
                      <a:moveTo>
                        <a:pt x="5284" y="2450"/>
                      </a:moveTo>
                      <a:lnTo>
                        <a:pt x="5284" y="2450"/>
                      </a:lnTo>
                      <a:lnTo>
                        <a:pt x="5332" y="3026"/>
                      </a:lnTo>
                      <a:lnTo>
                        <a:pt x="5236" y="3602"/>
                      </a:lnTo>
                      <a:lnTo>
                        <a:pt x="5092" y="4130"/>
                      </a:lnTo>
                      <a:lnTo>
                        <a:pt x="4851" y="4563"/>
                      </a:lnTo>
                      <a:lnTo>
                        <a:pt x="4515" y="4995"/>
                      </a:lnTo>
                      <a:lnTo>
                        <a:pt x="4083" y="5331"/>
                      </a:lnTo>
                      <a:lnTo>
                        <a:pt x="3651" y="5571"/>
                      </a:lnTo>
                      <a:lnTo>
                        <a:pt x="3411" y="5667"/>
                      </a:lnTo>
                      <a:lnTo>
                        <a:pt x="3122" y="5715"/>
                      </a:lnTo>
                      <a:lnTo>
                        <a:pt x="3122" y="5715"/>
                      </a:lnTo>
                      <a:lnTo>
                        <a:pt x="2834" y="5763"/>
                      </a:lnTo>
                      <a:lnTo>
                        <a:pt x="2594" y="5763"/>
                      </a:lnTo>
                      <a:lnTo>
                        <a:pt x="2066" y="5667"/>
                      </a:lnTo>
                      <a:lnTo>
                        <a:pt x="1586" y="5475"/>
                      </a:lnTo>
                      <a:lnTo>
                        <a:pt x="1153" y="5187"/>
                      </a:lnTo>
                      <a:lnTo>
                        <a:pt x="769" y="4803"/>
                      </a:lnTo>
                      <a:lnTo>
                        <a:pt x="433" y="4371"/>
                      </a:lnTo>
                      <a:lnTo>
                        <a:pt x="193" y="3842"/>
                      </a:lnTo>
                      <a:lnTo>
                        <a:pt x="49" y="3314"/>
                      </a:lnTo>
                      <a:lnTo>
                        <a:pt x="49" y="3314"/>
                      </a:lnTo>
                      <a:lnTo>
                        <a:pt x="1" y="2690"/>
                      </a:lnTo>
                      <a:lnTo>
                        <a:pt x="97" y="2161"/>
                      </a:lnTo>
                      <a:lnTo>
                        <a:pt x="241" y="1633"/>
                      </a:lnTo>
                      <a:lnTo>
                        <a:pt x="481" y="1153"/>
                      </a:lnTo>
                      <a:lnTo>
                        <a:pt x="817" y="721"/>
                      </a:lnTo>
                      <a:lnTo>
                        <a:pt x="1201" y="384"/>
                      </a:lnTo>
                      <a:lnTo>
                        <a:pt x="1682" y="144"/>
                      </a:lnTo>
                      <a:lnTo>
                        <a:pt x="1922" y="96"/>
                      </a:lnTo>
                      <a:lnTo>
                        <a:pt x="2210" y="0"/>
                      </a:lnTo>
                      <a:lnTo>
                        <a:pt x="2210" y="0"/>
                      </a:lnTo>
                      <a:lnTo>
                        <a:pt x="2450" y="0"/>
                      </a:lnTo>
                      <a:lnTo>
                        <a:pt x="2738" y="0"/>
                      </a:lnTo>
                      <a:lnTo>
                        <a:pt x="3267" y="96"/>
                      </a:lnTo>
                      <a:lnTo>
                        <a:pt x="3747" y="288"/>
                      </a:lnTo>
                      <a:lnTo>
                        <a:pt x="4179" y="577"/>
                      </a:lnTo>
                      <a:lnTo>
                        <a:pt x="4563" y="913"/>
                      </a:lnTo>
                      <a:lnTo>
                        <a:pt x="4899" y="1393"/>
                      </a:lnTo>
                      <a:lnTo>
                        <a:pt x="5140" y="1873"/>
                      </a:lnTo>
                      <a:lnTo>
                        <a:pt x="5284" y="245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5" name="Google Shape;3275;p47"/>
                <p:cNvSpPr/>
                <p:nvPr/>
              </p:nvSpPr>
              <p:spPr>
                <a:xfrm>
                  <a:off x="4064525" y="2636550"/>
                  <a:ext cx="78050" cy="8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2" h="3411" extrusionOk="0">
                      <a:moveTo>
                        <a:pt x="1537" y="1"/>
                      </a:moveTo>
                      <a:lnTo>
                        <a:pt x="1297" y="49"/>
                      </a:lnTo>
                      <a:lnTo>
                        <a:pt x="1009" y="97"/>
                      </a:lnTo>
                      <a:lnTo>
                        <a:pt x="721" y="241"/>
                      </a:lnTo>
                      <a:lnTo>
                        <a:pt x="481" y="481"/>
                      </a:lnTo>
                      <a:lnTo>
                        <a:pt x="289" y="721"/>
                      </a:lnTo>
                      <a:lnTo>
                        <a:pt x="144" y="961"/>
                      </a:lnTo>
                      <a:lnTo>
                        <a:pt x="48" y="1298"/>
                      </a:lnTo>
                      <a:lnTo>
                        <a:pt x="0" y="1634"/>
                      </a:lnTo>
                      <a:lnTo>
                        <a:pt x="48" y="1970"/>
                      </a:lnTo>
                      <a:lnTo>
                        <a:pt x="96" y="2258"/>
                      </a:lnTo>
                      <a:lnTo>
                        <a:pt x="240" y="2546"/>
                      </a:lnTo>
                      <a:lnTo>
                        <a:pt x="385" y="2786"/>
                      </a:lnTo>
                      <a:lnTo>
                        <a:pt x="577" y="3026"/>
                      </a:lnTo>
                      <a:lnTo>
                        <a:pt x="817" y="3171"/>
                      </a:lnTo>
                      <a:lnTo>
                        <a:pt x="1057" y="3315"/>
                      </a:lnTo>
                      <a:lnTo>
                        <a:pt x="1345" y="3411"/>
                      </a:lnTo>
                      <a:lnTo>
                        <a:pt x="1825" y="3411"/>
                      </a:lnTo>
                      <a:lnTo>
                        <a:pt x="2161" y="3315"/>
                      </a:lnTo>
                      <a:lnTo>
                        <a:pt x="2402" y="3171"/>
                      </a:lnTo>
                      <a:lnTo>
                        <a:pt x="2642" y="2978"/>
                      </a:lnTo>
                      <a:lnTo>
                        <a:pt x="2834" y="2738"/>
                      </a:lnTo>
                      <a:lnTo>
                        <a:pt x="3026" y="2450"/>
                      </a:lnTo>
                      <a:lnTo>
                        <a:pt x="3122" y="2162"/>
                      </a:lnTo>
                      <a:lnTo>
                        <a:pt x="3122" y="1826"/>
                      </a:lnTo>
                      <a:lnTo>
                        <a:pt x="3122" y="1490"/>
                      </a:lnTo>
                      <a:lnTo>
                        <a:pt x="3026" y="1153"/>
                      </a:lnTo>
                      <a:lnTo>
                        <a:pt x="2930" y="865"/>
                      </a:lnTo>
                      <a:lnTo>
                        <a:pt x="2738" y="625"/>
                      </a:lnTo>
                      <a:lnTo>
                        <a:pt x="2546" y="433"/>
                      </a:lnTo>
                      <a:lnTo>
                        <a:pt x="2354" y="241"/>
                      </a:lnTo>
                      <a:lnTo>
                        <a:pt x="2065" y="145"/>
                      </a:lnTo>
                      <a:lnTo>
                        <a:pt x="1825" y="49"/>
                      </a:lnTo>
                      <a:lnTo>
                        <a:pt x="1537" y="1"/>
                      </a:lnTo>
                      <a:close/>
                    </a:path>
                  </a:pathLst>
                </a:custGeom>
                <a:solidFill>
                  <a:srgbClr val="FEA68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6" name="Google Shape;3276;p47"/>
                <p:cNvSpPr/>
                <p:nvPr/>
              </p:nvSpPr>
              <p:spPr>
                <a:xfrm>
                  <a:off x="4064525" y="2636550"/>
                  <a:ext cx="78050" cy="8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2" h="3411" fill="none" extrusionOk="0">
                      <a:moveTo>
                        <a:pt x="1537" y="1"/>
                      </a:moveTo>
                      <a:lnTo>
                        <a:pt x="1537" y="1"/>
                      </a:lnTo>
                      <a:lnTo>
                        <a:pt x="1297" y="49"/>
                      </a:lnTo>
                      <a:lnTo>
                        <a:pt x="1297" y="49"/>
                      </a:lnTo>
                      <a:lnTo>
                        <a:pt x="1009" y="97"/>
                      </a:lnTo>
                      <a:lnTo>
                        <a:pt x="721" y="241"/>
                      </a:lnTo>
                      <a:lnTo>
                        <a:pt x="481" y="481"/>
                      </a:lnTo>
                      <a:lnTo>
                        <a:pt x="289" y="721"/>
                      </a:lnTo>
                      <a:lnTo>
                        <a:pt x="144" y="961"/>
                      </a:lnTo>
                      <a:lnTo>
                        <a:pt x="48" y="1298"/>
                      </a:lnTo>
                      <a:lnTo>
                        <a:pt x="0" y="1634"/>
                      </a:lnTo>
                      <a:lnTo>
                        <a:pt x="48" y="1970"/>
                      </a:lnTo>
                      <a:lnTo>
                        <a:pt x="48" y="1970"/>
                      </a:lnTo>
                      <a:lnTo>
                        <a:pt x="96" y="2258"/>
                      </a:lnTo>
                      <a:lnTo>
                        <a:pt x="240" y="2546"/>
                      </a:lnTo>
                      <a:lnTo>
                        <a:pt x="385" y="2786"/>
                      </a:lnTo>
                      <a:lnTo>
                        <a:pt x="577" y="3026"/>
                      </a:lnTo>
                      <a:lnTo>
                        <a:pt x="817" y="3171"/>
                      </a:lnTo>
                      <a:lnTo>
                        <a:pt x="1057" y="3315"/>
                      </a:lnTo>
                      <a:lnTo>
                        <a:pt x="1345" y="3411"/>
                      </a:lnTo>
                      <a:lnTo>
                        <a:pt x="1633" y="3411"/>
                      </a:lnTo>
                      <a:lnTo>
                        <a:pt x="1633" y="3411"/>
                      </a:lnTo>
                      <a:lnTo>
                        <a:pt x="1825" y="3411"/>
                      </a:lnTo>
                      <a:lnTo>
                        <a:pt x="1825" y="3411"/>
                      </a:lnTo>
                      <a:lnTo>
                        <a:pt x="2161" y="3315"/>
                      </a:lnTo>
                      <a:lnTo>
                        <a:pt x="2402" y="3171"/>
                      </a:lnTo>
                      <a:lnTo>
                        <a:pt x="2642" y="2978"/>
                      </a:lnTo>
                      <a:lnTo>
                        <a:pt x="2834" y="2738"/>
                      </a:lnTo>
                      <a:lnTo>
                        <a:pt x="3026" y="2450"/>
                      </a:lnTo>
                      <a:lnTo>
                        <a:pt x="3122" y="2162"/>
                      </a:lnTo>
                      <a:lnTo>
                        <a:pt x="3122" y="1826"/>
                      </a:lnTo>
                      <a:lnTo>
                        <a:pt x="3122" y="1490"/>
                      </a:lnTo>
                      <a:lnTo>
                        <a:pt x="3122" y="1490"/>
                      </a:lnTo>
                      <a:lnTo>
                        <a:pt x="3026" y="1153"/>
                      </a:lnTo>
                      <a:lnTo>
                        <a:pt x="2930" y="865"/>
                      </a:lnTo>
                      <a:lnTo>
                        <a:pt x="2738" y="625"/>
                      </a:lnTo>
                      <a:lnTo>
                        <a:pt x="2546" y="433"/>
                      </a:lnTo>
                      <a:lnTo>
                        <a:pt x="2354" y="241"/>
                      </a:lnTo>
                      <a:lnTo>
                        <a:pt x="2065" y="145"/>
                      </a:lnTo>
                      <a:lnTo>
                        <a:pt x="1825" y="49"/>
                      </a:lnTo>
                      <a:lnTo>
                        <a:pt x="1537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7" name="Google Shape;3277;p47"/>
                <p:cNvSpPr/>
                <p:nvPr/>
              </p:nvSpPr>
              <p:spPr>
                <a:xfrm>
                  <a:off x="3998475" y="2288375"/>
                  <a:ext cx="547525" cy="38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01" h="15225" extrusionOk="0">
                      <a:moveTo>
                        <a:pt x="11575" y="1"/>
                      </a:moveTo>
                      <a:lnTo>
                        <a:pt x="10903" y="49"/>
                      </a:lnTo>
                      <a:lnTo>
                        <a:pt x="10182" y="145"/>
                      </a:lnTo>
                      <a:lnTo>
                        <a:pt x="9462" y="289"/>
                      </a:lnTo>
                      <a:lnTo>
                        <a:pt x="8694" y="481"/>
                      </a:lnTo>
                      <a:lnTo>
                        <a:pt x="7877" y="721"/>
                      </a:lnTo>
                      <a:lnTo>
                        <a:pt x="7061" y="1009"/>
                      </a:lnTo>
                      <a:lnTo>
                        <a:pt x="6100" y="1249"/>
                      </a:lnTo>
                      <a:lnTo>
                        <a:pt x="5236" y="1537"/>
                      </a:lnTo>
                      <a:lnTo>
                        <a:pt x="4467" y="1874"/>
                      </a:lnTo>
                      <a:lnTo>
                        <a:pt x="3747" y="2258"/>
                      </a:lnTo>
                      <a:lnTo>
                        <a:pt x="3123" y="2690"/>
                      </a:lnTo>
                      <a:lnTo>
                        <a:pt x="2546" y="3122"/>
                      </a:lnTo>
                      <a:lnTo>
                        <a:pt x="2066" y="3602"/>
                      </a:lnTo>
                      <a:lnTo>
                        <a:pt x="1634" y="4083"/>
                      </a:lnTo>
                      <a:lnTo>
                        <a:pt x="1250" y="4611"/>
                      </a:lnTo>
                      <a:lnTo>
                        <a:pt x="913" y="5139"/>
                      </a:lnTo>
                      <a:lnTo>
                        <a:pt x="673" y="5716"/>
                      </a:lnTo>
                      <a:lnTo>
                        <a:pt x="433" y="6244"/>
                      </a:lnTo>
                      <a:lnTo>
                        <a:pt x="289" y="6820"/>
                      </a:lnTo>
                      <a:lnTo>
                        <a:pt x="145" y="7396"/>
                      </a:lnTo>
                      <a:lnTo>
                        <a:pt x="49" y="7973"/>
                      </a:lnTo>
                      <a:lnTo>
                        <a:pt x="1" y="8549"/>
                      </a:lnTo>
                      <a:lnTo>
                        <a:pt x="1" y="9125"/>
                      </a:lnTo>
                      <a:lnTo>
                        <a:pt x="1" y="9702"/>
                      </a:lnTo>
                      <a:lnTo>
                        <a:pt x="145" y="10806"/>
                      </a:lnTo>
                      <a:lnTo>
                        <a:pt x="337" y="11863"/>
                      </a:lnTo>
                      <a:lnTo>
                        <a:pt x="577" y="12775"/>
                      </a:lnTo>
                      <a:lnTo>
                        <a:pt x="913" y="13640"/>
                      </a:lnTo>
                      <a:lnTo>
                        <a:pt x="1202" y="14312"/>
                      </a:lnTo>
                      <a:lnTo>
                        <a:pt x="1490" y="14888"/>
                      </a:lnTo>
                      <a:lnTo>
                        <a:pt x="1730" y="15225"/>
                      </a:lnTo>
                      <a:lnTo>
                        <a:pt x="1778" y="14840"/>
                      </a:lnTo>
                      <a:lnTo>
                        <a:pt x="1874" y="14456"/>
                      </a:lnTo>
                      <a:lnTo>
                        <a:pt x="2066" y="14024"/>
                      </a:lnTo>
                      <a:lnTo>
                        <a:pt x="2210" y="13832"/>
                      </a:lnTo>
                      <a:lnTo>
                        <a:pt x="2402" y="13592"/>
                      </a:lnTo>
                      <a:lnTo>
                        <a:pt x="2594" y="13400"/>
                      </a:lnTo>
                      <a:lnTo>
                        <a:pt x="2834" y="13207"/>
                      </a:lnTo>
                      <a:lnTo>
                        <a:pt x="3171" y="13063"/>
                      </a:lnTo>
                      <a:lnTo>
                        <a:pt x="3507" y="12919"/>
                      </a:lnTo>
                      <a:lnTo>
                        <a:pt x="3891" y="12823"/>
                      </a:lnTo>
                      <a:lnTo>
                        <a:pt x="4323" y="12775"/>
                      </a:lnTo>
                      <a:lnTo>
                        <a:pt x="4419" y="12967"/>
                      </a:lnTo>
                      <a:lnTo>
                        <a:pt x="4707" y="13304"/>
                      </a:lnTo>
                      <a:lnTo>
                        <a:pt x="4900" y="13448"/>
                      </a:lnTo>
                      <a:lnTo>
                        <a:pt x="5092" y="13592"/>
                      </a:lnTo>
                      <a:lnTo>
                        <a:pt x="5284" y="13640"/>
                      </a:lnTo>
                      <a:lnTo>
                        <a:pt x="5476" y="13640"/>
                      </a:lnTo>
                      <a:lnTo>
                        <a:pt x="5572" y="13592"/>
                      </a:lnTo>
                      <a:lnTo>
                        <a:pt x="5620" y="13496"/>
                      </a:lnTo>
                      <a:lnTo>
                        <a:pt x="5668" y="13304"/>
                      </a:lnTo>
                      <a:lnTo>
                        <a:pt x="5620" y="13015"/>
                      </a:lnTo>
                      <a:lnTo>
                        <a:pt x="5524" y="12679"/>
                      </a:lnTo>
                      <a:lnTo>
                        <a:pt x="5284" y="12103"/>
                      </a:lnTo>
                      <a:lnTo>
                        <a:pt x="5188" y="11863"/>
                      </a:lnTo>
                      <a:lnTo>
                        <a:pt x="5764" y="11383"/>
                      </a:lnTo>
                      <a:lnTo>
                        <a:pt x="7157" y="10182"/>
                      </a:lnTo>
                      <a:lnTo>
                        <a:pt x="8742" y="8741"/>
                      </a:lnTo>
                      <a:lnTo>
                        <a:pt x="9462" y="8069"/>
                      </a:lnTo>
                      <a:lnTo>
                        <a:pt x="9990" y="7492"/>
                      </a:lnTo>
                      <a:lnTo>
                        <a:pt x="10230" y="7541"/>
                      </a:lnTo>
                      <a:lnTo>
                        <a:pt x="10567" y="7589"/>
                      </a:lnTo>
                      <a:lnTo>
                        <a:pt x="11479" y="7589"/>
                      </a:lnTo>
                      <a:lnTo>
                        <a:pt x="12632" y="7541"/>
                      </a:lnTo>
                      <a:lnTo>
                        <a:pt x="13880" y="7444"/>
                      </a:lnTo>
                      <a:lnTo>
                        <a:pt x="16282" y="7156"/>
                      </a:lnTo>
                      <a:lnTo>
                        <a:pt x="17674" y="6964"/>
                      </a:lnTo>
                      <a:lnTo>
                        <a:pt x="18010" y="7156"/>
                      </a:lnTo>
                      <a:lnTo>
                        <a:pt x="18347" y="7444"/>
                      </a:lnTo>
                      <a:lnTo>
                        <a:pt x="18683" y="7781"/>
                      </a:lnTo>
                      <a:lnTo>
                        <a:pt x="18971" y="8213"/>
                      </a:lnTo>
                      <a:lnTo>
                        <a:pt x="19643" y="9221"/>
                      </a:lnTo>
                      <a:lnTo>
                        <a:pt x="20220" y="10278"/>
                      </a:lnTo>
                      <a:lnTo>
                        <a:pt x="20700" y="11286"/>
                      </a:lnTo>
                      <a:lnTo>
                        <a:pt x="21132" y="12151"/>
                      </a:lnTo>
                      <a:lnTo>
                        <a:pt x="21372" y="12727"/>
                      </a:lnTo>
                      <a:lnTo>
                        <a:pt x="21516" y="12919"/>
                      </a:lnTo>
                      <a:lnTo>
                        <a:pt x="21660" y="12631"/>
                      </a:lnTo>
                      <a:lnTo>
                        <a:pt x="21756" y="12247"/>
                      </a:lnTo>
                      <a:lnTo>
                        <a:pt x="21852" y="11815"/>
                      </a:lnTo>
                      <a:lnTo>
                        <a:pt x="21900" y="11335"/>
                      </a:lnTo>
                      <a:lnTo>
                        <a:pt x="21900" y="10758"/>
                      </a:lnTo>
                      <a:lnTo>
                        <a:pt x="21852" y="10182"/>
                      </a:lnTo>
                      <a:lnTo>
                        <a:pt x="21804" y="9558"/>
                      </a:lnTo>
                      <a:lnTo>
                        <a:pt x="21660" y="8885"/>
                      </a:lnTo>
                      <a:lnTo>
                        <a:pt x="21516" y="8213"/>
                      </a:lnTo>
                      <a:lnTo>
                        <a:pt x="21324" y="7541"/>
                      </a:lnTo>
                      <a:lnTo>
                        <a:pt x="21132" y="6868"/>
                      </a:lnTo>
                      <a:lnTo>
                        <a:pt x="20844" y="6196"/>
                      </a:lnTo>
                      <a:lnTo>
                        <a:pt x="20556" y="5523"/>
                      </a:lnTo>
                      <a:lnTo>
                        <a:pt x="20220" y="4899"/>
                      </a:lnTo>
                      <a:lnTo>
                        <a:pt x="19835" y="4323"/>
                      </a:lnTo>
                      <a:lnTo>
                        <a:pt x="19403" y="3795"/>
                      </a:lnTo>
                      <a:lnTo>
                        <a:pt x="19259" y="3506"/>
                      </a:lnTo>
                      <a:lnTo>
                        <a:pt x="19019" y="3218"/>
                      </a:lnTo>
                      <a:lnTo>
                        <a:pt x="18731" y="2882"/>
                      </a:lnTo>
                      <a:lnTo>
                        <a:pt x="18347" y="2450"/>
                      </a:lnTo>
                      <a:lnTo>
                        <a:pt x="17914" y="2018"/>
                      </a:lnTo>
                      <a:lnTo>
                        <a:pt x="17338" y="1585"/>
                      </a:lnTo>
                      <a:lnTo>
                        <a:pt x="16618" y="1153"/>
                      </a:lnTo>
                      <a:lnTo>
                        <a:pt x="15849" y="769"/>
                      </a:lnTo>
                      <a:lnTo>
                        <a:pt x="14937" y="433"/>
                      </a:lnTo>
                      <a:lnTo>
                        <a:pt x="14457" y="289"/>
                      </a:lnTo>
                      <a:lnTo>
                        <a:pt x="13928" y="193"/>
                      </a:lnTo>
                      <a:lnTo>
                        <a:pt x="13400" y="97"/>
                      </a:lnTo>
                      <a:lnTo>
                        <a:pt x="12824" y="49"/>
                      </a:lnTo>
                      <a:lnTo>
                        <a:pt x="12199" y="1"/>
                      </a:lnTo>
                      <a:close/>
                    </a:path>
                  </a:pathLst>
                </a:custGeom>
                <a:solidFill>
                  <a:srgbClr val="210A0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8" name="Google Shape;3278;p47"/>
                <p:cNvSpPr/>
                <p:nvPr/>
              </p:nvSpPr>
              <p:spPr>
                <a:xfrm>
                  <a:off x="3998475" y="2288375"/>
                  <a:ext cx="547525" cy="38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01" h="15225" fill="none" extrusionOk="0">
                      <a:moveTo>
                        <a:pt x="7061" y="1009"/>
                      </a:moveTo>
                      <a:lnTo>
                        <a:pt x="7061" y="1009"/>
                      </a:lnTo>
                      <a:lnTo>
                        <a:pt x="7877" y="721"/>
                      </a:lnTo>
                      <a:lnTo>
                        <a:pt x="8694" y="481"/>
                      </a:lnTo>
                      <a:lnTo>
                        <a:pt x="9462" y="289"/>
                      </a:lnTo>
                      <a:lnTo>
                        <a:pt x="10182" y="145"/>
                      </a:lnTo>
                      <a:lnTo>
                        <a:pt x="10903" y="49"/>
                      </a:lnTo>
                      <a:lnTo>
                        <a:pt x="11575" y="1"/>
                      </a:lnTo>
                      <a:lnTo>
                        <a:pt x="12199" y="1"/>
                      </a:lnTo>
                      <a:lnTo>
                        <a:pt x="12824" y="49"/>
                      </a:lnTo>
                      <a:lnTo>
                        <a:pt x="13400" y="97"/>
                      </a:lnTo>
                      <a:lnTo>
                        <a:pt x="13928" y="193"/>
                      </a:lnTo>
                      <a:lnTo>
                        <a:pt x="14457" y="289"/>
                      </a:lnTo>
                      <a:lnTo>
                        <a:pt x="14937" y="433"/>
                      </a:lnTo>
                      <a:lnTo>
                        <a:pt x="15849" y="769"/>
                      </a:lnTo>
                      <a:lnTo>
                        <a:pt x="16618" y="1153"/>
                      </a:lnTo>
                      <a:lnTo>
                        <a:pt x="17338" y="1585"/>
                      </a:lnTo>
                      <a:lnTo>
                        <a:pt x="17914" y="2018"/>
                      </a:lnTo>
                      <a:lnTo>
                        <a:pt x="18347" y="2450"/>
                      </a:lnTo>
                      <a:lnTo>
                        <a:pt x="18731" y="2882"/>
                      </a:lnTo>
                      <a:lnTo>
                        <a:pt x="19019" y="3218"/>
                      </a:lnTo>
                      <a:lnTo>
                        <a:pt x="19259" y="3506"/>
                      </a:lnTo>
                      <a:lnTo>
                        <a:pt x="19403" y="3795"/>
                      </a:lnTo>
                      <a:lnTo>
                        <a:pt x="19403" y="3795"/>
                      </a:lnTo>
                      <a:lnTo>
                        <a:pt x="19835" y="4323"/>
                      </a:lnTo>
                      <a:lnTo>
                        <a:pt x="20220" y="4899"/>
                      </a:lnTo>
                      <a:lnTo>
                        <a:pt x="20556" y="5523"/>
                      </a:lnTo>
                      <a:lnTo>
                        <a:pt x="20844" y="6196"/>
                      </a:lnTo>
                      <a:lnTo>
                        <a:pt x="21132" y="6868"/>
                      </a:lnTo>
                      <a:lnTo>
                        <a:pt x="21324" y="7541"/>
                      </a:lnTo>
                      <a:lnTo>
                        <a:pt x="21516" y="8213"/>
                      </a:lnTo>
                      <a:lnTo>
                        <a:pt x="21660" y="8885"/>
                      </a:lnTo>
                      <a:lnTo>
                        <a:pt x="21804" y="9558"/>
                      </a:lnTo>
                      <a:lnTo>
                        <a:pt x="21852" y="10182"/>
                      </a:lnTo>
                      <a:lnTo>
                        <a:pt x="21900" y="10758"/>
                      </a:lnTo>
                      <a:lnTo>
                        <a:pt x="21900" y="11335"/>
                      </a:lnTo>
                      <a:lnTo>
                        <a:pt x="21852" y="11815"/>
                      </a:lnTo>
                      <a:lnTo>
                        <a:pt x="21756" y="12247"/>
                      </a:lnTo>
                      <a:lnTo>
                        <a:pt x="21660" y="12631"/>
                      </a:lnTo>
                      <a:lnTo>
                        <a:pt x="21516" y="12919"/>
                      </a:lnTo>
                      <a:lnTo>
                        <a:pt x="21516" y="12919"/>
                      </a:lnTo>
                      <a:lnTo>
                        <a:pt x="21372" y="12727"/>
                      </a:lnTo>
                      <a:lnTo>
                        <a:pt x="21132" y="12151"/>
                      </a:lnTo>
                      <a:lnTo>
                        <a:pt x="20700" y="11286"/>
                      </a:lnTo>
                      <a:lnTo>
                        <a:pt x="20220" y="10278"/>
                      </a:lnTo>
                      <a:lnTo>
                        <a:pt x="19643" y="9221"/>
                      </a:lnTo>
                      <a:lnTo>
                        <a:pt x="18971" y="8213"/>
                      </a:lnTo>
                      <a:lnTo>
                        <a:pt x="18683" y="7781"/>
                      </a:lnTo>
                      <a:lnTo>
                        <a:pt x="18347" y="7444"/>
                      </a:lnTo>
                      <a:lnTo>
                        <a:pt x="18010" y="7156"/>
                      </a:lnTo>
                      <a:lnTo>
                        <a:pt x="17674" y="6964"/>
                      </a:lnTo>
                      <a:lnTo>
                        <a:pt x="17674" y="6964"/>
                      </a:lnTo>
                      <a:lnTo>
                        <a:pt x="16282" y="7156"/>
                      </a:lnTo>
                      <a:lnTo>
                        <a:pt x="13880" y="7444"/>
                      </a:lnTo>
                      <a:lnTo>
                        <a:pt x="12632" y="7541"/>
                      </a:lnTo>
                      <a:lnTo>
                        <a:pt x="11479" y="7589"/>
                      </a:lnTo>
                      <a:lnTo>
                        <a:pt x="10567" y="7589"/>
                      </a:lnTo>
                      <a:lnTo>
                        <a:pt x="10230" y="7541"/>
                      </a:lnTo>
                      <a:lnTo>
                        <a:pt x="9990" y="7492"/>
                      </a:lnTo>
                      <a:lnTo>
                        <a:pt x="9990" y="7492"/>
                      </a:lnTo>
                      <a:lnTo>
                        <a:pt x="9462" y="8069"/>
                      </a:lnTo>
                      <a:lnTo>
                        <a:pt x="8742" y="8741"/>
                      </a:lnTo>
                      <a:lnTo>
                        <a:pt x="7157" y="10182"/>
                      </a:lnTo>
                      <a:lnTo>
                        <a:pt x="5764" y="11383"/>
                      </a:lnTo>
                      <a:lnTo>
                        <a:pt x="5188" y="11863"/>
                      </a:lnTo>
                      <a:lnTo>
                        <a:pt x="5188" y="11863"/>
                      </a:lnTo>
                      <a:lnTo>
                        <a:pt x="5284" y="12103"/>
                      </a:lnTo>
                      <a:lnTo>
                        <a:pt x="5524" y="12679"/>
                      </a:lnTo>
                      <a:lnTo>
                        <a:pt x="5620" y="13015"/>
                      </a:lnTo>
                      <a:lnTo>
                        <a:pt x="5668" y="13304"/>
                      </a:lnTo>
                      <a:lnTo>
                        <a:pt x="5620" y="13496"/>
                      </a:lnTo>
                      <a:lnTo>
                        <a:pt x="5572" y="13592"/>
                      </a:lnTo>
                      <a:lnTo>
                        <a:pt x="5476" y="13640"/>
                      </a:lnTo>
                      <a:lnTo>
                        <a:pt x="5476" y="13640"/>
                      </a:lnTo>
                      <a:lnTo>
                        <a:pt x="5284" y="13640"/>
                      </a:lnTo>
                      <a:lnTo>
                        <a:pt x="5092" y="13592"/>
                      </a:lnTo>
                      <a:lnTo>
                        <a:pt x="4900" y="13448"/>
                      </a:lnTo>
                      <a:lnTo>
                        <a:pt x="4707" y="13304"/>
                      </a:lnTo>
                      <a:lnTo>
                        <a:pt x="4419" y="12967"/>
                      </a:lnTo>
                      <a:lnTo>
                        <a:pt x="4323" y="12775"/>
                      </a:lnTo>
                      <a:lnTo>
                        <a:pt x="4323" y="12775"/>
                      </a:lnTo>
                      <a:lnTo>
                        <a:pt x="3891" y="12823"/>
                      </a:lnTo>
                      <a:lnTo>
                        <a:pt x="3507" y="12919"/>
                      </a:lnTo>
                      <a:lnTo>
                        <a:pt x="3171" y="13063"/>
                      </a:lnTo>
                      <a:lnTo>
                        <a:pt x="2834" y="13207"/>
                      </a:lnTo>
                      <a:lnTo>
                        <a:pt x="2594" y="13400"/>
                      </a:lnTo>
                      <a:lnTo>
                        <a:pt x="2402" y="13592"/>
                      </a:lnTo>
                      <a:lnTo>
                        <a:pt x="2210" y="13832"/>
                      </a:lnTo>
                      <a:lnTo>
                        <a:pt x="2066" y="14024"/>
                      </a:lnTo>
                      <a:lnTo>
                        <a:pt x="1874" y="14456"/>
                      </a:lnTo>
                      <a:lnTo>
                        <a:pt x="1778" y="14840"/>
                      </a:lnTo>
                      <a:lnTo>
                        <a:pt x="1730" y="15225"/>
                      </a:lnTo>
                      <a:lnTo>
                        <a:pt x="1730" y="15225"/>
                      </a:lnTo>
                      <a:lnTo>
                        <a:pt x="1490" y="14888"/>
                      </a:lnTo>
                      <a:lnTo>
                        <a:pt x="1202" y="14312"/>
                      </a:lnTo>
                      <a:lnTo>
                        <a:pt x="913" y="13640"/>
                      </a:lnTo>
                      <a:lnTo>
                        <a:pt x="577" y="12775"/>
                      </a:lnTo>
                      <a:lnTo>
                        <a:pt x="337" y="11863"/>
                      </a:lnTo>
                      <a:lnTo>
                        <a:pt x="145" y="10806"/>
                      </a:lnTo>
                      <a:lnTo>
                        <a:pt x="1" y="9702"/>
                      </a:lnTo>
                      <a:lnTo>
                        <a:pt x="1" y="9125"/>
                      </a:lnTo>
                      <a:lnTo>
                        <a:pt x="1" y="8549"/>
                      </a:lnTo>
                      <a:lnTo>
                        <a:pt x="49" y="7973"/>
                      </a:lnTo>
                      <a:lnTo>
                        <a:pt x="145" y="7396"/>
                      </a:lnTo>
                      <a:lnTo>
                        <a:pt x="289" y="6820"/>
                      </a:lnTo>
                      <a:lnTo>
                        <a:pt x="433" y="6244"/>
                      </a:lnTo>
                      <a:lnTo>
                        <a:pt x="673" y="5716"/>
                      </a:lnTo>
                      <a:lnTo>
                        <a:pt x="913" y="5139"/>
                      </a:lnTo>
                      <a:lnTo>
                        <a:pt x="1250" y="4611"/>
                      </a:lnTo>
                      <a:lnTo>
                        <a:pt x="1634" y="4083"/>
                      </a:lnTo>
                      <a:lnTo>
                        <a:pt x="2066" y="3602"/>
                      </a:lnTo>
                      <a:lnTo>
                        <a:pt x="2546" y="3122"/>
                      </a:lnTo>
                      <a:lnTo>
                        <a:pt x="3123" y="2690"/>
                      </a:lnTo>
                      <a:lnTo>
                        <a:pt x="3747" y="2258"/>
                      </a:lnTo>
                      <a:lnTo>
                        <a:pt x="4467" y="1874"/>
                      </a:lnTo>
                      <a:lnTo>
                        <a:pt x="5236" y="1537"/>
                      </a:lnTo>
                      <a:lnTo>
                        <a:pt x="6100" y="1249"/>
                      </a:lnTo>
                      <a:lnTo>
                        <a:pt x="7061" y="1009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9" name="Google Shape;3279;p47"/>
                <p:cNvSpPr/>
                <p:nvPr/>
              </p:nvSpPr>
              <p:spPr>
                <a:xfrm>
                  <a:off x="4041700" y="2668975"/>
                  <a:ext cx="12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" h="1" extrusionOk="0">
                      <a:moveTo>
                        <a:pt x="49" y="1"/>
                      </a:moveTo>
                      <a:lnTo>
                        <a:pt x="1" y="1"/>
                      </a:lnTo>
                      <a:lnTo>
                        <a:pt x="49" y="1"/>
                      </a:lnTo>
                      <a:close/>
                    </a:path>
                  </a:pathLst>
                </a:custGeom>
                <a:solidFill>
                  <a:srgbClr val="210A0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0" name="Google Shape;3280;p47"/>
                <p:cNvSpPr/>
                <p:nvPr/>
              </p:nvSpPr>
              <p:spPr>
                <a:xfrm>
                  <a:off x="4173775" y="2695400"/>
                  <a:ext cx="79275" cy="6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1" h="2450" extrusionOk="0">
                      <a:moveTo>
                        <a:pt x="1730" y="0"/>
                      </a:moveTo>
                      <a:lnTo>
                        <a:pt x="1345" y="48"/>
                      </a:lnTo>
                      <a:lnTo>
                        <a:pt x="1057" y="144"/>
                      </a:lnTo>
                      <a:lnTo>
                        <a:pt x="769" y="240"/>
                      </a:lnTo>
                      <a:lnTo>
                        <a:pt x="529" y="432"/>
                      </a:lnTo>
                      <a:lnTo>
                        <a:pt x="337" y="624"/>
                      </a:lnTo>
                      <a:lnTo>
                        <a:pt x="145" y="817"/>
                      </a:lnTo>
                      <a:lnTo>
                        <a:pt x="49" y="1057"/>
                      </a:lnTo>
                      <a:lnTo>
                        <a:pt x="1" y="1297"/>
                      </a:lnTo>
                      <a:lnTo>
                        <a:pt x="49" y="1537"/>
                      </a:lnTo>
                      <a:lnTo>
                        <a:pt x="97" y="1729"/>
                      </a:lnTo>
                      <a:lnTo>
                        <a:pt x="193" y="1921"/>
                      </a:lnTo>
                      <a:lnTo>
                        <a:pt x="337" y="2065"/>
                      </a:lnTo>
                      <a:lnTo>
                        <a:pt x="481" y="2209"/>
                      </a:lnTo>
                      <a:lnTo>
                        <a:pt x="721" y="2305"/>
                      </a:lnTo>
                      <a:lnTo>
                        <a:pt x="913" y="2401"/>
                      </a:lnTo>
                      <a:lnTo>
                        <a:pt x="1153" y="2449"/>
                      </a:lnTo>
                      <a:lnTo>
                        <a:pt x="1441" y="2449"/>
                      </a:lnTo>
                      <a:lnTo>
                        <a:pt x="1826" y="2401"/>
                      </a:lnTo>
                      <a:lnTo>
                        <a:pt x="2114" y="2305"/>
                      </a:lnTo>
                      <a:lnTo>
                        <a:pt x="2402" y="2209"/>
                      </a:lnTo>
                      <a:lnTo>
                        <a:pt x="2642" y="2017"/>
                      </a:lnTo>
                      <a:lnTo>
                        <a:pt x="2834" y="1825"/>
                      </a:lnTo>
                      <a:lnTo>
                        <a:pt x="3026" y="1633"/>
                      </a:lnTo>
                      <a:lnTo>
                        <a:pt x="3122" y="1393"/>
                      </a:lnTo>
                      <a:lnTo>
                        <a:pt x="3170" y="1153"/>
                      </a:lnTo>
                      <a:lnTo>
                        <a:pt x="3122" y="913"/>
                      </a:lnTo>
                      <a:lnTo>
                        <a:pt x="3074" y="720"/>
                      </a:lnTo>
                      <a:lnTo>
                        <a:pt x="2978" y="528"/>
                      </a:lnTo>
                      <a:lnTo>
                        <a:pt x="2834" y="384"/>
                      </a:lnTo>
                      <a:lnTo>
                        <a:pt x="2690" y="240"/>
                      </a:lnTo>
                      <a:lnTo>
                        <a:pt x="2450" y="144"/>
                      </a:lnTo>
                      <a:lnTo>
                        <a:pt x="2258" y="48"/>
                      </a:lnTo>
                      <a:lnTo>
                        <a:pt x="2018" y="0"/>
                      </a:lnTo>
                      <a:close/>
                    </a:path>
                  </a:pathLst>
                </a:custGeom>
                <a:solidFill>
                  <a:srgbClr val="FEA68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1" name="Google Shape;3281;p47"/>
                <p:cNvSpPr/>
                <p:nvPr/>
              </p:nvSpPr>
              <p:spPr>
                <a:xfrm>
                  <a:off x="4173775" y="2695400"/>
                  <a:ext cx="79275" cy="6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1" h="2450" fill="none" extrusionOk="0">
                      <a:moveTo>
                        <a:pt x="1730" y="0"/>
                      </a:moveTo>
                      <a:lnTo>
                        <a:pt x="1730" y="0"/>
                      </a:lnTo>
                      <a:lnTo>
                        <a:pt x="1345" y="48"/>
                      </a:lnTo>
                      <a:lnTo>
                        <a:pt x="1345" y="48"/>
                      </a:lnTo>
                      <a:lnTo>
                        <a:pt x="1057" y="144"/>
                      </a:lnTo>
                      <a:lnTo>
                        <a:pt x="769" y="240"/>
                      </a:lnTo>
                      <a:lnTo>
                        <a:pt x="529" y="432"/>
                      </a:lnTo>
                      <a:lnTo>
                        <a:pt x="337" y="624"/>
                      </a:lnTo>
                      <a:lnTo>
                        <a:pt x="145" y="817"/>
                      </a:lnTo>
                      <a:lnTo>
                        <a:pt x="49" y="1057"/>
                      </a:lnTo>
                      <a:lnTo>
                        <a:pt x="1" y="1297"/>
                      </a:lnTo>
                      <a:lnTo>
                        <a:pt x="49" y="1537"/>
                      </a:lnTo>
                      <a:lnTo>
                        <a:pt x="49" y="1537"/>
                      </a:lnTo>
                      <a:lnTo>
                        <a:pt x="97" y="1729"/>
                      </a:lnTo>
                      <a:lnTo>
                        <a:pt x="193" y="1921"/>
                      </a:lnTo>
                      <a:lnTo>
                        <a:pt x="337" y="2065"/>
                      </a:lnTo>
                      <a:lnTo>
                        <a:pt x="481" y="2209"/>
                      </a:lnTo>
                      <a:lnTo>
                        <a:pt x="721" y="2305"/>
                      </a:lnTo>
                      <a:lnTo>
                        <a:pt x="913" y="2401"/>
                      </a:lnTo>
                      <a:lnTo>
                        <a:pt x="1153" y="2449"/>
                      </a:lnTo>
                      <a:lnTo>
                        <a:pt x="1441" y="2449"/>
                      </a:lnTo>
                      <a:lnTo>
                        <a:pt x="1441" y="2449"/>
                      </a:lnTo>
                      <a:lnTo>
                        <a:pt x="1826" y="2401"/>
                      </a:lnTo>
                      <a:lnTo>
                        <a:pt x="1826" y="2401"/>
                      </a:lnTo>
                      <a:lnTo>
                        <a:pt x="2114" y="2305"/>
                      </a:lnTo>
                      <a:lnTo>
                        <a:pt x="2402" y="2209"/>
                      </a:lnTo>
                      <a:lnTo>
                        <a:pt x="2642" y="2017"/>
                      </a:lnTo>
                      <a:lnTo>
                        <a:pt x="2834" y="1825"/>
                      </a:lnTo>
                      <a:lnTo>
                        <a:pt x="3026" y="1633"/>
                      </a:lnTo>
                      <a:lnTo>
                        <a:pt x="3122" y="1393"/>
                      </a:lnTo>
                      <a:lnTo>
                        <a:pt x="3170" y="1153"/>
                      </a:lnTo>
                      <a:lnTo>
                        <a:pt x="3122" y="913"/>
                      </a:lnTo>
                      <a:lnTo>
                        <a:pt x="3122" y="913"/>
                      </a:lnTo>
                      <a:lnTo>
                        <a:pt x="3074" y="720"/>
                      </a:lnTo>
                      <a:lnTo>
                        <a:pt x="2978" y="528"/>
                      </a:lnTo>
                      <a:lnTo>
                        <a:pt x="2834" y="384"/>
                      </a:lnTo>
                      <a:lnTo>
                        <a:pt x="2690" y="240"/>
                      </a:lnTo>
                      <a:lnTo>
                        <a:pt x="2450" y="144"/>
                      </a:lnTo>
                      <a:lnTo>
                        <a:pt x="2258" y="48"/>
                      </a:lnTo>
                      <a:lnTo>
                        <a:pt x="2018" y="0"/>
                      </a:lnTo>
                      <a:lnTo>
                        <a:pt x="173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2" name="Google Shape;3282;p47"/>
                <p:cNvSpPr/>
                <p:nvPr/>
              </p:nvSpPr>
              <p:spPr>
                <a:xfrm>
                  <a:off x="4347875" y="2503300"/>
                  <a:ext cx="78050" cy="3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2" h="1393" extrusionOk="0">
                      <a:moveTo>
                        <a:pt x="1345" y="0"/>
                      </a:moveTo>
                      <a:lnTo>
                        <a:pt x="1201" y="48"/>
                      </a:lnTo>
                      <a:lnTo>
                        <a:pt x="817" y="192"/>
                      </a:lnTo>
                      <a:lnTo>
                        <a:pt x="529" y="384"/>
                      </a:lnTo>
                      <a:lnTo>
                        <a:pt x="336" y="528"/>
                      </a:lnTo>
                      <a:lnTo>
                        <a:pt x="192" y="720"/>
                      </a:lnTo>
                      <a:lnTo>
                        <a:pt x="96" y="961"/>
                      </a:lnTo>
                      <a:lnTo>
                        <a:pt x="0" y="1153"/>
                      </a:lnTo>
                      <a:lnTo>
                        <a:pt x="0" y="1249"/>
                      </a:lnTo>
                      <a:lnTo>
                        <a:pt x="48" y="1297"/>
                      </a:lnTo>
                      <a:lnTo>
                        <a:pt x="144" y="1393"/>
                      </a:lnTo>
                      <a:lnTo>
                        <a:pt x="240" y="1345"/>
                      </a:lnTo>
                      <a:lnTo>
                        <a:pt x="288" y="1345"/>
                      </a:lnTo>
                      <a:lnTo>
                        <a:pt x="336" y="1249"/>
                      </a:lnTo>
                      <a:lnTo>
                        <a:pt x="433" y="1057"/>
                      </a:lnTo>
                      <a:lnTo>
                        <a:pt x="529" y="865"/>
                      </a:lnTo>
                      <a:lnTo>
                        <a:pt x="625" y="720"/>
                      </a:lnTo>
                      <a:lnTo>
                        <a:pt x="817" y="576"/>
                      </a:lnTo>
                      <a:lnTo>
                        <a:pt x="961" y="480"/>
                      </a:lnTo>
                      <a:lnTo>
                        <a:pt x="1153" y="432"/>
                      </a:lnTo>
                      <a:lnTo>
                        <a:pt x="1537" y="384"/>
                      </a:lnTo>
                      <a:lnTo>
                        <a:pt x="1921" y="432"/>
                      </a:lnTo>
                      <a:lnTo>
                        <a:pt x="2306" y="576"/>
                      </a:lnTo>
                      <a:lnTo>
                        <a:pt x="2642" y="768"/>
                      </a:lnTo>
                      <a:lnTo>
                        <a:pt x="2738" y="913"/>
                      </a:lnTo>
                      <a:lnTo>
                        <a:pt x="2882" y="1105"/>
                      </a:lnTo>
                      <a:lnTo>
                        <a:pt x="2978" y="1153"/>
                      </a:lnTo>
                      <a:lnTo>
                        <a:pt x="3074" y="1153"/>
                      </a:lnTo>
                      <a:lnTo>
                        <a:pt x="3122" y="1057"/>
                      </a:lnTo>
                      <a:lnTo>
                        <a:pt x="3122" y="961"/>
                      </a:lnTo>
                      <a:lnTo>
                        <a:pt x="2882" y="624"/>
                      </a:lnTo>
                      <a:lnTo>
                        <a:pt x="2642" y="336"/>
                      </a:lnTo>
                      <a:lnTo>
                        <a:pt x="2306" y="144"/>
                      </a:lnTo>
                      <a:lnTo>
                        <a:pt x="1921" y="48"/>
                      </a:lnTo>
                      <a:lnTo>
                        <a:pt x="1537" y="0"/>
                      </a:lnTo>
                      <a:close/>
                    </a:path>
                  </a:pathLst>
                </a:custGeom>
                <a:solidFill>
                  <a:srgbClr val="4D2A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3" name="Google Shape;3283;p47"/>
                <p:cNvSpPr/>
                <p:nvPr/>
              </p:nvSpPr>
              <p:spPr>
                <a:xfrm>
                  <a:off x="4182175" y="2532100"/>
                  <a:ext cx="75675" cy="3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7" h="1538" extrusionOk="0">
                      <a:moveTo>
                        <a:pt x="1490" y="1"/>
                      </a:moveTo>
                      <a:lnTo>
                        <a:pt x="1249" y="97"/>
                      </a:lnTo>
                      <a:lnTo>
                        <a:pt x="817" y="289"/>
                      </a:lnTo>
                      <a:lnTo>
                        <a:pt x="481" y="577"/>
                      </a:lnTo>
                      <a:lnTo>
                        <a:pt x="337" y="721"/>
                      </a:lnTo>
                      <a:lnTo>
                        <a:pt x="193" y="913"/>
                      </a:lnTo>
                      <a:lnTo>
                        <a:pt x="97" y="1105"/>
                      </a:lnTo>
                      <a:lnTo>
                        <a:pt x="1" y="1345"/>
                      </a:lnTo>
                      <a:lnTo>
                        <a:pt x="49" y="1441"/>
                      </a:lnTo>
                      <a:lnTo>
                        <a:pt x="145" y="1537"/>
                      </a:lnTo>
                      <a:lnTo>
                        <a:pt x="241" y="1537"/>
                      </a:lnTo>
                      <a:lnTo>
                        <a:pt x="289" y="1441"/>
                      </a:lnTo>
                      <a:lnTo>
                        <a:pt x="385" y="1249"/>
                      </a:lnTo>
                      <a:lnTo>
                        <a:pt x="481" y="1105"/>
                      </a:lnTo>
                      <a:lnTo>
                        <a:pt x="721" y="817"/>
                      </a:lnTo>
                      <a:lnTo>
                        <a:pt x="1009" y="625"/>
                      </a:lnTo>
                      <a:lnTo>
                        <a:pt x="1346" y="481"/>
                      </a:lnTo>
                      <a:lnTo>
                        <a:pt x="1730" y="385"/>
                      </a:lnTo>
                      <a:lnTo>
                        <a:pt x="1874" y="337"/>
                      </a:lnTo>
                      <a:lnTo>
                        <a:pt x="2066" y="337"/>
                      </a:lnTo>
                      <a:lnTo>
                        <a:pt x="2258" y="433"/>
                      </a:lnTo>
                      <a:lnTo>
                        <a:pt x="2450" y="481"/>
                      </a:lnTo>
                      <a:lnTo>
                        <a:pt x="2642" y="625"/>
                      </a:lnTo>
                      <a:lnTo>
                        <a:pt x="2786" y="769"/>
                      </a:lnTo>
                      <a:lnTo>
                        <a:pt x="2834" y="817"/>
                      </a:lnTo>
                      <a:lnTo>
                        <a:pt x="2882" y="817"/>
                      </a:lnTo>
                      <a:lnTo>
                        <a:pt x="2978" y="769"/>
                      </a:lnTo>
                      <a:lnTo>
                        <a:pt x="3026" y="673"/>
                      </a:lnTo>
                      <a:lnTo>
                        <a:pt x="3026" y="577"/>
                      </a:lnTo>
                      <a:lnTo>
                        <a:pt x="2978" y="529"/>
                      </a:lnTo>
                      <a:lnTo>
                        <a:pt x="2834" y="337"/>
                      </a:lnTo>
                      <a:lnTo>
                        <a:pt x="2642" y="241"/>
                      </a:lnTo>
                      <a:lnTo>
                        <a:pt x="2402" y="97"/>
                      </a:lnTo>
                      <a:lnTo>
                        <a:pt x="2162" y="49"/>
                      </a:lnTo>
                      <a:lnTo>
                        <a:pt x="1730" y="1"/>
                      </a:lnTo>
                      <a:close/>
                    </a:path>
                  </a:pathLst>
                </a:custGeom>
                <a:solidFill>
                  <a:srgbClr val="4D2A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4" name="Google Shape;3284;p47"/>
                <p:cNvSpPr/>
                <p:nvPr/>
              </p:nvSpPr>
              <p:spPr>
                <a:xfrm>
                  <a:off x="4416300" y="2647375"/>
                  <a:ext cx="78075" cy="6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3" h="2450" extrusionOk="0">
                      <a:moveTo>
                        <a:pt x="1730" y="0"/>
                      </a:moveTo>
                      <a:lnTo>
                        <a:pt x="1345" y="48"/>
                      </a:lnTo>
                      <a:lnTo>
                        <a:pt x="1009" y="144"/>
                      </a:lnTo>
                      <a:lnTo>
                        <a:pt x="721" y="288"/>
                      </a:lnTo>
                      <a:lnTo>
                        <a:pt x="481" y="432"/>
                      </a:lnTo>
                      <a:lnTo>
                        <a:pt x="289" y="624"/>
                      </a:lnTo>
                      <a:lnTo>
                        <a:pt x="145" y="817"/>
                      </a:lnTo>
                      <a:lnTo>
                        <a:pt x="49" y="1057"/>
                      </a:lnTo>
                      <a:lnTo>
                        <a:pt x="1" y="1297"/>
                      </a:lnTo>
                      <a:lnTo>
                        <a:pt x="1" y="1537"/>
                      </a:lnTo>
                      <a:lnTo>
                        <a:pt x="49" y="1729"/>
                      </a:lnTo>
                      <a:lnTo>
                        <a:pt x="145" y="1921"/>
                      </a:lnTo>
                      <a:lnTo>
                        <a:pt x="289" y="2065"/>
                      </a:lnTo>
                      <a:lnTo>
                        <a:pt x="481" y="2209"/>
                      </a:lnTo>
                      <a:lnTo>
                        <a:pt x="673" y="2305"/>
                      </a:lnTo>
                      <a:lnTo>
                        <a:pt x="913" y="2401"/>
                      </a:lnTo>
                      <a:lnTo>
                        <a:pt x="1153" y="2449"/>
                      </a:lnTo>
                      <a:lnTo>
                        <a:pt x="1778" y="2449"/>
                      </a:lnTo>
                      <a:lnTo>
                        <a:pt x="2114" y="2353"/>
                      </a:lnTo>
                      <a:lnTo>
                        <a:pt x="2354" y="2209"/>
                      </a:lnTo>
                      <a:lnTo>
                        <a:pt x="2642" y="2065"/>
                      </a:lnTo>
                      <a:lnTo>
                        <a:pt x="2834" y="1873"/>
                      </a:lnTo>
                      <a:lnTo>
                        <a:pt x="2978" y="1633"/>
                      </a:lnTo>
                      <a:lnTo>
                        <a:pt x="3074" y="1441"/>
                      </a:lnTo>
                      <a:lnTo>
                        <a:pt x="3122" y="1201"/>
                      </a:lnTo>
                      <a:lnTo>
                        <a:pt x="3122" y="913"/>
                      </a:lnTo>
                      <a:lnTo>
                        <a:pt x="3074" y="720"/>
                      </a:lnTo>
                      <a:lnTo>
                        <a:pt x="2930" y="576"/>
                      </a:lnTo>
                      <a:lnTo>
                        <a:pt x="2834" y="384"/>
                      </a:lnTo>
                      <a:lnTo>
                        <a:pt x="2642" y="288"/>
                      </a:lnTo>
                      <a:lnTo>
                        <a:pt x="2450" y="144"/>
                      </a:lnTo>
                      <a:lnTo>
                        <a:pt x="2210" y="96"/>
                      </a:lnTo>
                      <a:lnTo>
                        <a:pt x="1970" y="48"/>
                      </a:lnTo>
                      <a:lnTo>
                        <a:pt x="1730" y="0"/>
                      </a:lnTo>
                      <a:close/>
                    </a:path>
                  </a:pathLst>
                </a:custGeom>
                <a:solidFill>
                  <a:srgbClr val="FEA68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5" name="Google Shape;3285;p47"/>
                <p:cNvSpPr/>
                <p:nvPr/>
              </p:nvSpPr>
              <p:spPr>
                <a:xfrm>
                  <a:off x="4416300" y="2647375"/>
                  <a:ext cx="78075" cy="6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3" h="2450" fill="none" extrusionOk="0">
                      <a:moveTo>
                        <a:pt x="1730" y="0"/>
                      </a:moveTo>
                      <a:lnTo>
                        <a:pt x="1730" y="0"/>
                      </a:lnTo>
                      <a:lnTo>
                        <a:pt x="1345" y="48"/>
                      </a:lnTo>
                      <a:lnTo>
                        <a:pt x="1345" y="48"/>
                      </a:lnTo>
                      <a:lnTo>
                        <a:pt x="1009" y="144"/>
                      </a:lnTo>
                      <a:lnTo>
                        <a:pt x="721" y="288"/>
                      </a:lnTo>
                      <a:lnTo>
                        <a:pt x="481" y="432"/>
                      </a:lnTo>
                      <a:lnTo>
                        <a:pt x="289" y="624"/>
                      </a:lnTo>
                      <a:lnTo>
                        <a:pt x="145" y="817"/>
                      </a:lnTo>
                      <a:lnTo>
                        <a:pt x="49" y="1057"/>
                      </a:lnTo>
                      <a:lnTo>
                        <a:pt x="1" y="1297"/>
                      </a:lnTo>
                      <a:lnTo>
                        <a:pt x="1" y="1537"/>
                      </a:lnTo>
                      <a:lnTo>
                        <a:pt x="1" y="1537"/>
                      </a:lnTo>
                      <a:lnTo>
                        <a:pt x="49" y="1729"/>
                      </a:lnTo>
                      <a:lnTo>
                        <a:pt x="145" y="1921"/>
                      </a:lnTo>
                      <a:lnTo>
                        <a:pt x="289" y="2065"/>
                      </a:lnTo>
                      <a:lnTo>
                        <a:pt x="481" y="2209"/>
                      </a:lnTo>
                      <a:lnTo>
                        <a:pt x="673" y="2305"/>
                      </a:lnTo>
                      <a:lnTo>
                        <a:pt x="913" y="2401"/>
                      </a:lnTo>
                      <a:lnTo>
                        <a:pt x="1153" y="2449"/>
                      </a:lnTo>
                      <a:lnTo>
                        <a:pt x="1393" y="2449"/>
                      </a:lnTo>
                      <a:lnTo>
                        <a:pt x="1393" y="2449"/>
                      </a:lnTo>
                      <a:lnTo>
                        <a:pt x="1778" y="2449"/>
                      </a:lnTo>
                      <a:lnTo>
                        <a:pt x="1778" y="2449"/>
                      </a:lnTo>
                      <a:lnTo>
                        <a:pt x="2114" y="2353"/>
                      </a:lnTo>
                      <a:lnTo>
                        <a:pt x="2354" y="2209"/>
                      </a:lnTo>
                      <a:lnTo>
                        <a:pt x="2642" y="2065"/>
                      </a:lnTo>
                      <a:lnTo>
                        <a:pt x="2834" y="1873"/>
                      </a:lnTo>
                      <a:lnTo>
                        <a:pt x="2978" y="1633"/>
                      </a:lnTo>
                      <a:lnTo>
                        <a:pt x="3074" y="1441"/>
                      </a:lnTo>
                      <a:lnTo>
                        <a:pt x="3122" y="1201"/>
                      </a:lnTo>
                      <a:lnTo>
                        <a:pt x="3122" y="913"/>
                      </a:lnTo>
                      <a:lnTo>
                        <a:pt x="3122" y="913"/>
                      </a:lnTo>
                      <a:lnTo>
                        <a:pt x="3074" y="720"/>
                      </a:lnTo>
                      <a:lnTo>
                        <a:pt x="2930" y="576"/>
                      </a:lnTo>
                      <a:lnTo>
                        <a:pt x="2834" y="384"/>
                      </a:lnTo>
                      <a:lnTo>
                        <a:pt x="2642" y="288"/>
                      </a:lnTo>
                      <a:lnTo>
                        <a:pt x="2450" y="144"/>
                      </a:lnTo>
                      <a:lnTo>
                        <a:pt x="2210" y="96"/>
                      </a:lnTo>
                      <a:lnTo>
                        <a:pt x="1970" y="48"/>
                      </a:lnTo>
                      <a:lnTo>
                        <a:pt x="173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6" name="Google Shape;3286;p47"/>
                <p:cNvSpPr/>
                <p:nvPr/>
              </p:nvSpPr>
              <p:spPr>
                <a:xfrm>
                  <a:off x="4319050" y="2638950"/>
                  <a:ext cx="20450" cy="2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8" h="866" extrusionOk="0">
                      <a:moveTo>
                        <a:pt x="673" y="1"/>
                      </a:moveTo>
                      <a:lnTo>
                        <a:pt x="625" y="49"/>
                      </a:lnTo>
                      <a:lnTo>
                        <a:pt x="625" y="97"/>
                      </a:lnTo>
                      <a:lnTo>
                        <a:pt x="577" y="145"/>
                      </a:lnTo>
                      <a:lnTo>
                        <a:pt x="529" y="193"/>
                      </a:lnTo>
                      <a:lnTo>
                        <a:pt x="433" y="289"/>
                      </a:lnTo>
                      <a:lnTo>
                        <a:pt x="326" y="423"/>
                      </a:lnTo>
                      <a:lnTo>
                        <a:pt x="145" y="97"/>
                      </a:lnTo>
                      <a:lnTo>
                        <a:pt x="49" y="97"/>
                      </a:lnTo>
                      <a:lnTo>
                        <a:pt x="1" y="145"/>
                      </a:lnTo>
                      <a:lnTo>
                        <a:pt x="1" y="193"/>
                      </a:lnTo>
                      <a:lnTo>
                        <a:pt x="241" y="625"/>
                      </a:lnTo>
                      <a:lnTo>
                        <a:pt x="289" y="673"/>
                      </a:lnTo>
                      <a:lnTo>
                        <a:pt x="385" y="625"/>
                      </a:lnTo>
                      <a:lnTo>
                        <a:pt x="529" y="385"/>
                      </a:lnTo>
                      <a:lnTo>
                        <a:pt x="625" y="241"/>
                      </a:lnTo>
                      <a:lnTo>
                        <a:pt x="625" y="289"/>
                      </a:lnTo>
                      <a:lnTo>
                        <a:pt x="625" y="433"/>
                      </a:lnTo>
                      <a:lnTo>
                        <a:pt x="625" y="625"/>
                      </a:lnTo>
                      <a:lnTo>
                        <a:pt x="625" y="721"/>
                      </a:lnTo>
                      <a:lnTo>
                        <a:pt x="673" y="817"/>
                      </a:lnTo>
                      <a:lnTo>
                        <a:pt x="721" y="865"/>
                      </a:lnTo>
                      <a:lnTo>
                        <a:pt x="817" y="817"/>
                      </a:lnTo>
                      <a:lnTo>
                        <a:pt x="817" y="721"/>
                      </a:lnTo>
                      <a:lnTo>
                        <a:pt x="817" y="625"/>
                      </a:lnTo>
                      <a:lnTo>
                        <a:pt x="817" y="433"/>
                      </a:lnTo>
                      <a:lnTo>
                        <a:pt x="817" y="241"/>
                      </a:lnTo>
                      <a:lnTo>
                        <a:pt x="769" y="97"/>
                      </a:lnTo>
                      <a:lnTo>
                        <a:pt x="721" y="49"/>
                      </a:lnTo>
                      <a:lnTo>
                        <a:pt x="673" y="1"/>
                      </a:lnTo>
                      <a:close/>
                    </a:path>
                  </a:pathLst>
                </a:custGeom>
                <a:solidFill>
                  <a:srgbClr val="4D2A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7" name="Google Shape;3287;p47"/>
                <p:cNvSpPr/>
                <p:nvPr/>
              </p:nvSpPr>
              <p:spPr>
                <a:xfrm>
                  <a:off x="4521950" y="2448050"/>
                  <a:ext cx="10850" cy="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97" extrusionOk="0">
                      <a:moveTo>
                        <a:pt x="433" y="97"/>
                      </a:moveTo>
                      <a:lnTo>
                        <a:pt x="433" y="97"/>
                      </a:lnTo>
                      <a:lnTo>
                        <a:pt x="433" y="97"/>
                      </a:lnTo>
                      <a:lnTo>
                        <a:pt x="433" y="97"/>
                      </a:lnTo>
                      <a:lnTo>
                        <a:pt x="433" y="97"/>
                      </a:lnTo>
                      <a:close/>
                      <a:moveTo>
                        <a:pt x="433" y="49"/>
                      </a:moveTo>
                      <a:lnTo>
                        <a:pt x="433" y="49"/>
                      </a:lnTo>
                      <a:lnTo>
                        <a:pt x="433" y="49"/>
                      </a:lnTo>
                      <a:lnTo>
                        <a:pt x="433" y="49"/>
                      </a:lnTo>
                      <a:lnTo>
                        <a:pt x="433" y="49"/>
                      </a:lnTo>
                      <a:close/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433" y="97"/>
                      </a:lnTo>
                      <a:lnTo>
                        <a:pt x="433" y="97"/>
                      </a:lnTo>
                      <a:lnTo>
                        <a:pt x="433" y="97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FA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8" name="Google Shape;3288;p47"/>
                <p:cNvSpPr/>
                <p:nvPr/>
              </p:nvSpPr>
              <p:spPr>
                <a:xfrm>
                  <a:off x="4532775" y="24504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fill="none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9" name="Google Shape;3289;p47"/>
                <p:cNvSpPr/>
                <p:nvPr/>
              </p:nvSpPr>
              <p:spPr>
                <a:xfrm>
                  <a:off x="4532775" y="24492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fill="none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0" name="Google Shape;3290;p47"/>
                <p:cNvSpPr/>
                <p:nvPr/>
              </p:nvSpPr>
              <p:spPr>
                <a:xfrm>
                  <a:off x="4521950" y="2448050"/>
                  <a:ext cx="10850" cy="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97" fill="none" extrusionOk="0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433" y="97"/>
                      </a:lnTo>
                      <a:lnTo>
                        <a:pt x="433" y="97"/>
                      </a:lnTo>
                      <a:lnTo>
                        <a:pt x="433" y="97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1" name="Google Shape;3291;p47"/>
                <p:cNvSpPr/>
                <p:nvPr/>
              </p:nvSpPr>
              <p:spPr>
                <a:xfrm>
                  <a:off x="4033300" y="2659375"/>
                  <a:ext cx="2425" cy="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" h="193" extrusionOk="0">
                      <a:moveTo>
                        <a:pt x="1" y="192"/>
                      </a:moveTo>
                      <a:lnTo>
                        <a:pt x="1" y="192"/>
                      </a:lnTo>
                      <a:lnTo>
                        <a:pt x="1" y="192"/>
                      </a:lnTo>
                      <a:lnTo>
                        <a:pt x="1" y="192"/>
                      </a:lnTo>
                      <a:lnTo>
                        <a:pt x="1" y="192"/>
                      </a:lnTo>
                      <a:close/>
                      <a:moveTo>
                        <a:pt x="1" y="192"/>
                      </a:moveTo>
                      <a:lnTo>
                        <a:pt x="1" y="192"/>
                      </a:lnTo>
                      <a:lnTo>
                        <a:pt x="1" y="192"/>
                      </a:lnTo>
                      <a:lnTo>
                        <a:pt x="1" y="192"/>
                      </a:lnTo>
                      <a:lnTo>
                        <a:pt x="1" y="192"/>
                      </a:lnTo>
                      <a:close/>
                      <a:moveTo>
                        <a:pt x="97" y="0"/>
                      </a:moveTo>
                      <a:lnTo>
                        <a:pt x="1" y="192"/>
                      </a:lnTo>
                      <a:lnTo>
                        <a:pt x="1" y="192"/>
                      </a:lnTo>
                      <a:lnTo>
                        <a:pt x="1" y="192"/>
                      </a:lnTo>
                      <a:lnTo>
                        <a:pt x="1" y="192"/>
                      </a:lnTo>
                      <a:lnTo>
                        <a:pt x="1" y="192"/>
                      </a:lnTo>
                      <a:lnTo>
                        <a:pt x="97" y="0"/>
                      </a:lnTo>
                      <a:lnTo>
                        <a:pt x="97" y="0"/>
                      </a:lnTo>
                      <a:close/>
                    </a:path>
                  </a:pathLst>
                </a:custGeom>
                <a:solidFill>
                  <a:srgbClr val="FA818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2" name="Google Shape;3292;p47"/>
                <p:cNvSpPr/>
                <p:nvPr/>
              </p:nvSpPr>
              <p:spPr>
                <a:xfrm>
                  <a:off x="4033300" y="266417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fill="none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3" name="Google Shape;3293;p47"/>
                <p:cNvSpPr/>
                <p:nvPr/>
              </p:nvSpPr>
              <p:spPr>
                <a:xfrm>
                  <a:off x="4033300" y="266417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fill="none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4" name="Google Shape;3294;p47"/>
                <p:cNvSpPr/>
                <p:nvPr/>
              </p:nvSpPr>
              <p:spPr>
                <a:xfrm>
                  <a:off x="4033300" y="2659375"/>
                  <a:ext cx="2425" cy="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" h="193" fill="none" extrusionOk="0">
                      <a:moveTo>
                        <a:pt x="97" y="0"/>
                      </a:moveTo>
                      <a:lnTo>
                        <a:pt x="1" y="192"/>
                      </a:lnTo>
                      <a:lnTo>
                        <a:pt x="1" y="192"/>
                      </a:lnTo>
                      <a:lnTo>
                        <a:pt x="1" y="192"/>
                      </a:lnTo>
                      <a:lnTo>
                        <a:pt x="1" y="192"/>
                      </a:lnTo>
                      <a:lnTo>
                        <a:pt x="1" y="192"/>
                      </a:lnTo>
                      <a:lnTo>
                        <a:pt x="97" y="0"/>
                      </a:lnTo>
                      <a:lnTo>
                        <a:pt x="97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5" name="Google Shape;3295;p47"/>
                <p:cNvSpPr/>
                <p:nvPr/>
              </p:nvSpPr>
              <p:spPr>
                <a:xfrm>
                  <a:off x="4046500" y="2406050"/>
                  <a:ext cx="475475" cy="23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19" h="9510" extrusionOk="0">
                      <a:moveTo>
                        <a:pt x="1" y="9461"/>
                      </a:moveTo>
                      <a:lnTo>
                        <a:pt x="1" y="9461"/>
                      </a:lnTo>
                      <a:lnTo>
                        <a:pt x="1" y="9461"/>
                      </a:lnTo>
                      <a:lnTo>
                        <a:pt x="1" y="9461"/>
                      </a:lnTo>
                      <a:lnTo>
                        <a:pt x="1" y="9509"/>
                      </a:lnTo>
                      <a:lnTo>
                        <a:pt x="1" y="9509"/>
                      </a:lnTo>
                      <a:lnTo>
                        <a:pt x="1" y="9509"/>
                      </a:lnTo>
                      <a:lnTo>
                        <a:pt x="1" y="9461"/>
                      </a:lnTo>
                      <a:close/>
                      <a:moveTo>
                        <a:pt x="1" y="9461"/>
                      </a:moveTo>
                      <a:lnTo>
                        <a:pt x="1" y="9461"/>
                      </a:lnTo>
                      <a:lnTo>
                        <a:pt x="1" y="9461"/>
                      </a:lnTo>
                      <a:lnTo>
                        <a:pt x="1" y="9461"/>
                      </a:lnTo>
                      <a:close/>
                      <a:moveTo>
                        <a:pt x="16618" y="1585"/>
                      </a:moveTo>
                      <a:lnTo>
                        <a:pt x="16618" y="1585"/>
                      </a:lnTo>
                      <a:lnTo>
                        <a:pt x="18058" y="1633"/>
                      </a:lnTo>
                      <a:lnTo>
                        <a:pt x="19019" y="1681"/>
                      </a:lnTo>
                      <a:lnTo>
                        <a:pt x="19019" y="1681"/>
                      </a:lnTo>
                      <a:lnTo>
                        <a:pt x="19019" y="1681"/>
                      </a:lnTo>
                      <a:lnTo>
                        <a:pt x="18058" y="1633"/>
                      </a:lnTo>
                      <a:lnTo>
                        <a:pt x="16618" y="1585"/>
                      </a:lnTo>
                      <a:close/>
                      <a:moveTo>
                        <a:pt x="16618" y="1585"/>
                      </a:moveTo>
                      <a:lnTo>
                        <a:pt x="16618" y="1585"/>
                      </a:lnTo>
                      <a:lnTo>
                        <a:pt x="16474" y="1585"/>
                      </a:lnTo>
                      <a:lnTo>
                        <a:pt x="16474" y="1585"/>
                      </a:lnTo>
                      <a:lnTo>
                        <a:pt x="16618" y="1585"/>
                      </a:lnTo>
                      <a:lnTo>
                        <a:pt x="16618" y="1585"/>
                      </a:lnTo>
                      <a:close/>
                      <a:moveTo>
                        <a:pt x="6580" y="1537"/>
                      </a:moveTo>
                      <a:lnTo>
                        <a:pt x="6580" y="1537"/>
                      </a:lnTo>
                      <a:lnTo>
                        <a:pt x="6580" y="1537"/>
                      </a:lnTo>
                      <a:lnTo>
                        <a:pt x="6580" y="1681"/>
                      </a:lnTo>
                      <a:lnTo>
                        <a:pt x="6580" y="1681"/>
                      </a:lnTo>
                      <a:lnTo>
                        <a:pt x="6580" y="1537"/>
                      </a:lnTo>
                      <a:close/>
                      <a:moveTo>
                        <a:pt x="13640" y="0"/>
                      </a:moveTo>
                      <a:lnTo>
                        <a:pt x="13640" y="0"/>
                      </a:lnTo>
                      <a:lnTo>
                        <a:pt x="13640" y="0"/>
                      </a:lnTo>
                      <a:lnTo>
                        <a:pt x="13640" y="0"/>
                      </a:lnTo>
                      <a:lnTo>
                        <a:pt x="13640" y="0"/>
                      </a:lnTo>
                      <a:close/>
                    </a:path>
                  </a:pathLst>
                </a:custGeom>
                <a:solidFill>
                  <a:srgbClr val="4632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6" name="Google Shape;3296;p47"/>
                <p:cNvSpPr/>
                <p:nvPr/>
              </p:nvSpPr>
              <p:spPr>
                <a:xfrm>
                  <a:off x="4046500" y="2642550"/>
                  <a:ext cx="25" cy="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50" fill="none" extrusionOk="0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49"/>
                      </a:lnTo>
                      <a:lnTo>
                        <a:pt x="1" y="49"/>
                      </a:lnTo>
                      <a:lnTo>
                        <a:pt x="1" y="49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7" name="Google Shape;3297;p47"/>
                <p:cNvSpPr/>
                <p:nvPr/>
              </p:nvSpPr>
              <p:spPr>
                <a:xfrm>
                  <a:off x="4046500" y="26425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fill="none" extrusionOk="0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8" name="Google Shape;3298;p47"/>
                <p:cNvSpPr/>
                <p:nvPr/>
              </p:nvSpPr>
              <p:spPr>
                <a:xfrm>
                  <a:off x="4461925" y="2445650"/>
                  <a:ext cx="60050" cy="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2" h="97" fill="none" extrusionOk="0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1441" y="49"/>
                      </a:lnTo>
                      <a:lnTo>
                        <a:pt x="2402" y="97"/>
                      </a:lnTo>
                      <a:lnTo>
                        <a:pt x="2402" y="97"/>
                      </a:lnTo>
                      <a:lnTo>
                        <a:pt x="2402" y="97"/>
                      </a:lnTo>
                      <a:lnTo>
                        <a:pt x="1441" y="49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9" name="Google Shape;3299;p47"/>
                <p:cNvSpPr/>
                <p:nvPr/>
              </p:nvSpPr>
              <p:spPr>
                <a:xfrm>
                  <a:off x="4458325" y="2445650"/>
                  <a:ext cx="36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" h="1" fill="none" extrusionOk="0">
                      <a:moveTo>
                        <a:pt x="145" y="1"/>
                      </a:moveTo>
                      <a:lnTo>
                        <a:pt x="145" y="1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45" y="1"/>
                      </a:lnTo>
                      <a:lnTo>
                        <a:pt x="145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0" name="Google Shape;3300;p47"/>
                <p:cNvSpPr/>
                <p:nvPr/>
              </p:nvSpPr>
              <p:spPr>
                <a:xfrm>
                  <a:off x="4211000" y="2444450"/>
                  <a:ext cx="25" cy="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45" fill="none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45"/>
                      </a:lnTo>
                      <a:lnTo>
                        <a:pt x="0" y="145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1" name="Google Shape;3301;p47"/>
                <p:cNvSpPr/>
                <p:nvPr/>
              </p:nvSpPr>
              <p:spPr>
                <a:xfrm>
                  <a:off x="4387500" y="24060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fill="none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2" name="Google Shape;3302;p47"/>
                <p:cNvSpPr/>
                <p:nvPr/>
              </p:nvSpPr>
              <p:spPr>
                <a:xfrm>
                  <a:off x="4088525" y="2278775"/>
                  <a:ext cx="54050" cy="3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2" h="1442" extrusionOk="0">
                      <a:moveTo>
                        <a:pt x="1442" y="0"/>
                      </a:moveTo>
                      <a:lnTo>
                        <a:pt x="1057" y="96"/>
                      </a:lnTo>
                      <a:lnTo>
                        <a:pt x="673" y="240"/>
                      </a:lnTo>
                      <a:lnTo>
                        <a:pt x="337" y="481"/>
                      </a:lnTo>
                      <a:lnTo>
                        <a:pt x="97" y="721"/>
                      </a:lnTo>
                      <a:lnTo>
                        <a:pt x="49" y="865"/>
                      </a:lnTo>
                      <a:lnTo>
                        <a:pt x="1" y="1009"/>
                      </a:lnTo>
                      <a:lnTo>
                        <a:pt x="49" y="1153"/>
                      </a:lnTo>
                      <a:lnTo>
                        <a:pt x="97" y="1297"/>
                      </a:lnTo>
                      <a:lnTo>
                        <a:pt x="241" y="1393"/>
                      </a:lnTo>
                      <a:lnTo>
                        <a:pt x="385" y="1441"/>
                      </a:lnTo>
                      <a:lnTo>
                        <a:pt x="721" y="1441"/>
                      </a:lnTo>
                      <a:lnTo>
                        <a:pt x="1153" y="1345"/>
                      </a:lnTo>
                      <a:lnTo>
                        <a:pt x="1538" y="1153"/>
                      </a:lnTo>
                      <a:lnTo>
                        <a:pt x="1826" y="913"/>
                      </a:lnTo>
                      <a:lnTo>
                        <a:pt x="2066" y="625"/>
                      </a:lnTo>
                      <a:lnTo>
                        <a:pt x="2162" y="481"/>
                      </a:lnTo>
                      <a:lnTo>
                        <a:pt x="2162" y="337"/>
                      </a:lnTo>
                      <a:lnTo>
                        <a:pt x="2162" y="240"/>
                      </a:lnTo>
                      <a:lnTo>
                        <a:pt x="2066" y="144"/>
                      </a:lnTo>
                      <a:lnTo>
                        <a:pt x="1922" y="48"/>
                      </a:lnTo>
                      <a:lnTo>
                        <a:pt x="1778" y="0"/>
                      </a:lnTo>
                      <a:close/>
                    </a:path>
                  </a:pathLst>
                </a:custGeom>
                <a:solidFill>
                  <a:srgbClr val="FF6B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3" name="Google Shape;3303;p47"/>
                <p:cNvSpPr/>
                <p:nvPr/>
              </p:nvSpPr>
              <p:spPr>
                <a:xfrm>
                  <a:off x="4088525" y="2278775"/>
                  <a:ext cx="54050" cy="3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2" h="1442" fill="none" extrusionOk="0">
                      <a:moveTo>
                        <a:pt x="97" y="1297"/>
                      </a:moveTo>
                      <a:lnTo>
                        <a:pt x="97" y="1297"/>
                      </a:lnTo>
                      <a:lnTo>
                        <a:pt x="241" y="1393"/>
                      </a:lnTo>
                      <a:lnTo>
                        <a:pt x="385" y="1441"/>
                      </a:lnTo>
                      <a:lnTo>
                        <a:pt x="577" y="1441"/>
                      </a:lnTo>
                      <a:lnTo>
                        <a:pt x="721" y="1441"/>
                      </a:lnTo>
                      <a:lnTo>
                        <a:pt x="1153" y="1345"/>
                      </a:lnTo>
                      <a:lnTo>
                        <a:pt x="1538" y="1153"/>
                      </a:lnTo>
                      <a:lnTo>
                        <a:pt x="1826" y="913"/>
                      </a:lnTo>
                      <a:lnTo>
                        <a:pt x="2066" y="625"/>
                      </a:lnTo>
                      <a:lnTo>
                        <a:pt x="2162" y="481"/>
                      </a:lnTo>
                      <a:lnTo>
                        <a:pt x="2162" y="337"/>
                      </a:lnTo>
                      <a:lnTo>
                        <a:pt x="2162" y="240"/>
                      </a:lnTo>
                      <a:lnTo>
                        <a:pt x="2066" y="144"/>
                      </a:lnTo>
                      <a:lnTo>
                        <a:pt x="2066" y="144"/>
                      </a:lnTo>
                      <a:lnTo>
                        <a:pt x="1922" y="48"/>
                      </a:lnTo>
                      <a:lnTo>
                        <a:pt x="1778" y="0"/>
                      </a:lnTo>
                      <a:lnTo>
                        <a:pt x="1634" y="0"/>
                      </a:lnTo>
                      <a:lnTo>
                        <a:pt x="1442" y="0"/>
                      </a:lnTo>
                      <a:lnTo>
                        <a:pt x="1057" y="96"/>
                      </a:lnTo>
                      <a:lnTo>
                        <a:pt x="673" y="240"/>
                      </a:lnTo>
                      <a:lnTo>
                        <a:pt x="337" y="481"/>
                      </a:lnTo>
                      <a:lnTo>
                        <a:pt x="97" y="721"/>
                      </a:lnTo>
                      <a:lnTo>
                        <a:pt x="49" y="865"/>
                      </a:lnTo>
                      <a:lnTo>
                        <a:pt x="1" y="1009"/>
                      </a:lnTo>
                      <a:lnTo>
                        <a:pt x="49" y="1153"/>
                      </a:lnTo>
                      <a:lnTo>
                        <a:pt x="97" y="1297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4" name="Google Shape;3304;p47"/>
                <p:cNvSpPr/>
                <p:nvPr/>
              </p:nvSpPr>
              <p:spPr>
                <a:xfrm>
                  <a:off x="3996075" y="2257150"/>
                  <a:ext cx="536725" cy="40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69" h="16282" extrusionOk="0">
                      <a:moveTo>
                        <a:pt x="12920" y="3555"/>
                      </a:moveTo>
                      <a:lnTo>
                        <a:pt x="13400" y="3651"/>
                      </a:lnTo>
                      <a:lnTo>
                        <a:pt x="13880" y="3795"/>
                      </a:lnTo>
                      <a:lnTo>
                        <a:pt x="14216" y="3939"/>
                      </a:lnTo>
                      <a:lnTo>
                        <a:pt x="14553" y="4179"/>
                      </a:lnTo>
                      <a:lnTo>
                        <a:pt x="14841" y="4371"/>
                      </a:lnTo>
                      <a:lnTo>
                        <a:pt x="15033" y="4611"/>
                      </a:lnTo>
                      <a:lnTo>
                        <a:pt x="15225" y="4851"/>
                      </a:lnTo>
                      <a:lnTo>
                        <a:pt x="15369" y="5092"/>
                      </a:lnTo>
                      <a:lnTo>
                        <a:pt x="15561" y="5524"/>
                      </a:lnTo>
                      <a:lnTo>
                        <a:pt x="15609" y="5812"/>
                      </a:lnTo>
                      <a:lnTo>
                        <a:pt x="15657" y="5956"/>
                      </a:lnTo>
                      <a:lnTo>
                        <a:pt x="14985" y="6004"/>
                      </a:lnTo>
                      <a:lnTo>
                        <a:pt x="14216" y="6100"/>
                      </a:lnTo>
                      <a:lnTo>
                        <a:pt x="13256" y="6244"/>
                      </a:lnTo>
                      <a:lnTo>
                        <a:pt x="12151" y="6436"/>
                      </a:lnTo>
                      <a:lnTo>
                        <a:pt x="10999" y="6724"/>
                      </a:lnTo>
                      <a:lnTo>
                        <a:pt x="9798" y="7109"/>
                      </a:lnTo>
                      <a:lnTo>
                        <a:pt x="9174" y="7349"/>
                      </a:lnTo>
                      <a:lnTo>
                        <a:pt x="8597" y="7637"/>
                      </a:lnTo>
                      <a:lnTo>
                        <a:pt x="8597" y="7445"/>
                      </a:lnTo>
                      <a:lnTo>
                        <a:pt x="8597" y="7061"/>
                      </a:lnTo>
                      <a:lnTo>
                        <a:pt x="8597" y="6436"/>
                      </a:lnTo>
                      <a:lnTo>
                        <a:pt x="8693" y="6100"/>
                      </a:lnTo>
                      <a:lnTo>
                        <a:pt x="8790" y="5716"/>
                      </a:lnTo>
                      <a:lnTo>
                        <a:pt x="8886" y="5380"/>
                      </a:lnTo>
                      <a:lnTo>
                        <a:pt x="9078" y="4996"/>
                      </a:lnTo>
                      <a:lnTo>
                        <a:pt x="9318" y="4659"/>
                      </a:lnTo>
                      <a:lnTo>
                        <a:pt x="9654" y="4371"/>
                      </a:lnTo>
                      <a:lnTo>
                        <a:pt x="10038" y="4083"/>
                      </a:lnTo>
                      <a:lnTo>
                        <a:pt x="10470" y="3843"/>
                      </a:lnTo>
                      <a:lnTo>
                        <a:pt x="11047" y="3699"/>
                      </a:lnTo>
                      <a:lnTo>
                        <a:pt x="11671" y="3555"/>
                      </a:lnTo>
                      <a:close/>
                      <a:moveTo>
                        <a:pt x="11287" y="1"/>
                      </a:moveTo>
                      <a:lnTo>
                        <a:pt x="10422" y="49"/>
                      </a:lnTo>
                      <a:lnTo>
                        <a:pt x="9462" y="193"/>
                      </a:lnTo>
                      <a:lnTo>
                        <a:pt x="8453" y="385"/>
                      </a:lnTo>
                      <a:lnTo>
                        <a:pt x="7397" y="673"/>
                      </a:lnTo>
                      <a:lnTo>
                        <a:pt x="6340" y="1057"/>
                      </a:lnTo>
                      <a:lnTo>
                        <a:pt x="5188" y="1586"/>
                      </a:lnTo>
                      <a:lnTo>
                        <a:pt x="3987" y="2210"/>
                      </a:lnTo>
                      <a:lnTo>
                        <a:pt x="3363" y="2594"/>
                      </a:lnTo>
                      <a:lnTo>
                        <a:pt x="2786" y="3026"/>
                      </a:lnTo>
                      <a:lnTo>
                        <a:pt x="2258" y="3459"/>
                      </a:lnTo>
                      <a:lnTo>
                        <a:pt x="1826" y="3939"/>
                      </a:lnTo>
                      <a:lnTo>
                        <a:pt x="1442" y="4467"/>
                      </a:lnTo>
                      <a:lnTo>
                        <a:pt x="1105" y="4996"/>
                      </a:lnTo>
                      <a:lnTo>
                        <a:pt x="817" y="5524"/>
                      </a:lnTo>
                      <a:lnTo>
                        <a:pt x="577" y="6100"/>
                      </a:lnTo>
                      <a:lnTo>
                        <a:pt x="385" y="6628"/>
                      </a:lnTo>
                      <a:lnTo>
                        <a:pt x="241" y="7253"/>
                      </a:lnTo>
                      <a:lnTo>
                        <a:pt x="97" y="7829"/>
                      </a:lnTo>
                      <a:lnTo>
                        <a:pt x="49" y="8405"/>
                      </a:lnTo>
                      <a:lnTo>
                        <a:pt x="1" y="8982"/>
                      </a:lnTo>
                      <a:lnTo>
                        <a:pt x="1" y="9558"/>
                      </a:lnTo>
                      <a:lnTo>
                        <a:pt x="49" y="10711"/>
                      </a:lnTo>
                      <a:lnTo>
                        <a:pt x="193" y="11815"/>
                      </a:lnTo>
                      <a:lnTo>
                        <a:pt x="385" y="12872"/>
                      </a:lnTo>
                      <a:lnTo>
                        <a:pt x="625" y="13784"/>
                      </a:lnTo>
                      <a:lnTo>
                        <a:pt x="865" y="14649"/>
                      </a:lnTo>
                      <a:lnTo>
                        <a:pt x="1298" y="15801"/>
                      </a:lnTo>
                      <a:lnTo>
                        <a:pt x="1490" y="16281"/>
                      </a:lnTo>
                      <a:lnTo>
                        <a:pt x="2018" y="15465"/>
                      </a:lnTo>
                      <a:lnTo>
                        <a:pt x="2642" y="14601"/>
                      </a:lnTo>
                      <a:lnTo>
                        <a:pt x="3315" y="13784"/>
                      </a:lnTo>
                      <a:lnTo>
                        <a:pt x="3987" y="13016"/>
                      </a:lnTo>
                      <a:lnTo>
                        <a:pt x="4755" y="12343"/>
                      </a:lnTo>
                      <a:lnTo>
                        <a:pt x="5476" y="11719"/>
                      </a:lnTo>
                      <a:lnTo>
                        <a:pt x="6244" y="11143"/>
                      </a:lnTo>
                      <a:lnTo>
                        <a:pt x="7013" y="10614"/>
                      </a:lnTo>
                      <a:lnTo>
                        <a:pt x="7829" y="10134"/>
                      </a:lnTo>
                      <a:lnTo>
                        <a:pt x="8645" y="9702"/>
                      </a:lnTo>
                      <a:lnTo>
                        <a:pt x="9462" y="9318"/>
                      </a:lnTo>
                      <a:lnTo>
                        <a:pt x="10230" y="9030"/>
                      </a:lnTo>
                      <a:lnTo>
                        <a:pt x="11047" y="8693"/>
                      </a:lnTo>
                      <a:lnTo>
                        <a:pt x="11863" y="8453"/>
                      </a:lnTo>
                      <a:lnTo>
                        <a:pt x="12680" y="8261"/>
                      </a:lnTo>
                      <a:lnTo>
                        <a:pt x="14216" y="7925"/>
                      </a:lnTo>
                      <a:lnTo>
                        <a:pt x="15705" y="7685"/>
                      </a:lnTo>
                      <a:lnTo>
                        <a:pt x="17050" y="7589"/>
                      </a:lnTo>
                      <a:lnTo>
                        <a:pt x="18299" y="7541"/>
                      </a:lnTo>
                      <a:lnTo>
                        <a:pt x="19355" y="7541"/>
                      </a:lnTo>
                      <a:lnTo>
                        <a:pt x="20220" y="7589"/>
                      </a:lnTo>
                      <a:lnTo>
                        <a:pt x="20892" y="7637"/>
                      </a:lnTo>
                      <a:lnTo>
                        <a:pt x="21468" y="7733"/>
                      </a:lnTo>
                      <a:lnTo>
                        <a:pt x="21468" y="7733"/>
                      </a:lnTo>
                      <a:lnTo>
                        <a:pt x="21276" y="7157"/>
                      </a:lnTo>
                      <a:lnTo>
                        <a:pt x="20988" y="6580"/>
                      </a:lnTo>
                      <a:lnTo>
                        <a:pt x="20556" y="5860"/>
                      </a:lnTo>
                      <a:lnTo>
                        <a:pt x="20027" y="4996"/>
                      </a:lnTo>
                      <a:lnTo>
                        <a:pt x="19355" y="4083"/>
                      </a:lnTo>
                      <a:lnTo>
                        <a:pt x="18971" y="3603"/>
                      </a:lnTo>
                      <a:lnTo>
                        <a:pt x="18539" y="3171"/>
                      </a:lnTo>
                      <a:lnTo>
                        <a:pt x="18058" y="2690"/>
                      </a:lnTo>
                      <a:lnTo>
                        <a:pt x="17578" y="2258"/>
                      </a:lnTo>
                      <a:lnTo>
                        <a:pt x="17050" y="1874"/>
                      </a:lnTo>
                      <a:lnTo>
                        <a:pt x="16474" y="1490"/>
                      </a:lnTo>
                      <a:lnTo>
                        <a:pt x="15849" y="1105"/>
                      </a:lnTo>
                      <a:lnTo>
                        <a:pt x="15177" y="817"/>
                      </a:lnTo>
                      <a:lnTo>
                        <a:pt x="14505" y="529"/>
                      </a:lnTo>
                      <a:lnTo>
                        <a:pt x="13784" y="289"/>
                      </a:lnTo>
                      <a:lnTo>
                        <a:pt x="12968" y="145"/>
                      </a:lnTo>
                      <a:lnTo>
                        <a:pt x="12151" y="49"/>
                      </a:lnTo>
                      <a:lnTo>
                        <a:pt x="11287" y="1"/>
                      </a:lnTo>
                      <a:close/>
                    </a:path>
                  </a:pathLst>
                </a:custGeom>
                <a:solidFill>
                  <a:srgbClr val="82B7F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5" name="Google Shape;3305;p47"/>
                <p:cNvSpPr/>
                <p:nvPr/>
              </p:nvSpPr>
              <p:spPr>
                <a:xfrm>
                  <a:off x="3996075" y="2257150"/>
                  <a:ext cx="536725" cy="40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69" h="16282" fill="none" extrusionOk="0">
                      <a:moveTo>
                        <a:pt x="1490" y="16281"/>
                      </a:moveTo>
                      <a:lnTo>
                        <a:pt x="2018" y="15465"/>
                      </a:lnTo>
                      <a:lnTo>
                        <a:pt x="2018" y="15465"/>
                      </a:lnTo>
                      <a:lnTo>
                        <a:pt x="2642" y="14601"/>
                      </a:lnTo>
                      <a:lnTo>
                        <a:pt x="3315" y="13784"/>
                      </a:lnTo>
                      <a:lnTo>
                        <a:pt x="3987" y="13016"/>
                      </a:lnTo>
                      <a:lnTo>
                        <a:pt x="4755" y="12343"/>
                      </a:lnTo>
                      <a:lnTo>
                        <a:pt x="5476" y="11719"/>
                      </a:lnTo>
                      <a:lnTo>
                        <a:pt x="6244" y="11143"/>
                      </a:lnTo>
                      <a:lnTo>
                        <a:pt x="7013" y="10614"/>
                      </a:lnTo>
                      <a:lnTo>
                        <a:pt x="7829" y="10134"/>
                      </a:lnTo>
                      <a:lnTo>
                        <a:pt x="8645" y="9702"/>
                      </a:lnTo>
                      <a:lnTo>
                        <a:pt x="9462" y="9318"/>
                      </a:lnTo>
                      <a:lnTo>
                        <a:pt x="10230" y="9030"/>
                      </a:lnTo>
                      <a:lnTo>
                        <a:pt x="11047" y="8693"/>
                      </a:lnTo>
                      <a:lnTo>
                        <a:pt x="11863" y="8453"/>
                      </a:lnTo>
                      <a:lnTo>
                        <a:pt x="12680" y="8261"/>
                      </a:lnTo>
                      <a:lnTo>
                        <a:pt x="14216" y="7925"/>
                      </a:lnTo>
                      <a:lnTo>
                        <a:pt x="15705" y="7685"/>
                      </a:lnTo>
                      <a:lnTo>
                        <a:pt x="17050" y="7589"/>
                      </a:lnTo>
                      <a:lnTo>
                        <a:pt x="18299" y="7541"/>
                      </a:lnTo>
                      <a:lnTo>
                        <a:pt x="19355" y="7541"/>
                      </a:lnTo>
                      <a:lnTo>
                        <a:pt x="20220" y="7589"/>
                      </a:lnTo>
                      <a:lnTo>
                        <a:pt x="20892" y="7637"/>
                      </a:lnTo>
                      <a:lnTo>
                        <a:pt x="21468" y="7733"/>
                      </a:lnTo>
                      <a:lnTo>
                        <a:pt x="21468" y="7733"/>
                      </a:lnTo>
                      <a:lnTo>
                        <a:pt x="21276" y="7157"/>
                      </a:lnTo>
                      <a:lnTo>
                        <a:pt x="20988" y="6580"/>
                      </a:lnTo>
                      <a:lnTo>
                        <a:pt x="20556" y="5860"/>
                      </a:lnTo>
                      <a:lnTo>
                        <a:pt x="20027" y="4996"/>
                      </a:lnTo>
                      <a:lnTo>
                        <a:pt x="19355" y="4083"/>
                      </a:lnTo>
                      <a:lnTo>
                        <a:pt x="18971" y="3603"/>
                      </a:lnTo>
                      <a:lnTo>
                        <a:pt x="18539" y="3171"/>
                      </a:lnTo>
                      <a:lnTo>
                        <a:pt x="18058" y="2690"/>
                      </a:lnTo>
                      <a:lnTo>
                        <a:pt x="17578" y="2258"/>
                      </a:lnTo>
                      <a:lnTo>
                        <a:pt x="17050" y="1874"/>
                      </a:lnTo>
                      <a:lnTo>
                        <a:pt x="16474" y="1490"/>
                      </a:lnTo>
                      <a:lnTo>
                        <a:pt x="15849" y="1105"/>
                      </a:lnTo>
                      <a:lnTo>
                        <a:pt x="15177" y="817"/>
                      </a:lnTo>
                      <a:lnTo>
                        <a:pt x="14505" y="529"/>
                      </a:lnTo>
                      <a:lnTo>
                        <a:pt x="13784" y="289"/>
                      </a:lnTo>
                      <a:lnTo>
                        <a:pt x="12968" y="145"/>
                      </a:lnTo>
                      <a:lnTo>
                        <a:pt x="12151" y="49"/>
                      </a:lnTo>
                      <a:lnTo>
                        <a:pt x="11287" y="1"/>
                      </a:lnTo>
                      <a:lnTo>
                        <a:pt x="10422" y="49"/>
                      </a:lnTo>
                      <a:lnTo>
                        <a:pt x="9462" y="193"/>
                      </a:lnTo>
                      <a:lnTo>
                        <a:pt x="8453" y="385"/>
                      </a:lnTo>
                      <a:lnTo>
                        <a:pt x="7397" y="673"/>
                      </a:lnTo>
                      <a:lnTo>
                        <a:pt x="6340" y="1057"/>
                      </a:lnTo>
                      <a:lnTo>
                        <a:pt x="5188" y="1586"/>
                      </a:lnTo>
                      <a:lnTo>
                        <a:pt x="3987" y="2210"/>
                      </a:lnTo>
                      <a:lnTo>
                        <a:pt x="3987" y="2210"/>
                      </a:lnTo>
                      <a:lnTo>
                        <a:pt x="3363" y="2594"/>
                      </a:lnTo>
                      <a:lnTo>
                        <a:pt x="2786" y="3026"/>
                      </a:lnTo>
                      <a:lnTo>
                        <a:pt x="2258" y="3459"/>
                      </a:lnTo>
                      <a:lnTo>
                        <a:pt x="1826" y="3939"/>
                      </a:lnTo>
                      <a:lnTo>
                        <a:pt x="1442" y="4467"/>
                      </a:lnTo>
                      <a:lnTo>
                        <a:pt x="1105" y="4996"/>
                      </a:lnTo>
                      <a:lnTo>
                        <a:pt x="817" y="5524"/>
                      </a:lnTo>
                      <a:lnTo>
                        <a:pt x="577" y="6100"/>
                      </a:lnTo>
                      <a:lnTo>
                        <a:pt x="385" y="6628"/>
                      </a:lnTo>
                      <a:lnTo>
                        <a:pt x="241" y="7253"/>
                      </a:lnTo>
                      <a:lnTo>
                        <a:pt x="97" y="7829"/>
                      </a:lnTo>
                      <a:lnTo>
                        <a:pt x="49" y="8405"/>
                      </a:lnTo>
                      <a:lnTo>
                        <a:pt x="1" y="8982"/>
                      </a:lnTo>
                      <a:lnTo>
                        <a:pt x="1" y="9558"/>
                      </a:lnTo>
                      <a:lnTo>
                        <a:pt x="49" y="10711"/>
                      </a:lnTo>
                      <a:lnTo>
                        <a:pt x="193" y="11815"/>
                      </a:lnTo>
                      <a:lnTo>
                        <a:pt x="385" y="12872"/>
                      </a:lnTo>
                      <a:lnTo>
                        <a:pt x="625" y="13784"/>
                      </a:lnTo>
                      <a:lnTo>
                        <a:pt x="865" y="14649"/>
                      </a:lnTo>
                      <a:lnTo>
                        <a:pt x="1298" y="15801"/>
                      </a:lnTo>
                      <a:lnTo>
                        <a:pt x="1490" y="1628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6" name="Google Shape;3306;p47"/>
                <p:cNvSpPr/>
                <p:nvPr/>
              </p:nvSpPr>
              <p:spPr>
                <a:xfrm>
                  <a:off x="4211000" y="2346000"/>
                  <a:ext cx="176525" cy="10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61" h="4083" fill="none" extrusionOk="0">
                      <a:moveTo>
                        <a:pt x="3074" y="1"/>
                      </a:moveTo>
                      <a:lnTo>
                        <a:pt x="3074" y="1"/>
                      </a:lnTo>
                      <a:lnTo>
                        <a:pt x="3746" y="1"/>
                      </a:lnTo>
                      <a:lnTo>
                        <a:pt x="4323" y="1"/>
                      </a:lnTo>
                      <a:lnTo>
                        <a:pt x="4803" y="97"/>
                      </a:lnTo>
                      <a:lnTo>
                        <a:pt x="5283" y="241"/>
                      </a:lnTo>
                      <a:lnTo>
                        <a:pt x="5619" y="385"/>
                      </a:lnTo>
                      <a:lnTo>
                        <a:pt x="5956" y="625"/>
                      </a:lnTo>
                      <a:lnTo>
                        <a:pt x="6244" y="817"/>
                      </a:lnTo>
                      <a:lnTo>
                        <a:pt x="6436" y="1057"/>
                      </a:lnTo>
                      <a:lnTo>
                        <a:pt x="6628" y="1297"/>
                      </a:lnTo>
                      <a:lnTo>
                        <a:pt x="6772" y="1538"/>
                      </a:lnTo>
                      <a:lnTo>
                        <a:pt x="6964" y="1970"/>
                      </a:lnTo>
                      <a:lnTo>
                        <a:pt x="7012" y="2258"/>
                      </a:lnTo>
                      <a:lnTo>
                        <a:pt x="7060" y="2402"/>
                      </a:lnTo>
                      <a:lnTo>
                        <a:pt x="7060" y="2402"/>
                      </a:lnTo>
                      <a:lnTo>
                        <a:pt x="6388" y="2450"/>
                      </a:lnTo>
                      <a:lnTo>
                        <a:pt x="5619" y="2546"/>
                      </a:lnTo>
                      <a:lnTo>
                        <a:pt x="4659" y="2690"/>
                      </a:lnTo>
                      <a:lnTo>
                        <a:pt x="3554" y="2882"/>
                      </a:lnTo>
                      <a:lnTo>
                        <a:pt x="2402" y="3170"/>
                      </a:lnTo>
                      <a:lnTo>
                        <a:pt x="1201" y="3555"/>
                      </a:lnTo>
                      <a:lnTo>
                        <a:pt x="577" y="3795"/>
                      </a:lnTo>
                      <a:lnTo>
                        <a:pt x="0" y="4083"/>
                      </a:lnTo>
                      <a:lnTo>
                        <a:pt x="0" y="4083"/>
                      </a:lnTo>
                      <a:lnTo>
                        <a:pt x="0" y="3891"/>
                      </a:lnTo>
                      <a:lnTo>
                        <a:pt x="0" y="3507"/>
                      </a:lnTo>
                      <a:lnTo>
                        <a:pt x="0" y="2882"/>
                      </a:lnTo>
                      <a:lnTo>
                        <a:pt x="96" y="2546"/>
                      </a:lnTo>
                      <a:lnTo>
                        <a:pt x="193" y="2162"/>
                      </a:lnTo>
                      <a:lnTo>
                        <a:pt x="289" y="1826"/>
                      </a:lnTo>
                      <a:lnTo>
                        <a:pt x="481" y="1442"/>
                      </a:lnTo>
                      <a:lnTo>
                        <a:pt x="721" y="1105"/>
                      </a:lnTo>
                      <a:lnTo>
                        <a:pt x="1057" y="817"/>
                      </a:lnTo>
                      <a:lnTo>
                        <a:pt x="1441" y="529"/>
                      </a:lnTo>
                      <a:lnTo>
                        <a:pt x="1873" y="289"/>
                      </a:lnTo>
                      <a:lnTo>
                        <a:pt x="2450" y="145"/>
                      </a:lnTo>
                      <a:lnTo>
                        <a:pt x="3074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7" name="Google Shape;3307;p47"/>
                <p:cNvSpPr/>
                <p:nvPr/>
              </p:nvSpPr>
              <p:spPr>
                <a:xfrm>
                  <a:off x="4046500" y="2574125"/>
                  <a:ext cx="58875" cy="6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" h="2738" extrusionOk="0">
                      <a:moveTo>
                        <a:pt x="1" y="2738"/>
                      </a:moveTo>
                      <a:lnTo>
                        <a:pt x="1" y="2738"/>
                      </a:lnTo>
                      <a:lnTo>
                        <a:pt x="1" y="2738"/>
                      </a:lnTo>
                      <a:lnTo>
                        <a:pt x="1" y="2738"/>
                      </a:lnTo>
                      <a:lnTo>
                        <a:pt x="1" y="2738"/>
                      </a:lnTo>
                      <a:close/>
                      <a:moveTo>
                        <a:pt x="49" y="2738"/>
                      </a:moveTo>
                      <a:lnTo>
                        <a:pt x="49" y="2738"/>
                      </a:lnTo>
                      <a:lnTo>
                        <a:pt x="49" y="2738"/>
                      </a:lnTo>
                      <a:lnTo>
                        <a:pt x="49" y="2738"/>
                      </a:lnTo>
                      <a:lnTo>
                        <a:pt x="49" y="2738"/>
                      </a:lnTo>
                      <a:close/>
                      <a:moveTo>
                        <a:pt x="49" y="2690"/>
                      </a:moveTo>
                      <a:lnTo>
                        <a:pt x="49" y="2690"/>
                      </a:lnTo>
                      <a:lnTo>
                        <a:pt x="49" y="2690"/>
                      </a:lnTo>
                      <a:lnTo>
                        <a:pt x="49" y="2690"/>
                      </a:lnTo>
                      <a:lnTo>
                        <a:pt x="49" y="2690"/>
                      </a:lnTo>
                      <a:close/>
                      <a:moveTo>
                        <a:pt x="97" y="2642"/>
                      </a:moveTo>
                      <a:lnTo>
                        <a:pt x="97" y="2642"/>
                      </a:lnTo>
                      <a:lnTo>
                        <a:pt x="97" y="2642"/>
                      </a:lnTo>
                      <a:lnTo>
                        <a:pt x="97" y="2642"/>
                      </a:lnTo>
                      <a:lnTo>
                        <a:pt x="97" y="2642"/>
                      </a:lnTo>
                      <a:close/>
                      <a:moveTo>
                        <a:pt x="97" y="2642"/>
                      </a:moveTo>
                      <a:lnTo>
                        <a:pt x="97" y="2642"/>
                      </a:lnTo>
                      <a:lnTo>
                        <a:pt x="97" y="2642"/>
                      </a:lnTo>
                      <a:lnTo>
                        <a:pt x="97" y="2642"/>
                      </a:lnTo>
                      <a:lnTo>
                        <a:pt x="97" y="2642"/>
                      </a:lnTo>
                      <a:close/>
                      <a:moveTo>
                        <a:pt x="97" y="2594"/>
                      </a:moveTo>
                      <a:lnTo>
                        <a:pt x="97" y="2594"/>
                      </a:lnTo>
                      <a:lnTo>
                        <a:pt x="97" y="2594"/>
                      </a:lnTo>
                      <a:lnTo>
                        <a:pt x="97" y="2594"/>
                      </a:lnTo>
                      <a:lnTo>
                        <a:pt x="97" y="2594"/>
                      </a:lnTo>
                      <a:close/>
                      <a:moveTo>
                        <a:pt x="193" y="2546"/>
                      </a:moveTo>
                      <a:lnTo>
                        <a:pt x="193" y="2546"/>
                      </a:lnTo>
                      <a:lnTo>
                        <a:pt x="193" y="2546"/>
                      </a:lnTo>
                      <a:lnTo>
                        <a:pt x="193" y="2546"/>
                      </a:lnTo>
                      <a:lnTo>
                        <a:pt x="193" y="2546"/>
                      </a:lnTo>
                      <a:close/>
                      <a:moveTo>
                        <a:pt x="193" y="2498"/>
                      </a:moveTo>
                      <a:lnTo>
                        <a:pt x="193" y="2498"/>
                      </a:lnTo>
                      <a:lnTo>
                        <a:pt x="193" y="2498"/>
                      </a:lnTo>
                      <a:lnTo>
                        <a:pt x="193" y="2498"/>
                      </a:lnTo>
                      <a:lnTo>
                        <a:pt x="193" y="2498"/>
                      </a:lnTo>
                      <a:close/>
                      <a:moveTo>
                        <a:pt x="193" y="2498"/>
                      </a:moveTo>
                      <a:lnTo>
                        <a:pt x="193" y="2498"/>
                      </a:lnTo>
                      <a:lnTo>
                        <a:pt x="193" y="2498"/>
                      </a:lnTo>
                      <a:lnTo>
                        <a:pt x="193" y="2498"/>
                      </a:lnTo>
                      <a:close/>
                      <a:moveTo>
                        <a:pt x="241" y="2450"/>
                      </a:moveTo>
                      <a:lnTo>
                        <a:pt x="241" y="2450"/>
                      </a:lnTo>
                      <a:lnTo>
                        <a:pt x="241" y="2450"/>
                      </a:lnTo>
                      <a:lnTo>
                        <a:pt x="241" y="2450"/>
                      </a:lnTo>
                      <a:lnTo>
                        <a:pt x="241" y="2450"/>
                      </a:lnTo>
                      <a:close/>
                      <a:moveTo>
                        <a:pt x="241" y="2402"/>
                      </a:moveTo>
                      <a:lnTo>
                        <a:pt x="241" y="2402"/>
                      </a:lnTo>
                      <a:lnTo>
                        <a:pt x="241" y="2450"/>
                      </a:lnTo>
                      <a:lnTo>
                        <a:pt x="241" y="2450"/>
                      </a:lnTo>
                      <a:lnTo>
                        <a:pt x="241" y="2402"/>
                      </a:lnTo>
                      <a:close/>
                      <a:moveTo>
                        <a:pt x="241" y="2402"/>
                      </a:moveTo>
                      <a:lnTo>
                        <a:pt x="241" y="2402"/>
                      </a:lnTo>
                      <a:lnTo>
                        <a:pt x="241" y="2402"/>
                      </a:lnTo>
                      <a:lnTo>
                        <a:pt x="241" y="2402"/>
                      </a:lnTo>
                      <a:lnTo>
                        <a:pt x="241" y="2402"/>
                      </a:lnTo>
                      <a:close/>
                      <a:moveTo>
                        <a:pt x="289" y="2354"/>
                      </a:moveTo>
                      <a:lnTo>
                        <a:pt x="289" y="2354"/>
                      </a:lnTo>
                      <a:lnTo>
                        <a:pt x="289" y="2402"/>
                      </a:lnTo>
                      <a:lnTo>
                        <a:pt x="289" y="2402"/>
                      </a:lnTo>
                      <a:lnTo>
                        <a:pt x="289" y="2354"/>
                      </a:lnTo>
                      <a:close/>
                      <a:moveTo>
                        <a:pt x="289" y="2354"/>
                      </a:moveTo>
                      <a:lnTo>
                        <a:pt x="289" y="2354"/>
                      </a:lnTo>
                      <a:lnTo>
                        <a:pt x="289" y="2354"/>
                      </a:lnTo>
                      <a:lnTo>
                        <a:pt x="289" y="2354"/>
                      </a:lnTo>
                      <a:lnTo>
                        <a:pt x="289" y="2354"/>
                      </a:lnTo>
                      <a:close/>
                      <a:moveTo>
                        <a:pt x="337" y="2306"/>
                      </a:moveTo>
                      <a:lnTo>
                        <a:pt x="337" y="2306"/>
                      </a:lnTo>
                      <a:lnTo>
                        <a:pt x="289" y="2354"/>
                      </a:lnTo>
                      <a:lnTo>
                        <a:pt x="289" y="2354"/>
                      </a:lnTo>
                      <a:lnTo>
                        <a:pt x="337" y="2306"/>
                      </a:lnTo>
                      <a:close/>
                      <a:moveTo>
                        <a:pt x="337" y="2306"/>
                      </a:moveTo>
                      <a:lnTo>
                        <a:pt x="337" y="2306"/>
                      </a:lnTo>
                      <a:lnTo>
                        <a:pt x="337" y="2306"/>
                      </a:lnTo>
                      <a:lnTo>
                        <a:pt x="337" y="2306"/>
                      </a:lnTo>
                      <a:lnTo>
                        <a:pt x="337" y="2306"/>
                      </a:lnTo>
                      <a:close/>
                      <a:moveTo>
                        <a:pt x="2354" y="1"/>
                      </a:moveTo>
                      <a:lnTo>
                        <a:pt x="2354" y="1"/>
                      </a:lnTo>
                      <a:lnTo>
                        <a:pt x="1826" y="529"/>
                      </a:lnTo>
                      <a:lnTo>
                        <a:pt x="1298" y="1057"/>
                      </a:lnTo>
                      <a:lnTo>
                        <a:pt x="817" y="1681"/>
                      </a:lnTo>
                      <a:lnTo>
                        <a:pt x="337" y="2306"/>
                      </a:lnTo>
                      <a:lnTo>
                        <a:pt x="337" y="2306"/>
                      </a:lnTo>
                      <a:lnTo>
                        <a:pt x="817" y="1681"/>
                      </a:lnTo>
                      <a:lnTo>
                        <a:pt x="1298" y="1057"/>
                      </a:lnTo>
                      <a:lnTo>
                        <a:pt x="1826" y="529"/>
                      </a:lnTo>
                      <a:lnTo>
                        <a:pt x="2354" y="1"/>
                      </a:lnTo>
                      <a:lnTo>
                        <a:pt x="2354" y="1"/>
                      </a:lnTo>
                      <a:close/>
                    </a:path>
                  </a:pathLst>
                </a:custGeom>
                <a:solidFill>
                  <a:srgbClr val="4632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8" name="Google Shape;3308;p47"/>
                <p:cNvSpPr/>
                <p:nvPr/>
              </p:nvSpPr>
              <p:spPr>
                <a:xfrm>
                  <a:off x="4046500" y="26425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fill="none" extrusionOk="0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9" name="Google Shape;3309;p47"/>
                <p:cNvSpPr/>
                <p:nvPr/>
              </p:nvSpPr>
              <p:spPr>
                <a:xfrm>
                  <a:off x="4047700" y="26425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fill="none" extrusionOk="0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0" name="Google Shape;3310;p47"/>
                <p:cNvSpPr/>
                <p:nvPr/>
              </p:nvSpPr>
              <p:spPr>
                <a:xfrm>
                  <a:off x="4047700" y="26413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fill="none" extrusionOk="0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1" name="Google Shape;3311;p47"/>
                <p:cNvSpPr/>
                <p:nvPr/>
              </p:nvSpPr>
              <p:spPr>
                <a:xfrm>
                  <a:off x="4048925" y="26401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fill="none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2" name="Google Shape;3312;p47"/>
                <p:cNvSpPr/>
                <p:nvPr/>
              </p:nvSpPr>
              <p:spPr>
                <a:xfrm>
                  <a:off x="4048925" y="26401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fill="none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3" name="Google Shape;3313;p47"/>
                <p:cNvSpPr/>
                <p:nvPr/>
              </p:nvSpPr>
              <p:spPr>
                <a:xfrm>
                  <a:off x="4048925" y="26389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fill="none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4" name="Google Shape;3314;p47"/>
                <p:cNvSpPr/>
                <p:nvPr/>
              </p:nvSpPr>
              <p:spPr>
                <a:xfrm>
                  <a:off x="4051325" y="26377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fill="none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5" name="Google Shape;3315;p47"/>
                <p:cNvSpPr/>
                <p:nvPr/>
              </p:nvSpPr>
              <p:spPr>
                <a:xfrm>
                  <a:off x="4051325" y="26365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fill="none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6" name="Google Shape;3316;p47"/>
                <p:cNvSpPr/>
                <p:nvPr/>
              </p:nvSpPr>
              <p:spPr>
                <a:xfrm>
                  <a:off x="4051325" y="26365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fill="none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7" name="Google Shape;3317;p47"/>
                <p:cNvSpPr/>
                <p:nvPr/>
              </p:nvSpPr>
              <p:spPr>
                <a:xfrm>
                  <a:off x="4052525" y="26353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fill="none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8" name="Google Shape;3318;p47"/>
                <p:cNvSpPr/>
                <p:nvPr/>
              </p:nvSpPr>
              <p:spPr>
                <a:xfrm>
                  <a:off x="4052525" y="2634150"/>
                  <a:ext cx="25" cy="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9" fill="none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49"/>
                      </a:lnTo>
                      <a:lnTo>
                        <a:pt x="0" y="49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9" name="Google Shape;3319;p47"/>
                <p:cNvSpPr/>
                <p:nvPr/>
              </p:nvSpPr>
              <p:spPr>
                <a:xfrm>
                  <a:off x="4052525" y="26341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fill="none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0" name="Google Shape;3320;p47"/>
                <p:cNvSpPr/>
                <p:nvPr/>
              </p:nvSpPr>
              <p:spPr>
                <a:xfrm>
                  <a:off x="4053725" y="2632950"/>
                  <a:ext cx="25" cy="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9" fill="none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49"/>
                      </a:lnTo>
                      <a:lnTo>
                        <a:pt x="0" y="49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1" name="Google Shape;3321;p47"/>
                <p:cNvSpPr/>
                <p:nvPr/>
              </p:nvSpPr>
              <p:spPr>
                <a:xfrm>
                  <a:off x="4053725" y="26329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fill="none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2" name="Google Shape;3322;p47"/>
                <p:cNvSpPr/>
                <p:nvPr/>
              </p:nvSpPr>
              <p:spPr>
                <a:xfrm>
                  <a:off x="4053725" y="2631750"/>
                  <a:ext cx="1225" cy="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" h="49" fill="none" extrusionOk="0">
                      <a:moveTo>
                        <a:pt x="48" y="1"/>
                      </a:moveTo>
                      <a:lnTo>
                        <a:pt x="48" y="1"/>
                      </a:lnTo>
                      <a:lnTo>
                        <a:pt x="0" y="49"/>
                      </a:lnTo>
                      <a:lnTo>
                        <a:pt x="0" y="49"/>
                      </a:lnTo>
                      <a:lnTo>
                        <a:pt x="48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3" name="Google Shape;3323;p47"/>
                <p:cNvSpPr/>
                <p:nvPr/>
              </p:nvSpPr>
              <p:spPr>
                <a:xfrm>
                  <a:off x="4054925" y="26317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fill="none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4" name="Google Shape;3324;p47"/>
                <p:cNvSpPr/>
                <p:nvPr/>
              </p:nvSpPr>
              <p:spPr>
                <a:xfrm>
                  <a:off x="4054925" y="2574125"/>
                  <a:ext cx="50450" cy="5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8" h="2306" fill="none" extrusionOk="0">
                      <a:moveTo>
                        <a:pt x="2017" y="1"/>
                      </a:moveTo>
                      <a:lnTo>
                        <a:pt x="2017" y="1"/>
                      </a:lnTo>
                      <a:lnTo>
                        <a:pt x="1489" y="529"/>
                      </a:lnTo>
                      <a:lnTo>
                        <a:pt x="961" y="1057"/>
                      </a:lnTo>
                      <a:lnTo>
                        <a:pt x="480" y="1681"/>
                      </a:lnTo>
                      <a:lnTo>
                        <a:pt x="0" y="2306"/>
                      </a:lnTo>
                      <a:lnTo>
                        <a:pt x="0" y="2306"/>
                      </a:lnTo>
                      <a:lnTo>
                        <a:pt x="480" y="1681"/>
                      </a:lnTo>
                      <a:lnTo>
                        <a:pt x="961" y="1057"/>
                      </a:lnTo>
                      <a:lnTo>
                        <a:pt x="1489" y="529"/>
                      </a:lnTo>
                      <a:lnTo>
                        <a:pt x="2017" y="1"/>
                      </a:lnTo>
                      <a:lnTo>
                        <a:pt x="2017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5" name="Google Shape;3325;p47"/>
                <p:cNvSpPr/>
                <p:nvPr/>
              </p:nvSpPr>
              <p:spPr>
                <a:xfrm>
                  <a:off x="4046500" y="26425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6453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6" name="Google Shape;3326;p47"/>
                <p:cNvSpPr/>
                <p:nvPr/>
              </p:nvSpPr>
              <p:spPr>
                <a:xfrm>
                  <a:off x="4046500" y="26425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fill="none" extrusionOk="0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7" name="Google Shape;3327;p47"/>
                <p:cNvSpPr/>
                <p:nvPr/>
              </p:nvSpPr>
              <p:spPr>
                <a:xfrm>
                  <a:off x="4046500" y="264377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4632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8" name="Google Shape;3328;p47"/>
                <p:cNvSpPr/>
                <p:nvPr/>
              </p:nvSpPr>
              <p:spPr>
                <a:xfrm>
                  <a:off x="4046500" y="264377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fill="none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9" name="Google Shape;3329;p47"/>
                <p:cNvSpPr/>
                <p:nvPr/>
              </p:nvSpPr>
              <p:spPr>
                <a:xfrm>
                  <a:off x="4046500" y="264377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6453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30" name="Google Shape;3330;p47"/>
                <p:cNvSpPr/>
                <p:nvPr/>
              </p:nvSpPr>
              <p:spPr>
                <a:xfrm>
                  <a:off x="4046500" y="264377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fill="none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31" name="Google Shape;3331;p47"/>
                <p:cNvSpPr/>
                <p:nvPr/>
              </p:nvSpPr>
              <p:spPr>
                <a:xfrm>
                  <a:off x="3996075" y="2301575"/>
                  <a:ext cx="118900" cy="36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6" h="14505" extrusionOk="0">
                      <a:moveTo>
                        <a:pt x="4755" y="1"/>
                      </a:moveTo>
                      <a:lnTo>
                        <a:pt x="3987" y="433"/>
                      </a:lnTo>
                      <a:lnTo>
                        <a:pt x="3459" y="769"/>
                      </a:lnTo>
                      <a:lnTo>
                        <a:pt x="2930" y="1105"/>
                      </a:lnTo>
                      <a:lnTo>
                        <a:pt x="2450" y="1490"/>
                      </a:lnTo>
                      <a:lnTo>
                        <a:pt x="2066" y="1922"/>
                      </a:lnTo>
                      <a:lnTo>
                        <a:pt x="1682" y="2354"/>
                      </a:lnTo>
                      <a:lnTo>
                        <a:pt x="1346" y="2786"/>
                      </a:lnTo>
                      <a:lnTo>
                        <a:pt x="1057" y="3267"/>
                      </a:lnTo>
                      <a:lnTo>
                        <a:pt x="817" y="3699"/>
                      </a:lnTo>
                      <a:lnTo>
                        <a:pt x="625" y="4179"/>
                      </a:lnTo>
                      <a:lnTo>
                        <a:pt x="433" y="4707"/>
                      </a:lnTo>
                      <a:lnTo>
                        <a:pt x="289" y="5188"/>
                      </a:lnTo>
                      <a:lnTo>
                        <a:pt x="193" y="5716"/>
                      </a:lnTo>
                      <a:lnTo>
                        <a:pt x="49" y="6724"/>
                      </a:lnTo>
                      <a:lnTo>
                        <a:pt x="1" y="7733"/>
                      </a:lnTo>
                      <a:lnTo>
                        <a:pt x="1" y="8405"/>
                      </a:lnTo>
                      <a:lnTo>
                        <a:pt x="49" y="9030"/>
                      </a:lnTo>
                      <a:lnTo>
                        <a:pt x="241" y="10278"/>
                      </a:lnTo>
                      <a:lnTo>
                        <a:pt x="481" y="11431"/>
                      </a:lnTo>
                      <a:lnTo>
                        <a:pt x="721" y="12439"/>
                      </a:lnTo>
                      <a:lnTo>
                        <a:pt x="1009" y="13304"/>
                      </a:lnTo>
                      <a:lnTo>
                        <a:pt x="1250" y="13928"/>
                      </a:lnTo>
                      <a:lnTo>
                        <a:pt x="1490" y="14504"/>
                      </a:lnTo>
                      <a:lnTo>
                        <a:pt x="2018" y="13688"/>
                      </a:lnTo>
                      <a:lnTo>
                        <a:pt x="2018" y="13640"/>
                      </a:lnTo>
                      <a:lnTo>
                        <a:pt x="2066" y="13640"/>
                      </a:lnTo>
                      <a:lnTo>
                        <a:pt x="2066" y="13592"/>
                      </a:lnTo>
                      <a:lnTo>
                        <a:pt x="2114" y="13544"/>
                      </a:lnTo>
                      <a:lnTo>
                        <a:pt x="2114" y="13496"/>
                      </a:lnTo>
                      <a:lnTo>
                        <a:pt x="2210" y="13448"/>
                      </a:lnTo>
                      <a:lnTo>
                        <a:pt x="2210" y="13400"/>
                      </a:lnTo>
                      <a:lnTo>
                        <a:pt x="2258" y="13352"/>
                      </a:lnTo>
                      <a:lnTo>
                        <a:pt x="2258" y="13304"/>
                      </a:lnTo>
                      <a:lnTo>
                        <a:pt x="2306" y="13304"/>
                      </a:lnTo>
                      <a:lnTo>
                        <a:pt x="2306" y="13256"/>
                      </a:lnTo>
                      <a:lnTo>
                        <a:pt x="2354" y="13208"/>
                      </a:lnTo>
                      <a:lnTo>
                        <a:pt x="2834" y="12583"/>
                      </a:lnTo>
                      <a:lnTo>
                        <a:pt x="3315" y="11959"/>
                      </a:lnTo>
                      <a:lnTo>
                        <a:pt x="3843" y="11431"/>
                      </a:lnTo>
                      <a:lnTo>
                        <a:pt x="4371" y="10903"/>
                      </a:lnTo>
                      <a:lnTo>
                        <a:pt x="4131" y="9942"/>
                      </a:lnTo>
                      <a:lnTo>
                        <a:pt x="3939" y="8982"/>
                      </a:lnTo>
                      <a:lnTo>
                        <a:pt x="3795" y="8069"/>
                      </a:lnTo>
                      <a:lnTo>
                        <a:pt x="3747" y="7157"/>
                      </a:lnTo>
                      <a:lnTo>
                        <a:pt x="3699" y="6340"/>
                      </a:lnTo>
                      <a:lnTo>
                        <a:pt x="3699" y="5524"/>
                      </a:lnTo>
                      <a:lnTo>
                        <a:pt x="3747" y="4755"/>
                      </a:lnTo>
                      <a:lnTo>
                        <a:pt x="3795" y="4035"/>
                      </a:lnTo>
                      <a:lnTo>
                        <a:pt x="3987" y="2738"/>
                      </a:lnTo>
                      <a:lnTo>
                        <a:pt x="4275" y="1586"/>
                      </a:lnTo>
                      <a:lnTo>
                        <a:pt x="4515" y="673"/>
                      </a:lnTo>
                      <a:lnTo>
                        <a:pt x="4755" y="1"/>
                      </a:lnTo>
                      <a:close/>
                    </a:path>
                  </a:pathLst>
                </a:custGeom>
                <a:solidFill>
                  <a:srgbClr val="95BFF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32" name="Google Shape;3332;p47"/>
                <p:cNvSpPr/>
                <p:nvPr/>
              </p:nvSpPr>
              <p:spPr>
                <a:xfrm>
                  <a:off x="3996075" y="2301575"/>
                  <a:ext cx="118900" cy="36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6" h="14505" fill="none" extrusionOk="0">
                      <a:moveTo>
                        <a:pt x="4755" y="1"/>
                      </a:moveTo>
                      <a:lnTo>
                        <a:pt x="4755" y="1"/>
                      </a:lnTo>
                      <a:lnTo>
                        <a:pt x="3987" y="433"/>
                      </a:lnTo>
                      <a:lnTo>
                        <a:pt x="3987" y="433"/>
                      </a:lnTo>
                      <a:lnTo>
                        <a:pt x="3987" y="433"/>
                      </a:lnTo>
                      <a:lnTo>
                        <a:pt x="3459" y="769"/>
                      </a:lnTo>
                      <a:lnTo>
                        <a:pt x="2930" y="1105"/>
                      </a:lnTo>
                      <a:lnTo>
                        <a:pt x="2450" y="1490"/>
                      </a:lnTo>
                      <a:lnTo>
                        <a:pt x="2066" y="1922"/>
                      </a:lnTo>
                      <a:lnTo>
                        <a:pt x="1682" y="2354"/>
                      </a:lnTo>
                      <a:lnTo>
                        <a:pt x="1346" y="2786"/>
                      </a:lnTo>
                      <a:lnTo>
                        <a:pt x="1057" y="3267"/>
                      </a:lnTo>
                      <a:lnTo>
                        <a:pt x="817" y="3699"/>
                      </a:lnTo>
                      <a:lnTo>
                        <a:pt x="625" y="4179"/>
                      </a:lnTo>
                      <a:lnTo>
                        <a:pt x="433" y="4707"/>
                      </a:lnTo>
                      <a:lnTo>
                        <a:pt x="289" y="5188"/>
                      </a:lnTo>
                      <a:lnTo>
                        <a:pt x="193" y="5716"/>
                      </a:lnTo>
                      <a:lnTo>
                        <a:pt x="49" y="6724"/>
                      </a:lnTo>
                      <a:lnTo>
                        <a:pt x="1" y="7733"/>
                      </a:lnTo>
                      <a:lnTo>
                        <a:pt x="1" y="7733"/>
                      </a:lnTo>
                      <a:lnTo>
                        <a:pt x="1" y="8405"/>
                      </a:lnTo>
                      <a:lnTo>
                        <a:pt x="49" y="9030"/>
                      </a:lnTo>
                      <a:lnTo>
                        <a:pt x="241" y="10278"/>
                      </a:lnTo>
                      <a:lnTo>
                        <a:pt x="481" y="11431"/>
                      </a:lnTo>
                      <a:lnTo>
                        <a:pt x="721" y="12439"/>
                      </a:lnTo>
                      <a:lnTo>
                        <a:pt x="1009" y="13304"/>
                      </a:lnTo>
                      <a:lnTo>
                        <a:pt x="1250" y="13928"/>
                      </a:lnTo>
                      <a:lnTo>
                        <a:pt x="1490" y="14504"/>
                      </a:lnTo>
                      <a:lnTo>
                        <a:pt x="2018" y="13688"/>
                      </a:lnTo>
                      <a:lnTo>
                        <a:pt x="2018" y="13688"/>
                      </a:lnTo>
                      <a:lnTo>
                        <a:pt x="2018" y="13688"/>
                      </a:lnTo>
                      <a:lnTo>
                        <a:pt x="2018" y="13688"/>
                      </a:lnTo>
                      <a:lnTo>
                        <a:pt x="2018" y="13688"/>
                      </a:lnTo>
                      <a:lnTo>
                        <a:pt x="2018" y="13640"/>
                      </a:lnTo>
                      <a:lnTo>
                        <a:pt x="2018" y="13640"/>
                      </a:lnTo>
                      <a:lnTo>
                        <a:pt x="2018" y="13640"/>
                      </a:lnTo>
                      <a:lnTo>
                        <a:pt x="2018" y="13640"/>
                      </a:lnTo>
                      <a:lnTo>
                        <a:pt x="2066" y="13640"/>
                      </a:lnTo>
                      <a:lnTo>
                        <a:pt x="2066" y="13640"/>
                      </a:lnTo>
                      <a:lnTo>
                        <a:pt x="2066" y="13640"/>
                      </a:lnTo>
                      <a:lnTo>
                        <a:pt x="2066" y="13640"/>
                      </a:lnTo>
                      <a:lnTo>
                        <a:pt x="2066" y="13592"/>
                      </a:lnTo>
                      <a:lnTo>
                        <a:pt x="2066" y="13592"/>
                      </a:lnTo>
                      <a:lnTo>
                        <a:pt x="2066" y="13592"/>
                      </a:lnTo>
                      <a:lnTo>
                        <a:pt x="2066" y="13592"/>
                      </a:lnTo>
                      <a:lnTo>
                        <a:pt x="2114" y="13544"/>
                      </a:lnTo>
                      <a:lnTo>
                        <a:pt x="2114" y="13544"/>
                      </a:lnTo>
                      <a:lnTo>
                        <a:pt x="2114" y="13544"/>
                      </a:lnTo>
                      <a:lnTo>
                        <a:pt x="2114" y="13544"/>
                      </a:lnTo>
                      <a:lnTo>
                        <a:pt x="2114" y="13544"/>
                      </a:lnTo>
                      <a:lnTo>
                        <a:pt x="2114" y="13544"/>
                      </a:lnTo>
                      <a:lnTo>
                        <a:pt x="2114" y="13544"/>
                      </a:lnTo>
                      <a:lnTo>
                        <a:pt x="2114" y="13544"/>
                      </a:lnTo>
                      <a:lnTo>
                        <a:pt x="2114" y="13496"/>
                      </a:lnTo>
                      <a:lnTo>
                        <a:pt x="2114" y="13496"/>
                      </a:lnTo>
                      <a:lnTo>
                        <a:pt x="2114" y="13496"/>
                      </a:lnTo>
                      <a:lnTo>
                        <a:pt x="2114" y="13496"/>
                      </a:lnTo>
                      <a:lnTo>
                        <a:pt x="2210" y="13448"/>
                      </a:lnTo>
                      <a:lnTo>
                        <a:pt x="2210" y="13448"/>
                      </a:lnTo>
                      <a:lnTo>
                        <a:pt x="2210" y="13448"/>
                      </a:lnTo>
                      <a:lnTo>
                        <a:pt x="2210" y="13448"/>
                      </a:lnTo>
                      <a:lnTo>
                        <a:pt x="2210" y="13400"/>
                      </a:lnTo>
                      <a:lnTo>
                        <a:pt x="2210" y="13400"/>
                      </a:lnTo>
                      <a:lnTo>
                        <a:pt x="2210" y="13400"/>
                      </a:lnTo>
                      <a:lnTo>
                        <a:pt x="2210" y="13400"/>
                      </a:lnTo>
                      <a:lnTo>
                        <a:pt x="2210" y="13400"/>
                      </a:lnTo>
                      <a:lnTo>
                        <a:pt x="2210" y="13400"/>
                      </a:lnTo>
                      <a:lnTo>
                        <a:pt x="2210" y="13400"/>
                      </a:lnTo>
                      <a:lnTo>
                        <a:pt x="2258" y="13352"/>
                      </a:lnTo>
                      <a:lnTo>
                        <a:pt x="2258" y="13352"/>
                      </a:lnTo>
                      <a:lnTo>
                        <a:pt x="2258" y="13352"/>
                      </a:lnTo>
                      <a:lnTo>
                        <a:pt x="2258" y="13352"/>
                      </a:lnTo>
                      <a:lnTo>
                        <a:pt x="2258" y="13352"/>
                      </a:lnTo>
                      <a:lnTo>
                        <a:pt x="2258" y="13352"/>
                      </a:lnTo>
                      <a:lnTo>
                        <a:pt x="2258" y="13304"/>
                      </a:lnTo>
                      <a:lnTo>
                        <a:pt x="2258" y="13304"/>
                      </a:lnTo>
                      <a:lnTo>
                        <a:pt x="2258" y="13304"/>
                      </a:lnTo>
                      <a:lnTo>
                        <a:pt x="2258" y="13304"/>
                      </a:lnTo>
                      <a:lnTo>
                        <a:pt x="2258" y="13304"/>
                      </a:lnTo>
                      <a:lnTo>
                        <a:pt x="2258" y="13304"/>
                      </a:lnTo>
                      <a:lnTo>
                        <a:pt x="2306" y="13304"/>
                      </a:lnTo>
                      <a:lnTo>
                        <a:pt x="2306" y="13304"/>
                      </a:lnTo>
                      <a:lnTo>
                        <a:pt x="2306" y="13256"/>
                      </a:lnTo>
                      <a:lnTo>
                        <a:pt x="2306" y="13256"/>
                      </a:lnTo>
                      <a:lnTo>
                        <a:pt x="2306" y="13256"/>
                      </a:lnTo>
                      <a:lnTo>
                        <a:pt x="2306" y="13256"/>
                      </a:lnTo>
                      <a:lnTo>
                        <a:pt x="2306" y="13256"/>
                      </a:lnTo>
                      <a:lnTo>
                        <a:pt x="2306" y="13256"/>
                      </a:lnTo>
                      <a:lnTo>
                        <a:pt x="2306" y="13256"/>
                      </a:lnTo>
                      <a:lnTo>
                        <a:pt x="2306" y="13256"/>
                      </a:lnTo>
                      <a:lnTo>
                        <a:pt x="2354" y="13208"/>
                      </a:lnTo>
                      <a:lnTo>
                        <a:pt x="2354" y="13208"/>
                      </a:lnTo>
                      <a:lnTo>
                        <a:pt x="2354" y="13208"/>
                      </a:lnTo>
                      <a:lnTo>
                        <a:pt x="2354" y="13208"/>
                      </a:lnTo>
                      <a:lnTo>
                        <a:pt x="2354" y="13208"/>
                      </a:lnTo>
                      <a:lnTo>
                        <a:pt x="2354" y="13208"/>
                      </a:lnTo>
                      <a:lnTo>
                        <a:pt x="2354" y="13208"/>
                      </a:lnTo>
                      <a:lnTo>
                        <a:pt x="2354" y="13208"/>
                      </a:lnTo>
                      <a:lnTo>
                        <a:pt x="2834" y="12583"/>
                      </a:lnTo>
                      <a:lnTo>
                        <a:pt x="3315" y="11959"/>
                      </a:lnTo>
                      <a:lnTo>
                        <a:pt x="3843" y="11431"/>
                      </a:lnTo>
                      <a:lnTo>
                        <a:pt x="4371" y="10903"/>
                      </a:lnTo>
                      <a:lnTo>
                        <a:pt x="4371" y="10903"/>
                      </a:lnTo>
                      <a:lnTo>
                        <a:pt x="4131" y="9942"/>
                      </a:lnTo>
                      <a:lnTo>
                        <a:pt x="3939" y="8982"/>
                      </a:lnTo>
                      <a:lnTo>
                        <a:pt x="3795" y="8069"/>
                      </a:lnTo>
                      <a:lnTo>
                        <a:pt x="3747" y="7157"/>
                      </a:lnTo>
                      <a:lnTo>
                        <a:pt x="3699" y="6340"/>
                      </a:lnTo>
                      <a:lnTo>
                        <a:pt x="3699" y="5524"/>
                      </a:lnTo>
                      <a:lnTo>
                        <a:pt x="3747" y="4755"/>
                      </a:lnTo>
                      <a:lnTo>
                        <a:pt x="3795" y="4035"/>
                      </a:lnTo>
                      <a:lnTo>
                        <a:pt x="3987" y="2738"/>
                      </a:lnTo>
                      <a:lnTo>
                        <a:pt x="4275" y="1586"/>
                      </a:lnTo>
                      <a:lnTo>
                        <a:pt x="4515" y="673"/>
                      </a:lnTo>
                      <a:lnTo>
                        <a:pt x="4755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33" name="Google Shape;3333;p47"/>
                <p:cNvSpPr/>
                <p:nvPr/>
              </p:nvSpPr>
              <p:spPr>
                <a:xfrm>
                  <a:off x="4211000" y="2398825"/>
                  <a:ext cx="196925" cy="9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7" h="3939" extrusionOk="0">
                      <a:moveTo>
                        <a:pt x="5715" y="1"/>
                      </a:moveTo>
                      <a:lnTo>
                        <a:pt x="5091" y="49"/>
                      </a:lnTo>
                      <a:lnTo>
                        <a:pt x="4515" y="145"/>
                      </a:lnTo>
                      <a:lnTo>
                        <a:pt x="3890" y="289"/>
                      </a:lnTo>
                      <a:lnTo>
                        <a:pt x="3314" y="433"/>
                      </a:lnTo>
                      <a:lnTo>
                        <a:pt x="2258" y="817"/>
                      </a:lnTo>
                      <a:lnTo>
                        <a:pt x="1345" y="1250"/>
                      </a:lnTo>
                      <a:lnTo>
                        <a:pt x="625" y="1586"/>
                      </a:lnTo>
                      <a:lnTo>
                        <a:pt x="0" y="1970"/>
                      </a:lnTo>
                      <a:lnTo>
                        <a:pt x="385" y="3939"/>
                      </a:lnTo>
                      <a:lnTo>
                        <a:pt x="1153" y="3603"/>
                      </a:lnTo>
                      <a:lnTo>
                        <a:pt x="2017" y="3267"/>
                      </a:lnTo>
                      <a:lnTo>
                        <a:pt x="2882" y="2978"/>
                      </a:lnTo>
                      <a:lnTo>
                        <a:pt x="3794" y="2738"/>
                      </a:lnTo>
                      <a:lnTo>
                        <a:pt x="5571" y="2306"/>
                      </a:lnTo>
                      <a:lnTo>
                        <a:pt x="7012" y="2066"/>
                      </a:lnTo>
                      <a:lnTo>
                        <a:pt x="7204" y="2018"/>
                      </a:lnTo>
                      <a:lnTo>
                        <a:pt x="7396" y="1922"/>
                      </a:lnTo>
                      <a:lnTo>
                        <a:pt x="7540" y="1778"/>
                      </a:lnTo>
                      <a:lnTo>
                        <a:pt x="7684" y="1634"/>
                      </a:lnTo>
                      <a:lnTo>
                        <a:pt x="7781" y="1490"/>
                      </a:lnTo>
                      <a:lnTo>
                        <a:pt x="7829" y="1298"/>
                      </a:lnTo>
                      <a:lnTo>
                        <a:pt x="7877" y="1105"/>
                      </a:lnTo>
                      <a:lnTo>
                        <a:pt x="7877" y="865"/>
                      </a:lnTo>
                      <a:lnTo>
                        <a:pt x="7732" y="577"/>
                      </a:lnTo>
                      <a:lnTo>
                        <a:pt x="7540" y="289"/>
                      </a:lnTo>
                      <a:lnTo>
                        <a:pt x="7300" y="97"/>
                      </a:lnTo>
                      <a:lnTo>
                        <a:pt x="6964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34" name="Google Shape;3334;p47"/>
                <p:cNvSpPr/>
                <p:nvPr/>
              </p:nvSpPr>
              <p:spPr>
                <a:xfrm>
                  <a:off x="4422300" y="2338800"/>
                  <a:ext cx="145300" cy="1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2" h="5044" extrusionOk="0">
                      <a:moveTo>
                        <a:pt x="3363" y="1"/>
                      </a:moveTo>
                      <a:lnTo>
                        <a:pt x="3123" y="145"/>
                      </a:lnTo>
                      <a:lnTo>
                        <a:pt x="2834" y="337"/>
                      </a:lnTo>
                      <a:lnTo>
                        <a:pt x="2498" y="625"/>
                      </a:lnTo>
                      <a:lnTo>
                        <a:pt x="2210" y="961"/>
                      </a:lnTo>
                      <a:lnTo>
                        <a:pt x="1922" y="1345"/>
                      </a:lnTo>
                      <a:lnTo>
                        <a:pt x="1298" y="2162"/>
                      </a:lnTo>
                      <a:lnTo>
                        <a:pt x="769" y="2978"/>
                      </a:lnTo>
                      <a:lnTo>
                        <a:pt x="385" y="3699"/>
                      </a:lnTo>
                      <a:lnTo>
                        <a:pt x="1" y="4419"/>
                      </a:lnTo>
                      <a:lnTo>
                        <a:pt x="4179" y="5043"/>
                      </a:lnTo>
                      <a:lnTo>
                        <a:pt x="4515" y="4707"/>
                      </a:lnTo>
                      <a:lnTo>
                        <a:pt x="4899" y="4323"/>
                      </a:lnTo>
                      <a:lnTo>
                        <a:pt x="5284" y="3891"/>
                      </a:lnTo>
                      <a:lnTo>
                        <a:pt x="5572" y="3362"/>
                      </a:lnTo>
                      <a:lnTo>
                        <a:pt x="5716" y="3122"/>
                      </a:lnTo>
                      <a:lnTo>
                        <a:pt x="5812" y="2882"/>
                      </a:lnTo>
                      <a:lnTo>
                        <a:pt x="5812" y="2642"/>
                      </a:lnTo>
                      <a:lnTo>
                        <a:pt x="5764" y="2402"/>
                      </a:lnTo>
                      <a:lnTo>
                        <a:pt x="5668" y="2210"/>
                      </a:lnTo>
                      <a:lnTo>
                        <a:pt x="5524" y="2018"/>
                      </a:lnTo>
                      <a:lnTo>
                        <a:pt x="5284" y="1874"/>
                      </a:lnTo>
                      <a:lnTo>
                        <a:pt x="5044" y="1778"/>
                      </a:lnTo>
                      <a:lnTo>
                        <a:pt x="4803" y="1730"/>
                      </a:lnTo>
                      <a:lnTo>
                        <a:pt x="4563" y="1730"/>
                      </a:lnTo>
                      <a:lnTo>
                        <a:pt x="4035" y="1778"/>
                      </a:lnTo>
                      <a:lnTo>
                        <a:pt x="3555" y="1874"/>
                      </a:lnTo>
                      <a:lnTo>
                        <a:pt x="3123" y="2066"/>
                      </a:lnTo>
                      <a:lnTo>
                        <a:pt x="2786" y="2258"/>
                      </a:lnTo>
                      <a:lnTo>
                        <a:pt x="2498" y="2450"/>
                      </a:lnTo>
                      <a:lnTo>
                        <a:pt x="2498" y="2450"/>
                      </a:lnTo>
                      <a:lnTo>
                        <a:pt x="2834" y="2066"/>
                      </a:lnTo>
                      <a:lnTo>
                        <a:pt x="3171" y="1682"/>
                      </a:lnTo>
                      <a:lnTo>
                        <a:pt x="3555" y="1249"/>
                      </a:lnTo>
                      <a:lnTo>
                        <a:pt x="3843" y="817"/>
                      </a:lnTo>
                      <a:lnTo>
                        <a:pt x="3939" y="577"/>
                      </a:lnTo>
                      <a:lnTo>
                        <a:pt x="3987" y="433"/>
                      </a:lnTo>
                      <a:lnTo>
                        <a:pt x="4035" y="241"/>
                      </a:lnTo>
                      <a:lnTo>
                        <a:pt x="3939" y="97"/>
                      </a:lnTo>
                      <a:lnTo>
                        <a:pt x="3843" y="49"/>
                      </a:lnTo>
                      <a:lnTo>
                        <a:pt x="3651" y="1"/>
                      </a:lnTo>
                      <a:close/>
                    </a:path>
                  </a:pathLst>
                </a:custGeom>
                <a:solidFill>
                  <a:srgbClr val="210A0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B861D1E-D7DC-8E44-9223-0F8C35CF0E3D}"/>
              </a:ext>
            </a:extLst>
          </p:cNvPr>
          <p:cNvSpPr txBox="1"/>
          <p:nvPr/>
        </p:nvSpPr>
        <p:spPr>
          <a:xfrm>
            <a:off x="1137119" y="352432"/>
            <a:ext cx="7031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400" b="1" dirty="0" err="1">
                <a:latin typeface="HP001 4 hàng" panose="020B0603050302020204" pitchFamily="34" charset="77"/>
              </a:rPr>
              <a:t>Các</a:t>
            </a:r>
            <a:r>
              <a:rPr lang="nl-NL" sz="2400" b="1" dirty="0">
                <a:latin typeface="HP001 4 hàng" panose="020B0603050302020204" pitchFamily="34" charset="77"/>
              </a:rPr>
              <a:t> con </a:t>
            </a:r>
            <a:r>
              <a:rPr lang="nl-NL" sz="2400" b="1" dirty="0" err="1">
                <a:latin typeface="HP001 4 hàng" panose="020B0603050302020204" pitchFamily="34" charset="77"/>
              </a:rPr>
              <a:t>biết</a:t>
            </a:r>
            <a:r>
              <a:rPr lang="nl-NL" sz="2400" b="1" dirty="0">
                <a:latin typeface="HP001 4 hàng" panose="020B0603050302020204" pitchFamily="34" charset="77"/>
              </a:rPr>
              <a:t> </a:t>
            </a:r>
            <a:r>
              <a:rPr lang="nl-NL" sz="2400" b="1" dirty="0" err="1">
                <a:latin typeface="HP001 4 hàng" panose="020B0603050302020204" pitchFamily="34" charset="77"/>
              </a:rPr>
              <a:t>những</a:t>
            </a:r>
            <a:r>
              <a:rPr lang="nl-NL" sz="2400" b="1" dirty="0">
                <a:latin typeface="HP001 4 hàng" panose="020B0603050302020204" pitchFamily="34" charset="77"/>
              </a:rPr>
              <a:t> </a:t>
            </a:r>
            <a:r>
              <a:rPr lang="nl-NL" sz="2400" b="1" dirty="0" err="1">
                <a:latin typeface="HP001 4 hàng" panose="020B0603050302020204" pitchFamily="34" charset="77"/>
              </a:rPr>
              <a:t>ứng</a:t>
            </a:r>
            <a:r>
              <a:rPr lang="nl-NL" sz="2400" b="1" dirty="0">
                <a:latin typeface="HP001 4 hàng" panose="020B0603050302020204" pitchFamily="34" charset="77"/>
              </a:rPr>
              <a:t> </a:t>
            </a:r>
            <a:r>
              <a:rPr lang="nl-NL" sz="2400" b="1" dirty="0" err="1">
                <a:latin typeface="HP001 4 hàng" panose="020B0603050302020204" pitchFamily="34" charset="77"/>
              </a:rPr>
              <a:t>dụng</a:t>
            </a:r>
            <a:r>
              <a:rPr lang="nl-NL" sz="2400" b="1" dirty="0">
                <a:latin typeface="HP001 4 hàng" panose="020B0603050302020204" pitchFamily="34" charset="77"/>
              </a:rPr>
              <a:t> </a:t>
            </a:r>
            <a:r>
              <a:rPr lang="nl-NL" sz="2400" b="1" dirty="0" err="1">
                <a:latin typeface="HP001 4 hàng" panose="020B0603050302020204" pitchFamily="34" charset="77"/>
              </a:rPr>
              <a:t>nào</a:t>
            </a:r>
            <a:r>
              <a:rPr lang="nl-NL" sz="2400" b="1" dirty="0">
                <a:latin typeface="HP001 4 hàng" panose="020B0603050302020204" pitchFamily="34" charset="77"/>
              </a:rPr>
              <a:t> </a:t>
            </a:r>
            <a:r>
              <a:rPr lang="nl-NL" sz="2400" b="1" dirty="0" err="1">
                <a:latin typeface="HP001 4 hàng" panose="020B0603050302020204" pitchFamily="34" charset="77"/>
              </a:rPr>
              <a:t>của</a:t>
            </a:r>
            <a:r>
              <a:rPr lang="nl-NL" sz="2400" b="1" dirty="0">
                <a:latin typeface="HP001 4 hàng" panose="020B0603050302020204" pitchFamily="34" charset="77"/>
              </a:rPr>
              <a:t> </a:t>
            </a:r>
            <a:r>
              <a:rPr lang="nl-NL" sz="2400" b="1" dirty="0" err="1">
                <a:latin typeface="HP001 4 hàng" panose="020B0603050302020204" pitchFamily="34" charset="77"/>
              </a:rPr>
              <a:t>bóng</a:t>
            </a:r>
            <a:r>
              <a:rPr lang="nl-NL" sz="2400" b="1" dirty="0">
                <a:latin typeface="HP001 4 hàng" panose="020B0603050302020204" pitchFamily="34" charset="77"/>
              </a:rPr>
              <a:t> </a:t>
            </a:r>
            <a:r>
              <a:rPr lang="nl-NL" sz="2400" b="1" dirty="0" err="1">
                <a:latin typeface="HP001 4 hàng" panose="020B0603050302020204" pitchFamily="34" charset="77"/>
              </a:rPr>
              <a:t>tối</a:t>
            </a:r>
            <a:r>
              <a:rPr lang="nl-NL" sz="2400" b="1" dirty="0">
                <a:latin typeface="HP001 4 hàng" panose="020B0603050302020204" pitchFamily="34" charset="77"/>
              </a:rPr>
              <a:t>?</a:t>
            </a:r>
            <a:r>
              <a:rPr lang="en-VN" sz="2400" b="1" dirty="0">
                <a:latin typeface="HP001 4 hàng" panose="020B0603050302020204" pitchFamily="34" charset="77"/>
              </a:rPr>
              <a:t> </a:t>
            </a:r>
          </a:p>
        </p:txBody>
      </p:sp>
      <p:pic>
        <p:nvPicPr>
          <p:cNvPr id="2" name="Online Media 1" descr="Hand Shadows Show">
            <a:hlinkClick r:id="" action="ppaction://media"/>
            <a:extLst>
              <a:ext uri="{FF2B5EF4-FFF2-40B4-BE49-F238E27FC236}">
                <a16:creationId xmlns:a16="http://schemas.microsoft.com/office/drawing/2014/main" id="{9DB6D4DB-298E-C747-B06D-638E6447847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92791" y="1567681"/>
            <a:ext cx="5910462" cy="33394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1" name="Google Shape;5631;p77"/>
          <p:cNvGrpSpPr/>
          <p:nvPr/>
        </p:nvGrpSpPr>
        <p:grpSpPr>
          <a:xfrm flipH="1">
            <a:off x="4099736" y="2165350"/>
            <a:ext cx="4225270" cy="2703843"/>
            <a:chOff x="4908575" y="2482875"/>
            <a:chExt cx="654350" cy="403450"/>
          </a:xfrm>
        </p:grpSpPr>
        <p:sp>
          <p:nvSpPr>
            <p:cNvPr id="5632" name="Google Shape;5632;p77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extrusionOk="0">
                  <a:moveTo>
                    <a:pt x="11142" y="1"/>
                  </a:moveTo>
                  <a:lnTo>
                    <a:pt x="10326" y="97"/>
                  </a:lnTo>
                  <a:lnTo>
                    <a:pt x="9990" y="145"/>
                  </a:lnTo>
                  <a:lnTo>
                    <a:pt x="9654" y="241"/>
                  </a:lnTo>
                  <a:lnTo>
                    <a:pt x="9077" y="529"/>
                  </a:lnTo>
                  <a:lnTo>
                    <a:pt x="8597" y="817"/>
                  </a:lnTo>
                  <a:lnTo>
                    <a:pt x="8165" y="1201"/>
                  </a:lnTo>
                  <a:lnTo>
                    <a:pt x="7781" y="1634"/>
                  </a:lnTo>
                  <a:lnTo>
                    <a:pt x="7444" y="2066"/>
                  </a:lnTo>
                  <a:lnTo>
                    <a:pt x="7156" y="2498"/>
                  </a:lnTo>
                  <a:lnTo>
                    <a:pt x="6916" y="2930"/>
                  </a:lnTo>
                  <a:lnTo>
                    <a:pt x="6724" y="3410"/>
                  </a:lnTo>
                  <a:lnTo>
                    <a:pt x="6388" y="4275"/>
                  </a:lnTo>
                  <a:lnTo>
                    <a:pt x="6244" y="4995"/>
                  </a:lnTo>
                  <a:lnTo>
                    <a:pt x="6148" y="5668"/>
                  </a:lnTo>
                  <a:lnTo>
                    <a:pt x="5571" y="5524"/>
                  </a:lnTo>
                  <a:lnTo>
                    <a:pt x="4995" y="5379"/>
                  </a:lnTo>
                  <a:lnTo>
                    <a:pt x="4275" y="5283"/>
                  </a:lnTo>
                  <a:lnTo>
                    <a:pt x="3458" y="5235"/>
                  </a:lnTo>
                  <a:lnTo>
                    <a:pt x="2690" y="5235"/>
                  </a:lnTo>
                  <a:lnTo>
                    <a:pt x="2354" y="5283"/>
                  </a:lnTo>
                  <a:lnTo>
                    <a:pt x="2018" y="5379"/>
                  </a:lnTo>
                  <a:lnTo>
                    <a:pt x="1681" y="5476"/>
                  </a:lnTo>
                  <a:lnTo>
                    <a:pt x="1441" y="5668"/>
                  </a:lnTo>
                  <a:lnTo>
                    <a:pt x="1201" y="5860"/>
                  </a:lnTo>
                  <a:lnTo>
                    <a:pt x="1009" y="6148"/>
                  </a:lnTo>
                  <a:lnTo>
                    <a:pt x="817" y="6436"/>
                  </a:lnTo>
                  <a:lnTo>
                    <a:pt x="673" y="6772"/>
                  </a:lnTo>
                  <a:lnTo>
                    <a:pt x="385" y="7541"/>
                  </a:lnTo>
                  <a:lnTo>
                    <a:pt x="193" y="8357"/>
                  </a:lnTo>
                  <a:lnTo>
                    <a:pt x="48" y="9125"/>
                  </a:lnTo>
                  <a:lnTo>
                    <a:pt x="0" y="9846"/>
                  </a:lnTo>
                  <a:lnTo>
                    <a:pt x="0" y="10374"/>
                  </a:lnTo>
                  <a:lnTo>
                    <a:pt x="48" y="10662"/>
                  </a:lnTo>
                  <a:lnTo>
                    <a:pt x="145" y="10710"/>
                  </a:lnTo>
                  <a:lnTo>
                    <a:pt x="385" y="10806"/>
                  </a:lnTo>
                  <a:lnTo>
                    <a:pt x="1201" y="10950"/>
                  </a:lnTo>
                  <a:lnTo>
                    <a:pt x="3987" y="11383"/>
                  </a:lnTo>
                  <a:lnTo>
                    <a:pt x="7973" y="11863"/>
                  </a:lnTo>
                  <a:lnTo>
                    <a:pt x="12535" y="12439"/>
                  </a:lnTo>
                  <a:lnTo>
                    <a:pt x="21035" y="13352"/>
                  </a:lnTo>
                  <a:lnTo>
                    <a:pt x="23917" y="13640"/>
                  </a:lnTo>
                  <a:lnTo>
                    <a:pt x="24733" y="13688"/>
                  </a:lnTo>
                  <a:lnTo>
                    <a:pt x="25070" y="13688"/>
                  </a:lnTo>
                  <a:lnTo>
                    <a:pt x="25118" y="13640"/>
                  </a:lnTo>
                  <a:lnTo>
                    <a:pt x="25166" y="13496"/>
                  </a:lnTo>
                  <a:lnTo>
                    <a:pt x="25262" y="13015"/>
                  </a:lnTo>
                  <a:lnTo>
                    <a:pt x="25358" y="12343"/>
                  </a:lnTo>
                  <a:lnTo>
                    <a:pt x="25454" y="11575"/>
                  </a:lnTo>
                  <a:lnTo>
                    <a:pt x="25454" y="10710"/>
                  </a:lnTo>
                  <a:lnTo>
                    <a:pt x="25454" y="9942"/>
                  </a:lnTo>
                  <a:lnTo>
                    <a:pt x="25358" y="9270"/>
                  </a:lnTo>
                  <a:lnTo>
                    <a:pt x="25310" y="8981"/>
                  </a:lnTo>
                  <a:lnTo>
                    <a:pt x="25262" y="8789"/>
                  </a:lnTo>
                  <a:lnTo>
                    <a:pt x="25118" y="8597"/>
                  </a:lnTo>
                  <a:lnTo>
                    <a:pt x="25022" y="8453"/>
                  </a:lnTo>
                  <a:lnTo>
                    <a:pt x="24685" y="8165"/>
                  </a:lnTo>
                  <a:lnTo>
                    <a:pt x="24253" y="7973"/>
                  </a:lnTo>
                  <a:lnTo>
                    <a:pt x="23869" y="7781"/>
                  </a:lnTo>
                  <a:lnTo>
                    <a:pt x="23149" y="7589"/>
                  </a:lnTo>
                  <a:lnTo>
                    <a:pt x="22860" y="7541"/>
                  </a:lnTo>
                  <a:lnTo>
                    <a:pt x="22908" y="7060"/>
                  </a:lnTo>
                  <a:lnTo>
                    <a:pt x="23005" y="6004"/>
                  </a:lnTo>
                  <a:lnTo>
                    <a:pt x="23053" y="5331"/>
                  </a:lnTo>
                  <a:lnTo>
                    <a:pt x="23053" y="4659"/>
                  </a:lnTo>
                  <a:lnTo>
                    <a:pt x="23005" y="3987"/>
                  </a:lnTo>
                  <a:lnTo>
                    <a:pt x="22908" y="3410"/>
                  </a:lnTo>
                  <a:lnTo>
                    <a:pt x="22860" y="3314"/>
                  </a:lnTo>
                  <a:lnTo>
                    <a:pt x="22716" y="3170"/>
                  </a:lnTo>
                  <a:lnTo>
                    <a:pt x="22380" y="2834"/>
                  </a:lnTo>
                  <a:lnTo>
                    <a:pt x="21804" y="2498"/>
                  </a:lnTo>
                  <a:lnTo>
                    <a:pt x="21132" y="2162"/>
                  </a:lnTo>
                  <a:lnTo>
                    <a:pt x="20315" y="1826"/>
                  </a:lnTo>
                  <a:lnTo>
                    <a:pt x="19403" y="1489"/>
                  </a:lnTo>
                  <a:lnTo>
                    <a:pt x="18394" y="1201"/>
                  </a:lnTo>
                  <a:lnTo>
                    <a:pt x="17338" y="865"/>
                  </a:lnTo>
                  <a:lnTo>
                    <a:pt x="16233" y="625"/>
                  </a:lnTo>
                  <a:lnTo>
                    <a:pt x="15128" y="385"/>
                  </a:lnTo>
                  <a:lnTo>
                    <a:pt x="14072" y="193"/>
                  </a:lnTo>
                  <a:lnTo>
                    <a:pt x="13015" y="49"/>
                  </a:lnTo>
                  <a:lnTo>
                    <a:pt x="1200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77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fill="none" extrusionOk="0">
                  <a:moveTo>
                    <a:pt x="6148" y="5668"/>
                  </a:moveTo>
                  <a:lnTo>
                    <a:pt x="6148" y="5668"/>
                  </a:lnTo>
                  <a:lnTo>
                    <a:pt x="6244" y="4995"/>
                  </a:lnTo>
                  <a:lnTo>
                    <a:pt x="6388" y="4275"/>
                  </a:lnTo>
                  <a:lnTo>
                    <a:pt x="6724" y="3410"/>
                  </a:lnTo>
                  <a:lnTo>
                    <a:pt x="6916" y="2930"/>
                  </a:lnTo>
                  <a:lnTo>
                    <a:pt x="7156" y="2498"/>
                  </a:lnTo>
                  <a:lnTo>
                    <a:pt x="7444" y="2066"/>
                  </a:lnTo>
                  <a:lnTo>
                    <a:pt x="7781" y="1634"/>
                  </a:lnTo>
                  <a:lnTo>
                    <a:pt x="8165" y="1201"/>
                  </a:lnTo>
                  <a:lnTo>
                    <a:pt x="8597" y="817"/>
                  </a:lnTo>
                  <a:lnTo>
                    <a:pt x="9077" y="529"/>
                  </a:lnTo>
                  <a:lnTo>
                    <a:pt x="9654" y="241"/>
                  </a:lnTo>
                  <a:lnTo>
                    <a:pt x="9654" y="241"/>
                  </a:lnTo>
                  <a:lnTo>
                    <a:pt x="9990" y="145"/>
                  </a:lnTo>
                  <a:lnTo>
                    <a:pt x="10326" y="97"/>
                  </a:lnTo>
                  <a:lnTo>
                    <a:pt x="11142" y="1"/>
                  </a:lnTo>
                  <a:lnTo>
                    <a:pt x="12007" y="1"/>
                  </a:lnTo>
                  <a:lnTo>
                    <a:pt x="13015" y="49"/>
                  </a:lnTo>
                  <a:lnTo>
                    <a:pt x="14072" y="193"/>
                  </a:lnTo>
                  <a:lnTo>
                    <a:pt x="15128" y="385"/>
                  </a:lnTo>
                  <a:lnTo>
                    <a:pt x="16233" y="625"/>
                  </a:lnTo>
                  <a:lnTo>
                    <a:pt x="17338" y="865"/>
                  </a:lnTo>
                  <a:lnTo>
                    <a:pt x="18394" y="1201"/>
                  </a:lnTo>
                  <a:lnTo>
                    <a:pt x="19403" y="1489"/>
                  </a:lnTo>
                  <a:lnTo>
                    <a:pt x="20315" y="1826"/>
                  </a:lnTo>
                  <a:lnTo>
                    <a:pt x="21132" y="2162"/>
                  </a:lnTo>
                  <a:lnTo>
                    <a:pt x="21804" y="2498"/>
                  </a:lnTo>
                  <a:lnTo>
                    <a:pt x="22380" y="2834"/>
                  </a:lnTo>
                  <a:lnTo>
                    <a:pt x="22716" y="3170"/>
                  </a:lnTo>
                  <a:lnTo>
                    <a:pt x="22860" y="3314"/>
                  </a:lnTo>
                  <a:lnTo>
                    <a:pt x="22908" y="3410"/>
                  </a:lnTo>
                  <a:lnTo>
                    <a:pt x="22908" y="3410"/>
                  </a:lnTo>
                  <a:lnTo>
                    <a:pt x="23005" y="3987"/>
                  </a:lnTo>
                  <a:lnTo>
                    <a:pt x="23053" y="4659"/>
                  </a:lnTo>
                  <a:lnTo>
                    <a:pt x="23053" y="5331"/>
                  </a:lnTo>
                  <a:lnTo>
                    <a:pt x="23005" y="6004"/>
                  </a:lnTo>
                  <a:lnTo>
                    <a:pt x="22908" y="7060"/>
                  </a:lnTo>
                  <a:lnTo>
                    <a:pt x="22860" y="7541"/>
                  </a:lnTo>
                  <a:lnTo>
                    <a:pt x="22860" y="7541"/>
                  </a:lnTo>
                  <a:lnTo>
                    <a:pt x="23149" y="7589"/>
                  </a:lnTo>
                  <a:lnTo>
                    <a:pt x="23869" y="7781"/>
                  </a:lnTo>
                  <a:lnTo>
                    <a:pt x="24253" y="7973"/>
                  </a:lnTo>
                  <a:lnTo>
                    <a:pt x="24685" y="8165"/>
                  </a:lnTo>
                  <a:lnTo>
                    <a:pt x="25022" y="8453"/>
                  </a:lnTo>
                  <a:lnTo>
                    <a:pt x="25118" y="8597"/>
                  </a:lnTo>
                  <a:lnTo>
                    <a:pt x="25262" y="8789"/>
                  </a:lnTo>
                  <a:lnTo>
                    <a:pt x="25262" y="8789"/>
                  </a:lnTo>
                  <a:lnTo>
                    <a:pt x="25310" y="8981"/>
                  </a:lnTo>
                  <a:lnTo>
                    <a:pt x="25358" y="9270"/>
                  </a:lnTo>
                  <a:lnTo>
                    <a:pt x="25454" y="9942"/>
                  </a:lnTo>
                  <a:lnTo>
                    <a:pt x="25454" y="10710"/>
                  </a:lnTo>
                  <a:lnTo>
                    <a:pt x="25454" y="11575"/>
                  </a:lnTo>
                  <a:lnTo>
                    <a:pt x="25358" y="12343"/>
                  </a:lnTo>
                  <a:lnTo>
                    <a:pt x="25262" y="13015"/>
                  </a:lnTo>
                  <a:lnTo>
                    <a:pt x="25166" y="13496"/>
                  </a:lnTo>
                  <a:lnTo>
                    <a:pt x="25118" y="13640"/>
                  </a:lnTo>
                  <a:lnTo>
                    <a:pt x="25070" y="13688"/>
                  </a:lnTo>
                  <a:lnTo>
                    <a:pt x="25070" y="13688"/>
                  </a:lnTo>
                  <a:lnTo>
                    <a:pt x="24733" y="13688"/>
                  </a:lnTo>
                  <a:lnTo>
                    <a:pt x="23917" y="13640"/>
                  </a:lnTo>
                  <a:lnTo>
                    <a:pt x="21035" y="13352"/>
                  </a:lnTo>
                  <a:lnTo>
                    <a:pt x="12535" y="12439"/>
                  </a:lnTo>
                  <a:lnTo>
                    <a:pt x="7973" y="11863"/>
                  </a:lnTo>
                  <a:lnTo>
                    <a:pt x="3987" y="11383"/>
                  </a:lnTo>
                  <a:lnTo>
                    <a:pt x="1201" y="10950"/>
                  </a:lnTo>
                  <a:lnTo>
                    <a:pt x="385" y="10806"/>
                  </a:lnTo>
                  <a:lnTo>
                    <a:pt x="145" y="10710"/>
                  </a:lnTo>
                  <a:lnTo>
                    <a:pt x="48" y="10662"/>
                  </a:lnTo>
                  <a:lnTo>
                    <a:pt x="48" y="10662"/>
                  </a:lnTo>
                  <a:lnTo>
                    <a:pt x="0" y="10374"/>
                  </a:lnTo>
                  <a:lnTo>
                    <a:pt x="0" y="9846"/>
                  </a:lnTo>
                  <a:lnTo>
                    <a:pt x="48" y="9125"/>
                  </a:lnTo>
                  <a:lnTo>
                    <a:pt x="193" y="8357"/>
                  </a:lnTo>
                  <a:lnTo>
                    <a:pt x="385" y="7541"/>
                  </a:lnTo>
                  <a:lnTo>
                    <a:pt x="673" y="6772"/>
                  </a:lnTo>
                  <a:lnTo>
                    <a:pt x="817" y="6436"/>
                  </a:lnTo>
                  <a:lnTo>
                    <a:pt x="1009" y="6148"/>
                  </a:lnTo>
                  <a:lnTo>
                    <a:pt x="1201" y="5860"/>
                  </a:lnTo>
                  <a:lnTo>
                    <a:pt x="1441" y="5668"/>
                  </a:lnTo>
                  <a:lnTo>
                    <a:pt x="1441" y="5668"/>
                  </a:lnTo>
                  <a:lnTo>
                    <a:pt x="1681" y="5476"/>
                  </a:lnTo>
                  <a:lnTo>
                    <a:pt x="2018" y="5379"/>
                  </a:lnTo>
                  <a:lnTo>
                    <a:pt x="2354" y="5283"/>
                  </a:lnTo>
                  <a:lnTo>
                    <a:pt x="2690" y="5235"/>
                  </a:lnTo>
                  <a:lnTo>
                    <a:pt x="3458" y="5235"/>
                  </a:lnTo>
                  <a:lnTo>
                    <a:pt x="4275" y="5283"/>
                  </a:lnTo>
                  <a:lnTo>
                    <a:pt x="4995" y="5379"/>
                  </a:lnTo>
                  <a:lnTo>
                    <a:pt x="5571" y="5524"/>
                  </a:lnTo>
                  <a:lnTo>
                    <a:pt x="6148" y="56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77"/>
            <p:cNvSpPr/>
            <p:nvPr/>
          </p:nvSpPr>
          <p:spPr>
            <a:xfrm>
              <a:off x="5211125" y="2683375"/>
              <a:ext cx="50450" cy="18050"/>
            </a:xfrm>
            <a:custGeom>
              <a:avLst/>
              <a:gdLst/>
              <a:ahLst/>
              <a:cxnLst/>
              <a:rect l="l" t="t" r="r" b="b"/>
              <a:pathLst>
                <a:path w="2018" h="722" extrusionOk="0">
                  <a:moveTo>
                    <a:pt x="625" y="1"/>
                  </a:moveTo>
                  <a:lnTo>
                    <a:pt x="289" y="49"/>
                  </a:lnTo>
                  <a:lnTo>
                    <a:pt x="96" y="97"/>
                  </a:lnTo>
                  <a:lnTo>
                    <a:pt x="0" y="145"/>
                  </a:lnTo>
                  <a:lnTo>
                    <a:pt x="0" y="193"/>
                  </a:lnTo>
                  <a:lnTo>
                    <a:pt x="0" y="289"/>
                  </a:lnTo>
                  <a:lnTo>
                    <a:pt x="48" y="385"/>
                  </a:lnTo>
                  <a:lnTo>
                    <a:pt x="289" y="529"/>
                  </a:lnTo>
                  <a:lnTo>
                    <a:pt x="625" y="625"/>
                  </a:lnTo>
                  <a:lnTo>
                    <a:pt x="1009" y="721"/>
                  </a:lnTo>
                  <a:lnTo>
                    <a:pt x="1393" y="721"/>
                  </a:lnTo>
                  <a:lnTo>
                    <a:pt x="1729" y="673"/>
                  </a:lnTo>
                  <a:lnTo>
                    <a:pt x="1873" y="625"/>
                  </a:lnTo>
                  <a:lnTo>
                    <a:pt x="1969" y="577"/>
                  </a:lnTo>
                  <a:lnTo>
                    <a:pt x="2017" y="481"/>
                  </a:lnTo>
                  <a:lnTo>
                    <a:pt x="2017" y="385"/>
                  </a:lnTo>
                  <a:lnTo>
                    <a:pt x="2017" y="337"/>
                  </a:lnTo>
                  <a:lnTo>
                    <a:pt x="1921" y="289"/>
                  </a:lnTo>
                  <a:lnTo>
                    <a:pt x="1681" y="193"/>
                  </a:lnTo>
                  <a:lnTo>
                    <a:pt x="1345" y="97"/>
                  </a:lnTo>
                  <a:lnTo>
                    <a:pt x="1009" y="49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77"/>
            <p:cNvSpPr/>
            <p:nvPr/>
          </p:nvSpPr>
          <p:spPr>
            <a:xfrm>
              <a:off x="5380400" y="2699000"/>
              <a:ext cx="44450" cy="15625"/>
            </a:xfrm>
            <a:custGeom>
              <a:avLst/>
              <a:gdLst/>
              <a:ahLst/>
              <a:cxnLst/>
              <a:rect l="l" t="t" r="r" b="b"/>
              <a:pathLst>
                <a:path w="1778" h="625" extrusionOk="0">
                  <a:moveTo>
                    <a:pt x="289" y="0"/>
                  </a:moveTo>
                  <a:lnTo>
                    <a:pt x="97" y="48"/>
                  </a:lnTo>
                  <a:lnTo>
                    <a:pt x="49" y="96"/>
                  </a:lnTo>
                  <a:lnTo>
                    <a:pt x="1" y="144"/>
                  </a:lnTo>
                  <a:lnTo>
                    <a:pt x="1" y="240"/>
                  </a:lnTo>
                  <a:lnTo>
                    <a:pt x="49" y="288"/>
                  </a:lnTo>
                  <a:lnTo>
                    <a:pt x="289" y="432"/>
                  </a:lnTo>
                  <a:lnTo>
                    <a:pt x="577" y="528"/>
                  </a:lnTo>
                  <a:lnTo>
                    <a:pt x="913" y="576"/>
                  </a:lnTo>
                  <a:lnTo>
                    <a:pt x="1250" y="625"/>
                  </a:lnTo>
                  <a:lnTo>
                    <a:pt x="1538" y="576"/>
                  </a:lnTo>
                  <a:lnTo>
                    <a:pt x="1730" y="480"/>
                  </a:lnTo>
                  <a:lnTo>
                    <a:pt x="1778" y="384"/>
                  </a:lnTo>
                  <a:lnTo>
                    <a:pt x="1778" y="336"/>
                  </a:lnTo>
                  <a:lnTo>
                    <a:pt x="1682" y="240"/>
                  </a:lnTo>
                  <a:lnTo>
                    <a:pt x="1490" y="144"/>
                  </a:lnTo>
                  <a:lnTo>
                    <a:pt x="1202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77"/>
            <p:cNvSpPr/>
            <p:nvPr/>
          </p:nvSpPr>
          <p:spPr>
            <a:xfrm>
              <a:off x="4926575" y="2747025"/>
              <a:ext cx="626750" cy="79250"/>
            </a:xfrm>
            <a:custGeom>
              <a:avLst/>
              <a:gdLst/>
              <a:ahLst/>
              <a:cxnLst/>
              <a:rect l="l" t="t" r="r" b="b"/>
              <a:pathLst>
                <a:path w="25070" h="3170" extrusionOk="0">
                  <a:moveTo>
                    <a:pt x="25070" y="3122"/>
                  </a:moveTo>
                  <a:lnTo>
                    <a:pt x="25070" y="3122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0747" y="2786"/>
                  </a:moveTo>
                  <a:lnTo>
                    <a:pt x="20747" y="2786"/>
                  </a:lnTo>
                  <a:lnTo>
                    <a:pt x="20747" y="2786"/>
                  </a:lnTo>
                  <a:lnTo>
                    <a:pt x="23533" y="3026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3533" y="3026"/>
                  </a:lnTo>
                  <a:lnTo>
                    <a:pt x="20747" y="2786"/>
                  </a:lnTo>
                  <a:close/>
                  <a:moveTo>
                    <a:pt x="9221" y="1441"/>
                  </a:moveTo>
                  <a:lnTo>
                    <a:pt x="9221" y="1441"/>
                  </a:lnTo>
                  <a:lnTo>
                    <a:pt x="9221" y="1441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9221" y="1441"/>
                  </a:lnTo>
                  <a:close/>
                  <a:moveTo>
                    <a:pt x="97" y="144"/>
                  </a:moveTo>
                  <a:lnTo>
                    <a:pt x="97" y="144"/>
                  </a:lnTo>
                  <a:lnTo>
                    <a:pt x="481" y="240"/>
                  </a:lnTo>
                  <a:lnTo>
                    <a:pt x="1249" y="384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1249" y="384"/>
                  </a:lnTo>
                  <a:lnTo>
                    <a:pt x="481" y="240"/>
                  </a:lnTo>
                  <a:lnTo>
                    <a:pt x="97" y="144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97" y="144"/>
                  </a:lnTo>
                  <a:lnTo>
                    <a:pt x="97" y="144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77"/>
            <p:cNvSpPr/>
            <p:nvPr/>
          </p:nvSpPr>
          <p:spPr>
            <a:xfrm>
              <a:off x="5550900" y="2825050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8" name="Google Shape;5638;p7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5639;p7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7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7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7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7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7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7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77"/>
            <p:cNvSpPr/>
            <p:nvPr/>
          </p:nvSpPr>
          <p:spPr>
            <a:xfrm>
              <a:off x="5445250" y="2816650"/>
              <a:ext cx="105675" cy="9625"/>
            </a:xfrm>
            <a:custGeom>
              <a:avLst/>
              <a:gdLst/>
              <a:ahLst/>
              <a:cxnLst/>
              <a:rect l="l" t="t" r="r" b="b"/>
              <a:pathLst>
                <a:path w="4227" h="3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786" y="241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2786" y="2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77"/>
            <p:cNvSpPr/>
            <p:nvPr/>
          </p:nvSpPr>
          <p:spPr>
            <a:xfrm>
              <a:off x="5157100" y="2783025"/>
              <a:ext cx="156100" cy="19250"/>
            </a:xfrm>
            <a:custGeom>
              <a:avLst/>
              <a:gdLst/>
              <a:ahLst/>
              <a:cxnLst/>
              <a:rect l="l" t="t" r="r" b="b"/>
              <a:pathLst>
                <a:path w="6244" h="77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77"/>
            <p:cNvSpPr/>
            <p:nvPr/>
          </p:nvSpPr>
          <p:spPr>
            <a:xfrm>
              <a:off x="4928975" y="2750625"/>
              <a:ext cx="94875" cy="15625"/>
            </a:xfrm>
            <a:custGeom>
              <a:avLst/>
              <a:gdLst/>
              <a:ahLst/>
              <a:cxnLst/>
              <a:rect l="l" t="t" r="r" b="b"/>
              <a:pathLst>
                <a:path w="3795" h="62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85" y="96"/>
                  </a:lnTo>
                  <a:lnTo>
                    <a:pt x="1153" y="240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1153" y="240"/>
                  </a:lnTo>
                  <a:lnTo>
                    <a:pt x="385" y="9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77"/>
            <p:cNvSpPr/>
            <p:nvPr/>
          </p:nvSpPr>
          <p:spPr>
            <a:xfrm>
              <a:off x="4927775" y="2749425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7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7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7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7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7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7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7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77"/>
            <p:cNvSpPr/>
            <p:nvPr/>
          </p:nvSpPr>
          <p:spPr>
            <a:xfrm>
              <a:off x="4927775" y="27482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77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77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77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77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77"/>
            <p:cNvSpPr/>
            <p:nvPr/>
          </p:nvSpPr>
          <p:spPr>
            <a:xfrm>
              <a:off x="4927775" y="27470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7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7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7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7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7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7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77"/>
            <p:cNvSpPr/>
            <p:nvPr/>
          </p:nvSpPr>
          <p:spPr>
            <a:xfrm>
              <a:off x="49265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77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extrusionOk="0">
                  <a:moveTo>
                    <a:pt x="5908" y="1"/>
                  </a:move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340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77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fill="none" extrusionOk="0">
                  <a:moveTo>
                    <a:pt x="6340" y="1"/>
                  </a:moveTo>
                  <a:lnTo>
                    <a:pt x="6340" y="1"/>
                  </a:lnTo>
                  <a:lnTo>
                    <a:pt x="5908" y="1"/>
                  </a:ln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3218" y="2306"/>
                  </a:lnTo>
                  <a:lnTo>
                    <a:pt x="3218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8106" y="1682"/>
                  </a:lnTo>
                  <a:lnTo>
                    <a:pt x="17914" y="1682"/>
                  </a:lnTo>
                  <a:lnTo>
                    <a:pt x="17914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868" y="49"/>
                  </a:lnTo>
                  <a:lnTo>
                    <a:pt x="63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77"/>
            <p:cNvSpPr/>
            <p:nvPr/>
          </p:nvSpPr>
          <p:spPr>
            <a:xfrm>
              <a:off x="5106675" y="2503300"/>
              <a:ext cx="189725" cy="169300"/>
            </a:xfrm>
            <a:custGeom>
              <a:avLst/>
              <a:gdLst/>
              <a:ahLst/>
              <a:cxnLst/>
              <a:rect l="l" t="t" r="r" b="b"/>
              <a:pathLst>
                <a:path w="7589" h="6772" extrusionOk="0">
                  <a:moveTo>
                    <a:pt x="4419" y="0"/>
                  </a:moveTo>
                  <a:lnTo>
                    <a:pt x="3602" y="48"/>
                  </a:lnTo>
                  <a:lnTo>
                    <a:pt x="3170" y="96"/>
                  </a:lnTo>
                  <a:lnTo>
                    <a:pt x="2834" y="144"/>
                  </a:lnTo>
                  <a:lnTo>
                    <a:pt x="2546" y="240"/>
                  </a:lnTo>
                  <a:lnTo>
                    <a:pt x="2305" y="384"/>
                  </a:lnTo>
                  <a:lnTo>
                    <a:pt x="2113" y="576"/>
                  </a:lnTo>
                  <a:lnTo>
                    <a:pt x="1873" y="865"/>
                  </a:lnTo>
                  <a:lnTo>
                    <a:pt x="1681" y="1201"/>
                  </a:lnTo>
                  <a:lnTo>
                    <a:pt x="1489" y="1585"/>
                  </a:lnTo>
                  <a:lnTo>
                    <a:pt x="1105" y="2497"/>
                  </a:lnTo>
                  <a:lnTo>
                    <a:pt x="769" y="3458"/>
                  </a:lnTo>
                  <a:lnTo>
                    <a:pt x="240" y="5187"/>
                  </a:lnTo>
                  <a:lnTo>
                    <a:pt x="0" y="5907"/>
                  </a:lnTo>
                  <a:lnTo>
                    <a:pt x="7060" y="6772"/>
                  </a:lnTo>
                  <a:lnTo>
                    <a:pt x="7348" y="3746"/>
                  </a:lnTo>
                  <a:lnTo>
                    <a:pt x="7540" y="1585"/>
                  </a:lnTo>
                  <a:lnTo>
                    <a:pt x="7588" y="865"/>
                  </a:lnTo>
                  <a:lnTo>
                    <a:pt x="7588" y="480"/>
                  </a:lnTo>
                  <a:lnTo>
                    <a:pt x="7540" y="432"/>
                  </a:lnTo>
                  <a:lnTo>
                    <a:pt x="7396" y="384"/>
                  </a:lnTo>
                  <a:lnTo>
                    <a:pt x="6868" y="240"/>
                  </a:lnTo>
                  <a:lnTo>
                    <a:pt x="6147" y="96"/>
                  </a:lnTo>
                  <a:lnTo>
                    <a:pt x="5331" y="48"/>
                  </a:lnTo>
                  <a:lnTo>
                    <a:pt x="44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77"/>
            <p:cNvSpPr/>
            <p:nvPr/>
          </p:nvSpPr>
          <p:spPr>
            <a:xfrm>
              <a:off x="5118675" y="2515300"/>
              <a:ext cx="170525" cy="148900"/>
            </a:xfrm>
            <a:custGeom>
              <a:avLst/>
              <a:gdLst/>
              <a:ahLst/>
              <a:cxnLst/>
              <a:rect l="l" t="t" r="r" b="b"/>
              <a:pathLst>
                <a:path w="6821" h="5956" extrusionOk="0">
                  <a:moveTo>
                    <a:pt x="3891" y="0"/>
                  </a:moveTo>
                  <a:lnTo>
                    <a:pt x="3122" y="48"/>
                  </a:lnTo>
                  <a:lnTo>
                    <a:pt x="2738" y="96"/>
                  </a:lnTo>
                  <a:lnTo>
                    <a:pt x="2402" y="144"/>
                  </a:lnTo>
                  <a:lnTo>
                    <a:pt x="2162" y="240"/>
                  </a:lnTo>
                  <a:lnTo>
                    <a:pt x="1921" y="337"/>
                  </a:lnTo>
                  <a:lnTo>
                    <a:pt x="1729" y="529"/>
                  </a:lnTo>
                  <a:lnTo>
                    <a:pt x="1537" y="769"/>
                  </a:lnTo>
                  <a:lnTo>
                    <a:pt x="1393" y="1057"/>
                  </a:lnTo>
                  <a:lnTo>
                    <a:pt x="1201" y="1393"/>
                  </a:lnTo>
                  <a:lnTo>
                    <a:pt x="865" y="2161"/>
                  </a:lnTo>
                  <a:lnTo>
                    <a:pt x="577" y="3026"/>
                  </a:lnTo>
                  <a:lnTo>
                    <a:pt x="145" y="4515"/>
                  </a:lnTo>
                  <a:lnTo>
                    <a:pt x="0" y="5187"/>
                  </a:lnTo>
                  <a:lnTo>
                    <a:pt x="6388" y="5955"/>
                  </a:lnTo>
                  <a:lnTo>
                    <a:pt x="6628" y="3314"/>
                  </a:lnTo>
                  <a:lnTo>
                    <a:pt x="6772" y="1441"/>
                  </a:lnTo>
                  <a:lnTo>
                    <a:pt x="6820" y="769"/>
                  </a:lnTo>
                  <a:lnTo>
                    <a:pt x="6772" y="481"/>
                  </a:lnTo>
                  <a:lnTo>
                    <a:pt x="6724" y="433"/>
                  </a:lnTo>
                  <a:lnTo>
                    <a:pt x="6580" y="385"/>
                  </a:lnTo>
                  <a:lnTo>
                    <a:pt x="6148" y="240"/>
                  </a:lnTo>
                  <a:lnTo>
                    <a:pt x="5475" y="144"/>
                  </a:lnTo>
                  <a:lnTo>
                    <a:pt x="4707" y="48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77"/>
            <p:cNvSpPr/>
            <p:nvPr/>
          </p:nvSpPr>
          <p:spPr>
            <a:xfrm>
              <a:off x="5305975" y="2526100"/>
              <a:ext cx="129700" cy="164500"/>
            </a:xfrm>
            <a:custGeom>
              <a:avLst/>
              <a:gdLst/>
              <a:ahLst/>
              <a:cxnLst/>
              <a:rect l="l" t="t" r="r" b="b"/>
              <a:pathLst>
                <a:path w="5188" h="6580" extrusionOk="0">
                  <a:moveTo>
                    <a:pt x="529" y="1"/>
                  </a:moveTo>
                  <a:lnTo>
                    <a:pt x="433" y="49"/>
                  </a:lnTo>
                  <a:lnTo>
                    <a:pt x="385" y="289"/>
                  </a:lnTo>
                  <a:lnTo>
                    <a:pt x="289" y="961"/>
                  </a:lnTo>
                  <a:lnTo>
                    <a:pt x="193" y="1874"/>
                  </a:lnTo>
                  <a:lnTo>
                    <a:pt x="96" y="2930"/>
                  </a:lnTo>
                  <a:lnTo>
                    <a:pt x="48" y="4947"/>
                  </a:lnTo>
                  <a:lnTo>
                    <a:pt x="0" y="5860"/>
                  </a:lnTo>
                  <a:lnTo>
                    <a:pt x="4899" y="6580"/>
                  </a:lnTo>
                  <a:lnTo>
                    <a:pt x="4995" y="5908"/>
                  </a:lnTo>
                  <a:lnTo>
                    <a:pt x="5139" y="4419"/>
                  </a:lnTo>
                  <a:lnTo>
                    <a:pt x="5187" y="3506"/>
                  </a:lnTo>
                  <a:lnTo>
                    <a:pt x="5187" y="2690"/>
                  </a:lnTo>
                  <a:lnTo>
                    <a:pt x="5187" y="1922"/>
                  </a:lnTo>
                  <a:lnTo>
                    <a:pt x="5139" y="1633"/>
                  </a:lnTo>
                  <a:lnTo>
                    <a:pt x="5043" y="1345"/>
                  </a:lnTo>
                  <a:lnTo>
                    <a:pt x="4947" y="1153"/>
                  </a:lnTo>
                  <a:lnTo>
                    <a:pt x="4755" y="961"/>
                  </a:lnTo>
                  <a:lnTo>
                    <a:pt x="4515" y="817"/>
                  </a:lnTo>
                  <a:lnTo>
                    <a:pt x="4275" y="625"/>
                  </a:lnTo>
                  <a:lnTo>
                    <a:pt x="3554" y="385"/>
                  </a:lnTo>
                  <a:lnTo>
                    <a:pt x="2834" y="193"/>
                  </a:lnTo>
                  <a:lnTo>
                    <a:pt x="2066" y="97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5" name="Google Shape;5675;p77"/>
            <p:cNvSpPr/>
            <p:nvPr/>
          </p:nvSpPr>
          <p:spPr>
            <a:xfrm>
              <a:off x="5313175" y="2534500"/>
              <a:ext cx="117700" cy="146500"/>
            </a:xfrm>
            <a:custGeom>
              <a:avLst/>
              <a:gdLst/>
              <a:ahLst/>
              <a:cxnLst/>
              <a:rect l="l" t="t" r="r" b="b"/>
              <a:pathLst>
                <a:path w="4708" h="5860" extrusionOk="0">
                  <a:moveTo>
                    <a:pt x="529" y="1"/>
                  </a:moveTo>
                  <a:lnTo>
                    <a:pt x="481" y="49"/>
                  </a:lnTo>
                  <a:lnTo>
                    <a:pt x="385" y="241"/>
                  </a:lnTo>
                  <a:lnTo>
                    <a:pt x="289" y="865"/>
                  </a:lnTo>
                  <a:lnTo>
                    <a:pt x="193" y="1682"/>
                  </a:lnTo>
                  <a:lnTo>
                    <a:pt x="145" y="2642"/>
                  </a:lnTo>
                  <a:lnTo>
                    <a:pt x="49" y="4467"/>
                  </a:lnTo>
                  <a:lnTo>
                    <a:pt x="1" y="5283"/>
                  </a:lnTo>
                  <a:lnTo>
                    <a:pt x="4227" y="5860"/>
                  </a:lnTo>
                  <a:lnTo>
                    <a:pt x="4323" y="5332"/>
                  </a:lnTo>
                  <a:lnTo>
                    <a:pt x="4563" y="3987"/>
                  </a:lnTo>
                  <a:lnTo>
                    <a:pt x="4659" y="3218"/>
                  </a:lnTo>
                  <a:lnTo>
                    <a:pt x="4707" y="2498"/>
                  </a:lnTo>
                  <a:lnTo>
                    <a:pt x="4707" y="1826"/>
                  </a:lnTo>
                  <a:lnTo>
                    <a:pt x="4659" y="1538"/>
                  </a:lnTo>
                  <a:lnTo>
                    <a:pt x="4611" y="1297"/>
                  </a:lnTo>
                  <a:lnTo>
                    <a:pt x="4515" y="1105"/>
                  </a:lnTo>
                  <a:lnTo>
                    <a:pt x="4371" y="913"/>
                  </a:lnTo>
                  <a:lnTo>
                    <a:pt x="4131" y="769"/>
                  </a:lnTo>
                  <a:lnTo>
                    <a:pt x="3891" y="625"/>
                  </a:lnTo>
                  <a:lnTo>
                    <a:pt x="3266" y="385"/>
                  </a:lnTo>
                  <a:lnTo>
                    <a:pt x="2594" y="193"/>
                  </a:lnTo>
                  <a:lnTo>
                    <a:pt x="1922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6" name="Google Shape;5676;p77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873" y="144"/>
                  </a:lnTo>
                  <a:lnTo>
                    <a:pt x="1441" y="337"/>
                  </a:lnTo>
                  <a:lnTo>
                    <a:pt x="1009" y="625"/>
                  </a:lnTo>
                  <a:lnTo>
                    <a:pt x="673" y="1009"/>
                  </a:lnTo>
                  <a:lnTo>
                    <a:pt x="385" y="1393"/>
                  </a:lnTo>
                  <a:lnTo>
                    <a:pt x="193" y="1873"/>
                  </a:lnTo>
                  <a:lnTo>
                    <a:pt x="48" y="235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145" y="3794"/>
                  </a:lnTo>
                  <a:lnTo>
                    <a:pt x="337" y="4227"/>
                  </a:lnTo>
                  <a:lnTo>
                    <a:pt x="481" y="4419"/>
                  </a:lnTo>
                  <a:lnTo>
                    <a:pt x="625" y="4611"/>
                  </a:lnTo>
                  <a:lnTo>
                    <a:pt x="865" y="4803"/>
                  </a:lnTo>
                  <a:lnTo>
                    <a:pt x="1057" y="4995"/>
                  </a:lnTo>
                  <a:lnTo>
                    <a:pt x="1345" y="5139"/>
                  </a:lnTo>
                  <a:lnTo>
                    <a:pt x="1585" y="5235"/>
                  </a:lnTo>
                  <a:lnTo>
                    <a:pt x="1921" y="5331"/>
                  </a:lnTo>
                  <a:lnTo>
                    <a:pt x="2258" y="5427"/>
                  </a:lnTo>
                  <a:lnTo>
                    <a:pt x="2594" y="5475"/>
                  </a:lnTo>
                  <a:lnTo>
                    <a:pt x="3266" y="5475"/>
                  </a:lnTo>
                  <a:lnTo>
                    <a:pt x="3554" y="5427"/>
                  </a:lnTo>
                  <a:lnTo>
                    <a:pt x="3794" y="5331"/>
                  </a:lnTo>
                  <a:lnTo>
                    <a:pt x="4035" y="5235"/>
                  </a:lnTo>
                  <a:lnTo>
                    <a:pt x="4275" y="5091"/>
                  </a:lnTo>
                  <a:lnTo>
                    <a:pt x="4467" y="4947"/>
                  </a:lnTo>
                  <a:lnTo>
                    <a:pt x="4803" y="4563"/>
                  </a:lnTo>
                  <a:lnTo>
                    <a:pt x="5091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283" y="2113"/>
                  </a:lnTo>
                  <a:lnTo>
                    <a:pt x="5139" y="1585"/>
                  </a:lnTo>
                  <a:lnTo>
                    <a:pt x="4851" y="1153"/>
                  </a:lnTo>
                  <a:lnTo>
                    <a:pt x="4515" y="721"/>
                  </a:lnTo>
                  <a:lnTo>
                    <a:pt x="4323" y="577"/>
                  </a:lnTo>
                  <a:lnTo>
                    <a:pt x="4083" y="385"/>
                  </a:lnTo>
                  <a:lnTo>
                    <a:pt x="3842" y="288"/>
                  </a:lnTo>
                  <a:lnTo>
                    <a:pt x="3554" y="144"/>
                  </a:lnTo>
                  <a:lnTo>
                    <a:pt x="3266" y="96"/>
                  </a:lnTo>
                  <a:lnTo>
                    <a:pt x="2930" y="48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7" name="Google Shape;5677;p77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48"/>
                  </a:moveTo>
                  <a:lnTo>
                    <a:pt x="2930" y="48"/>
                  </a:lnTo>
                  <a:lnTo>
                    <a:pt x="3266" y="96"/>
                  </a:lnTo>
                  <a:lnTo>
                    <a:pt x="3554" y="144"/>
                  </a:lnTo>
                  <a:lnTo>
                    <a:pt x="3842" y="288"/>
                  </a:lnTo>
                  <a:lnTo>
                    <a:pt x="4083" y="385"/>
                  </a:lnTo>
                  <a:lnTo>
                    <a:pt x="4323" y="577"/>
                  </a:lnTo>
                  <a:lnTo>
                    <a:pt x="4515" y="721"/>
                  </a:lnTo>
                  <a:lnTo>
                    <a:pt x="4851" y="1153"/>
                  </a:lnTo>
                  <a:lnTo>
                    <a:pt x="5139" y="1585"/>
                  </a:lnTo>
                  <a:lnTo>
                    <a:pt x="5283" y="2113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091" y="4130"/>
                  </a:lnTo>
                  <a:lnTo>
                    <a:pt x="4803" y="4563"/>
                  </a:lnTo>
                  <a:lnTo>
                    <a:pt x="4467" y="4947"/>
                  </a:lnTo>
                  <a:lnTo>
                    <a:pt x="4275" y="5091"/>
                  </a:lnTo>
                  <a:lnTo>
                    <a:pt x="4035" y="5235"/>
                  </a:lnTo>
                  <a:lnTo>
                    <a:pt x="3794" y="5331"/>
                  </a:lnTo>
                  <a:lnTo>
                    <a:pt x="3554" y="5427"/>
                  </a:lnTo>
                  <a:lnTo>
                    <a:pt x="3266" y="5475"/>
                  </a:lnTo>
                  <a:lnTo>
                    <a:pt x="2930" y="5475"/>
                  </a:lnTo>
                  <a:lnTo>
                    <a:pt x="2594" y="5475"/>
                  </a:lnTo>
                  <a:lnTo>
                    <a:pt x="2258" y="5427"/>
                  </a:lnTo>
                  <a:lnTo>
                    <a:pt x="2258" y="5427"/>
                  </a:lnTo>
                  <a:lnTo>
                    <a:pt x="1921" y="5331"/>
                  </a:lnTo>
                  <a:lnTo>
                    <a:pt x="1585" y="5235"/>
                  </a:lnTo>
                  <a:lnTo>
                    <a:pt x="1345" y="5139"/>
                  </a:lnTo>
                  <a:lnTo>
                    <a:pt x="1057" y="4995"/>
                  </a:lnTo>
                  <a:lnTo>
                    <a:pt x="865" y="4803"/>
                  </a:lnTo>
                  <a:lnTo>
                    <a:pt x="625" y="4611"/>
                  </a:lnTo>
                  <a:lnTo>
                    <a:pt x="481" y="4419"/>
                  </a:lnTo>
                  <a:lnTo>
                    <a:pt x="337" y="4227"/>
                  </a:lnTo>
                  <a:lnTo>
                    <a:pt x="145" y="3794"/>
                  </a:lnTo>
                  <a:lnTo>
                    <a:pt x="0" y="3314"/>
                  </a:lnTo>
                  <a:lnTo>
                    <a:pt x="0" y="2834"/>
                  </a:lnTo>
                  <a:lnTo>
                    <a:pt x="48" y="2354"/>
                  </a:lnTo>
                  <a:lnTo>
                    <a:pt x="193" y="1873"/>
                  </a:lnTo>
                  <a:lnTo>
                    <a:pt x="385" y="1393"/>
                  </a:lnTo>
                  <a:lnTo>
                    <a:pt x="673" y="1009"/>
                  </a:lnTo>
                  <a:lnTo>
                    <a:pt x="1009" y="625"/>
                  </a:lnTo>
                  <a:lnTo>
                    <a:pt x="1441" y="337"/>
                  </a:lnTo>
                  <a:lnTo>
                    <a:pt x="1873" y="144"/>
                  </a:lnTo>
                  <a:lnTo>
                    <a:pt x="2402" y="0"/>
                  </a:lnTo>
                  <a:lnTo>
                    <a:pt x="2642" y="0"/>
                  </a:lnTo>
                  <a:lnTo>
                    <a:pt x="293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8" name="Google Shape;5678;p77"/>
            <p:cNvSpPr/>
            <p:nvPr/>
          </p:nvSpPr>
          <p:spPr>
            <a:xfrm>
              <a:off x="5068250" y="2756625"/>
              <a:ext cx="42050" cy="42050"/>
            </a:xfrm>
            <a:custGeom>
              <a:avLst/>
              <a:gdLst/>
              <a:ahLst/>
              <a:cxnLst/>
              <a:rect l="l" t="t" r="r" b="b"/>
              <a:pathLst>
                <a:path w="1682" h="1682" extrusionOk="0">
                  <a:moveTo>
                    <a:pt x="625" y="0"/>
                  </a:moveTo>
                  <a:lnTo>
                    <a:pt x="433" y="96"/>
                  </a:lnTo>
                  <a:lnTo>
                    <a:pt x="289" y="144"/>
                  </a:lnTo>
                  <a:lnTo>
                    <a:pt x="193" y="289"/>
                  </a:lnTo>
                  <a:lnTo>
                    <a:pt x="96" y="385"/>
                  </a:lnTo>
                  <a:lnTo>
                    <a:pt x="48" y="529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48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29" y="1633"/>
                  </a:lnTo>
                  <a:lnTo>
                    <a:pt x="721" y="1681"/>
                  </a:lnTo>
                  <a:lnTo>
                    <a:pt x="1057" y="1681"/>
                  </a:lnTo>
                  <a:lnTo>
                    <a:pt x="1201" y="1585"/>
                  </a:lnTo>
                  <a:lnTo>
                    <a:pt x="1345" y="1537"/>
                  </a:lnTo>
                  <a:lnTo>
                    <a:pt x="1537" y="1297"/>
                  </a:lnTo>
                  <a:lnTo>
                    <a:pt x="1681" y="1009"/>
                  </a:lnTo>
                  <a:lnTo>
                    <a:pt x="1681" y="721"/>
                  </a:lnTo>
                  <a:lnTo>
                    <a:pt x="1633" y="577"/>
                  </a:lnTo>
                  <a:lnTo>
                    <a:pt x="1585" y="433"/>
                  </a:lnTo>
                  <a:lnTo>
                    <a:pt x="1489" y="289"/>
                  </a:lnTo>
                  <a:lnTo>
                    <a:pt x="1393" y="192"/>
                  </a:lnTo>
                  <a:lnTo>
                    <a:pt x="1201" y="96"/>
                  </a:lnTo>
                  <a:lnTo>
                    <a:pt x="1009" y="48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9" name="Google Shape;5679;p77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922" y="144"/>
                  </a:lnTo>
                  <a:lnTo>
                    <a:pt x="1441" y="336"/>
                  </a:lnTo>
                  <a:lnTo>
                    <a:pt x="1057" y="625"/>
                  </a:lnTo>
                  <a:lnTo>
                    <a:pt x="721" y="961"/>
                  </a:lnTo>
                  <a:lnTo>
                    <a:pt x="433" y="1393"/>
                  </a:lnTo>
                  <a:lnTo>
                    <a:pt x="193" y="1825"/>
                  </a:lnTo>
                  <a:lnTo>
                    <a:pt x="97" y="2305"/>
                  </a:lnTo>
                  <a:lnTo>
                    <a:pt x="0" y="2834"/>
                  </a:lnTo>
                  <a:lnTo>
                    <a:pt x="49" y="3314"/>
                  </a:lnTo>
                  <a:lnTo>
                    <a:pt x="145" y="3794"/>
                  </a:lnTo>
                  <a:lnTo>
                    <a:pt x="385" y="4226"/>
                  </a:lnTo>
                  <a:lnTo>
                    <a:pt x="529" y="4419"/>
                  </a:lnTo>
                  <a:lnTo>
                    <a:pt x="673" y="4611"/>
                  </a:lnTo>
                  <a:lnTo>
                    <a:pt x="865" y="4803"/>
                  </a:lnTo>
                  <a:lnTo>
                    <a:pt x="1105" y="4947"/>
                  </a:lnTo>
                  <a:lnTo>
                    <a:pt x="1345" y="5091"/>
                  </a:lnTo>
                  <a:lnTo>
                    <a:pt x="1633" y="5235"/>
                  </a:lnTo>
                  <a:lnTo>
                    <a:pt x="1922" y="5331"/>
                  </a:lnTo>
                  <a:lnTo>
                    <a:pt x="2306" y="5427"/>
                  </a:lnTo>
                  <a:lnTo>
                    <a:pt x="2642" y="5475"/>
                  </a:lnTo>
                  <a:lnTo>
                    <a:pt x="2978" y="5475"/>
                  </a:lnTo>
                  <a:lnTo>
                    <a:pt x="3266" y="5427"/>
                  </a:lnTo>
                  <a:lnTo>
                    <a:pt x="3554" y="5379"/>
                  </a:lnTo>
                  <a:lnTo>
                    <a:pt x="3843" y="5331"/>
                  </a:lnTo>
                  <a:lnTo>
                    <a:pt x="4083" y="5187"/>
                  </a:lnTo>
                  <a:lnTo>
                    <a:pt x="4275" y="5091"/>
                  </a:lnTo>
                  <a:lnTo>
                    <a:pt x="4515" y="4899"/>
                  </a:lnTo>
                  <a:lnTo>
                    <a:pt x="4851" y="4563"/>
                  </a:lnTo>
                  <a:lnTo>
                    <a:pt x="5139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331" y="2065"/>
                  </a:lnTo>
                  <a:lnTo>
                    <a:pt x="5139" y="1585"/>
                  </a:lnTo>
                  <a:lnTo>
                    <a:pt x="4899" y="1105"/>
                  </a:lnTo>
                  <a:lnTo>
                    <a:pt x="4563" y="721"/>
                  </a:lnTo>
                  <a:lnTo>
                    <a:pt x="4323" y="529"/>
                  </a:lnTo>
                  <a:lnTo>
                    <a:pt x="4083" y="384"/>
                  </a:lnTo>
                  <a:lnTo>
                    <a:pt x="3843" y="240"/>
                  </a:lnTo>
                  <a:lnTo>
                    <a:pt x="3554" y="144"/>
                  </a:lnTo>
                  <a:lnTo>
                    <a:pt x="3266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0" name="Google Shape;5680;p77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0"/>
                  </a:moveTo>
                  <a:lnTo>
                    <a:pt x="2930" y="0"/>
                  </a:lnTo>
                  <a:lnTo>
                    <a:pt x="3266" y="48"/>
                  </a:lnTo>
                  <a:lnTo>
                    <a:pt x="3554" y="144"/>
                  </a:lnTo>
                  <a:lnTo>
                    <a:pt x="3843" y="240"/>
                  </a:lnTo>
                  <a:lnTo>
                    <a:pt x="4083" y="384"/>
                  </a:lnTo>
                  <a:lnTo>
                    <a:pt x="4323" y="529"/>
                  </a:lnTo>
                  <a:lnTo>
                    <a:pt x="4563" y="721"/>
                  </a:lnTo>
                  <a:lnTo>
                    <a:pt x="4899" y="1105"/>
                  </a:lnTo>
                  <a:lnTo>
                    <a:pt x="5139" y="1585"/>
                  </a:lnTo>
                  <a:lnTo>
                    <a:pt x="5331" y="2065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139" y="4130"/>
                  </a:lnTo>
                  <a:lnTo>
                    <a:pt x="4851" y="4563"/>
                  </a:lnTo>
                  <a:lnTo>
                    <a:pt x="4515" y="4899"/>
                  </a:lnTo>
                  <a:lnTo>
                    <a:pt x="4275" y="5091"/>
                  </a:lnTo>
                  <a:lnTo>
                    <a:pt x="4083" y="5187"/>
                  </a:lnTo>
                  <a:lnTo>
                    <a:pt x="3843" y="5331"/>
                  </a:lnTo>
                  <a:lnTo>
                    <a:pt x="3554" y="5379"/>
                  </a:lnTo>
                  <a:lnTo>
                    <a:pt x="3266" y="5427"/>
                  </a:lnTo>
                  <a:lnTo>
                    <a:pt x="2978" y="5475"/>
                  </a:lnTo>
                  <a:lnTo>
                    <a:pt x="2642" y="5475"/>
                  </a:lnTo>
                  <a:lnTo>
                    <a:pt x="2306" y="5427"/>
                  </a:lnTo>
                  <a:lnTo>
                    <a:pt x="2306" y="5427"/>
                  </a:lnTo>
                  <a:lnTo>
                    <a:pt x="1922" y="5331"/>
                  </a:lnTo>
                  <a:lnTo>
                    <a:pt x="1633" y="5235"/>
                  </a:lnTo>
                  <a:lnTo>
                    <a:pt x="1345" y="5091"/>
                  </a:lnTo>
                  <a:lnTo>
                    <a:pt x="1105" y="4947"/>
                  </a:lnTo>
                  <a:lnTo>
                    <a:pt x="865" y="4803"/>
                  </a:lnTo>
                  <a:lnTo>
                    <a:pt x="673" y="4611"/>
                  </a:lnTo>
                  <a:lnTo>
                    <a:pt x="529" y="4419"/>
                  </a:lnTo>
                  <a:lnTo>
                    <a:pt x="385" y="4226"/>
                  </a:lnTo>
                  <a:lnTo>
                    <a:pt x="145" y="3794"/>
                  </a:lnTo>
                  <a:lnTo>
                    <a:pt x="49" y="3314"/>
                  </a:lnTo>
                  <a:lnTo>
                    <a:pt x="0" y="2834"/>
                  </a:lnTo>
                  <a:lnTo>
                    <a:pt x="97" y="2305"/>
                  </a:lnTo>
                  <a:lnTo>
                    <a:pt x="193" y="1825"/>
                  </a:lnTo>
                  <a:lnTo>
                    <a:pt x="433" y="1393"/>
                  </a:lnTo>
                  <a:lnTo>
                    <a:pt x="721" y="961"/>
                  </a:lnTo>
                  <a:lnTo>
                    <a:pt x="1057" y="625"/>
                  </a:lnTo>
                  <a:lnTo>
                    <a:pt x="1441" y="336"/>
                  </a:lnTo>
                  <a:lnTo>
                    <a:pt x="1922" y="144"/>
                  </a:lnTo>
                  <a:lnTo>
                    <a:pt x="2402" y="0"/>
                  </a:lnTo>
                  <a:lnTo>
                    <a:pt x="2690" y="0"/>
                  </a:lnTo>
                  <a:lnTo>
                    <a:pt x="29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1" name="Google Shape;5681;p77"/>
            <p:cNvSpPr/>
            <p:nvPr/>
          </p:nvSpPr>
          <p:spPr>
            <a:xfrm>
              <a:off x="5355200" y="2799850"/>
              <a:ext cx="43250" cy="42050"/>
            </a:xfrm>
            <a:custGeom>
              <a:avLst/>
              <a:gdLst/>
              <a:ahLst/>
              <a:cxnLst/>
              <a:rect l="l" t="t" r="r" b="b"/>
              <a:pathLst>
                <a:path w="1730" h="1682" extrusionOk="0">
                  <a:moveTo>
                    <a:pt x="625" y="0"/>
                  </a:moveTo>
                  <a:lnTo>
                    <a:pt x="481" y="48"/>
                  </a:lnTo>
                  <a:lnTo>
                    <a:pt x="337" y="144"/>
                  </a:lnTo>
                  <a:lnTo>
                    <a:pt x="193" y="240"/>
                  </a:lnTo>
                  <a:lnTo>
                    <a:pt x="145" y="384"/>
                  </a:lnTo>
                  <a:lnTo>
                    <a:pt x="48" y="529"/>
                  </a:lnTo>
                  <a:lnTo>
                    <a:pt x="0" y="673"/>
                  </a:lnTo>
                  <a:lnTo>
                    <a:pt x="48" y="1009"/>
                  </a:lnTo>
                  <a:lnTo>
                    <a:pt x="97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77" y="1633"/>
                  </a:lnTo>
                  <a:lnTo>
                    <a:pt x="769" y="1681"/>
                  </a:lnTo>
                  <a:lnTo>
                    <a:pt x="913" y="1681"/>
                  </a:lnTo>
                  <a:lnTo>
                    <a:pt x="1105" y="1633"/>
                  </a:lnTo>
                  <a:lnTo>
                    <a:pt x="1249" y="1585"/>
                  </a:lnTo>
                  <a:lnTo>
                    <a:pt x="1393" y="1489"/>
                  </a:lnTo>
                  <a:lnTo>
                    <a:pt x="1585" y="1297"/>
                  </a:lnTo>
                  <a:lnTo>
                    <a:pt x="1681" y="1009"/>
                  </a:lnTo>
                  <a:lnTo>
                    <a:pt x="1729" y="673"/>
                  </a:lnTo>
                  <a:lnTo>
                    <a:pt x="1681" y="529"/>
                  </a:lnTo>
                  <a:lnTo>
                    <a:pt x="1633" y="384"/>
                  </a:lnTo>
                  <a:lnTo>
                    <a:pt x="1537" y="288"/>
                  </a:lnTo>
                  <a:lnTo>
                    <a:pt x="1393" y="192"/>
                  </a:lnTo>
                  <a:lnTo>
                    <a:pt x="1249" y="96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2" name="Google Shape;5682;p77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extrusionOk="0">
                  <a:moveTo>
                    <a:pt x="1154" y="1"/>
                  </a:move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3" name="Google Shape;5683;p77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fill="none" extrusionOk="0">
                  <a:moveTo>
                    <a:pt x="1154" y="1"/>
                  </a:moveTo>
                  <a:lnTo>
                    <a:pt x="1154" y="1"/>
                  </a:ln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346" y="49"/>
                  </a:lnTo>
                  <a:lnTo>
                    <a:pt x="11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4" name="Google Shape;5684;p77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extrusionOk="0">
                  <a:moveTo>
                    <a:pt x="1201" y="0"/>
                  </a:move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5" name="Google Shape;5685;p77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fill="none" extrusionOk="0">
                  <a:moveTo>
                    <a:pt x="1201" y="0"/>
                  </a:moveTo>
                  <a:lnTo>
                    <a:pt x="1201" y="0"/>
                  </a:ln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393" y="48"/>
                  </a:lnTo>
                  <a:lnTo>
                    <a:pt x="12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6" name="Google Shape;5686;p77"/>
            <p:cNvSpPr/>
            <p:nvPr/>
          </p:nvSpPr>
          <p:spPr>
            <a:xfrm>
              <a:off x="4908575" y="2635350"/>
              <a:ext cx="51650" cy="63675"/>
            </a:xfrm>
            <a:custGeom>
              <a:avLst/>
              <a:gdLst/>
              <a:ahLst/>
              <a:cxnLst/>
              <a:rect l="l" t="t" r="r" b="b"/>
              <a:pathLst>
                <a:path w="2066" h="2547" extrusionOk="0">
                  <a:moveTo>
                    <a:pt x="528" y="1"/>
                  </a:moveTo>
                  <a:lnTo>
                    <a:pt x="432" y="49"/>
                  </a:lnTo>
                  <a:lnTo>
                    <a:pt x="288" y="193"/>
                  </a:lnTo>
                  <a:lnTo>
                    <a:pt x="192" y="481"/>
                  </a:lnTo>
                  <a:lnTo>
                    <a:pt x="96" y="865"/>
                  </a:lnTo>
                  <a:lnTo>
                    <a:pt x="48" y="1249"/>
                  </a:lnTo>
                  <a:lnTo>
                    <a:pt x="0" y="1682"/>
                  </a:lnTo>
                  <a:lnTo>
                    <a:pt x="0" y="2018"/>
                  </a:lnTo>
                  <a:lnTo>
                    <a:pt x="96" y="2306"/>
                  </a:lnTo>
                  <a:lnTo>
                    <a:pt x="96" y="2402"/>
                  </a:lnTo>
                  <a:lnTo>
                    <a:pt x="192" y="2450"/>
                  </a:lnTo>
                  <a:lnTo>
                    <a:pt x="336" y="2498"/>
                  </a:lnTo>
                  <a:lnTo>
                    <a:pt x="576" y="2546"/>
                  </a:lnTo>
                  <a:lnTo>
                    <a:pt x="817" y="2546"/>
                  </a:lnTo>
                  <a:lnTo>
                    <a:pt x="1057" y="2498"/>
                  </a:lnTo>
                  <a:lnTo>
                    <a:pt x="1345" y="2450"/>
                  </a:lnTo>
                  <a:lnTo>
                    <a:pt x="1585" y="2354"/>
                  </a:lnTo>
                  <a:lnTo>
                    <a:pt x="1777" y="2210"/>
                  </a:lnTo>
                  <a:lnTo>
                    <a:pt x="1921" y="2018"/>
                  </a:lnTo>
                  <a:lnTo>
                    <a:pt x="2017" y="1778"/>
                  </a:lnTo>
                  <a:lnTo>
                    <a:pt x="2065" y="1538"/>
                  </a:lnTo>
                  <a:lnTo>
                    <a:pt x="2017" y="1346"/>
                  </a:lnTo>
                  <a:lnTo>
                    <a:pt x="1969" y="1153"/>
                  </a:lnTo>
                  <a:lnTo>
                    <a:pt x="1921" y="961"/>
                  </a:lnTo>
                  <a:lnTo>
                    <a:pt x="1825" y="769"/>
                  </a:lnTo>
                  <a:lnTo>
                    <a:pt x="1537" y="481"/>
                  </a:lnTo>
                  <a:lnTo>
                    <a:pt x="1201" y="241"/>
                  </a:lnTo>
                  <a:lnTo>
                    <a:pt x="913" y="49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7" name="Google Shape;5687;p77"/>
            <p:cNvSpPr/>
            <p:nvPr/>
          </p:nvSpPr>
          <p:spPr>
            <a:xfrm>
              <a:off x="4912175" y="2641350"/>
              <a:ext cx="15625" cy="51675"/>
            </a:xfrm>
            <a:custGeom>
              <a:avLst/>
              <a:gdLst/>
              <a:ahLst/>
              <a:cxnLst/>
              <a:rect l="l" t="t" r="r" b="b"/>
              <a:pathLst>
                <a:path w="625" h="2067" extrusionOk="0">
                  <a:moveTo>
                    <a:pt x="336" y="1"/>
                  </a:moveTo>
                  <a:lnTo>
                    <a:pt x="288" y="97"/>
                  </a:lnTo>
                  <a:lnTo>
                    <a:pt x="144" y="289"/>
                  </a:lnTo>
                  <a:lnTo>
                    <a:pt x="96" y="625"/>
                  </a:lnTo>
                  <a:lnTo>
                    <a:pt x="0" y="1009"/>
                  </a:lnTo>
                  <a:lnTo>
                    <a:pt x="0" y="1394"/>
                  </a:lnTo>
                  <a:lnTo>
                    <a:pt x="48" y="1730"/>
                  </a:lnTo>
                  <a:lnTo>
                    <a:pt x="96" y="1970"/>
                  </a:lnTo>
                  <a:lnTo>
                    <a:pt x="144" y="2066"/>
                  </a:lnTo>
                  <a:lnTo>
                    <a:pt x="288" y="2066"/>
                  </a:lnTo>
                  <a:lnTo>
                    <a:pt x="336" y="1970"/>
                  </a:lnTo>
                  <a:lnTo>
                    <a:pt x="480" y="1778"/>
                  </a:lnTo>
                  <a:lnTo>
                    <a:pt x="576" y="1442"/>
                  </a:lnTo>
                  <a:lnTo>
                    <a:pt x="624" y="1058"/>
                  </a:lnTo>
                  <a:lnTo>
                    <a:pt x="624" y="673"/>
                  </a:lnTo>
                  <a:lnTo>
                    <a:pt x="576" y="337"/>
                  </a:lnTo>
                  <a:lnTo>
                    <a:pt x="528" y="97"/>
                  </a:lnTo>
                  <a:lnTo>
                    <a:pt x="480" y="4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" name="Google Shape;3711;p59">
            <a:extLst>
              <a:ext uri="{FF2B5EF4-FFF2-40B4-BE49-F238E27FC236}">
                <a16:creationId xmlns:a16="http://schemas.microsoft.com/office/drawing/2014/main" id="{AE246CA1-4D31-41C4-AF1B-B39B81414B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90136" y="612044"/>
            <a:ext cx="4963727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DẶN DÒ</a:t>
            </a:r>
            <a:endParaRPr sz="8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7" name="Google Shape;5037;p7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CHÚC CÁC EM HỌC TỐT</a:t>
            </a:r>
            <a:endParaRPr dirty="0"/>
          </a:p>
        </p:txBody>
      </p:sp>
      <p:grpSp>
        <p:nvGrpSpPr>
          <p:cNvPr id="5038" name="Google Shape;5038;p76"/>
          <p:cNvGrpSpPr/>
          <p:nvPr/>
        </p:nvGrpSpPr>
        <p:grpSpPr>
          <a:xfrm flipH="1">
            <a:off x="6666857" y="1195507"/>
            <a:ext cx="1577721" cy="1935642"/>
            <a:chOff x="239325" y="2558525"/>
            <a:chExt cx="1132200" cy="1389150"/>
          </a:xfrm>
        </p:grpSpPr>
        <p:sp>
          <p:nvSpPr>
            <p:cNvPr id="5039" name="Google Shape;5039;p76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extrusionOk="0">
                  <a:moveTo>
                    <a:pt x="21084" y="0"/>
                  </a:moveTo>
                  <a:lnTo>
                    <a:pt x="9990" y="1825"/>
                  </a:ln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76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fill="none" extrusionOk="0">
                  <a:moveTo>
                    <a:pt x="1" y="6916"/>
                  </a:move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5476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lnTo>
                    <a:pt x="9990" y="1825"/>
                  </a:lnTo>
                  <a:lnTo>
                    <a:pt x="1" y="69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76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76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76"/>
            <p:cNvSpPr/>
            <p:nvPr/>
          </p:nvSpPr>
          <p:spPr>
            <a:xfrm>
              <a:off x="701550" y="3795175"/>
              <a:ext cx="218550" cy="19225"/>
            </a:xfrm>
            <a:custGeom>
              <a:avLst/>
              <a:gdLst/>
              <a:ahLst/>
              <a:cxnLst/>
              <a:rect l="l" t="t" r="r" b="b"/>
              <a:pathLst>
                <a:path w="8742" h="769" extrusionOk="0">
                  <a:moveTo>
                    <a:pt x="1" y="0"/>
                  </a:moveTo>
                  <a:lnTo>
                    <a:pt x="337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1" y="0"/>
                  </a:lnTo>
                  <a:close/>
                  <a:moveTo>
                    <a:pt x="8741" y="144"/>
                  </a:moveTo>
                  <a:lnTo>
                    <a:pt x="7925" y="336"/>
                  </a:lnTo>
                  <a:lnTo>
                    <a:pt x="7272" y="500"/>
                  </a:lnTo>
                  <a:lnTo>
                    <a:pt x="7272" y="500"/>
                  </a:lnTo>
                  <a:lnTo>
                    <a:pt x="7925" y="384"/>
                  </a:lnTo>
                  <a:lnTo>
                    <a:pt x="8741" y="144"/>
                  </a:lnTo>
                  <a:close/>
                  <a:moveTo>
                    <a:pt x="7272" y="500"/>
                  </a:moveTo>
                  <a:lnTo>
                    <a:pt x="7108" y="528"/>
                  </a:lnTo>
                  <a:lnTo>
                    <a:pt x="7012" y="548"/>
                  </a:lnTo>
                  <a:lnTo>
                    <a:pt x="7012" y="548"/>
                  </a:lnTo>
                  <a:lnTo>
                    <a:pt x="7156" y="528"/>
                  </a:lnTo>
                  <a:lnTo>
                    <a:pt x="7272" y="500"/>
                  </a:lnTo>
                  <a:close/>
                  <a:moveTo>
                    <a:pt x="7012" y="548"/>
                  </a:moveTo>
                  <a:lnTo>
                    <a:pt x="6436" y="625"/>
                  </a:lnTo>
                  <a:lnTo>
                    <a:pt x="5716" y="721"/>
                  </a:lnTo>
                  <a:lnTo>
                    <a:pt x="5668" y="769"/>
                  </a:lnTo>
                  <a:lnTo>
                    <a:pt x="6388" y="673"/>
                  </a:lnTo>
                  <a:lnTo>
                    <a:pt x="7012" y="548"/>
                  </a:lnTo>
                  <a:close/>
                </a:path>
              </a:pathLst>
            </a:custGeom>
            <a:solidFill>
              <a:srgbClr val="F6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76"/>
            <p:cNvSpPr/>
            <p:nvPr/>
          </p:nvSpPr>
          <p:spPr>
            <a:xfrm>
              <a:off x="843225" y="3798775"/>
              <a:ext cx="76875" cy="15625"/>
            </a:xfrm>
            <a:custGeom>
              <a:avLst/>
              <a:gdLst/>
              <a:ahLst/>
              <a:cxnLst/>
              <a:rect l="l" t="t" r="r" b="b"/>
              <a:pathLst>
                <a:path w="3075" h="625" fill="none" extrusionOk="0">
                  <a:moveTo>
                    <a:pt x="3074" y="0"/>
                  </a:moveTo>
                  <a:lnTo>
                    <a:pt x="3074" y="0"/>
                  </a:lnTo>
                  <a:lnTo>
                    <a:pt x="2258" y="192"/>
                  </a:lnTo>
                  <a:lnTo>
                    <a:pt x="1489" y="384"/>
                  </a:lnTo>
                  <a:lnTo>
                    <a:pt x="769" y="481"/>
                  </a:lnTo>
                  <a:lnTo>
                    <a:pt x="49" y="577"/>
                  </a:lnTo>
                  <a:lnTo>
                    <a:pt x="49" y="577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721" y="529"/>
                  </a:lnTo>
                  <a:lnTo>
                    <a:pt x="1441" y="384"/>
                  </a:lnTo>
                  <a:lnTo>
                    <a:pt x="2258" y="240"/>
                  </a:lnTo>
                  <a:lnTo>
                    <a:pt x="3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76"/>
            <p:cNvSpPr/>
            <p:nvPr/>
          </p:nvSpPr>
          <p:spPr>
            <a:xfrm>
              <a:off x="701550" y="3795175"/>
              <a:ext cx="9625" cy="3625"/>
            </a:xfrm>
            <a:custGeom>
              <a:avLst/>
              <a:gdLst/>
              <a:ahLst/>
              <a:cxnLst/>
              <a:rect l="l" t="t" r="r" b="b"/>
              <a:pathLst>
                <a:path w="385" h="14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37" y="144"/>
                  </a:lnTo>
                  <a:lnTo>
                    <a:pt x="337" y="144"/>
                  </a:lnTo>
                  <a:lnTo>
                    <a:pt x="385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24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76"/>
            <p:cNvSpPr/>
            <p:nvPr/>
          </p:nvSpPr>
          <p:spPr>
            <a:xfrm>
              <a:off x="707550" y="3715925"/>
              <a:ext cx="285775" cy="97275"/>
            </a:xfrm>
            <a:custGeom>
              <a:avLst/>
              <a:gdLst/>
              <a:ahLst/>
              <a:cxnLst/>
              <a:rect l="l" t="t" r="r" b="b"/>
              <a:pathLst>
                <a:path w="11431" h="3891" extrusionOk="0">
                  <a:moveTo>
                    <a:pt x="1" y="3218"/>
                  </a:moveTo>
                  <a:lnTo>
                    <a:pt x="145" y="3314"/>
                  </a:lnTo>
                  <a:lnTo>
                    <a:pt x="193" y="3266"/>
                  </a:lnTo>
                  <a:lnTo>
                    <a:pt x="1" y="3218"/>
                  </a:lnTo>
                  <a:close/>
                  <a:moveTo>
                    <a:pt x="11431" y="1"/>
                  </a:moveTo>
                  <a:lnTo>
                    <a:pt x="10951" y="385"/>
                  </a:lnTo>
                  <a:lnTo>
                    <a:pt x="10422" y="721"/>
                  </a:lnTo>
                  <a:lnTo>
                    <a:pt x="9894" y="961"/>
                  </a:lnTo>
                  <a:lnTo>
                    <a:pt x="9366" y="1153"/>
                  </a:lnTo>
                  <a:lnTo>
                    <a:pt x="8982" y="1249"/>
                  </a:lnTo>
                  <a:lnTo>
                    <a:pt x="8597" y="1297"/>
                  </a:lnTo>
                  <a:lnTo>
                    <a:pt x="7829" y="1345"/>
                  </a:lnTo>
                  <a:lnTo>
                    <a:pt x="6965" y="1297"/>
                  </a:lnTo>
                  <a:lnTo>
                    <a:pt x="6676" y="2018"/>
                  </a:lnTo>
                  <a:lnTo>
                    <a:pt x="6340" y="2642"/>
                  </a:lnTo>
                  <a:lnTo>
                    <a:pt x="5956" y="3314"/>
                  </a:lnTo>
                  <a:lnTo>
                    <a:pt x="5476" y="3891"/>
                  </a:lnTo>
                  <a:lnTo>
                    <a:pt x="6196" y="3795"/>
                  </a:lnTo>
                  <a:lnTo>
                    <a:pt x="6916" y="3698"/>
                  </a:lnTo>
                  <a:lnTo>
                    <a:pt x="7685" y="3506"/>
                  </a:lnTo>
                  <a:lnTo>
                    <a:pt x="8501" y="3314"/>
                  </a:lnTo>
                  <a:lnTo>
                    <a:pt x="9174" y="3122"/>
                  </a:lnTo>
                  <a:lnTo>
                    <a:pt x="9846" y="2834"/>
                  </a:lnTo>
                  <a:lnTo>
                    <a:pt x="10182" y="2546"/>
                  </a:lnTo>
                  <a:lnTo>
                    <a:pt x="10470" y="2210"/>
                  </a:lnTo>
                  <a:lnTo>
                    <a:pt x="10807" y="1681"/>
                  </a:lnTo>
                  <a:lnTo>
                    <a:pt x="11095" y="1153"/>
                  </a:lnTo>
                  <a:lnTo>
                    <a:pt x="11287" y="625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76"/>
            <p:cNvSpPr/>
            <p:nvPr/>
          </p:nvSpPr>
          <p:spPr>
            <a:xfrm>
              <a:off x="707550" y="3796375"/>
              <a:ext cx="4825" cy="2425"/>
            </a:xfrm>
            <a:custGeom>
              <a:avLst/>
              <a:gdLst/>
              <a:ahLst/>
              <a:cxnLst/>
              <a:rect l="l" t="t" r="r" b="b"/>
              <a:pathLst>
                <a:path w="193" h="9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76"/>
            <p:cNvSpPr/>
            <p:nvPr/>
          </p:nvSpPr>
          <p:spPr>
            <a:xfrm>
              <a:off x="844425" y="3715925"/>
              <a:ext cx="148900" cy="97275"/>
            </a:xfrm>
            <a:custGeom>
              <a:avLst/>
              <a:gdLst/>
              <a:ahLst/>
              <a:cxnLst/>
              <a:rect l="l" t="t" r="r" b="b"/>
              <a:pathLst>
                <a:path w="5956" h="3891" fill="none" extrusionOk="0">
                  <a:moveTo>
                    <a:pt x="5956" y="1"/>
                  </a:moveTo>
                  <a:lnTo>
                    <a:pt x="5956" y="1"/>
                  </a:lnTo>
                  <a:lnTo>
                    <a:pt x="5476" y="385"/>
                  </a:lnTo>
                  <a:lnTo>
                    <a:pt x="4947" y="721"/>
                  </a:lnTo>
                  <a:lnTo>
                    <a:pt x="4419" y="961"/>
                  </a:lnTo>
                  <a:lnTo>
                    <a:pt x="3891" y="1153"/>
                  </a:lnTo>
                  <a:lnTo>
                    <a:pt x="3891" y="1153"/>
                  </a:lnTo>
                  <a:lnTo>
                    <a:pt x="3507" y="1249"/>
                  </a:lnTo>
                  <a:lnTo>
                    <a:pt x="3122" y="1297"/>
                  </a:lnTo>
                  <a:lnTo>
                    <a:pt x="2354" y="1345"/>
                  </a:lnTo>
                  <a:lnTo>
                    <a:pt x="2354" y="1345"/>
                  </a:lnTo>
                  <a:lnTo>
                    <a:pt x="1490" y="1297"/>
                  </a:lnTo>
                  <a:lnTo>
                    <a:pt x="1490" y="1297"/>
                  </a:lnTo>
                  <a:lnTo>
                    <a:pt x="1201" y="2018"/>
                  </a:lnTo>
                  <a:lnTo>
                    <a:pt x="865" y="2642"/>
                  </a:lnTo>
                  <a:lnTo>
                    <a:pt x="481" y="3314"/>
                  </a:lnTo>
                  <a:lnTo>
                    <a:pt x="1" y="3891"/>
                  </a:lnTo>
                  <a:lnTo>
                    <a:pt x="1" y="3891"/>
                  </a:lnTo>
                  <a:lnTo>
                    <a:pt x="721" y="3795"/>
                  </a:lnTo>
                  <a:lnTo>
                    <a:pt x="1441" y="3698"/>
                  </a:lnTo>
                  <a:lnTo>
                    <a:pt x="2210" y="3506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699" y="3122"/>
                  </a:lnTo>
                  <a:lnTo>
                    <a:pt x="4371" y="2834"/>
                  </a:lnTo>
                  <a:lnTo>
                    <a:pt x="4371" y="2834"/>
                  </a:lnTo>
                  <a:lnTo>
                    <a:pt x="4707" y="2546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5332" y="1681"/>
                  </a:lnTo>
                  <a:lnTo>
                    <a:pt x="5620" y="1153"/>
                  </a:lnTo>
                  <a:lnTo>
                    <a:pt x="5812" y="625"/>
                  </a:lnTo>
                  <a:lnTo>
                    <a:pt x="59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76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extrusionOk="0">
                  <a:moveTo>
                    <a:pt x="3506" y="0"/>
                  </a:moveTo>
                  <a:lnTo>
                    <a:pt x="0" y="3170"/>
                  </a:lnTo>
                  <a:lnTo>
                    <a:pt x="961" y="3842"/>
                  </a:lnTo>
                  <a:lnTo>
                    <a:pt x="1777" y="4467"/>
                  </a:lnTo>
                  <a:lnTo>
                    <a:pt x="2498" y="5139"/>
                  </a:lnTo>
                  <a:lnTo>
                    <a:pt x="3122" y="5715"/>
                  </a:lnTo>
                  <a:lnTo>
                    <a:pt x="3650" y="6340"/>
                  </a:lnTo>
                  <a:lnTo>
                    <a:pt x="4082" y="6916"/>
                  </a:lnTo>
                  <a:lnTo>
                    <a:pt x="4371" y="7492"/>
                  </a:lnTo>
                  <a:lnTo>
                    <a:pt x="4659" y="8020"/>
                  </a:lnTo>
                  <a:lnTo>
                    <a:pt x="4803" y="8549"/>
                  </a:lnTo>
                  <a:lnTo>
                    <a:pt x="4899" y="9077"/>
                  </a:lnTo>
                  <a:lnTo>
                    <a:pt x="4947" y="9557"/>
                  </a:lnTo>
                  <a:lnTo>
                    <a:pt x="4899" y="9990"/>
                  </a:lnTo>
                  <a:lnTo>
                    <a:pt x="4803" y="10470"/>
                  </a:lnTo>
                  <a:lnTo>
                    <a:pt x="4659" y="10902"/>
                  </a:lnTo>
                  <a:lnTo>
                    <a:pt x="4515" y="11286"/>
                  </a:lnTo>
                  <a:lnTo>
                    <a:pt x="4275" y="11670"/>
                  </a:lnTo>
                  <a:lnTo>
                    <a:pt x="4034" y="12055"/>
                  </a:lnTo>
                  <a:lnTo>
                    <a:pt x="3746" y="12391"/>
                  </a:lnTo>
                  <a:lnTo>
                    <a:pt x="3170" y="13015"/>
                  </a:lnTo>
                  <a:lnTo>
                    <a:pt x="2498" y="13543"/>
                  </a:lnTo>
                  <a:lnTo>
                    <a:pt x="1873" y="14024"/>
                  </a:lnTo>
                  <a:lnTo>
                    <a:pt x="1297" y="14360"/>
                  </a:lnTo>
                  <a:lnTo>
                    <a:pt x="865" y="14600"/>
                  </a:lnTo>
                  <a:lnTo>
                    <a:pt x="433" y="14792"/>
                  </a:lnTo>
                  <a:lnTo>
                    <a:pt x="769" y="16377"/>
                  </a:lnTo>
                  <a:lnTo>
                    <a:pt x="1057" y="17481"/>
                  </a:lnTo>
                  <a:lnTo>
                    <a:pt x="1201" y="17914"/>
                  </a:lnTo>
                  <a:lnTo>
                    <a:pt x="1249" y="18010"/>
                  </a:lnTo>
                  <a:lnTo>
                    <a:pt x="1297" y="18106"/>
                  </a:lnTo>
                  <a:lnTo>
                    <a:pt x="1393" y="18106"/>
                  </a:lnTo>
                  <a:lnTo>
                    <a:pt x="1441" y="18058"/>
                  </a:lnTo>
                  <a:lnTo>
                    <a:pt x="1585" y="17866"/>
                  </a:lnTo>
                  <a:lnTo>
                    <a:pt x="1681" y="17529"/>
                  </a:lnTo>
                  <a:lnTo>
                    <a:pt x="1825" y="17193"/>
                  </a:lnTo>
                  <a:lnTo>
                    <a:pt x="1969" y="16473"/>
                  </a:lnTo>
                  <a:lnTo>
                    <a:pt x="2065" y="16137"/>
                  </a:lnTo>
                  <a:lnTo>
                    <a:pt x="3314" y="15464"/>
                  </a:lnTo>
                  <a:lnTo>
                    <a:pt x="4371" y="14792"/>
                  </a:lnTo>
                  <a:lnTo>
                    <a:pt x="5331" y="14120"/>
                  </a:lnTo>
                  <a:lnTo>
                    <a:pt x="6148" y="13447"/>
                  </a:lnTo>
                  <a:lnTo>
                    <a:pt x="6820" y="12727"/>
                  </a:lnTo>
                  <a:lnTo>
                    <a:pt x="7396" y="12055"/>
                  </a:lnTo>
                  <a:lnTo>
                    <a:pt x="7828" y="11334"/>
                  </a:lnTo>
                  <a:lnTo>
                    <a:pt x="8165" y="10662"/>
                  </a:lnTo>
                  <a:lnTo>
                    <a:pt x="8405" y="9990"/>
                  </a:lnTo>
                  <a:lnTo>
                    <a:pt x="8597" y="9317"/>
                  </a:lnTo>
                  <a:lnTo>
                    <a:pt x="8645" y="8645"/>
                  </a:lnTo>
                  <a:lnTo>
                    <a:pt x="8645" y="7972"/>
                  </a:lnTo>
                  <a:lnTo>
                    <a:pt x="8597" y="7300"/>
                  </a:lnTo>
                  <a:lnTo>
                    <a:pt x="8453" y="6676"/>
                  </a:lnTo>
                  <a:lnTo>
                    <a:pt x="8261" y="6051"/>
                  </a:lnTo>
                  <a:lnTo>
                    <a:pt x="8020" y="5475"/>
                  </a:lnTo>
                  <a:lnTo>
                    <a:pt x="7732" y="4851"/>
                  </a:lnTo>
                  <a:lnTo>
                    <a:pt x="7444" y="4323"/>
                  </a:lnTo>
                  <a:lnTo>
                    <a:pt x="7108" y="3794"/>
                  </a:lnTo>
                  <a:lnTo>
                    <a:pt x="6724" y="3266"/>
                  </a:lnTo>
                  <a:lnTo>
                    <a:pt x="6003" y="2354"/>
                  </a:lnTo>
                  <a:lnTo>
                    <a:pt x="5235" y="1537"/>
                  </a:lnTo>
                  <a:lnTo>
                    <a:pt x="4563" y="913"/>
                  </a:lnTo>
                  <a:lnTo>
                    <a:pt x="4034" y="433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76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fill="none" extrusionOk="0">
                  <a:moveTo>
                    <a:pt x="3506" y="0"/>
                  </a:moveTo>
                  <a:lnTo>
                    <a:pt x="3506" y="0"/>
                  </a:lnTo>
                  <a:lnTo>
                    <a:pt x="4034" y="433"/>
                  </a:lnTo>
                  <a:lnTo>
                    <a:pt x="4563" y="913"/>
                  </a:lnTo>
                  <a:lnTo>
                    <a:pt x="5235" y="1537"/>
                  </a:lnTo>
                  <a:lnTo>
                    <a:pt x="6003" y="2354"/>
                  </a:lnTo>
                  <a:lnTo>
                    <a:pt x="6724" y="3266"/>
                  </a:lnTo>
                  <a:lnTo>
                    <a:pt x="7108" y="3794"/>
                  </a:lnTo>
                  <a:lnTo>
                    <a:pt x="7444" y="4323"/>
                  </a:lnTo>
                  <a:lnTo>
                    <a:pt x="7732" y="4851"/>
                  </a:lnTo>
                  <a:lnTo>
                    <a:pt x="8020" y="5475"/>
                  </a:lnTo>
                  <a:lnTo>
                    <a:pt x="8261" y="6051"/>
                  </a:lnTo>
                  <a:lnTo>
                    <a:pt x="8453" y="6676"/>
                  </a:lnTo>
                  <a:lnTo>
                    <a:pt x="8597" y="7300"/>
                  </a:lnTo>
                  <a:lnTo>
                    <a:pt x="8645" y="7972"/>
                  </a:lnTo>
                  <a:lnTo>
                    <a:pt x="8645" y="8645"/>
                  </a:lnTo>
                  <a:lnTo>
                    <a:pt x="8597" y="9317"/>
                  </a:lnTo>
                  <a:lnTo>
                    <a:pt x="8405" y="9990"/>
                  </a:lnTo>
                  <a:lnTo>
                    <a:pt x="8165" y="10662"/>
                  </a:lnTo>
                  <a:lnTo>
                    <a:pt x="7828" y="11334"/>
                  </a:lnTo>
                  <a:lnTo>
                    <a:pt x="7396" y="12055"/>
                  </a:lnTo>
                  <a:lnTo>
                    <a:pt x="6820" y="12727"/>
                  </a:lnTo>
                  <a:lnTo>
                    <a:pt x="6148" y="13447"/>
                  </a:lnTo>
                  <a:lnTo>
                    <a:pt x="5331" y="14120"/>
                  </a:lnTo>
                  <a:lnTo>
                    <a:pt x="4371" y="14792"/>
                  </a:lnTo>
                  <a:lnTo>
                    <a:pt x="3314" y="15464"/>
                  </a:lnTo>
                  <a:lnTo>
                    <a:pt x="2065" y="16137"/>
                  </a:lnTo>
                  <a:lnTo>
                    <a:pt x="2065" y="16137"/>
                  </a:lnTo>
                  <a:lnTo>
                    <a:pt x="1969" y="16473"/>
                  </a:lnTo>
                  <a:lnTo>
                    <a:pt x="1825" y="17193"/>
                  </a:lnTo>
                  <a:lnTo>
                    <a:pt x="1681" y="17529"/>
                  </a:lnTo>
                  <a:lnTo>
                    <a:pt x="1585" y="17866"/>
                  </a:lnTo>
                  <a:lnTo>
                    <a:pt x="1441" y="18058"/>
                  </a:lnTo>
                  <a:lnTo>
                    <a:pt x="1393" y="18106"/>
                  </a:lnTo>
                  <a:lnTo>
                    <a:pt x="1297" y="18106"/>
                  </a:lnTo>
                  <a:lnTo>
                    <a:pt x="1297" y="18106"/>
                  </a:lnTo>
                  <a:lnTo>
                    <a:pt x="1249" y="18010"/>
                  </a:lnTo>
                  <a:lnTo>
                    <a:pt x="1201" y="17914"/>
                  </a:lnTo>
                  <a:lnTo>
                    <a:pt x="1057" y="17481"/>
                  </a:lnTo>
                  <a:lnTo>
                    <a:pt x="769" y="16377"/>
                  </a:lnTo>
                  <a:lnTo>
                    <a:pt x="433" y="14792"/>
                  </a:lnTo>
                  <a:lnTo>
                    <a:pt x="433" y="14792"/>
                  </a:lnTo>
                  <a:lnTo>
                    <a:pt x="865" y="14600"/>
                  </a:lnTo>
                  <a:lnTo>
                    <a:pt x="1297" y="14360"/>
                  </a:lnTo>
                  <a:lnTo>
                    <a:pt x="1873" y="14024"/>
                  </a:lnTo>
                  <a:lnTo>
                    <a:pt x="2498" y="13543"/>
                  </a:lnTo>
                  <a:lnTo>
                    <a:pt x="3170" y="13015"/>
                  </a:lnTo>
                  <a:lnTo>
                    <a:pt x="3746" y="12391"/>
                  </a:lnTo>
                  <a:lnTo>
                    <a:pt x="4034" y="12055"/>
                  </a:lnTo>
                  <a:lnTo>
                    <a:pt x="4275" y="11670"/>
                  </a:lnTo>
                  <a:lnTo>
                    <a:pt x="4515" y="11286"/>
                  </a:lnTo>
                  <a:lnTo>
                    <a:pt x="4659" y="10902"/>
                  </a:lnTo>
                  <a:lnTo>
                    <a:pt x="4803" y="10470"/>
                  </a:lnTo>
                  <a:lnTo>
                    <a:pt x="4899" y="9990"/>
                  </a:lnTo>
                  <a:lnTo>
                    <a:pt x="4947" y="9557"/>
                  </a:lnTo>
                  <a:lnTo>
                    <a:pt x="4899" y="9077"/>
                  </a:lnTo>
                  <a:lnTo>
                    <a:pt x="4803" y="8549"/>
                  </a:lnTo>
                  <a:lnTo>
                    <a:pt x="4659" y="8020"/>
                  </a:lnTo>
                  <a:lnTo>
                    <a:pt x="4371" y="7492"/>
                  </a:lnTo>
                  <a:lnTo>
                    <a:pt x="4082" y="6916"/>
                  </a:lnTo>
                  <a:lnTo>
                    <a:pt x="3650" y="6340"/>
                  </a:lnTo>
                  <a:lnTo>
                    <a:pt x="3122" y="5715"/>
                  </a:lnTo>
                  <a:lnTo>
                    <a:pt x="2498" y="5139"/>
                  </a:lnTo>
                  <a:lnTo>
                    <a:pt x="1777" y="4467"/>
                  </a:lnTo>
                  <a:lnTo>
                    <a:pt x="961" y="3842"/>
                  </a:lnTo>
                  <a:lnTo>
                    <a:pt x="0" y="3170"/>
                  </a:lnTo>
                  <a:lnTo>
                    <a:pt x="350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76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09" y="1"/>
                  </a:move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76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3026" y="2498"/>
                  </a:move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09" y="1"/>
                  </a:ln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76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57" y="1"/>
                  </a:move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76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1057" y="1"/>
                  </a:moveTo>
                  <a:lnTo>
                    <a:pt x="1057" y="1"/>
                  </a:ln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105" y="5139"/>
                  </a:lnTo>
                  <a:lnTo>
                    <a:pt x="1105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76"/>
            <p:cNvSpPr/>
            <p:nvPr/>
          </p:nvSpPr>
          <p:spPr>
            <a:xfrm>
              <a:off x="882850" y="3819175"/>
              <a:ext cx="67250" cy="127300"/>
            </a:xfrm>
            <a:custGeom>
              <a:avLst/>
              <a:gdLst/>
              <a:ahLst/>
              <a:cxnLst/>
              <a:rect l="l" t="t" r="r" b="b"/>
              <a:pathLst>
                <a:path w="2690" h="5092" extrusionOk="0">
                  <a:moveTo>
                    <a:pt x="529" y="1"/>
                  </a:moveTo>
                  <a:lnTo>
                    <a:pt x="1" y="49"/>
                  </a:lnTo>
                  <a:lnTo>
                    <a:pt x="97" y="1057"/>
                  </a:lnTo>
                  <a:lnTo>
                    <a:pt x="289" y="2546"/>
                  </a:lnTo>
                  <a:lnTo>
                    <a:pt x="433" y="3266"/>
                  </a:lnTo>
                  <a:lnTo>
                    <a:pt x="577" y="3987"/>
                  </a:lnTo>
                  <a:lnTo>
                    <a:pt x="721" y="4611"/>
                  </a:lnTo>
                  <a:lnTo>
                    <a:pt x="961" y="5091"/>
                  </a:lnTo>
                  <a:lnTo>
                    <a:pt x="1153" y="4899"/>
                  </a:lnTo>
                  <a:lnTo>
                    <a:pt x="1297" y="4707"/>
                  </a:lnTo>
                  <a:lnTo>
                    <a:pt x="1633" y="4179"/>
                  </a:lnTo>
                  <a:lnTo>
                    <a:pt x="1874" y="3699"/>
                  </a:lnTo>
                  <a:lnTo>
                    <a:pt x="1922" y="3507"/>
                  </a:lnTo>
                  <a:lnTo>
                    <a:pt x="2066" y="3410"/>
                  </a:lnTo>
                  <a:lnTo>
                    <a:pt x="2402" y="3122"/>
                  </a:lnTo>
                  <a:lnTo>
                    <a:pt x="2546" y="2978"/>
                  </a:lnTo>
                  <a:lnTo>
                    <a:pt x="2642" y="2786"/>
                  </a:lnTo>
                  <a:lnTo>
                    <a:pt x="2690" y="2642"/>
                  </a:lnTo>
                  <a:lnTo>
                    <a:pt x="2642" y="2498"/>
                  </a:lnTo>
                  <a:lnTo>
                    <a:pt x="2450" y="2306"/>
                  </a:lnTo>
                  <a:lnTo>
                    <a:pt x="2210" y="2114"/>
                  </a:lnTo>
                  <a:lnTo>
                    <a:pt x="2066" y="2018"/>
                  </a:lnTo>
                  <a:lnTo>
                    <a:pt x="1922" y="1970"/>
                  </a:lnTo>
                  <a:lnTo>
                    <a:pt x="1777" y="1970"/>
                  </a:lnTo>
                  <a:lnTo>
                    <a:pt x="1633" y="2018"/>
                  </a:lnTo>
                  <a:lnTo>
                    <a:pt x="1537" y="2114"/>
                  </a:lnTo>
                  <a:lnTo>
                    <a:pt x="1441" y="2258"/>
                  </a:lnTo>
                  <a:lnTo>
                    <a:pt x="1297" y="2546"/>
                  </a:lnTo>
                  <a:lnTo>
                    <a:pt x="1201" y="2882"/>
                  </a:lnTo>
                  <a:lnTo>
                    <a:pt x="1105" y="1441"/>
                  </a:lnTo>
                  <a:lnTo>
                    <a:pt x="1009" y="481"/>
                  </a:lnTo>
                  <a:lnTo>
                    <a:pt x="961" y="145"/>
                  </a:lnTo>
                  <a:lnTo>
                    <a:pt x="913" y="49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76"/>
            <p:cNvSpPr/>
            <p:nvPr/>
          </p:nvSpPr>
          <p:spPr>
            <a:xfrm>
              <a:off x="894850" y="3910425"/>
              <a:ext cx="33650" cy="36050"/>
            </a:xfrm>
            <a:custGeom>
              <a:avLst/>
              <a:gdLst/>
              <a:ahLst/>
              <a:cxnLst/>
              <a:rect l="l" t="t" r="r" b="b"/>
              <a:pathLst>
                <a:path w="1346" h="1442" extrusionOk="0">
                  <a:moveTo>
                    <a:pt x="1" y="1"/>
                  </a:moveTo>
                  <a:lnTo>
                    <a:pt x="193" y="817"/>
                  </a:lnTo>
                  <a:lnTo>
                    <a:pt x="337" y="1153"/>
                  </a:lnTo>
                  <a:lnTo>
                    <a:pt x="481" y="1441"/>
                  </a:lnTo>
                  <a:lnTo>
                    <a:pt x="577" y="1297"/>
                  </a:lnTo>
                  <a:lnTo>
                    <a:pt x="721" y="1201"/>
                  </a:lnTo>
                  <a:lnTo>
                    <a:pt x="961" y="865"/>
                  </a:lnTo>
                  <a:lnTo>
                    <a:pt x="1201" y="481"/>
                  </a:lnTo>
                  <a:lnTo>
                    <a:pt x="1345" y="145"/>
                  </a:lnTo>
                  <a:lnTo>
                    <a:pt x="72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76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F96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76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76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extrusionOk="0">
                  <a:moveTo>
                    <a:pt x="4323" y="1"/>
                  </a:move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76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fill="none" extrusionOk="0">
                  <a:moveTo>
                    <a:pt x="4323" y="1"/>
                  </a:moveTo>
                  <a:lnTo>
                    <a:pt x="4323" y="1"/>
                  </a:ln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76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extrusionOk="0">
                  <a:moveTo>
                    <a:pt x="9509" y="1"/>
                  </a:moveTo>
                  <a:lnTo>
                    <a:pt x="9701" y="1153"/>
                  </a:lnTo>
                  <a:lnTo>
                    <a:pt x="9845" y="2210"/>
                  </a:lnTo>
                  <a:lnTo>
                    <a:pt x="9942" y="3170"/>
                  </a:lnTo>
                  <a:lnTo>
                    <a:pt x="9942" y="4035"/>
                  </a:lnTo>
                  <a:lnTo>
                    <a:pt x="9893" y="4803"/>
                  </a:lnTo>
                  <a:lnTo>
                    <a:pt x="9797" y="5523"/>
                  </a:lnTo>
                  <a:lnTo>
                    <a:pt x="9653" y="6148"/>
                  </a:lnTo>
                  <a:lnTo>
                    <a:pt x="9461" y="6676"/>
                  </a:lnTo>
                  <a:lnTo>
                    <a:pt x="9221" y="7156"/>
                  </a:lnTo>
                  <a:lnTo>
                    <a:pt x="8981" y="7589"/>
                  </a:lnTo>
                  <a:lnTo>
                    <a:pt x="8645" y="7973"/>
                  </a:lnTo>
                  <a:lnTo>
                    <a:pt x="8309" y="8261"/>
                  </a:lnTo>
                  <a:lnTo>
                    <a:pt x="7972" y="8501"/>
                  </a:lnTo>
                  <a:lnTo>
                    <a:pt x="7588" y="8741"/>
                  </a:lnTo>
                  <a:lnTo>
                    <a:pt x="7204" y="8885"/>
                  </a:lnTo>
                  <a:lnTo>
                    <a:pt x="6772" y="8981"/>
                  </a:lnTo>
                  <a:lnTo>
                    <a:pt x="6340" y="9077"/>
                  </a:lnTo>
                  <a:lnTo>
                    <a:pt x="5907" y="9125"/>
                  </a:lnTo>
                  <a:lnTo>
                    <a:pt x="5091" y="9125"/>
                  </a:lnTo>
                  <a:lnTo>
                    <a:pt x="4275" y="9029"/>
                  </a:lnTo>
                  <a:lnTo>
                    <a:pt x="3554" y="8933"/>
                  </a:lnTo>
                  <a:lnTo>
                    <a:pt x="2930" y="8741"/>
                  </a:lnTo>
                  <a:lnTo>
                    <a:pt x="2450" y="8597"/>
                  </a:lnTo>
                  <a:lnTo>
                    <a:pt x="2017" y="8453"/>
                  </a:lnTo>
                  <a:lnTo>
                    <a:pt x="961" y="9894"/>
                  </a:lnTo>
                  <a:lnTo>
                    <a:pt x="288" y="10950"/>
                  </a:lnTo>
                  <a:lnTo>
                    <a:pt x="48" y="11334"/>
                  </a:lnTo>
                  <a:lnTo>
                    <a:pt x="0" y="11479"/>
                  </a:lnTo>
                  <a:lnTo>
                    <a:pt x="0" y="11575"/>
                  </a:lnTo>
                  <a:lnTo>
                    <a:pt x="48" y="11623"/>
                  </a:lnTo>
                  <a:lnTo>
                    <a:pt x="96" y="11623"/>
                  </a:lnTo>
                  <a:lnTo>
                    <a:pt x="336" y="11575"/>
                  </a:lnTo>
                  <a:lnTo>
                    <a:pt x="625" y="11431"/>
                  </a:lnTo>
                  <a:lnTo>
                    <a:pt x="961" y="11238"/>
                  </a:lnTo>
                  <a:lnTo>
                    <a:pt x="1633" y="10854"/>
                  </a:lnTo>
                  <a:lnTo>
                    <a:pt x="1921" y="10710"/>
                  </a:lnTo>
                  <a:lnTo>
                    <a:pt x="3266" y="11094"/>
                  </a:lnTo>
                  <a:lnTo>
                    <a:pt x="4467" y="11383"/>
                  </a:lnTo>
                  <a:lnTo>
                    <a:pt x="5619" y="11527"/>
                  </a:lnTo>
                  <a:lnTo>
                    <a:pt x="6676" y="11623"/>
                  </a:lnTo>
                  <a:lnTo>
                    <a:pt x="7684" y="11623"/>
                  </a:lnTo>
                  <a:lnTo>
                    <a:pt x="8549" y="11479"/>
                  </a:lnTo>
                  <a:lnTo>
                    <a:pt x="9365" y="11334"/>
                  </a:lnTo>
                  <a:lnTo>
                    <a:pt x="10086" y="11094"/>
                  </a:lnTo>
                  <a:lnTo>
                    <a:pt x="10758" y="10758"/>
                  </a:lnTo>
                  <a:lnTo>
                    <a:pt x="11334" y="10374"/>
                  </a:lnTo>
                  <a:lnTo>
                    <a:pt x="11863" y="9942"/>
                  </a:lnTo>
                  <a:lnTo>
                    <a:pt x="12343" y="9462"/>
                  </a:lnTo>
                  <a:lnTo>
                    <a:pt x="12727" y="8981"/>
                  </a:lnTo>
                  <a:lnTo>
                    <a:pt x="13063" y="8405"/>
                  </a:lnTo>
                  <a:lnTo>
                    <a:pt x="13351" y="7829"/>
                  </a:lnTo>
                  <a:lnTo>
                    <a:pt x="13639" y="7252"/>
                  </a:lnTo>
                  <a:lnTo>
                    <a:pt x="13832" y="6628"/>
                  </a:lnTo>
                  <a:lnTo>
                    <a:pt x="14024" y="6004"/>
                  </a:lnTo>
                  <a:lnTo>
                    <a:pt x="14120" y="5379"/>
                  </a:lnTo>
                  <a:lnTo>
                    <a:pt x="14216" y="4803"/>
                  </a:lnTo>
                  <a:lnTo>
                    <a:pt x="14360" y="3602"/>
                  </a:lnTo>
                  <a:lnTo>
                    <a:pt x="14360" y="2498"/>
                  </a:lnTo>
                  <a:lnTo>
                    <a:pt x="14360" y="1585"/>
                  </a:lnTo>
                  <a:lnTo>
                    <a:pt x="14312" y="865"/>
                  </a:lnTo>
                  <a:lnTo>
                    <a:pt x="14216" y="193"/>
                  </a:lnTo>
                  <a:lnTo>
                    <a:pt x="950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76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fill="none" extrusionOk="0">
                  <a:moveTo>
                    <a:pt x="14216" y="193"/>
                  </a:moveTo>
                  <a:lnTo>
                    <a:pt x="14216" y="193"/>
                  </a:lnTo>
                  <a:lnTo>
                    <a:pt x="14312" y="865"/>
                  </a:lnTo>
                  <a:lnTo>
                    <a:pt x="14360" y="1585"/>
                  </a:lnTo>
                  <a:lnTo>
                    <a:pt x="14360" y="2498"/>
                  </a:lnTo>
                  <a:lnTo>
                    <a:pt x="14360" y="3602"/>
                  </a:lnTo>
                  <a:lnTo>
                    <a:pt x="14216" y="4803"/>
                  </a:lnTo>
                  <a:lnTo>
                    <a:pt x="14120" y="5379"/>
                  </a:lnTo>
                  <a:lnTo>
                    <a:pt x="14024" y="6004"/>
                  </a:lnTo>
                  <a:lnTo>
                    <a:pt x="13832" y="6628"/>
                  </a:lnTo>
                  <a:lnTo>
                    <a:pt x="13639" y="7252"/>
                  </a:lnTo>
                  <a:lnTo>
                    <a:pt x="13351" y="7829"/>
                  </a:lnTo>
                  <a:lnTo>
                    <a:pt x="13063" y="8405"/>
                  </a:lnTo>
                  <a:lnTo>
                    <a:pt x="12727" y="8981"/>
                  </a:lnTo>
                  <a:lnTo>
                    <a:pt x="12343" y="9462"/>
                  </a:lnTo>
                  <a:lnTo>
                    <a:pt x="11863" y="9942"/>
                  </a:lnTo>
                  <a:lnTo>
                    <a:pt x="11334" y="10374"/>
                  </a:lnTo>
                  <a:lnTo>
                    <a:pt x="10758" y="10758"/>
                  </a:lnTo>
                  <a:lnTo>
                    <a:pt x="10086" y="11094"/>
                  </a:lnTo>
                  <a:lnTo>
                    <a:pt x="9365" y="11334"/>
                  </a:lnTo>
                  <a:lnTo>
                    <a:pt x="8549" y="11479"/>
                  </a:lnTo>
                  <a:lnTo>
                    <a:pt x="7684" y="11623"/>
                  </a:lnTo>
                  <a:lnTo>
                    <a:pt x="6676" y="11623"/>
                  </a:lnTo>
                  <a:lnTo>
                    <a:pt x="5619" y="11527"/>
                  </a:lnTo>
                  <a:lnTo>
                    <a:pt x="4467" y="11383"/>
                  </a:lnTo>
                  <a:lnTo>
                    <a:pt x="3266" y="11094"/>
                  </a:lnTo>
                  <a:lnTo>
                    <a:pt x="1921" y="10710"/>
                  </a:lnTo>
                  <a:lnTo>
                    <a:pt x="1921" y="10710"/>
                  </a:lnTo>
                  <a:lnTo>
                    <a:pt x="1633" y="10854"/>
                  </a:lnTo>
                  <a:lnTo>
                    <a:pt x="961" y="11238"/>
                  </a:lnTo>
                  <a:lnTo>
                    <a:pt x="625" y="11431"/>
                  </a:lnTo>
                  <a:lnTo>
                    <a:pt x="336" y="11575"/>
                  </a:lnTo>
                  <a:lnTo>
                    <a:pt x="96" y="11623"/>
                  </a:lnTo>
                  <a:lnTo>
                    <a:pt x="48" y="11623"/>
                  </a:lnTo>
                  <a:lnTo>
                    <a:pt x="0" y="11575"/>
                  </a:lnTo>
                  <a:lnTo>
                    <a:pt x="0" y="11575"/>
                  </a:lnTo>
                  <a:lnTo>
                    <a:pt x="0" y="11479"/>
                  </a:lnTo>
                  <a:lnTo>
                    <a:pt x="48" y="11334"/>
                  </a:lnTo>
                  <a:lnTo>
                    <a:pt x="288" y="10950"/>
                  </a:lnTo>
                  <a:lnTo>
                    <a:pt x="961" y="9894"/>
                  </a:lnTo>
                  <a:lnTo>
                    <a:pt x="2017" y="8453"/>
                  </a:lnTo>
                  <a:lnTo>
                    <a:pt x="2017" y="8453"/>
                  </a:lnTo>
                  <a:lnTo>
                    <a:pt x="2450" y="8597"/>
                  </a:lnTo>
                  <a:lnTo>
                    <a:pt x="2930" y="8741"/>
                  </a:lnTo>
                  <a:lnTo>
                    <a:pt x="3554" y="8933"/>
                  </a:lnTo>
                  <a:lnTo>
                    <a:pt x="4275" y="9029"/>
                  </a:lnTo>
                  <a:lnTo>
                    <a:pt x="5091" y="9125"/>
                  </a:lnTo>
                  <a:lnTo>
                    <a:pt x="5907" y="9125"/>
                  </a:lnTo>
                  <a:lnTo>
                    <a:pt x="6340" y="9077"/>
                  </a:lnTo>
                  <a:lnTo>
                    <a:pt x="6772" y="8981"/>
                  </a:lnTo>
                  <a:lnTo>
                    <a:pt x="7204" y="8885"/>
                  </a:lnTo>
                  <a:lnTo>
                    <a:pt x="7588" y="8741"/>
                  </a:lnTo>
                  <a:lnTo>
                    <a:pt x="7972" y="8501"/>
                  </a:lnTo>
                  <a:lnTo>
                    <a:pt x="8309" y="8261"/>
                  </a:lnTo>
                  <a:lnTo>
                    <a:pt x="8645" y="7973"/>
                  </a:lnTo>
                  <a:lnTo>
                    <a:pt x="8981" y="7589"/>
                  </a:lnTo>
                  <a:lnTo>
                    <a:pt x="9221" y="7156"/>
                  </a:lnTo>
                  <a:lnTo>
                    <a:pt x="9461" y="6676"/>
                  </a:lnTo>
                  <a:lnTo>
                    <a:pt x="9653" y="6148"/>
                  </a:lnTo>
                  <a:lnTo>
                    <a:pt x="9797" y="5523"/>
                  </a:lnTo>
                  <a:lnTo>
                    <a:pt x="9893" y="4803"/>
                  </a:lnTo>
                  <a:lnTo>
                    <a:pt x="9942" y="4035"/>
                  </a:lnTo>
                  <a:lnTo>
                    <a:pt x="9942" y="3170"/>
                  </a:lnTo>
                  <a:lnTo>
                    <a:pt x="9845" y="2210"/>
                  </a:lnTo>
                  <a:lnTo>
                    <a:pt x="9701" y="1153"/>
                  </a:lnTo>
                  <a:lnTo>
                    <a:pt x="9509" y="1"/>
                  </a:lnTo>
                  <a:lnTo>
                    <a:pt x="14216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76"/>
            <p:cNvSpPr/>
            <p:nvPr/>
          </p:nvSpPr>
          <p:spPr>
            <a:xfrm>
              <a:off x="751975" y="3729125"/>
              <a:ext cx="27650" cy="46850"/>
            </a:xfrm>
            <a:custGeom>
              <a:avLst/>
              <a:gdLst/>
              <a:ahLst/>
              <a:cxnLst/>
              <a:rect l="l" t="t" r="r" b="b"/>
              <a:pathLst>
                <a:path w="1106" h="1874" extrusionOk="0">
                  <a:moveTo>
                    <a:pt x="1057" y="1"/>
                  </a:moveTo>
                  <a:lnTo>
                    <a:pt x="987" y="315"/>
                  </a:lnTo>
                  <a:lnTo>
                    <a:pt x="987" y="315"/>
                  </a:lnTo>
                  <a:lnTo>
                    <a:pt x="1105" y="1"/>
                  </a:lnTo>
                  <a:close/>
                  <a:moveTo>
                    <a:pt x="987" y="315"/>
                  </a:moveTo>
                  <a:lnTo>
                    <a:pt x="961" y="385"/>
                  </a:lnTo>
                  <a:lnTo>
                    <a:pt x="879" y="577"/>
                  </a:lnTo>
                  <a:lnTo>
                    <a:pt x="879" y="577"/>
                  </a:lnTo>
                  <a:lnTo>
                    <a:pt x="961" y="433"/>
                  </a:lnTo>
                  <a:lnTo>
                    <a:pt x="987" y="315"/>
                  </a:lnTo>
                  <a:close/>
                  <a:moveTo>
                    <a:pt x="879" y="577"/>
                  </a:moveTo>
                  <a:lnTo>
                    <a:pt x="769" y="769"/>
                  </a:lnTo>
                  <a:lnTo>
                    <a:pt x="707" y="913"/>
                  </a:lnTo>
                  <a:lnTo>
                    <a:pt x="817" y="721"/>
                  </a:lnTo>
                  <a:lnTo>
                    <a:pt x="879" y="577"/>
                  </a:lnTo>
                  <a:close/>
                  <a:moveTo>
                    <a:pt x="707" y="913"/>
                  </a:moveTo>
                  <a:lnTo>
                    <a:pt x="625" y="1057"/>
                  </a:lnTo>
                  <a:lnTo>
                    <a:pt x="433" y="1345"/>
                  </a:lnTo>
                  <a:lnTo>
                    <a:pt x="337" y="1490"/>
                  </a:lnTo>
                  <a:lnTo>
                    <a:pt x="337" y="1490"/>
                  </a:lnTo>
                  <a:lnTo>
                    <a:pt x="433" y="1394"/>
                  </a:lnTo>
                  <a:lnTo>
                    <a:pt x="625" y="1105"/>
                  </a:lnTo>
                  <a:lnTo>
                    <a:pt x="707" y="913"/>
                  </a:lnTo>
                  <a:close/>
                  <a:moveTo>
                    <a:pt x="337" y="1490"/>
                  </a:moveTo>
                  <a:lnTo>
                    <a:pt x="193" y="1634"/>
                  </a:lnTo>
                  <a:lnTo>
                    <a:pt x="1" y="1874"/>
                  </a:lnTo>
                  <a:lnTo>
                    <a:pt x="1" y="1874"/>
                  </a:lnTo>
                  <a:lnTo>
                    <a:pt x="241" y="1634"/>
                  </a:lnTo>
                  <a:lnTo>
                    <a:pt x="337" y="1490"/>
                  </a:lnTo>
                  <a:close/>
                </a:path>
              </a:pathLst>
            </a:custGeom>
            <a:solidFill>
              <a:srgbClr val="F96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76"/>
            <p:cNvSpPr/>
            <p:nvPr/>
          </p:nvSpPr>
          <p:spPr>
            <a:xfrm>
              <a:off x="739975" y="3729125"/>
              <a:ext cx="39650" cy="56450"/>
            </a:xfrm>
            <a:custGeom>
              <a:avLst/>
              <a:gdLst/>
              <a:ahLst/>
              <a:cxnLst/>
              <a:rect l="l" t="t" r="r" b="b"/>
              <a:pathLst>
                <a:path w="1586" h="2258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585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721" y="1634"/>
                  </a:lnTo>
                  <a:lnTo>
                    <a:pt x="913" y="1345"/>
                  </a:lnTo>
                  <a:lnTo>
                    <a:pt x="1105" y="1057"/>
                  </a:lnTo>
                  <a:lnTo>
                    <a:pt x="1297" y="721"/>
                  </a:lnTo>
                  <a:lnTo>
                    <a:pt x="1441" y="385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76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extrusionOk="0">
                  <a:moveTo>
                    <a:pt x="1585" y="1"/>
                  </a:move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76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1633" y="1"/>
                  </a:lnTo>
                  <a:lnTo>
                    <a:pt x="1633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76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76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3411" y="3891"/>
                  </a:move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289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76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76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337" y="5187"/>
                  </a:lnTo>
                  <a:lnTo>
                    <a:pt x="337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76"/>
            <p:cNvSpPr/>
            <p:nvPr/>
          </p:nvSpPr>
          <p:spPr>
            <a:xfrm>
              <a:off x="522650" y="3773550"/>
              <a:ext cx="81675" cy="127300"/>
            </a:xfrm>
            <a:custGeom>
              <a:avLst/>
              <a:gdLst/>
              <a:ahLst/>
              <a:cxnLst/>
              <a:rect l="l" t="t" r="r" b="b"/>
              <a:pathLst>
                <a:path w="3267" h="5092" extrusionOk="0">
                  <a:moveTo>
                    <a:pt x="2498" y="1"/>
                  </a:moveTo>
                  <a:lnTo>
                    <a:pt x="1922" y="961"/>
                  </a:lnTo>
                  <a:lnTo>
                    <a:pt x="1106" y="2402"/>
                  </a:lnTo>
                  <a:lnTo>
                    <a:pt x="721" y="3170"/>
                  </a:lnTo>
                  <a:lnTo>
                    <a:pt x="385" y="3939"/>
                  </a:lnTo>
                  <a:lnTo>
                    <a:pt x="97" y="4563"/>
                  </a:lnTo>
                  <a:lnTo>
                    <a:pt x="1" y="5091"/>
                  </a:lnTo>
                  <a:lnTo>
                    <a:pt x="241" y="5091"/>
                  </a:lnTo>
                  <a:lnTo>
                    <a:pt x="529" y="4995"/>
                  </a:lnTo>
                  <a:lnTo>
                    <a:pt x="1106" y="4707"/>
                  </a:lnTo>
                  <a:lnTo>
                    <a:pt x="1586" y="4419"/>
                  </a:lnTo>
                  <a:lnTo>
                    <a:pt x="1778" y="4275"/>
                  </a:lnTo>
                  <a:lnTo>
                    <a:pt x="1970" y="4275"/>
                  </a:lnTo>
                  <a:lnTo>
                    <a:pt x="2402" y="4179"/>
                  </a:lnTo>
                  <a:lnTo>
                    <a:pt x="2642" y="4131"/>
                  </a:lnTo>
                  <a:lnTo>
                    <a:pt x="2834" y="4035"/>
                  </a:lnTo>
                  <a:lnTo>
                    <a:pt x="2979" y="3939"/>
                  </a:lnTo>
                  <a:lnTo>
                    <a:pt x="3075" y="3795"/>
                  </a:lnTo>
                  <a:lnTo>
                    <a:pt x="3027" y="3459"/>
                  </a:lnTo>
                  <a:lnTo>
                    <a:pt x="2979" y="3122"/>
                  </a:lnTo>
                  <a:lnTo>
                    <a:pt x="2882" y="2978"/>
                  </a:lnTo>
                  <a:lnTo>
                    <a:pt x="2786" y="2882"/>
                  </a:lnTo>
                  <a:lnTo>
                    <a:pt x="2690" y="2786"/>
                  </a:lnTo>
                  <a:lnTo>
                    <a:pt x="2546" y="2738"/>
                  </a:lnTo>
                  <a:lnTo>
                    <a:pt x="2402" y="2786"/>
                  </a:lnTo>
                  <a:lnTo>
                    <a:pt x="2210" y="2834"/>
                  </a:lnTo>
                  <a:lnTo>
                    <a:pt x="1922" y="2978"/>
                  </a:lnTo>
                  <a:lnTo>
                    <a:pt x="1634" y="3266"/>
                  </a:lnTo>
                  <a:lnTo>
                    <a:pt x="2498" y="1922"/>
                  </a:lnTo>
                  <a:lnTo>
                    <a:pt x="3075" y="961"/>
                  </a:lnTo>
                  <a:lnTo>
                    <a:pt x="3219" y="625"/>
                  </a:lnTo>
                  <a:lnTo>
                    <a:pt x="3267" y="529"/>
                  </a:lnTo>
                  <a:lnTo>
                    <a:pt x="3267" y="481"/>
                  </a:lnTo>
                  <a:lnTo>
                    <a:pt x="2931" y="241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76"/>
            <p:cNvSpPr/>
            <p:nvPr/>
          </p:nvSpPr>
          <p:spPr>
            <a:xfrm>
              <a:off x="522650" y="3862400"/>
              <a:ext cx="38450" cy="38450"/>
            </a:xfrm>
            <a:custGeom>
              <a:avLst/>
              <a:gdLst/>
              <a:ahLst/>
              <a:cxnLst/>
              <a:rect l="l" t="t" r="r" b="b"/>
              <a:pathLst>
                <a:path w="1538" h="1538" extrusionOk="0">
                  <a:moveTo>
                    <a:pt x="529" y="1"/>
                  </a:moveTo>
                  <a:lnTo>
                    <a:pt x="145" y="865"/>
                  </a:lnTo>
                  <a:lnTo>
                    <a:pt x="49" y="1249"/>
                  </a:lnTo>
                  <a:lnTo>
                    <a:pt x="1" y="1537"/>
                  </a:lnTo>
                  <a:lnTo>
                    <a:pt x="145" y="1537"/>
                  </a:lnTo>
                  <a:lnTo>
                    <a:pt x="337" y="1489"/>
                  </a:lnTo>
                  <a:lnTo>
                    <a:pt x="769" y="1345"/>
                  </a:lnTo>
                  <a:lnTo>
                    <a:pt x="1202" y="1105"/>
                  </a:lnTo>
                  <a:lnTo>
                    <a:pt x="1538" y="913"/>
                  </a:lnTo>
                  <a:lnTo>
                    <a:pt x="1346" y="673"/>
                  </a:lnTo>
                  <a:lnTo>
                    <a:pt x="1106" y="433"/>
                  </a:lnTo>
                  <a:lnTo>
                    <a:pt x="817" y="193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76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extrusionOk="0">
                  <a:moveTo>
                    <a:pt x="15657" y="1"/>
                  </a:moveTo>
                  <a:lnTo>
                    <a:pt x="4755" y="4371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76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fill="none" extrusionOk="0">
                  <a:moveTo>
                    <a:pt x="22188" y="1297"/>
                  </a:move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lnTo>
                    <a:pt x="15657" y="1"/>
                  </a:lnTo>
                  <a:lnTo>
                    <a:pt x="4755" y="4371"/>
                  </a:lnTo>
                  <a:lnTo>
                    <a:pt x="3411" y="5908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76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45" y="49"/>
                  </a:move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9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76"/>
            <p:cNvSpPr/>
            <p:nvPr/>
          </p:nvSpPr>
          <p:spPr>
            <a:xfrm>
              <a:off x="803600" y="3733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76"/>
            <p:cNvSpPr/>
            <p:nvPr/>
          </p:nvSpPr>
          <p:spPr>
            <a:xfrm>
              <a:off x="800000" y="3732725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76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" y="1"/>
                  </a:moveTo>
                  <a:lnTo>
                    <a:pt x="97" y="49"/>
                  </a:lnTo>
                  <a:lnTo>
                    <a:pt x="145" y="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76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76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064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76"/>
            <p:cNvSpPr/>
            <p:nvPr/>
          </p:nvSpPr>
          <p:spPr>
            <a:xfrm>
              <a:off x="7796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76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76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59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76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76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064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76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76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76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F4BD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76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fill="none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76"/>
            <p:cNvSpPr/>
            <p:nvPr/>
          </p:nvSpPr>
          <p:spPr>
            <a:xfrm>
              <a:off x="739975" y="3769950"/>
              <a:ext cx="16825" cy="15625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673" y="1"/>
                  </a:moveTo>
                  <a:lnTo>
                    <a:pt x="433" y="241"/>
                  </a:lnTo>
                  <a:lnTo>
                    <a:pt x="1" y="625"/>
                  </a:lnTo>
                  <a:lnTo>
                    <a:pt x="481" y="24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F064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76"/>
            <p:cNvSpPr/>
            <p:nvPr/>
          </p:nvSpPr>
          <p:spPr>
            <a:xfrm>
              <a:off x="739975" y="3729125"/>
              <a:ext cx="38450" cy="56450"/>
            </a:xfrm>
            <a:custGeom>
              <a:avLst/>
              <a:gdLst/>
              <a:ahLst/>
              <a:cxnLst/>
              <a:rect l="l" t="t" r="r" b="b"/>
              <a:pathLst>
                <a:path w="1538" h="2258" fill="none" extrusionOk="0">
                  <a:moveTo>
                    <a:pt x="1537" y="1"/>
                  </a:move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33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673" y="1634"/>
                  </a:lnTo>
                  <a:lnTo>
                    <a:pt x="913" y="1394"/>
                  </a:lnTo>
                  <a:lnTo>
                    <a:pt x="1105" y="1105"/>
                  </a:lnTo>
                  <a:lnTo>
                    <a:pt x="1249" y="769"/>
                  </a:lnTo>
                  <a:lnTo>
                    <a:pt x="1441" y="433"/>
                  </a:lnTo>
                  <a:lnTo>
                    <a:pt x="15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76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9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76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76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extrusionOk="0">
                  <a:moveTo>
                    <a:pt x="1586" y="0"/>
                  </a:move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76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fill="none" extrusionOk="0">
                  <a:moveTo>
                    <a:pt x="1922" y="0"/>
                  </a:moveTo>
                  <a:lnTo>
                    <a:pt x="1922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99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lnTo>
                    <a:pt x="19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76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76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76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ED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76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76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4BD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76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76"/>
            <p:cNvSpPr/>
            <p:nvPr/>
          </p:nvSpPr>
          <p:spPr>
            <a:xfrm>
              <a:off x="1080950" y="3645100"/>
              <a:ext cx="4825" cy="62450"/>
            </a:xfrm>
            <a:custGeom>
              <a:avLst/>
              <a:gdLst/>
              <a:ahLst/>
              <a:cxnLst/>
              <a:rect l="l" t="t" r="r" b="b"/>
              <a:pathLst>
                <a:path w="193" h="2498" extrusionOk="0">
                  <a:moveTo>
                    <a:pt x="145" y="2161"/>
                  </a:moveTo>
                  <a:lnTo>
                    <a:pt x="145" y="2161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624"/>
                  </a:lnTo>
                  <a:lnTo>
                    <a:pt x="193" y="624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9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76"/>
            <p:cNvSpPr/>
            <p:nvPr/>
          </p:nvSpPr>
          <p:spPr>
            <a:xfrm>
              <a:off x="1083350" y="3699125"/>
              <a:ext cx="1225" cy="8425"/>
            </a:xfrm>
            <a:custGeom>
              <a:avLst/>
              <a:gdLst/>
              <a:ahLst/>
              <a:cxnLst/>
              <a:rect l="l" t="t" r="r" b="b"/>
              <a:pathLst>
                <a:path w="49" h="337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76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76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76"/>
            <p:cNvSpPr/>
            <p:nvPr/>
          </p:nvSpPr>
          <p:spPr>
            <a:xfrm>
              <a:off x="1085750" y="36595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76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76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76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76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76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76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76"/>
            <p:cNvSpPr/>
            <p:nvPr/>
          </p:nvSpPr>
          <p:spPr>
            <a:xfrm>
              <a:off x="1085750" y="36583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76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76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76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76"/>
            <p:cNvSpPr/>
            <p:nvPr/>
          </p:nvSpPr>
          <p:spPr>
            <a:xfrm>
              <a:off x="1080950" y="3645100"/>
              <a:ext cx="4825" cy="13225"/>
            </a:xfrm>
            <a:custGeom>
              <a:avLst/>
              <a:gdLst/>
              <a:ahLst/>
              <a:cxnLst/>
              <a:rect l="l" t="t" r="r" b="b"/>
              <a:pathLst>
                <a:path w="193" h="52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76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76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76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76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76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extrusionOk="0">
                  <a:moveTo>
                    <a:pt x="4563" y="0"/>
                  </a:move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65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76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fill="none" extrusionOk="0">
                  <a:moveTo>
                    <a:pt x="4563" y="0"/>
                  </a:moveTo>
                  <a:lnTo>
                    <a:pt x="4563" y="0"/>
                  </a:ln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707" y="48"/>
                  </a:lnTo>
                  <a:lnTo>
                    <a:pt x="4659" y="0"/>
                  </a:lnTo>
                  <a:lnTo>
                    <a:pt x="45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76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extrusionOk="0">
                  <a:moveTo>
                    <a:pt x="1105" y="0"/>
                  </a:move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76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fill="none" extrusionOk="0">
                  <a:moveTo>
                    <a:pt x="8934" y="2113"/>
                  </a:move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lnTo>
                    <a:pt x="1105" y="0"/>
                  </a:ln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76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extrusionOk="0">
                  <a:moveTo>
                    <a:pt x="1105" y="1"/>
                  </a:move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105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76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fill="none" extrusionOk="0">
                  <a:moveTo>
                    <a:pt x="1105" y="1"/>
                  </a:moveTo>
                  <a:lnTo>
                    <a:pt x="1105" y="1"/>
                  </a:ln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634" y="193"/>
                  </a:lnTo>
                  <a:lnTo>
                    <a:pt x="1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76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extrusionOk="0">
                  <a:moveTo>
                    <a:pt x="0" y="1"/>
                  </a:moveTo>
                  <a:lnTo>
                    <a:pt x="48" y="289"/>
                  </a:lnTo>
                  <a:lnTo>
                    <a:pt x="192" y="673"/>
                  </a:lnTo>
                  <a:lnTo>
                    <a:pt x="384" y="1154"/>
                  </a:lnTo>
                  <a:lnTo>
                    <a:pt x="673" y="1634"/>
                  </a:lnTo>
                  <a:lnTo>
                    <a:pt x="1393" y="2738"/>
                  </a:lnTo>
                  <a:lnTo>
                    <a:pt x="2209" y="3891"/>
                  </a:lnTo>
                  <a:lnTo>
                    <a:pt x="3794" y="5956"/>
                  </a:lnTo>
                  <a:lnTo>
                    <a:pt x="4467" y="6821"/>
                  </a:lnTo>
                  <a:lnTo>
                    <a:pt x="4707" y="5956"/>
                  </a:lnTo>
                  <a:lnTo>
                    <a:pt x="5235" y="4035"/>
                  </a:lnTo>
                  <a:lnTo>
                    <a:pt x="5523" y="2930"/>
                  </a:lnTo>
                  <a:lnTo>
                    <a:pt x="5715" y="1922"/>
                  </a:lnTo>
                  <a:lnTo>
                    <a:pt x="5811" y="1106"/>
                  </a:lnTo>
                  <a:lnTo>
                    <a:pt x="5811" y="817"/>
                  </a:lnTo>
                  <a:lnTo>
                    <a:pt x="5811" y="625"/>
                  </a:lnTo>
                  <a:lnTo>
                    <a:pt x="5715" y="481"/>
                  </a:lnTo>
                  <a:lnTo>
                    <a:pt x="5619" y="385"/>
                  </a:lnTo>
                  <a:lnTo>
                    <a:pt x="5475" y="289"/>
                  </a:lnTo>
                  <a:lnTo>
                    <a:pt x="5331" y="241"/>
                  </a:lnTo>
                  <a:lnTo>
                    <a:pt x="4995" y="193"/>
                  </a:lnTo>
                  <a:lnTo>
                    <a:pt x="4611" y="193"/>
                  </a:lnTo>
                  <a:lnTo>
                    <a:pt x="3986" y="289"/>
                  </a:lnTo>
                  <a:lnTo>
                    <a:pt x="3650" y="385"/>
                  </a:lnTo>
                  <a:lnTo>
                    <a:pt x="2594" y="241"/>
                  </a:lnTo>
                  <a:lnTo>
                    <a:pt x="1345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76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45" y="97"/>
                  </a:lnTo>
                  <a:lnTo>
                    <a:pt x="2594" y="241"/>
                  </a:lnTo>
                  <a:lnTo>
                    <a:pt x="3650" y="385"/>
                  </a:lnTo>
                  <a:lnTo>
                    <a:pt x="3650" y="385"/>
                  </a:lnTo>
                  <a:lnTo>
                    <a:pt x="3986" y="289"/>
                  </a:lnTo>
                  <a:lnTo>
                    <a:pt x="4611" y="193"/>
                  </a:lnTo>
                  <a:lnTo>
                    <a:pt x="4995" y="193"/>
                  </a:lnTo>
                  <a:lnTo>
                    <a:pt x="5331" y="241"/>
                  </a:lnTo>
                  <a:lnTo>
                    <a:pt x="5475" y="289"/>
                  </a:lnTo>
                  <a:lnTo>
                    <a:pt x="5619" y="385"/>
                  </a:lnTo>
                  <a:lnTo>
                    <a:pt x="5715" y="481"/>
                  </a:lnTo>
                  <a:lnTo>
                    <a:pt x="5811" y="625"/>
                  </a:lnTo>
                  <a:lnTo>
                    <a:pt x="5811" y="625"/>
                  </a:lnTo>
                  <a:lnTo>
                    <a:pt x="5811" y="817"/>
                  </a:lnTo>
                  <a:lnTo>
                    <a:pt x="5811" y="1106"/>
                  </a:lnTo>
                  <a:lnTo>
                    <a:pt x="5715" y="1922"/>
                  </a:lnTo>
                  <a:lnTo>
                    <a:pt x="5523" y="2930"/>
                  </a:lnTo>
                  <a:lnTo>
                    <a:pt x="5235" y="4035"/>
                  </a:lnTo>
                  <a:lnTo>
                    <a:pt x="4707" y="5956"/>
                  </a:lnTo>
                  <a:lnTo>
                    <a:pt x="4467" y="6821"/>
                  </a:lnTo>
                  <a:lnTo>
                    <a:pt x="4467" y="6821"/>
                  </a:lnTo>
                  <a:lnTo>
                    <a:pt x="3794" y="5956"/>
                  </a:lnTo>
                  <a:lnTo>
                    <a:pt x="2209" y="3891"/>
                  </a:lnTo>
                  <a:lnTo>
                    <a:pt x="1393" y="2738"/>
                  </a:lnTo>
                  <a:lnTo>
                    <a:pt x="673" y="1634"/>
                  </a:lnTo>
                  <a:lnTo>
                    <a:pt x="384" y="1154"/>
                  </a:lnTo>
                  <a:lnTo>
                    <a:pt x="192" y="673"/>
                  </a:lnTo>
                  <a:lnTo>
                    <a:pt x="48" y="28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76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extrusionOk="0">
                  <a:moveTo>
                    <a:pt x="1" y="1"/>
                  </a:moveTo>
                  <a:lnTo>
                    <a:pt x="1165" y="110"/>
                  </a:lnTo>
                  <a:lnTo>
                    <a:pt x="1165" y="110"/>
                  </a:lnTo>
                  <a:lnTo>
                    <a:pt x="1153" y="97"/>
                  </a:lnTo>
                  <a:lnTo>
                    <a:pt x="1" y="1"/>
                  </a:lnTo>
                  <a:close/>
                  <a:moveTo>
                    <a:pt x="1165" y="110"/>
                  </a:move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46" y="5326"/>
                  </a:lnTo>
                  <a:lnTo>
                    <a:pt x="4346" y="532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165" y="110"/>
                  </a:lnTo>
                  <a:close/>
                  <a:moveTo>
                    <a:pt x="4346" y="5326"/>
                  </a:moveTo>
                  <a:lnTo>
                    <a:pt x="4035" y="6436"/>
                  </a:lnTo>
                  <a:lnTo>
                    <a:pt x="4371" y="5380"/>
                  </a:lnTo>
                  <a:lnTo>
                    <a:pt x="4346" y="5326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76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4371" y="145"/>
                  </a:lnTo>
                  <a:lnTo>
                    <a:pt x="4371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76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1" y="1"/>
                  </a:moveTo>
                  <a:lnTo>
                    <a:pt x="385" y="385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76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5" y="385"/>
                  </a:lnTo>
                  <a:lnTo>
                    <a:pt x="577" y="673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76"/>
            <p:cNvSpPr/>
            <p:nvPr/>
          </p:nvSpPr>
          <p:spPr>
            <a:xfrm>
              <a:off x="1106175" y="3172050"/>
              <a:ext cx="186125" cy="242550"/>
            </a:xfrm>
            <a:custGeom>
              <a:avLst/>
              <a:gdLst/>
              <a:ahLst/>
              <a:cxnLst/>
              <a:rect l="l" t="t" r="r" b="b"/>
              <a:pathLst>
                <a:path w="7445" h="9702" extrusionOk="0">
                  <a:moveTo>
                    <a:pt x="5475" y="0"/>
                  </a:moveTo>
                  <a:lnTo>
                    <a:pt x="4130" y="1633"/>
                  </a:lnTo>
                  <a:lnTo>
                    <a:pt x="2594" y="3362"/>
                  </a:lnTo>
                  <a:lnTo>
                    <a:pt x="1153" y="4947"/>
                  </a:lnTo>
                  <a:lnTo>
                    <a:pt x="0" y="6147"/>
                  </a:lnTo>
                  <a:lnTo>
                    <a:pt x="480" y="9461"/>
                  </a:lnTo>
                  <a:lnTo>
                    <a:pt x="577" y="9605"/>
                  </a:lnTo>
                  <a:lnTo>
                    <a:pt x="673" y="9653"/>
                  </a:lnTo>
                  <a:lnTo>
                    <a:pt x="769" y="9701"/>
                  </a:lnTo>
                  <a:lnTo>
                    <a:pt x="913" y="9701"/>
                  </a:lnTo>
                  <a:lnTo>
                    <a:pt x="1153" y="9653"/>
                  </a:lnTo>
                  <a:lnTo>
                    <a:pt x="1393" y="9509"/>
                  </a:lnTo>
                  <a:lnTo>
                    <a:pt x="2065" y="8981"/>
                  </a:lnTo>
                  <a:lnTo>
                    <a:pt x="2690" y="8405"/>
                  </a:lnTo>
                  <a:lnTo>
                    <a:pt x="3266" y="7780"/>
                  </a:lnTo>
                  <a:lnTo>
                    <a:pt x="3842" y="7156"/>
                  </a:lnTo>
                  <a:lnTo>
                    <a:pt x="4371" y="6484"/>
                  </a:lnTo>
                  <a:lnTo>
                    <a:pt x="4899" y="5811"/>
                  </a:lnTo>
                  <a:lnTo>
                    <a:pt x="5763" y="4514"/>
                  </a:lnTo>
                  <a:lnTo>
                    <a:pt x="6484" y="3314"/>
                  </a:lnTo>
                  <a:lnTo>
                    <a:pt x="6964" y="2305"/>
                  </a:lnTo>
                  <a:lnTo>
                    <a:pt x="7444" y="1441"/>
                  </a:lnTo>
                  <a:lnTo>
                    <a:pt x="5475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76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extrusionOk="0">
                  <a:moveTo>
                    <a:pt x="3171" y="0"/>
                  </a:move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76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fill="none" extrusionOk="0">
                  <a:moveTo>
                    <a:pt x="5620" y="3266"/>
                  </a:move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332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67" y="48"/>
                  </a:lnTo>
                  <a:lnTo>
                    <a:pt x="3219" y="0"/>
                  </a:lnTo>
                  <a:lnTo>
                    <a:pt x="3171" y="0"/>
                  </a:ln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76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extrusionOk="0">
                  <a:moveTo>
                    <a:pt x="1" y="0"/>
                  </a:move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76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76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extrusionOk="0">
                  <a:moveTo>
                    <a:pt x="1" y="0"/>
                  </a:move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76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76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extrusionOk="0">
                  <a:moveTo>
                    <a:pt x="1729" y="0"/>
                  </a:move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76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fill="none" extrusionOk="0">
                  <a:moveTo>
                    <a:pt x="14936" y="6532"/>
                  </a:move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lnTo>
                    <a:pt x="0" y="1633"/>
                  </a:ln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76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76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76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extrusionOk="0">
                  <a:moveTo>
                    <a:pt x="384" y="0"/>
                  </a:moveTo>
                  <a:lnTo>
                    <a:pt x="0" y="441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76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fill="none" extrusionOk="0">
                  <a:moveTo>
                    <a:pt x="384" y="0"/>
                  </a:moveTo>
                  <a:lnTo>
                    <a:pt x="0" y="4419"/>
                  </a:lnTo>
                  <a:lnTo>
                    <a:pt x="0" y="4419"/>
                  </a:lnTo>
                  <a:lnTo>
                    <a:pt x="576" y="465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1153" y="288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76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extrusionOk="0">
                  <a:moveTo>
                    <a:pt x="1009" y="0"/>
                  </a:move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76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fill="none" extrusionOk="0">
                  <a:moveTo>
                    <a:pt x="5475" y="720"/>
                  </a:move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76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extrusionOk="0">
                  <a:moveTo>
                    <a:pt x="1009" y="0"/>
                  </a:move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76"/>
            <p:cNvSpPr/>
            <p:nvPr/>
          </p:nvSpPr>
          <p:spPr>
            <a:xfrm>
              <a:off x="7519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76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76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76"/>
            <p:cNvSpPr/>
            <p:nvPr/>
          </p:nvSpPr>
          <p:spPr>
            <a:xfrm>
              <a:off x="753175" y="3282500"/>
              <a:ext cx="12050" cy="25"/>
            </a:xfrm>
            <a:custGeom>
              <a:avLst/>
              <a:gdLst/>
              <a:ahLst/>
              <a:cxnLst/>
              <a:rect l="l" t="t" r="r" b="b"/>
              <a:pathLst>
                <a:path w="482" h="1" fill="none" extrusionOk="0">
                  <a:moveTo>
                    <a:pt x="481" y="0"/>
                  </a:moveTo>
                  <a:lnTo>
                    <a:pt x="48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81" y="0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76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fill="none" extrusionOk="0">
                  <a:moveTo>
                    <a:pt x="1009" y="0"/>
                  </a:move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76"/>
            <p:cNvSpPr/>
            <p:nvPr/>
          </p:nvSpPr>
          <p:spPr>
            <a:xfrm>
              <a:off x="727975" y="3282500"/>
              <a:ext cx="25225" cy="159700"/>
            </a:xfrm>
            <a:custGeom>
              <a:avLst/>
              <a:gdLst/>
              <a:ahLst/>
              <a:cxnLst/>
              <a:rect l="l" t="t" r="r" b="b"/>
              <a:pathLst>
                <a:path w="1009" h="6388" extrusionOk="0">
                  <a:moveTo>
                    <a:pt x="0" y="6244"/>
                  </a:move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0" y="6244"/>
                  </a:lnTo>
                  <a:close/>
                  <a:moveTo>
                    <a:pt x="961" y="0"/>
                  </a:move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961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D8D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76"/>
            <p:cNvSpPr/>
            <p:nvPr/>
          </p:nvSpPr>
          <p:spPr>
            <a:xfrm>
              <a:off x="727975" y="3438575"/>
              <a:ext cx="16825" cy="3625"/>
            </a:xfrm>
            <a:custGeom>
              <a:avLst/>
              <a:gdLst/>
              <a:ahLst/>
              <a:cxnLst/>
              <a:rect l="l" t="t" r="r" b="b"/>
              <a:pathLst>
                <a:path w="673" h="14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145"/>
                  </a:lnTo>
                  <a:lnTo>
                    <a:pt x="67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76"/>
            <p:cNvSpPr/>
            <p:nvPr/>
          </p:nvSpPr>
          <p:spPr>
            <a:xfrm>
              <a:off x="741175" y="3282500"/>
              <a:ext cx="10825" cy="1225"/>
            </a:xfrm>
            <a:custGeom>
              <a:avLst/>
              <a:gdLst/>
              <a:ahLst/>
              <a:cxnLst/>
              <a:rect l="l" t="t" r="r" b="b"/>
              <a:pathLst>
                <a:path w="433" h="49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76"/>
            <p:cNvSpPr/>
            <p:nvPr/>
          </p:nvSpPr>
          <p:spPr>
            <a:xfrm>
              <a:off x="751975" y="32825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76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76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76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extrusionOk="0">
                  <a:moveTo>
                    <a:pt x="961" y="0"/>
                  </a:move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76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fill="none" extrusionOk="0">
                  <a:moveTo>
                    <a:pt x="1489" y="0"/>
                  </a:moveTo>
                  <a:lnTo>
                    <a:pt x="148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76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extrusionOk="0">
                  <a:moveTo>
                    <a:pt x="1921" y="0"/>
                  </a:moveTo>
                  <a:lnTo>
                    <a:pt x="1873" y="48"/>
                  </a:lnTo>
                  <a:lnTo>
                    <a:pt x="1873" y="241"/>
                  </a:lnTo>
                  <a:lnTo>
                    <a:pt x="1969" y="529"/>
                  </a:lnTo>
                  <a:lnTo>
                    <a:pt x="2114" y="817"/>
                  </a:lnTo>
                  <a:lnTo>
                    <a:pt x="2306" y="1153"/>
                  </a:lnTo>
                  <a:lnTo>
                    <a:pt x="269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450" y="1777"/>
                  </a:lnTo>
                  <a:lnTo>
                    <a:pt x="1729" y="1249"/>
                  </a:lnTo>
                  <a:lnTo>
                    <a:pt x="1345" y="1009"/>
                  </a:lnTo>
                  <a:lnTo>
                    <a:pt x="1009" y="865"/>
                  </a:lnTo>
                  <a:lnTo>
                    <a:pt x="769" y="769"/>
                  </a:lnTo>
                  <a:lnTo>
                    <a:pt x="673" y="817"/>
                  </a:lnTo>
                  <a:lnTo>
                    <a:pt x="625" y="865"/>
                  </a:lnTo>
                  <a:lnTo>
                    <a:pt x="625" y="1009"/>
                  </a:lnTo>
                  <a:lnTo>
                    <a:pt x="625" y="1105"/>
                  </a:lnTo>
                  <a:lnTo>
                    <a:pt x="769" y="1441"/>
                  </a:lnTo>
                  <a:lnTo>
                    <a:pt x="1009" y="1777"/>
                  </a:lnTo>
                  <a:lnTo>
                    <a:pt x="1297" y="2114"/>
                  </a:lnTo>
                  <a:lnTo>
                    <a:pt x="1825" y="2690"/>
                  </a:lnTo>
                  <a:lnTo>
                    <a:pt x="2066" y="2978"/>
                  </a:lnTo>
                  <a:lnTo>
                    <a:pt x="1777" y="2786"/>
                  </a:lnTo>
                  <a:lnTo>
                    <a:pt x="1105" y="2402"/>
                  </a:lnTo>
                  <a:lnTo>
                    <a:pt x="721" y="2210"/>
                  </a:lnTo>
                  <a:lnTo>
                    <a:pt x="385" y="2114"/>
                  </a:lnTo>
                  <a:lnTo>
                    <a:pt x="145" y="2066"/>
                  </a:lnTo>
                  <a:lnTo>
                    <a:pt x="97" y="2114"/>
                  </a:lnTo>
                  <a:lnTo>
                    <a:pt x="48" y="2162"/>
                  </a:lnTo>
                  <a:lnTo>
                    <a:pt x="48" y="2258"/>
                  </a:lnTo>
                  <a:lnTo>
                    <a:pt x="97" y="2354"/>
                  </a:lnTo>
                  <a:lnTo>
                    <a:pt x="241" y="2546"/>
                  </a:lnTo>
                  <a:lnTo>
                    <a:pt x="481" y="2738"/>
                  </a:lnTo>
                  <a:lnTo>
                    <a:pt x="769" y="2978"/>
                  </a:lnTo>
                  <a:lnTo>
                    <a:pt x="1345" y="336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297" y="3506"/>
                  </a:lnTo>
                  <a:lnTo>
                    <a:pt x="769" y="3410"/>
                  </a:lnTo>
                  <a:lnTo>
                    <a:pt x="241" y="3410"/>
                  </a:lnTo>
                  <a:lnTo>
                    <a:pt x="48" y="3458"/>
                  </a:lnTo>
                  <a:lnTo>
                    <a:pt x="0" y="3506"/>
                  </a:lnTo>
                  <a:lnTo>
                    <a:pt x="0" y="3554"/>
                  </a:lnTo>
                  <a:lnTo>
                    <a:pt x="0" y="3698"/>
                  </a:lnTo>
                  <a:lnTo>
                    <a:pt x="145" y="3794"/>
                  </a:lnTo>
                  <a:lnTo>
                    <a:pt x="529" y="4035"/>
                  </a:lnTo>
                  <a:lnTo>
                    <a:pt x="1057" y="4275"/>
                  </a:lnTo>
                  <a:lnTo>
                    <a:pt x="1585" y="4515"/>
                  </a:lnTo>
                  <a:lnTo>
                    <a:pt x="1633" y="4755"/>
                  </a:lnTo>
                  <a:lnTo>
                    <a:pt x="1729" y="4995"/>
                  </a:lnTo>
                  <a:lnTo>
                    <a:pt x="1873" y="5187"/>
                  </a:lnTo>
                  <a:lnTo>
                    <a:pt x="2066" y="5427"/>
                  </a:lnTo>
                  <a:lnTo>
                    <a:pt x="2354" y="5619"/>
                  </a:lnTo>
                  <a:lnTo>
                    <a:pt x="2642" y="5811"/>
                  </a:lnTo>
                  <a:lnTo>
                    <a:pt x="2930" y="5908"/>
                  </a:lnTo>
                  <a:lnTo>
                    <a:pt x="3266" y="5956"/>
                  </a:lnTo>
                  <a:lnTo>
                    <a:pt x="3602" y="5908"/>
                  </a:lnTo>
                  <a:lnTo>
                    <a:pt x="3939" y="5811"/>
                  </a:lnTo>
                  <a:lnTo>
                    <a:pt x="4227" y="5667"/>
                  </a:lnTo>
                  <a:lnTo>
                    <a:pt x="4515" y="5427"/>
                  </a:lnTo>
                  <a:lnTo>
                    <a:pt x="5139" y="4851"/>
                  </a:lnTo>
                  <a:lnTo>
                    <a:pt x="5331" y="4611"/>
                  </a:lnTo>
                  <a:lnTo>
                    <a:pt x="5475" y="4323"/>
                  </a:lnTo>
                  <a:lnTo>
                    <a:pt x="5571" y="4035"/>
                  </a:lnTo>
                  <a:lnTo>
                    <a:pt x="5619" y="3746"/>
                  </a:lnTo>
                  <a:lnTo>
                    <a:pt x="5619" y="3458"/>
                  </a:lnTo>
                  <a:lnTo>
                    <a:pt x="5571" y="3170"/>
                  </a:lnTo>
                  <a:lnTo>
                    <a:pt x="5475" y="2882"/>
                  </a:lnTo>
                  <a:lnTo>
                    <a:pt x="5331" y="2642"/>
                  </a:lnTo>
                  <a:lnTo>
                    <a:pt x="5283" y="2017"/>
                  </a:lnTo>
                  <a:lnTo>
                    <a:pt x="5139" y="1201"/>
                  </a:lnTo>
                  <a:lnTo>
                    <a:pt x="5091" y="817"/>
                  </a:lnTo>
                  <a:lnTo>
                    <a:pt x="4947" y="481"/>
                  </a:lnTo>
                  <a:lnTo>
                    <a:pt x="4803" y="289"/>
                  </a:lnTo>
                  <a:lnTo>
                    <a:pt x="4755" y="241"/>
                  </a:lnTo>
                  <a:lnTo>
                    <a:pt x="4659" y="289"/>
                  </a:lnTo>
                  <a:lnTo>
                    <a:pt x="4515" y="337"/>
                  </a:lnTo>
                  <a:lnTo>
                    <a:pt x="4419" y="529"/>
                  </a:lnTo>
                  <a:lnTo>
                    <a:pt x="4323" y="721"/>
                  </a:lnTo>
                  <a:lnTo>
                    <a:pt x="4275" y="961"/>
                  </a:lnTo>
                  <a:lnTo>
                    <a:pt x="4227" y="1441"/>
                  </a:lnTo>
                  <a:lnTo>
                    <a:pt x="4275" y="1873"/>
                  </a:lnTo>
                  <a:lnTo>
                    <a:pt x="3794" y="1873"/>
                  </a:lnTo>
                  <a:lnTo>
                    <a:pt x="3314" y="1297"/>
                  </a:lnTo>
                  <a:lnTo>
                    <a:pt x="2738" y="625"/>
                  </a:lnTo>
                  <a:lnTo>
                    <a:pt x="2450" y="289"/>
                  </a:lnTo>
                  <a:lnTo>
                    <a:pt x="2162" y="96"/>
                  </a:lnTo>
                  <a:lnTo>
                    <a:pt x="1969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76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fill="none" extrusionOk="0">
                  <a:moveTo>
                    <a:pt x="0" y="3554"/>
                  </a:moveTo>
                  <a:lnTo>
                    <a:pt x="0" y="3554"/>
                  </a:lnTo>
                  <a:lnTo>
                    <a:pt x="0" y="3506"/>
                  </a:lnTo>
                  <a:lnTo>
                    <a:pt x="48" y="3458"/>
                  </a:lnTo>
                  <a:lnTo>
                    <a:pt x="241" y="3410"/>
                  </a:lnTo>
                  <a:lnTo>
                    <a:pt x="481" y="3410"/>
                  </a:lnTo>
                  <a:lnTo>
                    <a:pt x="769" y="3410"/>
                  </a:lnTo>
                  <a:lnTo>
                    <a:pt x="1297" y="3506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345" y="3362"/>
                  </a:lnTo>
                  <a:lnTo>
                    <a:pt x="769" y="2978"/>
                  </a:lnTo>
                  <a:lnTo>
                    <a:pt x="481" y="2738"/>
                  </a:lnTo>
                  <a:lnTo>
                    <a:pt x="241" y="2546"/>
                  </a:lnTo>
                  <a:lnTo>
                    <a:pt x="97" y="2354"/>
                  </a:lnTo>
                  <a:lnTo>
                    <a:pt x="48" y="2258"/>
                  </a:lnTo>
                  <a:lnTo>
                    <a:pt x="48" y="2162"/>
                  </a:lnTo>
                  <a:lnTo>
                    <a:pt x="48" y="2162"/>
                  </a:lnTo>
                  <a:lnTo>
                    <a:pt x="97" y="2114"/>
                  </a:lnTo>
                  <a:lnTo>
                    <a:pt x="145" y="2066"/>
                  </a:lnTo>
                  <a:lnTo>
                    <a:pt x="385" y="2114"/>
                  </a:lnTo>
                  <a:lnTo>
                    <a:pt x="721" y="2210"/>
                  </a:lnTo>
                  <a:lnTo>
                    <a:pt x="1105" y="2402"/>
                  </a:lnTo>
                  <a:lnTo>
                    <a:pt x="1777" y="2786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825" y="2690"/>
                  </a:lnTo>
                  <a:lnTo>
                    <a:pt x="1297" y="2114"/>
                  </a:lnTo>
                  <a:lnTo>
                    <a:pt x="1009" y="1777"/>
                  </a:lnTo>
                  <a:lnTo>
                    <a:pt x="769" y="1441"/>
                  </a:lnTo>
                  <a:lnTo>
                    <a:pt x="625" y="1105"/>
                  </a:lnTo>
                  <a:lnTo>
                    <a:pt x="625" y="1009"/>
                  </a:lnTo>
                  <a:lnTo>
                    <a:pt x="625" y="865"/>
                  </a:lnTo>
                  <a:lnTo>
                    <a:pt x="625" y="865"/>
                  </a:lnTo>
                  <a:lnTo>
                    <a:pt x="673" y="817"/>
                  </a:lnTo>
                  <a:lnTo>
                    <a:pt x="769" y="769"/>
                  </a:lnTo>
                  <a:lnTo>
                    <a:pt x="1009" y="865"/>
                  </a:lnTo>
                  <a:lnTo>
                    <a:pt x="1345" y="1009"/>
                  </a:lnTo>
                  <a:lnTo>
                    <a:pt x="1729" y="1249"/>
                  </a:lnTo>
                  <a:lnTo>
                    <a:pt x="245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690" y="1777"/>
                  </a:lnTo>
                  <a:lnTo>
                    <a:pt x="2306" y="1153"/>
                  </a:lnTo>
                  <a:lnTo>
                    <a:pt x="2114" y="817"/>
                  </a:lnTo>
                  <a:lnTo>
                    <a:pt x="1969" y="529"/>
                  </a:lnTo>
                  <a:lnTo>
                    <a:pt x="1873" y="241"/>
                  </a:lnTo>
                  <a:lnTo>
                    <a:pt x="1873" y="48"/>
                  </a:lnTo>
                  <a:lnTo>
                    <a:pt x="1873" y="48"/>
                  </a:lnTo>
                  <a:lnTo>
                    <a:pt x="1921" y="0"/>
                  </a:lnTo>
                  <a:lnTo>
                    <a:pt x="1969" y="0"/>
                  </a:lnTo>
                  <a:lnTo>
                    <a:pt x="2162" y="96"/>
                  </a:lnTo>
                  <a:lnTo>
                    <a:pt x="2450" y="289"/>
                  </a:lnTo>
                  <a:lnTo>
                    <a:pt x="2738" y="625"/>
                  </a:lnTo>
                  <a:lnTo>
                    <a:pt x="3314" y="1297"/>
                  </a:lnTo>
                  <a:lnTo>
                    <a:pt x="3794" y="1873"/>
                  </a:lnTo>
                  <a:lnTo>
                    <a:pt x="3794" y="1873"/>
                  </a:lnTo>
                  <a:lnTo>
                    <a:pt x="4035" y="1873"/>
                  </a:lnTo>
                  <a:lnTo>
                    <a:pt x="4275" y="1873"/>
                  </a:lnTo>
                  <a:lnTo>
                    <a:pt x="4275" y="1873"/>
                  </a:lnTo>
                  <a:lnTo>
                    <a:pt x="4227" y="1441"/>
                  </a:lnTo>
                  <a:lnTo>
                    <a:pt x="4275" y="961"/>
                  </a:lnTo>
                  <a:lnTo>
                    <a:pt x="4323" y="721"/>
                  </a:lnTo>
                  <a:lnTo>
                    <a:pt x="4419" y="529"/>
                  </a:lnTo>
                  <a:lnTo>
                    <a:pt x="4515" y="337"/>
                  </a:lnTo>
                  <a:lnTo>
                    <a:pt x="4659" y="289"/>
                  </a:lnTo>
                  <a:lnTo>
                    <a:pt x="4659" y="289"/>
                  </a:lnTo>
                  <a:lnTo>
                    <a:pt x="4755" y="241"/>
                  </a:lnTo>
                  <a:lnTo>
                    <a:pt x="4803" y="289"/>
                  </a:lnTo>
                  <a:lnTo>
                    <a:pt x="4947" y="481"/>
                  </a:lnTo>
                  <a:lnTo>
                    <a:pt x="5091" y="817"/>
                  </a:lnTo>
                  <a:lnTo>
                    <a:pt x="5139" y="1201"/>
                  </a:lnTo>
                  <a:lnTo>
                    <a:pt x="5283" y="2017"/>
                  </a:lnTo>
                  <a:lnTo>
                    <a:pt x="5331" y="2642"/>
                  </a:lnTo>
                  <a:lnTo>
                    <a:pt x="5331" y="2642"/>
                  </a:lnTo>
                  <a:lnTo>
                    <a:pt x="5475" y="2882"/>
                  </a:lnTo>
                  <a:lnTo>
                    <a:pt x="5571" y="3170"/>
                  </a:lnTo>
                  <a:lnTo>
                    <a:pt x="5619" y="3458"/>
                  </a:lnTo>
                  <a:lnTo>
                    <a:pt x="5619" y="3746"/>
                  </a:lnTo>
                  <a:lnTo>
                    <a:pt x="5571" y="4035"/>
                  </a:lnTo>
                  <a:lnTo>
                    <a:pt x="5475" y="4323"/>
                  </a:lnTo>
                  <a:lnTo>
                    <a:pt x="5331" y="4611"/>
                  </a:lnTo>
                  <a:lnTo>
                    <a:pt x="5139" y="4851"/>
                  </a:lnTo>
                  <a:lnTo>
                    <a:pt x="4515" y="5427"/>
                  </a:lnTo>
                  <a:lnTo>
                    <a:pt x="4515" y="5427"/>
                  </a:lnTo>
                  <a:lnTo>
                    <a:pt x="4227" y="5667"/>
                  </a:lnTo>
                  <a:lnTo>
                    <a:pt x="3939" y="5811"/>
                  </a:lnTo>
                  <a:lnTo>
                    <a:pt x="3602" y="5908"/>
                  </a:lnTo>
                  <a:lnTo>
                    <a:pt x="3266" y="5956"/>
                  </a:lnTo>
                  <a:lnTo>
                    <a:pt x="2930" y="5908"/>
                  </a:lnTo>
                  <a:lnTo>
                    <a:pt x="2642" y="5811"/>
                  </a:lnTo>
                  <a:lnTo>
                    <a:pt x="2354" y="5619"/>
                  </a:lnTo>
                  <a:lnTo>
                    <a:pt x="2066" y="5427"/>
                  </a:lnTo>
                  <a:lnTo>
                    <a:pt x="2066" y="5427"/>
                  </a:lnTo>
                  <a:lnTo>
                    <a:pt x="1873" y="5187"/>
                  </a:lnTo>
                  <a:lnTo>
                    <a:pt x="1729" y="4995"/>
                  </a:lnTo>
                  <a:lnTo>
                    <a:pt x="1633" y="4755"/>
                  </a:lnTo>
                  <a:lnTo>
                    <a:pt x="1585" y="4515"/>
                  </a:lnTo>
                  <a:lnTo>
                    <a:pt x="1585" y="4515"/>
                  </a:lnTo>
                  <a:lnTo>
                    <a:pt x="1057" y="4275"/>
                  </a:lnTo>
                  <a:lnTo>
                    <a:pt x="529" y="4035"/>
                  </a:lnTo>
                  <a:lnTo>
                    <a:pt x="145" y="3794"/>
                  </a:lnTo>
                  <a:lnTo>
                    <a:pt x="0" y="3698"/>
                  </a:lnTo>
                  <a:lnTo>
                    <a:pt x="0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76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extrusionOk="0">
                  <a:moveTo>
                    <a:pt x="1633" y="0"/>
                  </a:move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76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76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extrusionOk="0">
                  <a:moveTo>
                    <a:pt x="577" y="0"/>
                  </a:move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76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76"/>
            <p:cNvSpPr/>
            <p:nvPr/>
          </p:nvSpPr>
          <p:spPr>
            <a:xfrm>
              <a:off x="414600" y="3091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76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extrusionOk="0">
                  <a:moveTo>
                    <a:pt x="5235" y="1"/>
                  </a:moveTo>
                  <a:lnTo>
                    <a:pt x="4275" y="145"/>
                  </a:lnTo>
                  <a:lnTo>
                    <a:pt x="3314" y="433"/>
                  </a:lnTo>
                  <a:lnTo>
                    <a:pt x="2402" y="769"/>
                  </a:lnTo>
                  <a:lnTo>
                    <a:pt x="1633" y="1153"/>
                  </a:lnTo>
                  <a:lnTo>
                    <a:pt x="1297" y="1346"/>
                  </a:lnTo>
                  <a:lnTo>
                    <a:pt x="1009" y="1586"/>
                  </a:lnTo>
                  <a:lnTo>
                    <a:pt x="817" y="1778"/>
                  </a:lnTo>
                  <a:lnTo>
                    <a:pt x="673" y="2018"/>
                  </a:lnTo>
                  <a:lnTo>
                    <a:pt x="529" y="2402"/>
                  </a:lnTo>
                  <a:lnTo>
                    <a:pt x="385" y="3026"/>
                  </a:lnTo>
                  <a:lnTo>
                    <a:pt x="241" y="3843"/>
                  </a:lnTo>
                  <a:lnTo>
                    <a:pt x="145" y="4803"/>
                  </a:lnTo>
                  <a:lnTo>
                    <a:pt x="49" y="7013"/>
                  </a:lnTo>
                  <a:lnTo>
                    <a:pt x="1" y="9414"/>
                  </a:lnTo>
                  <a:lnTo>
                    <a:pt x="49" y="10614"/>
                  </a:lnTo>
                  <a:lnTo>
                    <a:pt x="97" y="11767"/>
                  </a:lnTo>
                  <a:lnTo>
                    <a:pt x="145" y="12776"/>
                  </a:lnTo>
                  <a:lnTo>
                    <a:pt x="289" y="13688"/>
                  </a:lnTo>
                  <a:lnTo>
                    <a:pt x="433" y="14456"/>
                  </a:lnTo>
                  <a:lnTo>
                    <a:pt x="625" y="15033"/>
                  </a:lnTo>
                  <a:lnTo>
                    <a:pt x="721" y="15225"/>
                  </a:lnTo>
                  <a:lnTo>
                    <a:pt x="865" y="15369"/>
                  </a:lnTo>
                  <a:lnTo>
                    <a:pt x="1009" y="15417"/>
                  </a:lnTo>
                  <a:lnTo>
                    <a:pt x="1153" y="15417"/>
                  </a:lnTo>
                  <a:lnTo>
                    <a:pt x="12823" y="11239"/>
                  </a:lnTo>
                  <a:lnTo>
                    <a:pt x="12823" y="10855"/>
                  </a:lnTo>
                  <a:lnTo>
                    <a:pt x="12727" y="10278"/>
                  </a:lnTo>
                  <a:lnTo>
                    <a:pt x="12583" y="9606"/>
                  </a:lnTo>
                  <a:lnTo>
                    <a:pt x="12343" y="8886"/>
                  </a:lnTo>
                  <a:lnTo>
                    <a:pt x="12103" y="8021"/>
                  </a:lnTo>
                  <a:lnTo>
                    <a:pt x="11767" y="7157"/>
                  </a:lnTo>
                  <a:lnTo>
                    <a:pt x="11431" y="6244"/>
                  </a:lnTo>
                  <a:lnTo>
                    <a:pt x="10998" y="5332"/>
                  </a:lnTo>
                  <a:lnTo>
                    <a:pt x="10566" y="4419"/>
                  </a:lnTo>
                  <a:lnTo>
                    <a:pt x="10086" y="3507"/>
                  </a:lnTo>
                  <a:lnTo>
                    <a:pt x="9606" y="2690"/>
                  </a:lnTo>
                  <a:lnTo>
                    <a:pt x="9077" y="1970"/>
                  </a:lnTo>
                  <a:lnTo>
                    <a:pt x="8549" y="1298"/>
                  </a:lnTo>
                  <a:lnTo>
                    <a:pt x="8021" y="769"/>
                  </a:lnTo>
                  <a:lnTo>
                    <a:pt x="7781" y="529"/>
                  </a:lnTo>
                  <a:lnTo>
                    <a:pt x="7493" y="337"/>
                  </a:lnTo>
                  <a:lnTo>
                    <a:pt x="7204" y="193"/>
                  </a:lnTo>
                  <a:lnTo>
                    <a:pt x="6964" y="97"/>
                  </a:lnTo>
                  <a:lnTo>
                    <a:pt x="6580" y="49"/>
                  </a:lnTo>
                  <a:lnTo>
                    <a:pt x="6148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76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fill="none" extrusionOk="0">
                  <a:moveTo>
                    <a:pt x="1153" y="15417"/>
                  </a:moveTo>
                  <a:lnTo>
                    <a:pt x="1153" y="15417"/>
                  </a:lnTo>
                  <a:lnTo>
                    <a:pt x="1009" y="15417"/>
                  </a:lnTo>
                  <a:lnTo>
                    <a:pt x="865" y="15369"/>
                  </a:lnTo>
                  <a:lnTo>
                    <a:pt x="721" y="15225"/>
                  </a:lnTo>
                  <a:lnTo>
                    <a:pt x="625" y="15033"/>
                  </a:lnTo>
                  <a:lnTo>
                    <a:pt x="433" y="14456"/>
                  </a:lnTo>
                  <a:lnTo>
                    <a:pt x="289" y="13688"/>
                  </a:lnTo>
                  <a:lnTo>
                    <a:pt x="145" y="12776"/>
                  </a:lnTo>
                  <a:lnTo>
                    <a:pt x="97" y="11767"/>
                  </a:lnTo>
                  <a:lnTo>
                    <a:pt x="49" y="10614"/>
                  </a:lnTo>
                  <a:lnTo>
                    <a:pt x="1" y="9414"/>
                  </a:lnTo>
                  <a:lnTo>
                    <a:pt x="49" y="7013"/>
                  </a:lnTo>
                  <a:lnTo>
                    <a:pt x="145" y="4803"/>
                  </a:lnTo>
                  <a:lnTo>
                    <a:pt x="241" y="3843"/>
                  </a:lnTo>
                  <a:lnTo>
                    <a:pt x="385" y="3026"/>
                  </a:lnTo>
                  <a:lnTo>
                    <a:pt x="529" y="2402"/>
                  </a:lnTo>
                  <a:lnTo>
                    <a:pt x="673" y="2018"/>
                  </a:lnTo>
                  <a:lnTo>
                    <a:pt x="673" y="2018"/>
                  </a:lnTo>
                  <a:lnTo>
                    <a:pt x="817" y="1778"/>
                  </a:lnTo>
                  <a:lnTo>
                    <a:pt x="1009" y="1586"/>
                  </a:lnTo>
                  <a:lnTo>
                    <a:pt x="1297" y="1346"/>
                  </a:lnTo>
                  <a:lnTo>
                    <a:pt x="1633" y="1153"/>
                  </a:lnTo>
                  <a:lnTo>
                    <a:pt x="2402" y="769"/>
                  </a:lnTo>
                  <a:lnTo>
                    <a:pt x="3314" y="433"/>
                  </a:lnTo>
                  <a:lnTo>
                    <a:pt x="4275" y="145"/>
                  </a:lnTo>
                  <a:lnTo>
                    <a:pt x="5235" y="1"/>
                  </a:lnTo>
                  <a:lnTo>
                    <a:pt x="5716" y="1"/>
                  </a:lnTo>
                  <a:lnTo>
                    <a:pt x="6148" y="1"/>
                  </a:lnTo>
                  <a:lnTo>
                    <a:pt x="6580" y="49"/>
                  </a:lnTo>
                  <a:lnTo>
                    <a:pt x="6964" y="97"/>
                  </a:lnTo>
                  <a:lnTo>
                    <a:pt x="6964" y="97"/>
                  </a:lnTo>
                  <a:lnTo>
                    <a:pt x="7204" y="193"/>
                  </a:lnTo>
                  <a:lnTo>
                    <a:pt x="7493" y="337"/>
                  </a:lnTo>
                  <a:lnTo>
                    <a:pt x="7781" y="529"/>
                  </a:lnTo>
                  <a:lnTo>
                    <a:pt x="8021" y="769"/>
                  </a:lnTo>
                  <a:lnTo>
                    <a:pt x="8549" y="1298"/>
                  </a:lnTo>
                  <a:lnTo>
                    <a:pt x="9077" y="1970"/>
                  </a:lnTo>
                  <a:lnTo>
                    <a:pt x="9606" y="2690"/>
                  </a:lnTo>
                  <a:lnTo>
                    <a:pt x="10086" y="3507"/>
                  </a:lnTo>
                  <a:lnTo>
                    <a:pt x="10566" y="4419"/>
                  </a:lnTo>
                  <a:lnTo>
                    <a:pt x="10998" y="5332"/>
                  </a:lnTo>
                  <a:lnTo>
                    <a:pt x="11431" y="6244"/>
                  </a:lnTo>
                  <a:lnTo>
                    <a:pt x="11767" y="7157"/>
                  </a:lnTo>
                  <a:lnTo>
                    <a:pt x="12103" y="8021"/>
                  </a:lnTo>
                  <a:lnTo>
                    <a:pt x="12343" y="8886"/>
                  </a:lnTo>
                  <a:lnTo>
                    <a:pt x="12583" y="9606"/>
                  </a:lnTo>
                  <a:lnTo>
                    <a:pt x="12727" y="10278"/>
                  </a:lnTo>
                  <a:lnTo>
                    <a:pt x="12823" y="10855"/>
                  </a:lnTo>
                  <a:lnTo>
                    <a:pt x="12823" y="11239"/>
                  </a:lnTo>
                  <a:lnTo>
                    <a:pt x="1153" y="15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76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extrusionOk="0">
                  <a:moveTo>
                    <a:pt x="5668" y="0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76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fill="none" extrusionOk="0">
                  <a:moveTo>
                    <a:pt x="913" y="1729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lnTo>
                    <a:pt x="913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76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extrusionOk="0">
                  <a:moveTo>
                    <a:pt x="1393" y="1"/>
                  </a:moveTo>
                  <a:lnTo>
                    <a:pt x="0" y="385"/>
                  </a:lnTo>
                  <a:lnTo>
                    <a:pt x="288" y="2066"/>
                  </a:lnTo>
                  <a:lnTo>
                    <a:pt x="1825" y="153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76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fill="none" extrusionOk="0">
                  <a:moveTo>
                    <a:pt x="1393" y="1"/>
                  </a:moveTo>
                  <a:lnTo>
                    <a:pt x="1825" y="1537"/>
                  </a:lnTo>
                  <a:lnTo>
                    <a:pt x="288" y="2066"/>
                  </a:lnTo>
                  <a:lnTo>
                    <a:pt x="0" y="385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76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extrusionOk="0">
                  <a:moveTo>
                    <a:pt x="1537" y="0"/>
                  </a:move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76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fill="none" extrusionOk="0">
                  <a:moveTo>
                    <a:pt x="1537" y="0"/>
                  </a:moveTo>
                  <a:lnTo>
                    <a:pt x="240" y="192"/>
                  </a:ln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76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306" y="1"/>
                  </a:moveTo>
                  <a:lnTo>
                    <a:pt x="2066" y="97"/>
                  </a:lnTo>
                  <a:lnTo>
                    <a:pt x="1778" y="193"/>
                  </a:lnTo>
                  <a:lnTo>
                    <a:pt x="1490" y="289"/>
                  </a:lnTo>
                  <a:lnTo>
                    <a:pt x="1250" y="433"/>
                  </a:lnTo>
                  <a:lnTo>
                    <a:pt x="1057" y="625"/>
                  </a:lnTo>
                  <a:lnTo>
                    <a:pt x="817" y="817"/>
                  </a:lnTo>
                  <a:lnTo>
                    <a:pt x="481" y="1297"/>
                  </a:lnTo>
                  <a:lnTo>
                    <a:pt x="241" y="1778"/>
                  </a:lnTo>
                  <a:lnTo>
                    <a:pt x="49" y="2354"/>
                  </a:lnTo>
                  <a:lnTo>
                    <a:pt x="1" y="2978"/>
                  </a:lnTo>
                  <a:lnTo>
                    <a:pt x="1" y="3266"/>
                  </a:lnTo>
                  <a:lnTo>
                    <a:pt x="49" y="3603"/>
                  </a:lnTo>
                  <a:lnTo>
                    <a:pt x="97" y="3939"/>
                  </a:lnTo>
                  <a:lnTo>
                    <a:pt x="193" y="4227"/>
                  </a:lnTo>
                  <a:lnTo>
                    <a:pt x="481" y="4755"/>
                  </a:lnTo>
                  <a:lnTo>
                    <a:pt x="817" y="5235"/>
                  </a:lnTo>
                  <a:lnTo>
                    <a:pt x="1250" y="5620"/>
                  </a:lnTo>
                  <a:lnTo>
                    <a:pt x="1730" y="5956"/>
                  </a:lnTo>
                  <a:lnTo>
                    <a:pt x="2018" y="6052"/>
                  </a:lnTo>
                  <a:lnTo>
                    <a:pt x="2258" y="6148"/>
                  </a:lnTo>
                  <a:lnTo>
                    <a:pt x="2546" y="6196"/>
                  </a:lnTo>
                  <a:lnTo>
                    <a:pt x="2834" y="6244"/>
                  </a:lnTo>
                  <a:lnTo>
                    <a:pt x="3123" y="6244"/>
                  </a:lnTo>
                  <a:lnTo>
                    <a:pt x="3411" y="6196"/>
                  </a:lnTo>
                  <a:lnTo>
                    <a:pt x="3699" y="6148"/>
                  </a:lnTo>
                  <a:lnTo>
                    <a:pt x="3987" y="6052"/>
                  </a:lnTo>
                  <a:lnTo>
                    <a:pt x="4227" y="5908"/>
                  </a:lnTo>
                  <a:lnTo>
                    <a:pt x="4467" y="5764"/>
                  </a:lnTo>
                  <a:lnTo>
                    <a:pt x="4707" y="5572"/>
                  </a:lnTo>
                  <a:lnTo>
                    <a:pt x="4899" y="5380"/>
                  </a:lnTo>
                  <a:lnTo>
                    <a:pt x="5284" y="4947"/>
                  </a:lnTo>
                  <a:lnTo>
                    <a:pt x="5524" y="4419"/>
                  </a:lnTo>
                  <a:lnTo>
                    <a:pt x="5716" y="3843"/>
                  </a:lnTo>
                  <a:lnTo>
                    <a:pt x="5764" y="3218"/>
                  </a:lnTo>
                  <a:lnTo>
                    <a:pt x="5764" y="2930"/>
                  </a:lnTo>
                  <a:lnTo>
                    <a:pt x="5716" y="2594"/>
                  </a:lnTo>
                  <a:lnTo>
                    <a:pt x="5620" y="2306"/>
                  </a:lnTo>
                  <a:lnTo>
                    <a:pt x="5524" y="1970"/>
                  </a:lnTo>
                  <a:lnTo>
                    <a:pt x="5284" y="1441"/>
                  </a:lnTo>
                  <a:lnTo>
                    <a:pt x="4899" y="961"/>
                  </a:lnTo>
                  <a:lnTo>
                    <a:pt x="4467" y="577"/>
                  </a:lnTo>
                  <a:lnTo>
                    <a:pt x="3987" y="241"/>
                  </a:lnTo>
                  <a:lnTo>
                    <a:pt x="3747" y="145"/>
                  </a:lnTo>
                  <a:lnTo>
                    <a:pt x="3459" y="49"/>
                  </a:lnTo>
                  <a:lnTo>
                    <a:pt x="32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76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5716" y="2594"/>
                  </a:moveTo>
                  <a:lnTo>
                    <a:pt x="5716" y="2594"/>
                  </a:lnTo>
                  <a:lnTo>
                    <a:pt x="5764" y="2930"/>
                  </a:lnTo>
                  <a:lnTo>
                    <a:pt x="5764" y="3218"/>
                  </a:lnTo>
                  <a:lnTo>
                    <a:pt x="5716" y="3843"/>
                  </a:lnTo>
                  <a:lnTo>
                    <a:pt x="5524" y="4419"/>
                  </a:lnTo>
                  <a:lnTo>
                    <a:pt x="5284" y="4947"/>
                  </a:lnTo>
                  <a:lnTo>
                    <a:pt x="4899" y="5380"/>
                  </a:lnTo>
                  <a:lnTo>
                    <a:pt x="4707" y="5572"/>
                  </a:lnTo>
                  <a:lnTo>
                    <a:pt x="4467" y="5764"/>
                  </a:lnTo>
                  <a:lnTo>
                    <a:pt x="4227" y="5908"/>
                  </a:lnTo>
                  <a:lnTo>
                    <a:pt x="3987" y="6052"/>
                  </a:lnTo>
                  <a:lnTo>
                    <a:pt x="3699" y="6148"/>
                  </a:lnTo>
                  <a:lnTo>
                    <a:pt x="3411" y="6196"/>
                  </a:lnTo>
                  <a:lnTo>
                    <a:pt x="3411" y="6196"/>
                  </a:lnTo>
                  <a:lnTo>
                    <a:pt x="3123" y="6244"/>
                  </a:lnTo>
                  <a:lnTo>
                    <a:pt x="2834" y="6244"/>
                  </a:lnTo>
                  <a:lnTo>
                    <a:pt x="2546" y="6196"/>
                  </a:lnTo>
                  <a:lnTo>
                    <a:pt x="2258" y="6148"/>
                  </a:lnTo>
                  <a:lnTo>
                    <a:pt x="2018" y="6052"/>
                  </a:lnTo>
                  <a:lnTo>
                    <a:pt x="1730" y="5956"/>
                  </a:lnTo>
                  <a:lnTo>
                    <a:pt x="1250" y="5620"/>
                  </a:lnTo>
                  <a:lnTo>
                    <a:pt x="817" y="5235"/>
                  </a:lnTo>
                  <a:lnTo>
                    <a:pt x="481" y="4755"/>
                  </a:lnTo>
                  <a:lnTo>
                    <a:pt x="193" y="4227"/>
                  </a:lnTo>
                  <a:lnTo>
                    <a:pt x="97" y="3939"/>
                  </a:lnTo>
                  <a:lnTo>
                    <a:pt x="49" y="3603"/>
                  </a:lnTo>
                  <a:lnTo>
                    <a:pt x="49" y="3603"/>
                  </a:lnTo>
                  <a:lnTo>
                    <a:pt x="1" y="3266"/>
                  </a:lnTo>
                  <a:lnTo>
                    <a:pt x="1" y="2978"/>
                  </a:lnTo>
                  <a:lnTo>
                    <a:pt x="49" y="2354"/>
                  </a:lnTo>
                  <a:lnTo>
                    <a:pt x="241" y="1778"/>
                  </a:lnTo>
                  <a:lnTo>
                    <a:pt x="481" y="1297"/>
                  </a:lnTo>
                  <a:lnTo>
                    <a:pt x="817" y="817"/>
                  </a:lnTo>
                  <a:lnTo>
                    <a:pt x="1057" y="625"/>
                  </a:lnTo>
                  <a:lnTo>
                    <a:pt x="1250" y="433"/>
                  </a:lnTo>
                  <a:lnTo>
                    <a:pt x="1490" y="289"/>
                  </a:lnTo>
                  <a:lnTo>
                    <a:pt x="1778" y="193"/>
                  </a:lnTo>
                  <a:lnTo>
                    <a:pt x="2066" y="97"/>
                  </a:lnTo>
                  <a:lnTo>
                    <a:pt x="2306" y="1"/>
                  </a:lnTo>
                  <a:lnTo>
                    <a:pt x="2306" y="1"/>
                  </a:lnTo>
                  <a:lnTo>
                    <a:pt x="2642" y="1"/>
                  </a:lnTo>
                  <a:lnTo>
                    <a:pt x="2930" y="1"/>
                  </a:lnTo>
                  <a:lnTo>
                    <a:pt x="3219" y="1"/>
                  </a:lnTo>
                  <a:lnTo>
                    <a:pt x="3459" y="49"/>
                  </a:lnTo>
                  <a:lnTo>
                    <a:pt x="3747" y="145"/>
                  </a:lnTo>
                  <a:lnTo>
                    <a:pt x="3987" y="241"/>
                  </a:lnTo>
                  <a:lnTo>
                    <a:pt x="4467" y="577"/>
                  </a:lnTo>
                  <a:lnTo>
                    <a:pt x="4899" y="961"/>
                  </a:lnTo>
                  <a:lnTo>
                    <a:pt x="5284" y="1441"/>
                  </a:lnTo>
                  <a:lnTo>
                    <a:pt x="5524" y="1970"/>
                  </a:lnTo>
                  <a:lnTo>
                    <a:pt x="5620" y="2306"/>
                  </a:lnTo>
                  <a:lnTo>
                    <a:pt x="5716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76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extrusionOk="0">
                  <a:moveTo>
                    <a:pt x="1345" y="0"/>
                  </a:move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181;p76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fill="none" extrusionOk="0">
                  <a:moveTo>
                    <a:pt x="1345" y="0"/>
                  </a:moveTo>
                  <a:lnTo>
                    <a:pt x="1345" y="0"/>
                  </a:ln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76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extrusionOk="0">
                  <a:moveTo>
                    <a:pt x="10374" y="0"/>
                  </a:moveTo>
                  <a:lnTo>
                    <a:pt x="9606" y="96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76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fill="none" extrusionOk="0">
                  <a:moveTo>
                    <a:pt x="9606" y="96"/>
                  </a:moveTo>
                  <a:lnTo>
                    <a:pt x="5667" y="1057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lnTo>
                    <a:pt x="10374" y="0"/>
                  </a:lnTo>
                  <a:lnTo>
                    <a:pt x="9606" y="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5184;p76"/>
            <p:cNvSpPr/>
            <p:nvPr/>
          </p:nvSpPr>
          <p:spPr>
            <a:xfrm>
              <a:off x="754375" y="3097600"/>
              <a:ext cx="165725" cy="103275"/>
            </a:xfrm>
            <a:custGeom>
              <a:avLst/>
              <a:gdLst/>
              <a:ahLst/>
              <a:cxnLst/>
              <a:rect l="l" t="t" r="r" b="b"/>
              <a:pathLst>
                <a:path w="6629" h="4131" extrusionOk="0">
                  <a:moveTo>
                    <a:pt x="4851" y="1"/>
                  </a:moveTo>
                  <a:lnTo>
                    <a:pt x="4371" y="97"/>
                  </a:lnTo>
                  <a:lnTo>
                    <a:pt x="4035" y="241"/>
                  </a:lnTo>
                  <a:lnTo>
                    <a:pt x="3747" y="433"/>
                  </a:lnTo>
                  <a:lnTo>
                    <a:pt x="3315" y="817"/>
                  </a:lnTo>
                  <a:lnTo>
                    <a:pt x="3122" y="913"/>
                  </a:lnTo>
                  <a:lnTo>
                    <a:pt x="2882" y="913"/>
                  </a:lnTo>
                  <a:lnTo>
                    <a:pt x="2642" y="817"/>
                  </a:lnTo>
                  <a:lnTo>
                    <a:pt x="2354" y="673"/>
                  </a:lnTo>
                  <a:lnTo>
                    <a:pt x="1826" y="337"/>
                  </a:lnTo>
                  <a:lnTo>
                    <a:pt x="1490" y="193"/>
                  </a:lnTo>
                  <a:lnTo>
                    <a:pt x="1201" y="145"/>
                  </a:lnTo>
                  <a:lnTo>
                    <a:pt x="1009" y="145"/>
                  </a:lnTo>
                  <a:lnTo>
                    <a:pt x="865" y="193"/>
                  </a:lnTo>
                  <a:lnTo>
                    <a:pt x="673" y="241"/>
                  </a:lnTo>
                  <a:lnTo>
                    <a:pt x="481" y="337"/>
                  </a:lnTo>
                  <a:lnTo>
                    <a:pt x="337" y="529"/>
                  </a:lnTo>
                  <a:lnTo>
                    <a:pt x="193" y="721"/>
                  </a:lnTo>
                  <a:lnTo>
                    <a:pt x="97" y="1009"/>
                  </a:lnTo>
                  <a:lnTo>
                    <a:pt x="1" y="1297"/>
                  </a:lnTo>
                  <a:lnTo>
                    <a:pt x="1" y="1633"/>
                  </a:lnTo>
                  <a:lnTo>
                    <a:pt x="49" y="2018"/>
                  </a:lnTo>
                  <a:lnTo>
                    <a:pt x="145" y="2354"/>
                  </a:lnTo>
                  <a:lnTo>
                    <a:pt x="289" y="2690"/>
                  </a:lnTo>
                  <a:lnTo>
                    <a:pt x="481" y="3026"/>
                  </a:lnTo>
                  <a:lnTo>
                    <a:pt x="769" y="3362"/>
                  </a:lnTo>
                  <a:lnTo>
                    <a:pt x="1153" y="3650"/>
                  </a:lnTo>
                  <a:lnTo>
                    <a:pt x="1586" y="3843"/>
                  </a:lnTo>
                  <a:lnTo>
                    <a:pt x="2066" y="4035"/>
                  </a:lnTo>
                  <a:lnTo>
                    <a:pt x="2690" y="4131"/>
                  </a:lnTo>
                  <a:lnTo>
                    <a:pt x="3363" y="4131"/>
                  </a:lnTo>
                  <a:lnTo>
                    <a:pt x="4179" y="4083"/>
                  </a:lnTo>
                  <a:lnTo>
                    <a:pt x="4707" y="3987"/>
                  </a:lnTo>
                  <a:lnTo>
                    <a:pt x="5188" y="3795"/>
                  </a:lnTo>
                  <a:lnTo>
                    <a:pt x="5572" y="3554"/>
                  </a:lnTo>
                  <a:lnTo>
                    <a:pt x="5908" y="3314"/>
                  </a:lnTo>
                  <a:lnTo>
                    <a:pt x="6196" y="2978"/>
                  </a:lnTo>
                  <a:lnTo>
                    <a:pt x="6388" y="2642"/>
                  </a:lnTo>
                  <a:lnTo>
                    <a:pt x="6532" y="2306"/>
                  </a:lnTo>
                  <a:lnTo>
                    <a:pt x="6580" y="1970"/>
                  </a:lnTo>
                  <a:lnTo>
                    <a:pt x="6628" y="1633"/>
                  </a:lnTo>
                  <a:lnTo>
                    <a:pt x="6580" y="1297"/>
                  </a:lnTo>
                  <a:lnTo>
                    <a:pt x="6484" y="961"/>
                  </a:lnTo>
                  <a:lnTo>
                    <a:pt x="6388" y="673"/>
                  </a:lnTo>
                  <a:lnTo>
                    <a:pt x="6196" y="433"/>
                  </a:lnTo>
                  <a:lnTo>
                    <a:pt x="5956" y="241"/>
                  </a:lnTo>
                  <a:lnTo>
                    <a:pt x="5716" y="97"/>
                  </a:lnTo>
                  <a:lnTo>
                    <a:pt x="5380" y="49"/>
                  </a:lnTo>
                  <a:lnTo>
                    <a:pt x="509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76"/>
            <p:cNvSpPr/>
            <p:nvPr/>
          </p:nvSpPr>
          <p:spPr>
            <a:xfrm>
              <a:off x="754375" y="3133625"/>
              <a:ext cx="128500" cy="67250"/>
            </a:xfrm>
            <a:custGeom>
              <a:avLst/>
              <a:gdLst/>
              <a:ahLst/>
              <a:cxnLst/>
              <a:rect l="l" t="t" r="r" b="b"/>
              <a:pathLst>
                <a:path w="5140" h="2690" extrusionOk="0">
                  <a:moveTo>
                    <a:pt x="1105" y="0"/>
                  </a:moveTo>
                  <a:lnTo>
                    <a:pt x="721" y="48"/>
                  </a:lnTo>
                  <a:lnTo>
                    <a:pt x="1" y="144"/>
                  </a:lnTo>
                  <a:lnTo>
                    <a:pt x="49" y="625"/>
                  </a:lnTo>
                  <a:lnTo>
                    <a:pt x="241" y="1153"/>
                  </a:lnTo>
                  <a:lnTo>
                    <a:pt x="337" y="1393"/>
                  </a:lnTo>
                  <a:lnTo>
                    <a:pt x="481" y="1633"/>
                  </a:lnTo>
                  <a:lnTo>
                    <a:pt x="673" y="1825"/>
                  </a:lnTo>
                  <a:lnTo>
                    <a:pt x="913" y="2017"/>
                  </a:lnTo>
                  <a:lnTo>
                    <a:pt x="1201" y="2209"/>
                  </a:lnTo>
                  <a:lnTo>
                    <a:pt x="1490" y="2402"/>
                  </a:lnTo>
                  <a:lnTo>
                    <a:pt x="1826" y="2498"/>
                  </a:lnTo>
                  <a:lnTo>
                    <a:pt x="2210" y="2594"/>
                  </a:lnTo>
                  <a:lnTo>
                    <a:pt x="2642" y="2690"/>
                  </a:lnTo>
                  <a:lnTo>
                    <a:pt x="3603" y="2690"/>
                  </a:lnTo>
                  <a:lnTo>
                    <a:pt x="4179" y="2642"/>
                  </a:lnTo>
                  <a:lnTo>
                    <a:pt x="4659" y="2546"/>
                  </a:lnTo>
                  <a:lnTo>
                    <a:pt x="5140" y="2402"/>
                  </a:lnTo>
                  <a:lnTo>
                    <a:pt x="4899" y="1921"/>
                  </a:lnTo>
                  <a:lnTo>
                    <a:pt x="4563" y="1489"/>
                  </a:lnTo>
                  <a:lnTo>
                    <a:pt x="4179" y="1105"/>
                  </a:lnTo>
                  <a:lnTo>
                    <a:pt x="3747" y="769"/>
                  </a:lnTo>
                  <a:lnTo>
                    <a:pt x="3267" y="481"/>
                  </a:lnTo>
                  <a:lnTo>
                    <a:pt x="2690" y="288"/>
                  </a:lnTo>
                  <a:lnTo>
                    <a:pt x="2114" y="96"/>
                  </a:lnTo>
                  <a:lnTo>
                    <a:pt x="1490" y="48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76"/>
            <p:cNvSpPr/>
            <p:nvPr/>
          </p:nvSpPr>
          <p:spPr>
            <a:xfrm>
              <a:off x="761575" y="3097600"/>
              <a:ext cx="142900" cy="51650"/>
            </a:xfrm>
            <a:custGeom>
              <a:avLst/>
              <a:gdLst/>
              <a:ahLst/>
              <a:cxnLst/>
              <a:rect l="l" t="t" r="r" b="b"/>
              <a:pathLst>
                <a:path w="5716" h="2066" extrusionOk="0">
                  <a:moveTo>
                    <a:pt x="4563" y="1"/>
                  </a:moveTo>
                  <a:lnTo>
                    <a:pt x="4083" y="97"/>
                  </a:lnTo>
                  <a:lnTo>
                    <a:pt x="3747" y="241"/>
                  </a:lnTo>
                  <a:lnTo>
                    <a:pt x="3459" y="433"/>
                  </a:lnTo>
                  <a:lnTo>
                    <a:pt x="3027" y="817"/>
                  </a:lnTo>
                  <a:lnTo>
                    <a:pt x="2834" y="913"/>
                  </a:lnTo>
                  <a:lnTo>
                    <a:pt x="2594" y="913"/>
                  </a:lnTo>
                  <a:lnTo>
                    <a:pt x="2354" y="817"/>
                  </a:lnTo>
                  <a:lnTo>
                    <a:pt x="2066" y="673"/>
                  </a:lnTo>
                  <a:lnTo>
                    <a:pt x="1538" y="337"/>
                  </a:lnTo>
                  <a:lnTo>
                    <a:pt x="1202" y="193"/>
                  </a:lnTo>
                  <a:lnTo>
                    <a:pt x="913" y="145"/>
                  </a:lnTo>
                  <a:lnTo>
                    <a:pt x="721" y="145"/>
                  </a:lnTo>
                  <a:lnTo>
                    <a:pt x="577" y="193"/>
                  </a:lnTo>
                  <a:lnTo>
                    <a:pt x="385" y="241"/>
                  </a:lnTo>
                  <a:lnTo>
                    <a:pt x="193" y="337"/>
                  </a:lnTo>
                  <a:lnTo>
                    <a:pt x="1" y="529"/>
                  </a:lnTo>
                  <a:lnTo>
                    <a:pt x="193" y="817"/>
                  </a:lnTo>
                  <a:lnTo>
                    <a:pt x="433" y="1105"/>
                  </a:lnTo>
                  <a:lnTo>
                    <a:pt x="721" y="1345"/>
                  </a:lnTo>
                  <a:lnTo>
                    <a:pt x="1058" y="1585"/>
                  </a:lnTo>
                  <a:lnTo>
                    <a:pt x="1394" y="1777"/>
                  </a:lnTo>
                  <a:lnTo>
                    <a:pt x="1778" y="1874"/>
                  </a:lnTo>
                  <a:lnTo>
                    <a:pt x="2162" y="2018"/>
                  </a:lnTo>
                  <a:lnTo>
                    <a:pt x="2594" y="2066"/>
                  </a:lnTo>
                  <a:lnTo>
                    <a:pt x="3123" y="2066"/>
                  </a:lnTo>
                  <a:lnTo>
                    <a:pt x="3651" y="1970"/>
                  </a:lnTo>
                  <a:lnTo>
                    <a:pt x="4083" y="1825"/>
                  </a:lnTo>
                  <a:lnTo>
                    <a:pt x="4563" y="1633"/>
                  </a:lnTo>
                  <a:lnTo>
                    <a:pt x="4948" y="1345"/>
                  </a:lnTo>
                  <a:lnTo>
                    <a:pt x="5236" y="1057"/>
                  </a:lnTo>
                  <a:lnTo>
                    <a:pt x="5524" y="673"/>
                  </a:lnTo>
                  <a:lnTo>
                    <a:pt x="5716" y="289"/>
                  </a:lnTo>
                  <a:lnTo>
                    <a:pt x="5428" y="97"/>
                  </a:lnTo>
                  <a:lnTo>
                    <a:pt x="5092" y="49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76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extrusionOk="0">
                  <a:moveTo>
                    <a:pt x="2641" y="0"/>
                  </a:moveTo>
                  <a:lnTo>
                    <a:pt x="2353" y="48"/>
                  </a:lnTo>
                  <a:lnTo>
                    <a:pt x="2065" y="144"/>
                  </a:lnTo>
                  <a:lnTo>
                    <a:pt x="1777" y="240"/>
                  </a:lnTo>
                  <a:lnTo>
                    <a:pt x="1489" y="336"/>
                  </a:lnTo>
                  <a:lnTo>
                    <a:pt x="1249" y="480"/>
                  </a:lnTo>
                  <a:lnTo>
                    <a:pt x="1057" y="672"/>
                  </a:lnTo>
                  <a:lnTo>
                    <a:pt x="816" y="864"/>
                  </a:lnTo>
                  <a:lnTo>
                    <a:pt x="480" y="1297"/>
                  </a:lnTo>
                  <a:lnTo>
                    <a:pt x="240" y="1825"/>
                  </a:lnTo>
                  <a:lnTo>
                    <a:pt x="48" y="2401"/>
                  </a:lnTo>
                  <a:lnTo>
                    <a:pt x="0" y="3026"/>
                  </a:lnTo>
                  <a:lnTo>
                    <a:pt x="0" y="3314"/>
                  </a:lnTo>
                  <a:lnTo>
                    <a:pt x="48" y="3650"/>
                  </a:lnTo>
                  <a:lnTo>
                    <a:pt x="96" y="3938"/>
                  </a:lnTo>
                  <a:lnTo>
                    <a:pt x="192" y="4274"/>
                  </a:lnTo>
                  <a:lnTo>
                    <a:pt x="480" y="4803"/>
                  </a:lnTo>
                  <a:lnTo>
                    <a:pt x="816" y="5283"/>
                  </a:lnTo>
                  <a:lnTo>
                    <a:pt x="1249" y="5667"/>
                  </a:lnTo>
                  <a:lnTo>
                    <a:pt x="1729" y="6003"/>
                  </a:lnTo>
                  <a:lnTo>
                    <a:pt x="2017" y="6099"/>
                  </a:lnTo>
                  <a:lnTo>
                    <a:pt x="2257" y="6195"/>
                  </a:lnTo>
                  <a:lnTo>
                    <a:pt x="2545" y="6243"/>
                  </a:lnTo>
                  <a:lnTo>
                    <a:pt x="2833" y="6291"/>
                  </a:lnTo>
                  <a:lnTo>
                    <a:pt x="3122" y="6291"/>
                  </a:lnTo>
                  <a:lnTo>
                    <a:pt x="3410" y="6243"/>
                  </a:lnTo>
                  <a:lnTo>
                    <a:pt x="3698" y="6147"/>
                  </a:lnTo>
                  <a:lnTo>
                    <a:pt x="3986" y="6051"/>
                  </a:lnTo>
                  <a:lnTo>
                    <a:pt x="4226" y="5955"/>
                  </a:lnTo>
                  <a:lnTo>
                    <a:pt x="4466" y="5811"/>
                  </a:lnTo>
                  <a:lnTo>
                    <a:pt x="4706" y="5619"/>
                  </a:lnTo>
                  <a:lnTo>
                    <a:pt x="4899" y="5427"/>
                  </a:lnTo>
                  <a:lnTo>
                    <a:pt x="5283" y="4995"/>
                  </a:lnTo>
                  <a:lnTo>
                    <a:pt x="5523" y="4466"/>
                  </a:lnTo>
                  <a:lnTo>
                    <a:pt x="5715" y="3890"/>
                  </a:lnTo>
                  <a:lnTo>
                    <a:pt x="5763" y="3266"/>
                  </a:lnTo>
                  <a:lnTo>
                    <a:pt x="5763" y="2978"/>
                  </a:lnTo>
                  <a:lnTo>
                    <a:pt x="5715" y="2641"/>
                  </a:lnTo>
                  <a:lnTo>
                    <a:pt x="5619" y="2353"/>
                  </a:lnTo>
                  <a:lnTo>
                    <a:pt x="5523" y="2017"/>
                  </a:lnTo>
                  <a:lnTo>
                    <a:pt x="5283" y="1489"/>
                  </a:lnTo>
                  <a:lnTo>
                    <a:pt x="4899" y="1009"/>
                  </a:lnTo>
                  <a:lnTo>
                    <a:pt x="4514" y="624"/>
                  </a:lnTo>
                  <a:lnTo>
                    <a:pt x="3986" y="288"/>
                  </a:lnTo>
                  <a:lnTo>
                    <a:pt x="3746" y="192"/>
                  </a:lnTo>
                  <a:lnTo>
                    <a:pt x="3458" y="96"/>
                  </a:lnTo>
                  <a:lnTo>
                    <a:pt x="3218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76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fill="none" extrusionOk="0">
                  <a:moveTo>
                    <a:pt x="5715" y="2641"/>
                  </a:moveTo>
                  <a:lnTo>
                    <a:pt x="5715" y="2641"/>
                  </a:lnTo>
                  <a:lnTo>
                    <a:pt x="5763" y="2978"/>
                  </a:lnTo>
                  <a:lnTo>
                    <a:pt x="5763" y="3266"/>
                  </a:lnTo>
                  <a:lnTo>
                    <a:pt x="5715" y="3890"/>
                  </a:lnTo>
                  <a:lnTo>
                    <a:pt x="5523" y="4466"/>
                  </a:lnTo>
                  <a:lnTo>
                    <a:pt x="5283" y="4995"/>
                  </a:lnTo>
                  <a:lnTo>
                    <a:pt x="4899" y="5427"/>
                  </a:lnTo>
                  <a:lnTo>
                    <a:pt x="4706" y="5619"/>
                  </a:lnTo>
                  <a:lnTo>
                    <a:pt x="4466" y="5811"/>
                  </a:lnTo>
                  <a:lnTo>
                    <a:pt x="4226" y="5955"/>
                  </a:lnTo>
                  <a:lnTo>
                    <a:pt x="3986" y="6051"/>
                  </a:lnTo>
                  <a:lnTo>
                    <a:pt x="3698" y="6147"/>
                  </a:lnTo>
                  <a:lnTo>
                    <a:pt x="3410" y="6243"/>
                  </a:lnTo>
                  <a:lnTo>
                    <a:pt x="3410" y="6243"/>
                  </a:lnTo>
                  <a:lnTo>
                    <a:pt x="3122" y="6291"/>
                  </a:lnTo>
                  <a:lnTo>
                    <a:pt x="2833" y="6291"/>
                  </a:lnTo>
                  <a:lnTo>
                    <a:pt x="2545" y="6243"/>
                  </a:lnTo>
                  <a:lnTo>
                    <a:pt x="2257" y="6195"/>
                  </a:lnTo>
                  <a:lnTo>
                    <a:pt x="2017" y="6099"/>
                  </a:lnTo>
                  <a:lnTo>
                    <a:pt x="1729" y="6003"/>
                  </a:lnTo>
                  <a:lnTo>
                    <a:pt x="1249" y="5667"/>
                  </a:lnTo>
                  <a:lnTo>
                    <a:pt x="816" y="5283"/>
                  </a:lnTo>
                  <a:lnTo>
                    <a:pt x="480" y="4803"/>
                  </a:lnTo>
                  <a:lnTo>
                    <a:pt x="192" y="4274"/>
                  </a:lnTo>
                  <a:lnTo>
                    <a:pt x="96" y="3938"/>
                  </a:lnTo>
                  <a:lnTo>
                    <a:pt x="48" y="3650"/>
                  </a:lnTo>
                  <a:lnTo>
                    <a:pt x="48" y="3650"/>
                  </a:lnTo>
                  <a:lnTo>
                    <a:pt x="0" y="3314"/>
                  </a:lnTo>
                  <a:lnTo>
                    <a:pt x="0" y="3026"/>
                  </a:lnTo>
                  <a:lnTo>
                    <a:pt x="48" y="2401"/>
                  </a:lnTo>
                  <a:lnTo>
                    <a:pt x="240" y="1825"/>
                  </a:lnTo>
                  <a:lnTo>
                    <a:pt x="480" y="1297"/>
                  </a:lnTo>
                  <a:lnTo>
                    <a:pt x="816" y="864"/>
                  </a:lnTo>
                  <a:lnTo>
                    <a:pt x="1057" y="672"/>
                  </a:lnTo>
                  <a:lnTo>
                    <a:pt x="1249" y="480"/>
                  </a:lnTo>
                  <a:lnTo>
                    <a:pt x="1489" y="336"/>
                  </a:lnTo>
                  <a:lnTo>
                    <a:pt x="1777" y="240"/>
                  </a:lnTo>
                  <a:lnTo>
                    <a:pt x="2065" y="144"/>
                  </a:lnTo>
                  <a:lnTo>
                    <a:pt x="2353" y="48"/>
                  </a:lnTo>
                  <a:lnTo>
                    <a:pt x="2353" y="48"/>
                  </a:lnTo>
                  <a:lnTo>
                    <a:pt x="2641" y="0"/>
                  </a:lnTo>
                  <a:lnTo>
                    <a:pt x="2930" y="0"/>
                  </a:lnTo>
                  <a:lnTo>
                    <a:pt x="3218" y="48"/>
                  </a:lnTo>
                  <a:lnTo>
                    <a:pt x="3458" y="96"/>
                  </a:lnTo>
                  <a:lnTo>
                    <a:pt x="3746" y="192"/>
                  </a:lnTo>
                  <a:lnTo>
                    <a:pt x="3986" y="288"/>
                  </a:lnTo>
                  <a:lnTo>
                    <a:pt x="4514" y="624"/>
                  </a:lnTo>
                  <a:lnTo>
                    <a:pt x="4899" y="1009"/>
                  </a:lnTo>
                  <a:lnTo>
                    <a:pt x="5283" y="1489"/>
                  </a:lnTo>
                  <a:lnTo>
                    <a:pt x="5523" y="2017"/>
                  </a:lnTo>
                  <a:lnTo>
                    <a:pt x="5619" y="2353"/>
                  </a:lnTo>
                  <a:lnTo>
                    <a:pt x="5715" y="26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76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extrusionOk="0">
                  <a:moveTo>
                    <a:pt x="1633" y="1"/>
                  </a:move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76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2114" y="97"/>
                  </a:lnTo>
                  <a:lnTo>
                    <a:pt x="1874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76"/>
            <p:cNvSpPr/>
            <p:nvPr/>
          </p:nvSpPr>
          <p:spPr>
            <a:xfrm>
              <a:off x="537075" y="30736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0"/>
                  </a:move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76"/>
            <p:cNvSpPr/>
            <p:nvPr/>
          </p:nvSpPr>
          <p:spPr>
            <a:xfrm>
              <a:off x="528675" y="306277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0" y="49"/>
                  </a:moveTo>
                  <a:lnTo>
                    <a:pt x="0" y="1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76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extrusionOk="0">
                  <a:moveTo>
                    <a:pt x="1490" y="1"/>
                  </a:move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76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fill="none" extrusionOk="0">
                  <a:moveTo>
                    <a:pt x="1490" y="1"/>
                  </a:moveTo>
                  <a:lnTo>
                    <a:pt x="1490" y="1"/>
                  </a:ln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442" y="2642"/>
                  </a:lnTo>
                  <a:lnTo>
                    <a:pt x="1586" y="2642"/>
                  </a:lnTo>
                  <a:lnTo>
                    <a:pt x="1586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lnTo>
                    <a:pt x="1586" y="1"/>
                  </a:lnTo>
                  <a:lnTo>
                    <a:pt x="14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5" name="Google Shape;5195;p76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extrusionOk="0">
                  <a:moveTo>
                    <a:pt x="673" y="1"/>
                  </a:move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6" name="Google Shape;5196;p76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7" name="Google Shape;5197;p76"/>
            <p:cNvSpPr/>
            <p:nvPr/>
          </p:nvSpPr>
          <p:spPr>
            <a:xfrm>
              <a:off x="886450" y="2915100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393" y="1"/>
                  </a:moveTo>
                  <a:lnTo>
                    <a:pt x="1153" y="49"/>
                  </a:lnTo>
                  <a:lnTo>
                    <a:pt x="913" y="97"/>
                  </a:lnTo>
                  <a:lnTo>
                    <a:pt x="625" y="241"/>
                  </a:lnTo>
                  <a:lnTo>
                    <a:pt x="385" y="385"/>
                  </a:lnTo>
                  <a:lnTo>
                    <a:pt x="193" y="625"/>
                  </a:lnTo>
                  <a:lnTo>
                    <a:pt x="49" y="865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193" y="1105"/>
                  </a:lnTo>
                  <a:lnTo>
                    <a:pt x="289" y="1057"/>
                  </a:lnTo>
                  <a:lnTo>
                    <a:pt x="337" y="1009"/>
                  </a:lnTo>
                  <a:lnTo>
                    <a:pt x="433" y="817"/>
                  </a:lnTo>
                  <a:lnTo>
                    <a:pt x="625" y="625"/>
                  </a:lnTo>
                  <a:lnTo>
                    <a:pt x="817" y="529"/>
                  </a:lnTo>
                  <a:lnTo>
                    <a:pt x="1009" y="385"/>
                  </a:lnTo>
                  <a:lnTo>
                    <a:pt x="1201" y="337"/>
                  </a:lnTo>
                  <a:lnTo>
                    <a:pt x="1441" y="337"/>
                  </a:lnTo>
                  <a:lnTo>
                    <a:pt x="1826" y="433"/>
                  </a:lnTo>
                  <a:lnTo>
                    <a:pt x="2210" y="577"/>
                  </a:lnTo>
                  <a:lnTo>
                    <a:pt x="2594" y="817"/>
                  </a:lnTo>
                  <a:lnTo>
                    <a:pt x="2882" y="1153"/>
                  </a:lnTo>
                  <a:lnTo>
                    <a:pt x="2978" y="1345"/>
                  </a:lnTo>
                  <a:lnTo>
                    <a:pt x="3026" y="1538"/>
                  </a:lnTo>
                  <a:lnTo>
                    <a:pt x="3122" y="1634"/>
                  </a:lnTo>
                  <a:lnTo>
                    <a:pt x="3218" y="1634"/>
                  </a:lnTo>
                  <a:lnTo>
                    <a:pt x="3314" y="1538"/>
                  </a:lnTo>
                  <a:lnTo>
                    <a:pt x="3314" y="1441"/>
                  </a:lnTo>
                  <a:lnTo>
                    <a:pt x="3218" y="1201"/>
                  </a:lnTo>
                  <a:lnTo>
                    <a:pt x="3122" y="961"/>
                  </a:lnTo>
                  <a:lnTo>
                    <a:pt x="2978" y="721"/>
                  </a:lnTo>
                  <a:lnTo>
                    <a:pt x="2834" y="529"/>
                  </a:lnTo>
                  <a:lnTo>
                    <a:pt x="2594" y="385"/>
                  </a:lnTo>
                  <a:lnTo>
                    <a:pt x="2402" y="193"/>
                  </a:lnTo>
                  <a:lnTo>
                    <a:pt x="2162" y="97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8" name="Google Shape;5198;p76"/>
            <p:cNvSpPr/>
            <p:nvPr/>
          </p:nvSpPr>
          <p:spPr>
            <a:xfrm>
              <a:off x="683550" y="2918700"/>
              <a:ext cx="81675" cy="39650"/>
            </a:xfrm>
            <a:custGeom>
              <a:avLst/>
              <a:gdLst/>
              <a:ahLst/>
              <a:cxnLst/>
              <a:rect l="l" t="t" r="r" b="b"/>
              <a:pathLst>
                <a:path w="3267" h="1586" extrusionOk="0">
                  <a:moveTo>
                    <a:pt x="1585" y="1"/>
                  </a:moveTo>
                  <a:lnTo>
                    <a:pt x="1345" y="97"/>
                  </a:lnTo>
                  <a:lnTo>
                    <a:pt x="913" y="289"/>
                  </a:lnTo>
                  <a:lnTo>
                    <a:pt x="673" y="433"/>
                  </a:lnTo>
                  <a:lnTo>
                    <a:pt x="529" y="577"/>
                  </a:lnTo>
                  <a:lnTo>
                    <a:pt x="337" y="769"/>
                  </a:lnTo>
                  <a:lnTo>
                    <a:pt x="192" y="961"/>
                  </a:lnTo>
                  <a:lnTo>
                    <a:pt x="96" y="1201"/>
                  </a:lnTo>
                  <a:lnTo>
                    <a:pt x="0" y="1442"/>
                  </a:lnTo>
                  <a:lnTo>
                    <a:pt x="0" y="1538"/>
                  </a:lnTo>
                  <a:lnTo>
                    <a:pt x="96" y="1586"/>
                  </a:lnTo>
                  <a:lnTo>
                    <a:pt x="192" y="1586"/>
                  </a:lnTo>
                  <a:lnTo>
                    <a:pt x="289" y="1490"/>
                  </a:lnTo>
                  <a:lnTo>
                    <a:pt x="337" y="1297"/>
                  </a:lnTo>
                  <a:lnTo>
                    <a:pt x="481" y="1153"/>
                  </a:lnTo>
                  <a:lnTo>
                    <a:pt x="769" y="865"/>
                  </a:lnTo>
                  <a:lnTo>
                    <a:pt x="1105" y="625"/>
                  </a:lnTo>
                  <a:lnTo>
                    <a:pt x="1441" y="481"/>
                  </a:lnTo>
                  <a:lnTo>
                    <a:pt x="1873" y="337"/>
                  </a:lnTo>
                  <a:lnTo>
                    <a:pt x="2065" y="337"/>
                  </a:lnTo>
                  <a:lnTo>
                    <a:pt x="2258" y="385"/>
                  </a:lnTo>
                  <a:lnTo>
                    <a:pt x="2450" y="433"/>
                  </a:lnTo>
                  <a:lnTo>
                    <a:pt x="2690" y="529"/>
                  </a:lnTo>
                  <a:lnTo>
                    <a:pt x="2834" y="673"/>
                  </a:lnTo>
                  <a:lnTo>
                    <a:pt x="2978" y="817"/>
                  </a:lnTo>
                  <a:lnTo>
                    <a:pt x="3074" y="865"/>
                  </a:lnTo>
                  <a:lnTo>
                    <a:pt x="3122" y="865"/>
                  </a:lnTo>
                  <a:lnTo>
                    <a:pt x="3218" y="817"/>
                  </a:lnTo>
                  <a:lnTo>
                    <a:pt x="3266" y="721"/>
                  </a:lnTo>
                  <a:lnTo>
                    <a:pt x="3266" y="673"/>
                  </a:lnTo>
                  <a:lnTo>
                    <a:pt x="3218" y="577"/>
                  </a:lnTo>
                  <a:lnTo>
                    <a:pt x="3026" y="385"/>
                  </a:lnTo>
                  <a:lnTo>
                    <a:pt x="2834" y="241"/>
                  </a:lnTo>
                  <a:lnTo>
                    <a:pt x="2594" y="145"/>
                  </a:lnTo>
                  <a:lnTo>
                    <a:pt x="2354" y="49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9" name="Google Shape;5199;p76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extrusionOk="0">
                  <a:moveTo>
                    <a:pt x="1682" y="1"/>
                  </a:move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0" name="Google Shape;5200;p76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fill="none" extrusionOk="0">
                  <a:moveTo>
                    <a:pt x="1922" y="1"/>
                  </a:moveTo>
                  <a:lnTo>
                    <a:pt x="1922" y="1"/>
                  </a:lnTo>
                  <a:lnTo>
                    <a:pt x="1682" y="1"/>
                  </a:lnTo>
                  <a:lnTo>
                    <a:pt x="1393" y="49"/>
                  </a:ln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lnTo>
                    <a:pt x="19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1" name="Google Shape;5201;p76"/>
            <p:cNvSpPr/>
            <p:nvPr/>
          </p:nvSpPr>
          <p:spPr>
            <a:xfrm>
              <a:off x="682350" y="2973925"/>
              <a:ext cx="97275" cy="121300"/>
            </a:xfrm>
            <a:custGeom>
              <a:avLst/>
              <a:gdLst/>
              <a:ahLst/>
              <a:cxnLst/>
              <a:rect l="l" t="t" r="r" b="b"/>
              <a:pathLst>
                <a:path w="3891" h="4852" extrusionOk="0">
                  <a:moveTo>
                    <a:pt x="1873" y="1"/>
                  </a:moveTo>
                  <a:lnTo>
                    <a:pt x="1489" y="49"/>
                  </a:lnTo>
                  <a:lnTo>
                    <a:pt x="1105" y="193"/>
                  </a:lnTo>
                  <a:lnTo>
                    <a:pt x="817" y="385"/>
                  </a:lnTo>
                  <a:lnTo>
                    <a:pt x="529" y="625"/>
                  </a:lnTo>
                  <a:lnTo>
                    <a:pt x="288" y="913"/>
                  </a:lnTo>
                  <a:lnTo>
                    <a:pt x="144" y="1250"/>
                  </a:lnTo>
                  <a:lnTo>
                    <a:pt x="48" y="1586"/>
                  </a:lnTo>
                  <a:lnTo>
                    <a:pt x="0" y="2018"/>
                  </a:lnTo>
                  <a:lnTo>
                    <a:pt x="48" y="3027"/>
                  </a:lnTo>
                  <a:lnTo>
                    <a:pt x="96" y="3411"/>
                  </a:lnTo>
                  <a:lnTo>
                    <a:pt x="240" y="3747"/>
                  </a:lnTo>
                  <a:lnTo>
                    <a:pt x="433" y="4083"/>
                  </a:lnTo>
                  <a:lnTo>
                    <a:pt x="673" y="4371"/>
                  </a:lnTo>
                  <a:lnTo>
                    <a:pt x="961" y="4563"/>
                  </a:lnTo>
                  <a:lnTo>
                    <a:pt x="1297" y="4755"/>
                  </a:lnTo>
                  <a:lnTo>
                    <a:pt x="1681" y="4851"/>
                  </a:lnTo>
                  <a:lnTo>
                    <a:pt x="2065" y="4851"/>
                  </a:lnTo>
                  <a:lnTo>
                    <a:pt x="2450" y="4803"/>
                  </a:lnTo>
                  <a:lnTo>
                    <a:pt x="2786" y="4659"/>
                  </a:lnTo>
                  <a:lnTo>
                    <a:pt x="3122" y="4467"/>
                  </a:lnTo>
                  <a:lnTo>
                    <a:pt x="3410" y="4227"/>
                  </a:lnTo>
                  <a:lnTo>
                    <a:pt x="3650" y="3939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890" y="2834"/>
                  </a:lnTo>
                  <a:lnTo>
                    <a:pt x="3842" y="1826"/>
                  </a:lnTo>
                  <a:lnTo>
                    <a:pt x="3794" y="1442"/>
                  </a:lnTo>
                  <a:lnTo>
                    <a:pt x="3698" y="1106"/>
                  </a:lnTo>
                  <a:lnTo>
                    <a:pt x="3506" y="769"/>
                  </a:lnTo>
                  <a:lnTo>
                    <a:pt x="3266" y="481"/>
                  </a:lnTo>
                  <a:lnTo>
                    <a:pt x="2930" y="289"/>
                  </a:lnTo>
                  <a:lnTo>
                    <a:pt x="2594" y="97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2" name="Google Shape;5202;p76"/>
            <p:cNvSpPr/>
            <p:nvPr/>
          </p:nvSpPr>
          <p:spPr>
            <a:xfrm>
              <a:off x="708750" y="2982350"/>
              <a:ext cx="70875" cy="105675"/>
            </a:xfrm>
            <a:custGeom>
              <a:avLst/>
              <a:gdLst/>
              <a:ahLst/>
              <a:cxnLst/>
              <a:rect l="l" t="t" r="r" b="b"/>
              <a:pathLst>
                <a:path w="2835" h="4227" extrusionOk="0">
                  <a:moveTo>
                    <a:pt x="1634" y="0"/>
                  </a:moveTo>
                  <a:lnTo>
                    <a:pt x="1250" y="96"/>
                  </a:lnTo>
                  <a:lnTo>
                    <a:pt x="961" y="192"/>
                  </a:lnTo>
                  <a:lnTo>
                    <a:pt x="673" y="432"/>
                  </a:lnTo>
                  <a:lnTo>
                    <a:pt x="433" y="672"/>
                  </a:lnTo>
                  <a:lnTo>
                    <a:pt x="241" y="1009"/>
                  </a:lnTo>
                  <a:lnTo>
                    <a:pt x="97" y="1345"/>
                  </a:lnTo>
                  <a:lnTo>
                    <a:pt x="1" y="1777"/>
                  </a:lnTo>
                  <a:lnTo>
                    <a:pt x="1" y="2161"/>
                  </a:lnTo>
                  <a:lnTo>
                    <a:pt x="49" y="2593"/>
                  </a:lnTo>
                  <a:lnTo>
                    <a:pt x="193" y="2978"/>
                  </a:lnTo>
                  <a:lnTo>
                    <a:pt x="337" y="3362"/>
                  </a:lnTo>
                  <a:lnTo>
                    <a:pt x="577" y="3650"/>
                  </a:lnTo>
                  <a:lnTo>
                    <a:pt x="817" y="3890"/>
                  </a:lnTo>
                  <a:lnTo>
                    <a:pt x="1105" y="4082"/>
                  </a:lnTo>
                  <a:lnTo>
                    <a:pt x="1442" y="4178"/>
                  </a:lnTo>
                  <a:lnTo>
                    <a:pt x="1778" y="4226"/>
                  </a:lnTo>
                  <a:lnTo>
                    <a:pt x="2018" y="4178"/>
                  </a:lnTo>
                  <a:lnTo>
                    <a:pt x="2402" y="3842"/>
                  </a:lnTo>
                  <a:lnTo>
                    <a:pt x="2546" y="3650"/>
                  </a:lnTo>
                  <a:lnTo>
                    <a:pt x="2642" y="3458"/>
                  </a:lnTo>
                  <a:lnTo>
                    <a:pt x="2738" y="3266"/>
                  </a:lnTo>
                  <a:lnTo>
                    <a:pt x="2834" y="3026"/>
                  </a:lnTo>
                  <a:lnTo>
                    <a:pt x="2834" y="2786"/>
                  </a:lnTo>
                  <a:lnTo>
                    <a:pt x="2834" y="2497"/>
                  </a:lnTo>
                  <a:lnTo>
                    <a:pt x="2786" y="1489"/>
                  </a:lnTo>
                  <a:lnTo>
                    <a:pt x="2738" y="1105"/>
                  </a:lnTo>
                  <a:lnTo>
                    <a:pt x="2594" y="721"/>
                  </a:lnTo>
                  <a:lnTo>
                    <a:pt x="2402" y="384"/>
                  </a:lnTo>
                  <a:lnTo>
                    <a:pt x="2114" y="96"/>
                  </a:lnTo>
                  <a:lnTo>
                    <a:pt x="1874" y="48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3" name="Google Shape;5203;p76"/>
            <p:cNvSpPr/>
            <p:nvPr/>
          </p:nvSpPr>
          <p:spPr>
            <a:xfrm>
              <a:off x="828825" y="3030375"/>
              <a:ext cx="21625" cy="22825"/>
            </a:xfrm>
            <a:custGeom>
              <a:avLst/>
              <a:gdLst/>
              <a:ahLst/>
              <a:cxnLst/>
              <a:rect l="l" t="t" r="r" b="b"/>
              <a:pathLst>
                <a:path w="865" h="913" extrusionOk="0">
                  <a:moveTo>
                    <a:pt x="721" y="0"/>
                  </a:moveTo>
                  <a:lnTo>
                    <a:pt x="673" y="48"/>
                  </a:lnTo>
                  <a:lnTo>
                    <a:pt x="577" y="192"/>
                  </a:lnTo>
                  <a:lnTo>
                    <a:pt x="481" y="288"/>
                  </a:lnTo>
                  <a:lnTo>
                    <a:pt x="333" y="436"/>
                  </a:lnTo>
                  <a:lnTo>
                    <a:pt x="333" y="436"/>
                  </a:lnTo>
                  <a:lnTo>
                    <a:pt x="144" y="96"/>
                  </a:lnTo>
                  <a:lnTo>
                    <a:pt x="96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92"/>
                  </a:lnTo>
                  <a:lnTo>
                    <a:pt x="241" y="624"/>
                  </a:lnTo>
                  <a:lnTo>
                    <a:pt x="241" y="672"/>
                  </a:lnTo>
                  <a:lnTo>
                    <a:pt x="289" y="672"/>
                  </a:lnTo>
                  <a:lnTo>
                    <a:pt x="385" y="624"/>
                  </a:lnTo>
                  <a:lnTo>
                    <a:pt x="577" y="384"/>
                  </a:lnTo>
                  <a:lnTo>
                    <a:pt x="673" y="240"/>
                  </a:lnTo>
                  <a:lnTo>
                    <a:pt x="673" y="288"/>
                  </a:lnTo>
                  <a:lnTo>
                    <a:pt x="673" y="480"/>
                  </a:lnTo>
                  <a:lnTo>
                    <a:pt x="673" y="672"/>
                  </a:lnTo>
                  <a:lnTo>
                    <a:pt x="673" y="769"/>
                  </a:lnTo>
                  <a:lnTo>
                    <a:pt x="673" y="865"/>
                  </a:lnTo>
                  <a:lnTo>
                    <a:pt x="721" y="913"/>
                  </a:lnTo>
                  <a:lnTo>
                    <a:pt x="769" y="913"/>
                  </a:lnTo>
                  <a:lnTo>
                    <a:pt x="817" y="865"/>
                  </a:lnTo>
                  <a:lnTo>
                    <a:pt x="865" y="769"/>
                  </a:lnTo>
                  <a:lnTo>
                    <a:pt x="865" y="672"/>
                  </a:lnTo>
                  <a:lnTo>
                    <a:pt x="865" y="480"/>
                  </a:lnTo>
                  <a:lnTo>
                    <a:pt x="817" y="96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4" name="Google Shape;5204;p76"/>
            <p:cNvSpPr/>
            <p:nvPr/>
          </p:nvSpPr>
          <p:spPr>
            <a:xfrm>
              <a:off x="239325" y="2558525"/>
              <a:ext cx="283350" cy="421450"/>
            </a:xfrm>
            <a:custGeom>
              <a:avLst/>
              <a:gdLst/>
              <a:ahLst/>
              <a:cxnLst/>
              <a:rect l="l" t="t" r="r" b="b"/>
              <a:pathLst>
                <a:path w="11334" h="16858" extrusionOk="0">
                  <a:moveTo>
                    <a:pt x="4995" y="0"/>
                  </a:moveTo>
                  <a:lnTo>
                    <a:pt x="4322" y="48"/>
                  </a:lnTo>
                  <a:lnTo>
                    <a:pt x="3698" y="144"/>
                  </a:lnTo>
                  <a:lnTo>
                    <a:pt x="4226" y="336"/>
                  </a:lnTo>
                  <a:lnTo>
                    <a:pt x="4755" y="625"/>
                  </a:lnTo>
                  <a:lnTo>
                    <a:pt x="5331" y="961"/>
                  </a:lnTo>
                  <a:lnTo>
                    <a:pt x="5571" y="1153"/>
                  </a:lnTo>
                  <a:lnTo>
                    <a:pt x="5811" y="1393"/>
                  </a:lnTo>
                  <a:lnTo>
                    <a:pt x="6051" y="1633"/>
                  </a:lnTo>
                  <a:lnTo>
                    <a:pt x="6195" y="1921"/>
                  </a:lnTo>
                  <a:lnTo>
                    <a:pt x="6291" y="2209"/>
                  </a:lnTo>
                  <a:lnTo>
                    <a:pt x="6291" y="2498"/>
                  </a:lnTo>
                  <a:lnTo>
                    <a:pt x="6243" y="2834"/>
                  </a:lnTo>
                  <a:lnTo>
                    <a:pt x="6051" y="3170"/>
                  </a:lnTo>
                  <a:lnTo>
                    <a:pt x="5715" y="3602"/>
                  </a:lnTo>
                  <a:lnTo>
                    <a:pt x="5379" y="4082"/>
                  </a:lnTo>
                  <a:lnTo>
                    <a:pt x="5379" y="4082"/>
                  </a:lnTo>
                  <a:lnTo>
                    <a:pt x="5427" y="3746"/>
                  </a:lnTo>
                  <a:lnTo>
                    <a:pt x="5475" y="3410"/>
                  </a:lnTo>
                  <a:lnTo>
                    <a:pt x="5475" y="3122"/>
                  </a:lnTo>
                  <a:lnTo>
                    <a:pt x="5427" y="2930"/>
                  </a:lnTo>
                  <a:lnTo>
                    <a:pt x="5283" y="2594"/>
                  </a:lnTo>
                  <a:lnTo>
                    <a:pt x="5139" y="2305"/>
                  </a:lnTo>
                  <a:lnTo>
                    <a:pt x="4947" y="2017"/>
                  </a:lnTo>
                  <a:lnTo>
                    <a:pt x="4706" y="1825"/>
                  </a:lnTo>
                  <a:lnTo>
                    <a:pt x="4514" y="1681"/>
                  </a:lnTo>
                  <a:lnTo>
                    <a:pt x="4274" y="1537"/>
                  </a:lnTo>
                  <a:lnTo>
                    <a:pt x="3842" y="1345"/>
                  </a:lnTo>
                  <a:lnTo>
                    <a:pt x="3410" y="1249"/>
                  </a:lnTo>
                  <a:lnTo>
                    <a:pt x="3026" y="1201"/>
                  </a:lnTo>
                  <a:lnTo>
                    <a:pt x="2689" y="1249"/>
                  </a:lnTo>
                  <a:lnTo>
                    <a:pt x="3218" y="1249"/>
                  </a:lnTo>
                  <a:lnTo>
                    <a:pt x="3458" y="1345"/>
                  </a:lnTo>
                  <a:lnTo>
                    <a:pt x="3650" y="1441"/>
                  </a:lnTo>
                  <a:lnTo>
                    <a:pt x="4034" y="1729"/>
                  </a:lnTo>
                  <a:lnTo>
                    <a:pt x="4370" y="2017"/>
                  </a:lnTo>
                  <a:lnTo>
                    <a:pt x="4562" y="2353"/>
                  </a:lnTo>
                  <a:lnTo>
                    <a:pt x="4755" y="2642"/>
                  </a:lnTo>
                  <a:lnTo>
                    <a:pt x="4899" y="2930"/>
                  </a:lnTo>
                  <a:lnTo>
                    <a:pt x="4466" y="3170"/>
                  </a:lnTo>
                  <a:lnTo>
                    <a:pt x="4034" y="3458"/>
                  </a:lnTo>
                  <a:lnTo>
                    <a:pt x="3458" y="3890"/>
                  </a:lnTo>
                  <a:lnTo>
                    <a:pt x="2785" y="4419"/>
                  </a:lnTo>
                  <a:lnTo>
                    <a:pt x="2113" y="5091"/>
                  </a:lnTo>
                  <a:lnTo>
                    <a:pt x="1393" y="5907"/>
                  </a:lnTo>
                  <a:lnTo>
                    <a:pt x="1057" y="6340"/>
                  </a:lnTo>
                  <a:lnTo>
                    <a:pt x="768" y="6820"/>
                  </a:lnTo>
                  <a:lnTo>
                    <a:pt x="432" y="7396"/>
                  </a:lnTo>
                  <a:lnTo>
                    <a:pt x="240" y="7972"/>
                  </a:lnTo>
                  <a:lnTo>
                    <a:pt x="48" y="8549"/>
                  </a:lnTo>
                  <a:lnTo>
                    <a:pt x="0" y="9173"/>
                  </a:lnTo>
                  <a:lnTo>
                    <a:pt x="0" y="9797"/>
                  </a:lnTo>
                  <a:lnTo>
                    <a:pt x="48" y="10374"/>
                  </a:lnTo>
                  <a:lnTo>
                    <a:pt x="144" y="10998"/>
                  </a:lnTo>
                  <a:lnTo>
                    <a:pt x="288" y="11622"/>
                  </a:lnTo>
                  <a:lnTo>
                    <a:pt x="528" y="12247"/>
                  </a:lnTo>
                  <a:lnTo>
                    <a:pt x="816" y="12823"/>
                  </a:lnTo>
                  <a:lnTo>
                    <a:pt x="1105" y="13399"/>
                  </a:lnTo>
                  <a:lnTo>
                    <a:pt x="1489" y="13928"/>
                  </a:lnTo>
                  <a:lnTo>
                    <a:pt x="1873" y="14408"/>
                  </a:lnTo>
                  <a:lnTo>
                    <a:pt x="2305" y="14888"/>
                  </a:lnTo>
                  <a:lnTo>
                    <a:pt x="2737" y="15320"/>
                  </a:lnTo>
                  <a:lnTo>
                    <a:pt x="3218" y="15752"/>
                  </a:lnTo>
                  <a:lnTo>
                    <a:pt x="3746" y="16089"/>
                  </a:lnTo>
                  <a:lnTo>
                    <a:pt x="4274" y="16377"/>
                  </a:lnTo>
                  <a:lnTo>
                    <a:pt x="4803" y="16569"/>
                  </a:lnTo>
                  <a:lnTo>
                    <a:pt x="5331" y="16761"/>
                  </a:lnTo>
                  <a:lnTo>
                    <a:pt x="5859" y="16857"/>
                  </a:lnTo>
                  <a:lnTo>
                    <a:pt x="6435" y="16857"/>
                  </a:lnTo>
                  <a:lnTo>
                    <a:pt x="7012" y="16809"/>
                  </a:lnTo>
                  <a:lnTo>
                    <a:pt x="7540" y="16713"/>
                  </a:lnTo>
                  <a:lnTo>
                    <a:pt x="8068" y="16473"/>
                  </a:lnTo>
                  <a:lnTo>
                    <a:pt x="8597" y="16137"/>
                  </a:lnTo>
                  <a:lnTo>
                    <a:pt x="9125" y="15752"/>
                  </a:lnTo>
                  <a:lnTo>
                    <a:pt x="9605" y="15224"/>
                  </a:lnTo>
                  <a:lnTo>
                    <a:pt x="10037" y="14600"/>
                  </a:lnTo>
                  <a:lnTo>
                    <a:pt x="10470" y="13880"/>
                  </a:lnTo>
                  <a:lnTo>
                    <a:pt x="10902" y="13015"/>
                  </a:lnTo>
                  <a:lnTo>
                    <a:pt x="11238" y="12055"/>
                  </a:lnTo>
                  <a:lnTo>
                    <a:pt x="11334" y="11766"/>
                  </a:lnTo>
                  <a:lnTo>
                    <a:pt x="11334" y="11478"/>
                  </a:lnTo>
                  <a:lnTo>
                    <a:pt x="11286" y="11238"/>
                  </a:lnTo>
                  <a:lnTo>
                    <a:pt x="11142" y="10998"/>
                  </a:lnTo>
                  <a:lnTo>
                    <a:pt x="10998" y="10854"/>
                  </a:lnTo>
                  <a:lnTo>
                    <a:pt x="10806" y="10662"/>
                  </a:lnTo>
                  <a:lnTo>
                    <a:pt x="10566" y="10566"/>
                  </a:lnTo>
                  <a:lnTo>
                    <a:pt x="10325" y="10470"/>
                  </a:lnTo>
                  <a:lnTo>
                    <a:pt x="9845" y="10326"/>
                  </a:lnTo>
                  <a:lnTo>
                    <a:pt x="9413" y="10230"/>
                  </a:lnTo>
                  <a:lnTo>
                    <a:pt x="8933" y="10182"/>
                  </a:lnTo>
                  <a:lnTo>
                    <a:pt x="9077" y="10037"/>
                  </a:lnTo>
                  <a:lnTo>
                    <a:pt x="9413" y="9557"/>
                  </a:lnTo>
                  <a:lnTo>
                    <a:pt x="9845" y="8789"/>
                  </a:lnTo>
                  <a:lnTo>
                    <a:pt x="10037" y="8309"/>
                  </a:lnTo>
                  <a:lnTo>
                    <a:pt x="10229" y="7780"/>
                  </a:lnTo>
                  <a:lnTo>
                    <a:pt x="10373" y="7204"/>
                  </a:lnTo>
                  <a:lnTo>
                    <a:pt x="10470" y="6580"/>
                  </a:lnTo>
                  <a:lnTo>
                    <a:pt x="10518" y="5859"/>
                  </a:lnTo>
                  <a:lnTo>
                    <a:pt x="10470" y="5139"/>
                  </a:lnTo>
                  <a:lnTo>
                    <a:pt x="10325" y="4419"/>
                  </a:lnTo>
                  <a:lnTo>
                    <a:pt x="10085" y="3602"/>
                  </a:lnTo>
                  <a:lnTo>
                    <a:pt x="9749" y="2786"/>
                  </a:lnTo>
                  <a:lnTo>
                    <a:pt x="9269" y="1969"/>
                  </a:lnTo>
                  <a:lnTo>
                    <a:pt x="8933" y="1489"/>
                  </a:lnTo>
                  <a:lnTo>
                    <a:pt x="8500" y="1105"/>
                  </a:lnTo>
                  <a:lnTo>
                    <a:pt x="8116" y="769"/>
                  </a:lnTo>
                  <a:lnTo>
                    <a:pt x="7636" y="529"/>
                  </a:lnTo>
                  <a:lnTo>
                    <a:pt x="7204" y="336"/>
                  </a:lnTo>
                  <a:lnTo>
                    <a:pt x="6724" y="192"/>
                  </a:lnTo>
                  <a:lnTo>
                    <a:pt x="6243" y="96"/>
                  </a:lnTo>
                  <a:lnTo>
                    <a:pt x="5811" y="48"/>
                  </a:lnTo>
                  <a:lnTo>
                    <a:pt x="4995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5" name="Google Shape;5205;p76"/>
            <p:cNvSpPr/>
            <p:nvPr/>
          </p:nvSpPr>
          <p:spPr>
            <a:xfrm>
              <a:off x="442225" y="2804650"/>
              <a:ext cx="97275" cy="169300"/>
            </a:xfrm>
            <a:custGeom>
              <a:avLst/>
              <a:gdLst/>
              <a:ahLst/>
              <a:cxnLst/>
              <a:rect l="l" t="t" r="r" b="b"/>
              <a:pathLst>
                <a:path w="3891" h="6772" extrusionOk="0">
                  <a:moveTo>
                    <a:pt x="2450" y="0"/>
                  </a:moveTo>
                  <a:lnTo>
                    <a:pt x="2161" y="48"/>
                  </a:lnTo>
                  <a:lnTo>
                    <a:pt x="2017" y="144"/>
                  </a:lnTo>
                  <a:lnTo>
                    <a:pt x="1825" y="337"/>
                  </a:lnTo>
                  <a:lnTo>
                    <a:pt x="1633" y="625"/>
                  </a:lnTo>
                  <a:lnTo>
                    <a:pt x="1441" y="961"/>
                  </a:lnTo>
                  <a:lnTo>
                    <a:pt x="1057" y="1825"/>
                  </a:lnTo>
                  <a:lnTo>
                    <a:pt x="673" y="2834"/>
                  </a:lnTo>
                  <a:lnTo>
                    <a:pt x="384" y="3842"/>
                  </a:lnTo>
                  <a:lnTo>
                    <a:pt x="144" y="4851"/>
                  </a:lnTo>
                  <a:lnTo>
                    <a:pt x="0" y="5619"/>
                  </a:lnTo>
                  <a:lnTo>
                    <a:pt x="0" y="5956"/>
                  </a:lnTo>
                  <a:lnTo>
                    <a:pt x="48" y="6196"/>
                  </a:lnTo>
                  <a:lnTo>
                    <a:pt x="192" y="6484"/>
                  </a:lnTo>
                  <a:lnTo>
                    <a:pt x="336" y="6676"/>
                  </a:lnTo>
                  <a:lnTo>
                    <a:pt x="481" y="6772"/>
                  </a:lnTo>
                  <a:lnTo>
                    <a:pt x="625" y="6772"/>
                  </a:lnTo>
                  <a:lnTo>
                    <a:pt x="769" y="6724"/>
                  </a:lnTo>
                  <a:lnTo>
                    <a:pt x="913" y="6676"/>
                  </a:lnTo>
                  <a:lnTo>
                    <a:pt x="1009" y="6628"/>
                  </a:lnTo>
                  <a:lnTo>
                    <a:pt x="3890" y="721"/>
                  </a:lnTo>
                  <a:lnTo>
                    <a:pt x="3746" y="577"/>
                  </a:lnTo>
                  <a:lnTo>
                    <a:pt x="3314" y="289"/>
                  </a:lnTo>
                  <a:lnTo>
                    <a:pt x="3074" y="144"/>
                  </a:lnTo>
                  <a:lnTo>
                    <a:pt x="2786" y="48"/>
                  </a:lnTo>
                  <a:lnTo>
                    <a:pt x="245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6" name="Google Shape;5206;p76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extrusionOk="0">
                  <a:moveTo>
                    <a:pt x="1729" y="1"/>
                  </a:move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7" name="Google Shape;5207;p76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fill="none" extrusionOk="0">
                  <a:moveTo>
                    <a:pt x="2209" y="4851"/>
                  </a:moveTo>
                  <a:lnTo>
                    <a:pt x="2209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lnTo>
                    <a:pt x="1729" y="1"/>
                  </a:lnTo>
                  <a:lnTo>
                    <a:pt x="1729" y="1"/>
                  </a:ln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8" name="Google Shape;5208;p76"/>
            <p:cNvSpPr/>
            <p:nvPr/>
          </p:nvSpPr>
          <p:spPr>
            <a:xfrm>
              <a:off x="868450" y="2969125"/>
              <a:ext cx="72050" cy="104500"/>
            </a:xfrm>
            <a:custGeom>
              <a:avLst/>
              <a:gdLst/>
              <a:ahLst/>
              <a:cxnLst/>
              <a:rect l="l" t="t" r="r" b="b"/>
              <a:pathLst>
                <a:path w="2882" h="4180" extrusionOk="0">
                  <a:moveTo>
                    <a:pt x="961" y="1"/>
                  </a:moveTo>
                  <a:lnTo>
                    <a:pt x="721" y="49"/>
                  </a:lnTo>
                  <a:lnTo>
                    <a:pt x="529" y="145"/>
                  </a:lnTo>
                  <a:lnTo>
                    <a:pt x="288" y="481"/>
                  </a:lnTo>
                  <a:lnTo>
                    <a:pt x="96" y="817"/>
                  </a:lnTo>
                  <a:lnTo>
                    <a:pt x="0" y="1250"/>
                  </a:lnTo>
                  <a:lnTo>
                    <a:pt x="0" y="1634"/>
                  </a:lnTo>
                  <a:lnTo>
                    <a:pt x="96" y="2690"/>
                  </a:lnTo>
                  <a:lnTo>
                    <a:pt x="144" y="2930"/>
                  </a:lnTo>
                  <a:lnTo>
                    <a:pt x="192" y="3171"/>
                  </a:lnTo>
                  <a:lnTo>
                    <a:pt x="288" y="3363"/>
                  </a:lnTo>
                  <a:lnTo>
                    <a:pt x="432" y="3555"/>
                  </a:lnTo>
                  <a:lnTo>
                    <a:pt x="577" y="3747"/>
                  </a:lnTo>
                  <a:lnTo>
                    <a:pt x="721" y="3939"/>
                  </a:lnTo>
                  <a:lnTo>
                    <a:pt x="1105" y="4179"/>
                  </a:lnTo>
                  <a:lnTo>
                    <a:pt x="1393" y="4179"/>
                  </a:lnTo>
                  <a:lnTo>
                    <a:pt x="1729" y="4131"/>
                  </a:lnTo>
                  <a:lnTo>
                    <a:pt x="2017" y="3987"/>
                  </a:lnTo>
                  <a:lnTo>
                    <a:pt x="2305" y="3747"/>
                  </a:lnTo>
                  <a:lnTo>
                    <a:pt x="2498" y="3459"/>
                  </a:lnTo>
                  <a:lnTo>
                    <a:pt x="2690" y="3122"/>
                  </a:lnTo>
                  <a:lnTo>
                    <a:pt x="2834" y="2786"/>
                  </a:lnTo>
                  <a:lnTo>
                    <a:pt x="2882" y="2354"/>
                  </a:lnTo>
                  <a:lnTo>
                    <a:pt x="2882" y="1970"/>
                  </a:lnTo>
                  <a:lnTo>
                    <a:pt x="2786" y="1538"/>
                  </a:lnTo>
                  <a:lnTo>
                    <a:pt x="2642" y="1153"/>
                  </a:lnTo>
                  <a:lnTo>
                    <a:pt x="2498" y="817"/>
                  </a:lnTo>
                  <a:lnTo>
                    <a:pt x="2257" y="529"/>
                  </a:lnTo>
                  <a:lnTo>
                    <a:pt x="1969" y="289"/>
                  </a:lnTo>
                  <a:lnTo>
                    <a:pt x="1681" y="145"/>
                  </a:lnTo>
                  <a:lnTo>
                    <a:pt x="1345" y="4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9" name="Google Shape;5209;p76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extrusionOk="0">
                  <a:moveTo>
                    <a:pt x="13832" y="1"/>
                  </a:move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0" name="Google Shape;5210;p76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fill="none" extrusionOk="0">
                  <a:moveTo>
                    <a:pt x="25070" y="5235"/>
                  </a:moveTo>
                  <a:lnTo>
                    <a:pt x="25070" y="5235"/>
                  </a:lnTo>
                  <a:lnTo>
                    <a:pt x="2555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6148" y="20267"/>
                  </a:lnTo>
                  <a:lnTo>
                    <a:pt x="5764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425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567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1" name="Google Shape;5211;p76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extrusionOk="0">
                  <a:moveTo>
                    <a:pt x="816" y="1"/>
                  </a:move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2" name="Google Shape;5212;p76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fill="none" extrusionOk="0">
                  <a:moveTo>
                    <a:pt x="816" y="1"/>
                  </a:moveTo>
                  <a:lnTo>
                    <a:pt x="816" y="1"/>
                  </a:ln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641" y="1682"/>
                  </a:lnTo>
                  <a:lnTo>
                    <a:pt x="264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3" name="Google Shape;5213;p76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extrusionOk="0">
                  <a:moveTo>
                    <a:pt x="433" y="0"/>
                  </a:moveTo>
                  <a:lnTo>
                    <a:pt x="241" y="48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4" name="Google Shape;5214;p76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241" y="4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5" name="Google Shape;5215;p76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extrusionOk="0">
                  <a:moveTo>
                    <a:pt x="1201" y="0"/>
                  </a:move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6" name="Google Shape;5216;p76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1201" y="0"/>
                  </a:lnTo>
                  <a:lnTo>
                    <a:pt x="1201" y="0"/>
                  </a:ln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7" name="Google Shape;5217;p76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extrusionOk="0">
                  <a:moveTo>
                    <a:pt x="817" y="1"/>
                  </a:move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8" name="Google Shape;5218;p76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fill="none" extrusionOk="0">
                  <a:moveTo>
                    <a:pt x="913" y="1"/>
                  </a:moveTo>
                  <a:lnTo>
                    <a:pt x="913" y="1"/>
                  </a:lnTo>
                  <a:lnTo>
                    <a:pt x="817" y="1"/>
                  </a:lnTo>
                  <a:lnTo>
                    <a:pt x="817" y="1"/>
                  </a:ln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337" y="1634"/>
                  </a:lnTo>
                  <a:lnTo>
                    <a:pt x="385" y="1634"/>
                  </a:lnTo>
                  <a:lnTo>
                    <a:pt x="385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lnTo>
                    <a:pt x="9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19" name="Google Shape;5219;p76"/>
          <p:cNvGrpSpPr/>
          <p:nvPr/>
        </p:nvGrpSpPr>
        <p:grpSpPr>
          <a:xfrm>
            <a:off x="2337451" y="2465595"/>
            <a:ext cx="1465683" cy="1920558"/>
            <a:chOff x="283725" y="642325"/>
            <a:chExt cx="1051800" cy="1378325"/>
          </a:xfrm>
        </p:grpSpPr>
        <p:sp>
          <p:nvSpPr>
            <p:cNvPr id="5220" name="Google Shape;5220;p76"/>
            <p:cNvSpPr/>
            <p:nvPr/>
          </p:nvSpPr>
          <p:spPr>
            <a:xfrm>
              <a:off x="283725" y="1377100"/>
              <a:ext cx="145325" cy="136900"/>
            </a:xfrm>
            <a:custGeom>
              <a:avLst/>
              <a:gdLst/>
              <a:ahLst/>
              <a:cxnLst/>
              <a:rect l="l" t="t" r="r" b="b"/>
              <a:pathLst>
                <a:path w="5813" h="5476" extrusionOk="0">
                  <a:moveTo>
                    <a:pt x="1394" y="0"/>
                  </a:moveTo>
                  <a:lnTo>
                    <a:pt x="1298" y="96"/>
                  </a:lnTo>
                  <a:lnTo>
                    <a:pt x="1298" y="145"/>
                  </a:lnTo>
                  <a:lnTo>
                    <a:pt x="1298" y="289"/>
                  </a:lnTo>
                  <a:lnTo>
                    <a:pt x="1394" y="433"/>
                  </a:lnTo>
                  <a:lnTo>
                    <a:pt x="1538" y="577"/>
                  </a:lnTo>
                  <a:lnTo>
                    <a:pt x="1730" y="721"/>
                  </a:lnTo>
                  <a:lnTo>
                    <a:pt x="2162" y="961"/>
                  </a:lnTo>
                  <a:lnTo>
                    <a:pt x="2546" y="1105"/>
                  </a:lnTo>
                  <a:lnTo>
                    <a:pt x="2402" y="1297"/>
                  </a:lnTo>
                  <a:lnTo>
                    <a:pt x="2306" y="1489"/>
                  </a:lnTo>
                  <a:lnTo>
                    <a:pt x="1634" y="1681"/>
                  </a:lnTo>
                  <a:lnTo>
                    <a:pt x="817" y="1921"/>
                  </a:lnTo>
                  <a:lnTo>
                    <a:pt x="481" y="2066"/>
                  </a:lnTo>
                  <a:lnTo>
                    <a:pt x="193" y="2210"/>
                  </a:lnTo>
                  <a:lnTo>
                    <a:pt x="49" y="2354"/>
                  </a:lnTo>
                  <a:lnTo>
                    <a:pt x="1" y="2402"/>
                  </a:lnTo>
                  <a:lnTo>
                    <a:pt x="49" y="2450"/>
                  </a:lnTo>
                  <a:lnTo>
                    <a:pt x="193" y="2546"/>
                  </a:lnTo>
                  <a:lnTo>
                    <a:pt x="1154" y="2546"/>
                  </a:lnTo>
                  <a:lnTo>
                    <a:pt x="1826" y="2450"/>
                  </a:lnTo>
                  <a:lnTo>
                    <a:pt x="2258" y="2354"/>
                  </a:lnTo>
                  <a:lnTo>
                    <a:pt x="1730" y="2642"/>
                  </a:lnTo>
                  <a:lnTo>
                    <a:pt x="1009" y="3026"/>
                  </a:lnTo>
                  <a:lnTo>
                    <a:pt x="625" y="3266"/>
                  </a:lnTo>
                  <a:lnTo>
                    <a:pt x="385" y="3506"/>
                  </a:lnTo>
                  <a:lnTo>
                    <a:pt x="241" y="3698"/>
                  </a:lnTo>
                  <a:lnTo>
                    <a:pt x="241" y="3794"/>
                  </a:lnTo>
                  <a:lnTo>
                    <a:pt x="289" y="3842"/>
                  </a:lnTo>
                  <a:lnTo>
                    <a:pt x="337" y="3890"/>
                  </a:lnTo>
                  <a:lnTo>
                    <a:pt x="481" y="3939"/>
                  </a:lnTo>
                  <a:lnTo>
                    <a:pt x="817" y="3939"/>
                  </a:lnTo>
                  <a:lnTo>
                    <a:pt x="1202" y="3842"/>
                  </a:lnTo>
                  <a:lnTo>
                    <a:pt x="1586" y="3746"/>
                  </a:lnTo>
                  <a:lnTo>
                    <a:pt x="2306" y="3506"/>
                  </a:lnTo>
                  <a:lnTo>
                    <a:pt x="2594" y="3410"/>
                  </a:lnTo>
                  <a:lnTo>
                    <a:pt x="2354" y="3602"/>
                  </a:lnTo>
                  <a:lnTo>
                    <a:pt x="1730" y="4035"/>
                  </a:lnTo>
                  <a:lnTo>
                    <a:pt x="1442" y="4275"/>
                  </a:lnTo>
                  <a:lnTo>
                    <a:pt x="1202" y="4515"/>
                  </a:lnTo>
                  <a:lnTo>
                    <a:pt x="1106" y="4707"/>
                  </a:lnTo>
                  <a:lnTo>
                    <a:pt x="1106" y="4803"/>
                  </a:lnTo>
                  <a:lnTo>
                    <a:pt x="1154" y="4851"/>
                  </a:lnTo>
                  <a:lnTo>
                    <a:pt x="1298" y="4851"/>
                  </a:lnTo>
                  <a:lnTo>
                    <a:pt x="1538" y="4803"/>
                  </a:lnTo>
                  <a:lnTo>
                    <a:pt x="1826" y="4707"/>
                  </a:lnTo>
                  <a:lnTo>
                    <a:pt x="2114" y="4563"/>
                  </a:lnTo>
                  <a:lnTo>
                    <a:pt x="2690" y="4227"/>
                  </a:lnTo>
                  <a:lnTo>
                    <a:pt x="2979" y="3987"/>
                  </a:lnTo>
                  <a:lnTo>
                    <a:pt x="2979" y="3987"/>
                  </a:lnTo>
                  <a:lnTo>
                    <a:pt x="2786" y="4275"/>
                  </a:lnTo>
                  <a:lnTo>
                    <a:pt x="2498" y="4707"/>
                  </a:lnTo>
                  <a:lnTo>
                    <a:pt x="2402" y="4947"/>
                  </a:lnTo>
                  <a:lnTo>
                    <a:pt x="2306" y="5187"/>
                  </a:lnTo>
                  <a:lnTo>
                    <a:pt x="2258" y="5331"/>
                  </a:lnTo>
                  <a:lnTo>
                    <a:pt x="2306" y="5427"/>
                  </a:lnTo>
                  <a:lnTo>
                    <a:pt x="2354" y="5475"/>
                  </a:lnTo>
                  <a:lnTo>
                    <a:pt x="2450" y="5475"/>
                  </a:lnTo>
                  <a:lnTo>
                    <a:pt x="2594" y="5427"/>
                  </a:lnTo>
                  <a:lnTo>
                    <a:pt x="2930" y="5187"/>
                  </a:lnTo>
                  <a:lnTo>
                    <a:pt x="3363" y="4803"/>
                  </a:lnTo>
                  <a:lnTo>
                    <a:pt x="3747" y="4419"/>
                  </a:lnTo>
                  <a:lnTo>
                    <a:pt x="3987" y="4467"/>
                  </a:lnTo>
                  <a:lnTo>
                    <a:pt x="4227" y="4467"/>
                  </a:lnTo>
                  <a:lnTo>
                    <a:pt x="4467" y="4419"/>
                  </a:lnTo>
                  <a:lnTo>
                    <a:pt x="4707" y="4371"/>
                  </a:lnTo>
                  <a:lnTo>
                    <a:pt x="5044" y="4227"/>
                  </a:lnTo>
                  <a:lnTo>
                    <a:pt x="5284" y="4035"/>
                  </a:lnTo>
                  <a:lnTo>
                    <a:pt x="5476" y="3794"/>
                  </a:lnTo>
                  <a:lnTo>
                    <a:pt x="5668" y="3506"/>
                  </a:lnTo>
                  <a:lnTo>
                    <a:pt x="5764" y="3218"/>
                  </a:lnTo>
                  <a:lnTo>
                    <a:pt x="5812" y="2882"/>
                  </a:lnTo>
                  <a:lnTo>
                    <a:pt x="5764" y="2594"/>
                  </a:lnTo>
                  <a:lnTo>
                    <a:pt x="5668" y="2258"/>
                  </a:lnTo>
                  <a:lnTo>
                    <a:pt x="5428" y="1489"/>
                  </a:lnTo>
                  <a:lnTo>
                    <a:pt x="5284" y="1249"/>
                  </a:lnTo>
                  <a:lnTo>
                    <a:pt x="5092" y="1009"/>
                  </a:lnTo>
                  <a:lnTo>
                    <a:pt x="4900" y="817"/>
                  </a:lnTo>
                  <a:lnTo>
                    <a:pt x="4659" y="625"/>
                  </a:lnTo>
                  <a:lnTo>
                    <a:pt x="4419" y="529"/>
                  </a:lnTo>
                  <a:lnTo>
                    <a:pt x="4131" y="481"/>
                  </a:lnTo>
                  <a:lnTo>
                    <a:pt x="3891" y="433"/>
                  </a:lnTo>
                  <a:lnTo>
                    <a:pt x="3603" y="481"/>
                  </a:lnTo>
                  <a:lnTo>
                    <a:pt x="3027" y="289"/>
                  </a:lnTo>
                  <a:lnTo>
                    <a:pt x="2306" y="48"/>
                  </a:lnTo>
                  <a:lnTo>
                    <a:pt x="192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1" name="Google Shape;5221;p76"/>
            <p:cNvSpPr/>
            <p:nvPr/>
          </p:nvSpPr>
          <p:spPr>
            <a:xfrm>
              <a:off x="387000" y="1297850"/>
              <a:ext cx="410625" cy="163325"/>
            </a:xfrm>
            <a:custGeom>
              <a:avLst/>
              <a:gdLst/>
              <a:ahLst/>
              <a:cxnLst/>
              <a:rect l="l" t="t" r="r" b="b"/>
              <a:pathLst>
                <a:path w="16425" h="6533" extrusionOk="0">
                  <a:moveTo>
                    <a:pt x="16425" y="1"/>
                  </a:moveTo>
                  <a:lnTo>
                    <a:pt x="14504" y="289"/>
                  </a:lnTo>
                  <a:lnTo>
                    <a:pt x="12487" y="625"/>
                  </a:lnTo>
                  <a:lnTo>
                    <a:pt x="9989" y="1057"/>
                  </a:lnTo>
                  <a:lnTo>
                    <a:pt x="8645" y="1345"/>
                  </a:lnTo>
                  <a:lnTo>
                    <a:pt x="7300" y="1682"/>
                  </a:lnTo>
                  <a:lnTo>
                    <a:pt x="5907" y="2018"/>
                  </a:lnTo>
                  <a:lnTo>
                    <a:pt x="4563" y="2450"/>
                  </a:lnTo>
                  <a:lnTo>
                    <a:pt x="3266" y="2834"/>
                  </a:lnTo>
                  <a:lnTo>
                    <a:pt x="2065" y="3315"/>
                  </a:lnTo>
                  <a:lnTo>
                    <a:pt x="961" y="3795"/>
                  </a:lnTo>
                  <a:lnTo>
                    <a:pt x="0" y="4323"/>
                  </a:lnTo>
                  <a:lnTo>
                    <a:pt x="624" y="6532"/>
                  </a:lnTo>
                  <a:lnTo>
                    <a:pt x="15176" y="4419"/>
                  </a:lnTo>
                  <a:lnTo>
                    <a:pt x="1642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2" name="Google Shape;5222;p76"/>
            <p:cNvSpPr/>
            <p:nvPr/>
          </p:nvSpPr>
          <p:spPr>
            <a:xfrm>
              <a:off x="387000" y="1297850"/>
              <a:ext cx="410625" cy="163325"/>
            </a:xfrm>
            <a:custGeom>
              <a:avLst/>
              <a:gdLst/>
              <a:ahLst/>
              <a:cxnLst/>
              <a:rect l="l" t="t" r="r" b="b"/>
              <a:pathLst>
                <a:path w="16425" h="6533" fill="none" extrusionOk="0">
                  <a:moveTo>
                    <a:pt x="16425" y="1"/>
                  </a:moveTo>
                  <a:lnTo>
                    <a:pt x="16425" y="1"/>
                  </a:lnTo>
                  <a:lnTo>
                    <a:pt x="14504" y="289"/>
                  </a:lnTo>
                  <a:lnTo>
                    <a:pt x="12487" y="625"/>
                  </a:lnTo>
                  <a:lnTo>
                    <a:pt x="9989" y="1057"/>
                  </a:lnTo>
                  <a:lnTo>
                    <a:pt x="8645" y="1345"/>
                  </a:lnTo>
                  <a:lnTo>
                    <a:pt x="7300" y="1682"/>
                  </a:lnTo>
                  <a:lnTo>
                    <a:pt x="5907" y="2018"/>
                  </a:lnTo>
                  <a:lnTo>
                    <a:pt x="4563" y="2450"/>
                  </a:lnTo>
                  <a:lnTo>
                    <a:pt x="3266" y="2834"/>
                  </a:lnTo>
                  <a:lnTo>
                    <a:pt x="2065" y="3315"/>
                  </a:lnTo>
                  <a:lnTo>
                    <a:pt x="961" y="3795"/>
                  </a:lnTo>
                  <a:lnTo>
                    <a:pt x="0" y="4323"/>
                  </a:lnTo>
                  <a:lnTo>
                    <a:pt x="624" y="6532"/>
                  </a:lnTo>
                  <a:lnTo>
                    <a:pt x="15176" y="4419"/>
                  </a:lnTo>
                  <a:lnTo>
                    <a:pt x="1642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3" name="Google Shape;5223;p76"/>
            <p:cNvSpPr/>
            <p:nvPr/>
          </p:nvSpPr>
          <p:spPr>
            <a:xfrm>
              <a:off x="583900" y="1331475"/>
              <a:ext cx="31225" cy="102075"/>
            </a:xfrm>
            <a:custGeom>
              <a:avLst/>
              <a:gdLst/>
              <a:ahLst/>
              <a:cxnLst/>
              <a:rect l="l" t="t" r="r" b="b"/>
              <a:pathLst>
                <a:path w="1249" h="4083" extrusionOk="0">
                  <a:moveTo>
                    <a:pt x="865" y="0"/>
                  </a:moveTo>
                  <a:lnTo>
                    <a:pt x="0" y="193"/>
                  </a:lnTo>
                  <a:lnTo>
                    <a:pt x="384" y="4083"/>
                  </a:lnTo>
                  <a:lnTo>
                    <a:pt x="1249" y="3939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4" name="Google Shape;5224;p76"/>
            <p:cNvSpPr/>
            <p:nvPr/>
          </p:nvSpPr>
          <p:spPr>
            <a:xfrm>
              <a:off x="583900" y="1331475"/>
              <a:ext cx="31225" cy="102075"/>
            </a:xfrm>
            <a:custGeom>
              <a:avLst/>
              <a:gdLst/>
              <a:ahLst/>
              <a:cxnLst/>
              <a:rect l="l" t="t" r="r" b="b"/>
              <a:pathLst>
                <a:path w="1249" h="4083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193"/>
                  </a:lnTo>
                  <a:lnTo>
                    <a:pt x="384" y="4083"/>
                  </a:lnTo>
                  <a:lnTo>
                    <a:pt x="1249" y="3939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5" name="Google Shape;5225;p76"/>
            <p:cNvSpPr/>
            <p:nvPr/>
          </p:nvSpPr>
          <p:spPr>
            <a:xfrm>
              <a:off x="603100" y="1284650"/>
              <a:ext cx="184925" cy="153700"/>
            </a:xfrm>
            <a:custGeom>
              <a:avLst/>
              <a:gdLst/>
              <a:ahLst/>
              <a:cxnLst/>
              <a:rect l="l" t="t" r="r" b="b"/>
              <a:pathLst>
                <a:path w="7397" h="6148" extrusionOk="0">
                  <a:moveTo>
                    <a:pt x="7397" y="1"/>
                  </a:moveTo>
                  <a:lnTo>
                    <a:pt x="6532" y="49"/>
                  </a:lnTo>
                  <a:lnTo>
                    <a:pt x="4515" y="145"/>
                  </a:lnTo>
                  <a:lnTo>
                    <a:pt x="3314" y="289"/>
                  </a:lnTo>
                  <a:lnTo>
                    <a:pt x="2066" y="433"/>
                  </a:lnTo>
                  <a:lnTo>
                    <a:pt x="961" y="673"/>
                  </a:lnTo>
                  <a:lnTo>
                    <a:pt x="433" y="817"/>
                  </a:lnTo>
                  <a:lnTo>
                    <a:pt x="1" y="1009"/>
                  </a:lnTo>
                  <a:lnTo>
                    <a:pt x="481" y="6148"/>
                  </a:lnTo>
                  <a:lnTo>
                    <a:pt x="5668" y="5764"/>
                  </a:lnTo>
                  <a:lnTo>
                    <a:pt x="7397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6" name="Google Shape;5226;p76"/>
            <p:cNvSpPr/>
            <p:nvPr/>
          </p:nvSpPr>
          <p:spPr>
            <a:xfrm>
              <a:off x="603100" y="1284650"/>
              <a:ext cx="184925" cy="153700"/>
            </a:xfrm>
            <a:custGeom>
              <a:avLst/>
              <a:gdLst/>
              <a:ahLst/>
              <a:cxnLst/>
              <a:rect l="l" t="t" r="r" b="b"/>
              <a:pathLst>
                <a:path w="7397" h="6148" fill="none" extrusionOk="0">
                  <a:moveTo>
                    <a:pt x="7397" y="1"/>
                  </a:moveTo>
                  <a:lnTo>
                    <a:pt x="7397" y="1"/>
                  </a:lnTo>
                  <a:lnTo>
                    <a:pt x="6532" y="49"/>
                  </a:lnTo>
                  <a:lnTo>
                    <a:pt x="4515" y="145"/>
                  </a:lnTo>
                  <a:lnTo>
                    <a:pt x="3314" y="289"/>
                  </a:lnTo>
                  <a:lnTo>
                    <a:pt x="2066" y="433"/>
                  </a:lnTo>
                  <a:lnTo>
                    <a:pt x="961" y="673"/>
                  </a:lnTo>
                  <a:lnTo>
                    <a:pt x="433" y="817"/>
                  </a:lnTo>
                  <a:lnTo>
                    <a:pt x="1" y="1009"/>
                  </a:lnTo>
                  <a:lnTo>
                    <a:pt x="481" y="6148"/>
                  </a:lnTo>
                  <a:lnTo>
                    <a:pt x="5668" y="5764"/>
                  </a:lnTo>
                  <a:lnTo>
                    <a:pt x="73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7" name="Google Shape;5227;p76"/>
            <p:cNvSpPr/>
            <p:nvPr/>
          </p:nvSpPr>
          <p:spPr>
            <a:xfrm>
              <a:off x="1191425" y="1468350"/>
              <a:ext cx="144100" cy="132100"/>
            </a:xfrm>
            <a:custGeom>
              <a:avLst/>
              <a:gdLst/>
              <a:ahLst/>
              <a:cxnLst/>
              <a:rect l="l" t="t" r="r" b="b"/>
              <a:pathLst>
                <a:path w="5764" h="5284" extrusionOk="0">
                  <a:moveTo>
                    <a:pt x="1873" y="0"/>
                  </a:moveTo>
                  <a:lnTo>
                    <a:pt x="1633" y="96"/>
                  </a:lnTo>
                  <a:lnTo>
                    <a:pt x="1345" y="192"/>
                  </a:lnTo>
                  <a:lnTo>
                    <a:pt x="1105" y="337"/>
                  </a:lnTo>
                  <a:lnTo>
                    <a:pt x="912" y="529"/>
                  </a:lnTo>
                  <a:lnTo>
                    <a:pt x="720" y="721"/>
                  </a:lnTo>
                  <a:lnTo>
                    <a:pt x="240" y="1393"/>
                  </a:lnTo>
                  <a:lnTo>
                    <a:pt x="96" y="1729"/>
                  </a:lnTo>
                  <a:lnTo>
                    <a:pt x="0" y="2017"/>
                  </a:lnTo>
                  <a:lnTo>
                    <a:pt x="0" y="2354"/>
                  </a:lnTo>
                  <a:lnTo>
                    <a:pt x="0" y="2642"/>
                  </a:lnTo>
                  <a:lnTo>
                    <a:pt x="96" y="2930"/>
                  </a:lnTo>
                  <a:lnTo>
                    <a:pt x="240" y="3218"/>
                  </a:lnTo>
                  <a:lnTo>
                    <a:pt x="480" y="3458"/>
                  </a:lnTo>
                  <a:lnTo>
                    <a:pt x="720" y="3698"/>
                  </a:lnTo>
                  <a:lnTo>
                    <a:pt x="961" y="3794"/>
                  </a:lnTo>
                  <a:lnTo>
                    <a:pt x="1201" y="3890"/>
                  </a:lnTo>
                  <a:lnTo>
                    <a:pt x="1441" y="3938"/>
                  </a:lnTo>
                  <a:lnTo>
                    <a:pt x="1681" y="3986"/>
                  </a:lnTo>
                  <a:lnTo>
                    <a:pt x="1969" y="4419"/>
                  </a:lnTo>
                  <a:lnTo>
                    <a:pt x="2257" y="4851"/>
                  </a:lnTo>
                  <a:lnTo>
                    <a:pt x="2593" y="5187"/>
                  </a:lnTo>
                  <a:lnTo>
                    <a:pt x="2689" y="5283"/>
                  </a:lnTo>
                  <a:lnTo>
                    <a:pt x="2785" y="5283"/>
                  </a:lnTo>
                  <a:lnTo>
                    <a:pt x="2834" y="5235"/>
                  </a:lnTo>
                  <a:lnTo>
                    <a:pt x="2882" y="5187"/>
                  </a:lnTo>
                  <a:lnTo>
                    <a:pt x="2882" y="5043"/>
                  </a:lnTo>
                  <a:lnTo>
                    <a:pt x="2882" y="4803"/>
                  </a:lnTo>
                  <a:lnTo>
                    <a:pt x="2785" y="4515"/>
                  </a:lnTo>
                  <a:lnTo>
                    <a:pt x="2593" y="4034"/>
                  </a:lnTo>
                  <a:lnTo>
                    <a:pt x="2497" y="3746"/>
                  </a:lnTo>
                  <a:lnTo>
                    <a:pt x="2497" y="3698"/>
                  </a:lnTo>
                  <a:lnTo>
                    <a:pt x="2737" y="3986"/>
                  </a:lnTo>
                  <a:lnTo>
                    <a:pt x="3218" y="4467"/>
                  </a:lnTo>
                  <a:lnTo>
                    <a:pt x="3458" y="4659"/>
                  </a:lnTo>
                  <a:lnTo>
                    <a:pt x="3698" y="4851"/>
                  </a:lnTo>
                  <a:lnTo>
                    <a:pt x="3938" y="4947"/>
                  </a:lnTo>
                  <a:lnTo>
                    <a:pt x="4082" y="4947"/>
                  </a:lnTo>
                  <a:lnTo>
                    <a:pt x="4130" y="4899"/>
                  </a:lnTo>
                  <a:lnTo>
                    <a:pt x="4178" y="4851"/>
                  </a:lnTo>
                  <a:lnTo>
                    <a:pt x="4082" y="4611"/>
                  </a:lnTo>
                  <a:lnTo>
                    <a:pt x="3938" y="4371"/>
                  </a:lnTo>
                  <a:lnTo>
                    <a:pt x="3698" y="4034"/>
                  </a:lnTo>
                  <a:lnTo>
                    <a:pt x="3218" y="3506"/>
                  </a:lnTo>
                  <a:lnTo>
                    <a:pt x="2978" y="3218"/>
                  </a:lnTo>
                  <a:lnTo>
                    <a:pt x="3266" y="3410"/>
                  </a:lnTo>
                  <a:lnTo>
                    <a:pt x="3938" y="3794"/>
                  </a:lnTo>
                  <a:lnTo>
                    <a:pt x="4274" y="3986"/>
                  </a:lnTo>
                  <a:lnTo>
                    <a:pt x="4658" y="4179"/>
                  </a:lnTo>
                  <a:lnTo>
                    <a:pt x="4947" y="4227"/>
                  </a:lnTo>
                  <a:lnTo>
                    <a:pt x="5091" y="4227"/>
                  </a:lnTo>
                  <a:lnTo>
                    <a:pt x="5187" y="4179"/>
                  </a:lnTo>
                  <a:lnTo>
                    <a:pt x="5235" y="4131"/>
                  </a:lnTo>
                  <a:lnTo>
                    <a:pt x="5235" y="4034"/>
                  </a:lnTo>
                  <a:lnTo>
                    <a:pt x="5139" y="3842"/>
                  </a:lnTo>
                  <a:lnTo>
                    <a:pt x="4947" y="3554"/>
                  </a:lnTo>
                  <a:lnTo>
                    <a:pt x="4658" y="3266"/>
                  </a:lnTo>
                  <a:lnTo>
                    <a:pt x="4034" y="2642"/>
                  </a:lnTo>
                  <a:lnTo>
                    <a:pt x="3602" y="2306"/>
                  </a:lnTo>
                  <a:lnTo>
                    <a:pt x="3602" y="2306"/>
                  </a:lnTo>
                  <a:lnTo>
                    <a:pt x="3986" y="2450"/>
                  </a:lnTo>
                  <a:lnTo>
                    <a:pt x="4610" y="2738"/>
                  </a:lnTo>
                  <a:lnTo>
                    <a:pt x="5283" y="2882"/>
                  </a:lnTo>
                  <a:lnTo>
                    <a:pt x="5523" y="2930"/>
                  </a:lnTo>
                  <a:lnTo>
                    <a:pt x="5715" y="2882"/>
                  </a:lnTo>
                  <a:lnTo>
                    <a:pt x="5763" y="2834"/>
                  </a:lnTo>
                  <a:lnTo>
                    <a:pt x="5763" y="2786"/>
                  </a:lnTo>
                  <a:lnTo>
                    <a:pt x="5619" y="2642"/>
                  </a:lnTo>
                  <a:lnTo>
                    <a:pt x="5379" y="2402"/>
                  </a:lnTo>
                  <a:lnTo>
                    <a:pt x="5043" y="2210"/>
                  </a:lnTo>
                  <a:lnTo>
                    <a:pt x="4322" y="1777"/>
                  </a:lnTo>
                  <a:lnTo>
                    <a:pt x="3698" y="1441"/>
                  </a:lnTo>
                  <a:lnTo>
                    <a:pt x="3650" y="1249"/>
                  </a:lnTo>
                  <a:lnTo>
                    <a:pt x="3602" y="1009"/>
                  </a:lnTo>
                  <a:lnTo>
                    <a:pt x="4034" y="961"/>
                  </a:lnTo>
                  <a:lnTo>
                    <a:pt x="4466" y="817"/>
                  </a:lnTo>
                  <a:lnTo>
                    <a:pt x="4658" y="721"/>
                  </a:lnTo>
                  <a:lnTo>
                    <a:pt x="4851" y="625"/>
                  </a:lnTo>
                  <a:lnTo>
                    <a:pt x="4995" y="481"/>
                  </a:lnTo>
                  <a:lnTo>
                    <a:pt x="5043" y="385"/>
                  </a:lnTo>
                  <a:lnTo>
                    <a:pt x="5043" y="289"/>
                  </a:lnTo>
                  <a:lnTo>
                    <a:pt x="4947" y="240"/>
                  </a:lnTo>
                  <a:lnTo>
                    <a:pt x="4755" y="144"/>
                  </a:lnTo>
                  <a:lnTo>
                    <a:pt x="4466" y="48"/>
                  </a:lnTo>
                  <a:lnTo>
                    <a:pt x="4082" y="48"/>
                  </a:lnTo>
                  <a:lnTo>
                    <a:pt x="3266" y="96"/>
                  </a:lnTo>
                  <a:lnTo>
                    <a:pt x="2737" y="144"/>
                  </a:lnTo>
                  <a:lnTo>
                    <a:pt x="2449" y="48"/>
                  </a:lnTo>
                  <a:lnTo>
                    <a:pt x="2161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8" name="Google Shape;5228;p76"/>
            <p:cNvSpPr/>
            <p:nvPr/>
          </p:nvSpPr>
          <p:spPr>
            <a:xfrm>
              <a:off x="807200" y="1294250"/>
              <a:ext cx="434675" cy="241350"/>
            </a:xfrm>
            <a:custGeom>
              <a:avLst/>
              <a:gdLst/>
              <a:ahLst/>
              <a:cxnLst/>
              <a:rect l="l" t="t" r="r" b="b"/>
              <a:pathLst>
                <a:path w="17387" h="9654" extrusionOk="0">
                  <a:moveTo>
                    <a:pt x="2979" y="1"/>
                  </a:moveTo>
                  <a:lnTo>
                    <a:pt x="2594" y="49"/>
                  </a:lnTo>
                  <a:lnTo>
                    <a:pt x="2258" y="97"/>
                  </a:lnTo>
                  <a:lnTo>
                    <a:pt x="1874" y="193"/>
                  </a:lnTo>
                  <a:lnTo>
                    <a:pt x="1586" y="337"/>
                  </a:lnTo>
                  <a:lnTo>
                    <a:pt x="1250" y="529"/>
                  </a:lnTo>
                  <a:lnTo>
                    <a:pt x="961" y="769"/>
                  </a:lnTo>
                  <a:lnTo>
                    <a:pt x="721" y="1009"/>
                  </a:lnTo>
                  <a:lnTo>
                    <a:pt x="529" y="1297"/>
                  </a:lnTo>
                  <a:lnTo>
                    <a:pt x="337" y="1634"/>
                  </a:lnTo>
                  <a:lnTo>
                    <a:pt x="193" y="1970"/>
                  </a:lnTo>
                  <a:lnTo>
                    <a:pt x="49" y="2306"/>
                  </a:lnTo>
                  <a:lnTo>
                    <a:pt x="1" y="2690"/>
                  </a:lnTo>
                  <a:lnTo>
                    <a:pt x="1" y="3074"/>
                  </a:lnTo>
                  <a:lnTo>
                    <a:pt x="16281" y="9654"/>
                  </a:lnTo>
                  <a:lnTo>
                    <a:pt x="17386" y="7637"/>
                  </a:lnTo>
                  <a:lnTo>
                    <a:pt x="16858" y="7204"/>
                  </a:lnTo>
                  <a:lnTo>
                    <a:pt x="16281" y="6724"/>
                  </a:lnTo>
                  <a:lnTo>
                    <a:pt x="15609" y="6196"/>
                  </a:lnTo>
                  <a:lnTo>
                    <a:pt x="14841" y="5716"/>
                  </a:lnTo>
                  <a:lnTo>
                    <a:pt x="13208" y="4707"/>
                  </a:lnTo>
                  <a:lnTo>
                    <a:pt x="11431" y="3747"/>
                  </a:lnTo>
                  <a:lnTo>
                    <a:pt x="9558" y="2786"/>
                  </a:lnTo>
                  <a:lnTo>
                    <a:pt x="7637" y="1874"/>
                  </a:lnTo>
                  <a:lnTo>
                    <a:pt x="5812" y="1009"/>
                  </a:lnTo>
                  <a:lnTo>
                    <a:pt x="4083" y="241"/>
                  </a:lnTo>
                  <a:lnTo>
                    <a:pt x="3699" y="145"/>
                  </a:lnTo>
                  <a:lnTo>
                    <a:pt x="3315" y="49"/>
                  </a:lnTo>
                  <a:lnTo>
                    <a:pt x="297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9" name="Google Shape;5229;p76"/>
            <p:cNvSpPr/>
            <p:nvPr/>
          </p:nvSpPr>
          <p:spPr>
            <a:xfrm>
              <a:off x="807200" y="1294250"/>
              <a:ext cx="434675" cy="241350"/>
            </a:xfrm>
            <a:custGeom>
              <a:avLst/>
              <a:gdLst/>
              <a:ahLst/>
              <a:cxnLst/>
              <a:rect l="l" t="t" r="r" b="b"/>
              <a:pathLst>
                <a:path w="17387" h="9654" fill="none" extrusionOk="0">
                  <a:moveTo>
                    <a:pt x="4083" y="241"/>
                  </a:moveTo>
                  <a:lnTo>
                    <a:pt x="4083" y="241"/>
                  </a:lnTo>
                  <a:lnTo>
                    <a:pt x="5812" y="1009"/>
                  </a:lnTo>
                  <a:lnTo>
                    <a:pt x="7637" y="1874"/>
                  </a:lnTo>
                  <a:lnTo>
                    <a:pt x="9558" y="2786"/>
                  </a:lnTo>
                  <a:lnTo>
                    <a:pt x="11431" y="3747"/>
                  </a:lnTo>
                  <a:lnTo>
                    <a:pt x="13208" y="4707"/>
                  </a:lnTo>
                  <a:lnTo>
                    <a:pt x="14841" y="5716"/>
                  </a:lnTo>
                  <a:lnTo>
                    <a:pt x="15609" y="6196"/>
                  </a:lnTo>
                  <a:lnTo>
                    <a:pt x="16281" y="6724"/>
                  </a:lnTo>
                  <a:lnTo>
                    <a:pt x="16858" y="7204"/>
                  </a:lnTo>
                  <a:lnTo>
                    <a:pt x="17386" y="7637"/>
                  </a:lnTo>
                  <a:lnTo>
                    <a:pt x="16281" y="9654"/>
                  </a:lnTo>
                  <a:lnTo>
                    <a:pt x="1" y="3074"/>
                  </a:lnTo>
                  <a:lnTo>
                    <a:pt x="1" y="3074"/>
                  </a:lnTo>
                  <a:lnTo>
                    <a:pt x="1" y="2690"/>
                  </a:lnTo>
                  <a:lnTo>
                    <a:pt x="49" y="2306"/>
                  </a:lnTo>
                  <a:lnTo>
                    <a:pt x="193" y="1970"/>
                  </a:lnTo>
                  <a:lnTo>
                    <a:pt x="337" y="1634"/>
                  </a:lnTo>
                  <a:lnTo>
                    <a:pt x="529" y="1297"/>
                  </a:lnTo>
                  <a:lnTo>
                    <a:pt x="721" y="1009"/>
                  </a:lnTo>
                  <a:lnTo>
                    <a:pt x="961" y="769"/>
                  </a:lnTo>
                  <a:lnTo>
                    <a:pt x="1250" y="529"/>
                  </a:lnTo>
                  <a:lnTo>
                    <a:pt x="1586" y="337"/>
                  </a:lnTo>
                  <a:lnTo>
                    <a:pt x="1874" y="193"/>
                  </a:lnTo>
                  <a:lnTo>
                    <a:pt x="2258" y="97"/>
                  </a:lnTo>
                  <a:lnTo>
                    <a:pt x="2594" y="49"/>
                  </a:lnTo>
                  <a:lnTo>
                    <a:pt x="2979" y="1"/>
                  </a:lnTo>
                  <a:lnTo>
                    <a:pt x="3315" y="49"/>
                  </a:lnTo>
                  <a:lnTo>
                    <a:pt x="3699" y="145"/>
                  </a:lnTo>
                  <a:lnTo>
                    <a:pt x="4083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0" name="Google Shape;5230;p76"/>
            <p:cNvSpPr/>
            <p:nvPr/>
          </p:nvSpPr>
          <p:spPr>
            <a:xfrm>
              <a:off x="1031725" y="1369900"/>
              <a:ext cx="64875" cy="104475"/>
            </a:xfrm>
            <a:custGeom>
              <a:avLst/>
              <a:gdLst/>
              <a:ahLst/>
              <a:cxnLst/>
              <a:rect l="l" t="t" r="r" b="b"/>
              <a:pathLst>
                <a:path w="2595" h="4179" extrusionOk="0">
                  <a:moveTo>
                    <a:pt x="1105" y="0"/>
                  </a:moveTo>
                  <a:lnTo>
                    <a:pt x="1" y="3698"/>
                  </a:lnTo>
                  <a:lnTo>
                    <a:pt x="1153" y="4178"/>
                  </a:lnTo>
                  <a:lnTo>
                    <a:pt x="2594" y="76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1" name="Google Shape;5231;p76"/>
            <p:cNvSpPr/>
            <p:nvPr/>
          </p:nvSpPr>
          <p:spPr>
            <a:xfrm>
              <a:off x="1031725" y="1369900"/>
              <a:ext cx="64875" cy="104475"/>
            </a:xfrm>
            <a:custGeom>
              <a:avLst/>
              <a:gdLst/>
              <a:ahLst/>
              <a:cxnLst/>
              <a:rect l="l" t="t" r="r" b="b"/>
              <a:pathLst>
                <a:path w="2595" h="4179" fill="none" extrusionOk="0">
                  <a:moveTo>
                    <a:pt x="1105" y="0"/>
                  </a:moveTo>
                  <a:lnTo>
                    <a:pt x="1105" y="0"/>
                  </a:lnTo>
                  <a:lnTo>
                    <a:pt x="1" y="3698"/>
                  </a:lnTo>
                  <a:lnTo>
                    <a:pt x="1153" y="4178"/>
                  </a:lnTo>
                  <a:lnTo>
                    <a:pt x="2594" y="769"/>
                  </a:lnTo>
                  <a:lnTo>
                    <a:pt x="2594" y="769"/>
                  </a:lnTo>
                  <a:lnTo>
                    <a:pt x="110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2" name="Google Shape;5232;p76"/>
            <p:cNvSpPr/>
            <p:nvPr/>
          </p:nvSpPr>
          <p:spPr>
            <a:xfrm>
              <a:off x="911675" y="1283450"/>
              <a:ext cx="156100" cy="193325"/>
            </a:xfrm>
            <a:custGeom>
              <a:avLst/>
              <a:gdLst/>
              <a:ahLst/>
              <a:cxnLst/>
              <a:rect l="l" t="t" r="r" b="b"/>
              <a:pathLst>
                <a:path w="6244" h="7733" extrusionOk="0">
                  <a:moveTo>
                    <a:pt x="0" y="0"/>
                  </a:moveTo>
                  <a:lnTo>
                    <a:pt x="769" y="5764"/>
                  </a:lnTo>
                  <a:lnTo>
                    <a:pt x="4611" y="7733"/>
                  </a:lnTo>
                  <a:lnTo>
                    <a:pt x="5379" y="5139"/>
                  </a:lnTo>
                  <a:lnTo>
                    <a:pt x="5955" y="3266"/>
                  </a:lnTo>
                  <a:lnTo>
                    <a:pt x="6243" y="2162"/>
                  </a:lnTo>
                  <a:lnTo>
                    <a:pt x="6195" y="2066"/>
                  </a:lnTo>
                  <a:lnTo>
                    <a:pt x="6147" y="2018"/>
                  </a:lnTo>
                  <a:lnTo>
                    <a:pt x="5859" y="1873"/>
                  </a:lnTo>
                  <a:lnTo>
                    <a:pt x="5523" y="1729"/>
                  </a:lnTo>
                  <a:lnTo>
                    <a:pt x="5091" y="1681"/>
                  </a:lnTo>
                  <a:lnTo>
                    <a:pt x="4226" y="1585"/>
                  </a:lnTo>
                  <a:lnTo>
                    <a:pt x="3842" y="1537"/>
                  </a:lnTo>
                  <a:lnTo>
                    <a:pt x="3458" y="1297"/>
                  </a:lnTo>
                  <a:lnTo>
                    <a:pt x="2930" y="1057"/>
                  </a:lnTo>
                  <a:lnTo>
                    <a:pt x="1633" y="5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3" name="Google Shape;5233;p76"/>
            <p:cNvSpPr/>
            <p:nvPr/>
          </p:nvSpPr>
          <p:spPr>
            <a:xfrm>
              <a:off x="911675" y="1283450"/>
              <a:ext cx="156100" cy="193325"/>
            </a:xfrm>
            <a:custGeom>
              <a:avLst/>
              <a:gdLst/>
              <a:ahLst/>
              <a:cxnLst/>
              <a:rect l="l" t="t" r="r" b="b"/>
              <a:pathLst>
                <a:path w="6244" h="7733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633" y="577"/>
                  </a:lnTo>
                  <a:lnTo>
                    <a:pt x="2930" y="1057"/>
                  </a:lnTo>
                  <a:lnTo>
                    <a:pt x="3458" y="1297"/>
                  </a:lnTo>
                  <a:lnTo>
                    <a:pt x="3842" y="1537"/>
                  </a:lnTo>
                  <a:lnTo>
                    <a:pt x="3842" y="1537"/>
                  </a:lnTo>
                  <a:lnTo>
                    <a:pt x="4226" y="1585"/>
                  </a:lnTo>
                  <a:lnTo>
                    <a:pt x="5091" y="1681"/>
                  </a:lnTo>
                  <a:lnTo>
                    <a:pt x="5523" y="1729"/>
                  </a:lnTo>
                  <a:lnTo>
                    <a:pt x="5859" y="1873"/>
                  </a:lnTo>
                  <a:lnTo>
                    <a:pt x="6147" y="2018"/>
                  </a:lnTo>
                  <a:lnTo>
                    <a:pt x="6195" y="2066"/>
                  </a:lnTo>
                  <a:lnTo>
                    <a:pt x="6243" y="2162"/>
                  </a:lnTo>
                  <a:lnTo>
                    <a:pt x="6243" y="2162"/>
                  </a:lnTo>
                  <a:lnTo>
                    <a:pt x="5955" y="3266"/>
                  </a:lnTo>
                  <a:lnTo>
                    <a:pt x="5379" y="5139"/>
                  </a:lnTo>
                  <a:lnTo>
                    <a:pt x="4611" y="7733"/>
                  </a:lnTo>
                  <a:lnTo>
                    <a:pt x="769" y="576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4" name="Google Shape;5234;p76"/>
            <p:cNvSpPr/>
            <p:nvPr/>
          </p:nvSpPr>
          <p:spPr>
            <a:xfrm>
              <a:off x="469825" y="1632825"/>
              <a:ext cx="344625" cy="176525"/>
            </a:xfrm>
            <a:custGeom>
              <a:avLst/>
              <a:gdLst/>
              <a:ahLst/>
              <a:cxnLst/>
              <a:rect l="l" t="t" r="r" b="b"/>
              <a:pathLst>
                <a:path w="13785" h="7061" extrusionOk="0">
                  <a:moveTo>
                    <a:pt x="13784" y="1"/>
                  </a:moveTo>
                  <a:lnTo>
                    <a:pt x="8117" y="97"/>
                  </a:lnTo>
                  <a:lnTo>
                    <a:pt x="5572" y="3747"/>
                  </a:lnTo>
                  <a:lnTo>
                    <a:pt x="3219" y="961"/>
                  </a:lnTo>
                  <a:lnTo>
                    <a:pt x="2690" y="1153"/>
                  </a:lnTo>
                  <a:lnTo>
                    <a:pt x="1586" y="1586"/>
                  </a:lnTo>
                  <a:lnTo>
                    <a:pt x="1009" y="1874"/>
                  </a:lnTo>
                  <a:lnTo>
                    <a:pt x="481" y="2162"/>
                  </a:lnTo>
                  <a:lnTo>
                    <a:pt x="97" y="2402"/>
                  </a:lnTo>
                  <a:lnTo>
                    <a:pt x="1" y="2546"/>
                  </a:lnTo>
                  <a:lnTo>
                    <a:pt x="1" y="2642"/>
                  </a:lnTo>
                  <a:lnTo>
                    <a:pt x="1" y="2738"/>
                  </a:lnTo>
                  <a:lnTo>
                    <a:pt x="49" y="2786"/>
                  </a:lnTo>
                  <a:lnTo>
                    <a:pt x="145" y="2834"/>
                  </a:lnTo>
                  <a:lnTo>
                    <a:pt x="241" y="2882"/>
                  </a:lnTo>
                  <a:lnTo>
                    <a:pt x="529" y="2834"/>
                  </a:lnTo>
                  <a:lnTo>
                    <a:pt x="817" y="2738"/>
                  </a:lnTo>
                  <a:lnTo>
                    <a:pt x="1394" y="2546"/>
                  </a:lnTo>
                  <a:lnTo>
                    <a:pt x="1682" y="2402"/>
                  </a:lnTo>
                  <a:lnTo>
                    <a:pt x="2114" y="3170"/>
                  </a:lnTo>
                  <a:lnTo>
                    <a:pt x="2642" y="3939"/>
                  </a:lnTo>
                  <a:lnTo>
                    <a:pt x="3267" y="4803"/>
                  </a:lnTo>
                  <a:lnTo>
                    <a:pt x="3987" y="5668"/>
                  </a:lnTo>
                  <a:lnTo>
                    <a:pt x="4371" y="6052"/>
                  </a:lnTo>
                  <a:lnTo>
                    <a:pt x="4755" y="6436"/>
                  </a:lnTo>
                  <a:lnTo>
                    <a:pt x="5140" y="6724"/>
                  </a:lnTo>
                  <a:lnTo>
                    <a:pt x="5476" y="6916"/>
                  </a:lnTo>
                  <a:lnTo>
                    <a:pt x="5812" y="7061"/>
                  </a:lnTo>
                  <a:lnTo>
                    <a:pt x="6148" y="7061"/>
                  </a:lnTo>
                  <a:lnTo>
                    <a:pt x="6532" y="7012"/>
                  </a:lnTo>
                  <a:lnTo>
                    <a:pt x="6916" y="6916"/>
                  </a:lnTo>
                  <a:lnTo>
                    <a:pt x="7301" y="6772"/>
                  </a:lnTo>
                  <a:lnTo>
                    <a:pt x="7637" y="6628"/>
                  </a:lnTo>
                  <a:lnTo>
                    <a:pt x="8405" y="6244"/>
                  </a:lnTo>
                  <a:lnTo>
                    <a:pt x="9078" y="5764"/>
                  </a:lnTo>
                  <a:lnTo>
                    <a:pt x="9750" y="5188"/>
                  </a:lnTo>
                  <a:lnTo>
                    <a:pt x="10374" y="4611"/>
                  </a:lnTo>
                  <a:lnTo>
                    <a:pt x="10951" y="3987"/>
                  </a:lnTo>
                  <a:lnTo>
                    <a:pt x="11527" y="3363"/>
                  </a:lnTo>
                  <a:lnTo>
                    <a:pt x="12007" y="2690"/>
                  </a:lnTo>
                  <a:lnTo>
                    <a:pt x="12487" y="2114"/>
                  </a:lnTo>
                  <a:lnTo>
                    <a:pt x="13208" y="1009"/>
                  </a:lnTo>
                  <a:lnTo>
                    <a:pt x="13640" y="289"/>
                  </a:lnTo>
                  <a:lnTo>
                    <a:pt x="1378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5" name="Google Shape;5235;p76"/>
            <p:cNvSpPr/>
            <p:nvPr/>
          </p:nvSpPr>
          <p:spPr>
            <a:xfrm>
              <a:off x="469825" y="1632825"/>
              <a:ext cx="344625" cy="176525"/>
            </a:xfrm>
            <a:custGeom>
              <a:avLst/>
              <a:gdLst/>
              <a:ahLst/>
              <a:cxnLst/>
              <a:rect l="l" t="t" r="r" b="b"/>
              <a:pathLst>
                <a:path w="13785" h="7061" fill="none" extrusionOk="0">
                  <a:moveTo>
                    <a:pt x="13784" y="1"/>
                  </a:moveTo>
                  <a:lnTo>
                    <a:pt x="13784" y="1"/>
                  </a:lnTo>
                  <a:lnTo>
                    <a:pt x="13640" y="289"/>
                  </a:lnTo>
                  <a:lnTo>
                    <a:pt x="13208" y="1009"/>
                  </a:lnTo>
                  <a:lnTo>
                    <a:pt x="12487" y="2114"/>
                  </a:lnTo>
                  <a:lnTo>
                    <a:pt x="12007" y="2690"/>
                  </a:lnTo>
                  <a:lnTo>
                    <a:pt x="11527" y="3363"/>
                  </a:lnTo>
                  <a:lnTo>
                    <a:pt x="10951" y="3987"/>
                  </a:lnTo>
                  <a:lnTo>
                    <a:pt x="10374" y="4611"/>
                  </a:lnTo>
                  <a:lnTo>
                    <a:pt x="9750" y="5188"/>
                  </a:lnTo>
                  <a:lnTo>
                    <a:pt x="9078" y="5764"/>
                  </a:lnTo>
                  <a:lnTo>
                    <a:pt x="8405" y="6244"/>
                  </a:lnTo>
                  <a:lnTo>
                    <a:pt x="7637" y="6628"/>
                  </a:lnTo>
                  <a:lnTo>
                    <a:pt x="7301" y="6772"/>
                  </a:lnTo>
                  <a:lnTo>
                    <a:pt x="6916" y="6916"/>
                  </a:lnTo>
                  <a:lnTo>
                    <a:pt x="6532" y="7012"/>
                  </a:lnTo>
                  <a:lnTo>
                    <a:pt x="6148" y="7061"/>
                  </a:lnTo>
                  <a:lnTo>
                    <a:pt x="6148" y="7061"/>
                  </a:lnTo>
                  <a:lnTo>
                    <a:pt x="5812" y="7061"/>
                  </a:lnTo>
                  <a:lnTo>
                    <a:pt x="5476" y="6916"/>
                  </a:lnTo>
                  <a:lnTo>
                    <a:pt x="5140" y="6724"/>
                  </a:lnTo>
                  <a:lnTo>
                    <a:pt x="4755" y="6436"/>
                  </a:lnTo>
                  <a:lnTo>
                    <a:pt x="4371" y="6052"/>
                  </a:lnTo>
                  <a:lnTo>
                    <a:pt x="3987" y="5668"/>
                  </a:lnTo>
                  <a:lnTo>
                    <a:pt x="3267" y="4803"/>
                  </a:lnTo>
                  <a:lnTo>
                    <a:pt x="2642" y="3939"/>
                  </a:lnTo>
                  <a:lnTo>
                    <a:pt x="2114" y="3170"/>
                  </a:lnTo>
                  <a:lnTo>
                    <a:pt x="1682" y="2402"/>
                  </a:lnTo>
                  <a:lnTo>
                    <a:pt x="1682" y="2402"/>
                  </a:lnTo>
                  <a:lnTo>
                    <a:pt x="1394" y="2546"/>
                  </a:lnTo>
                  <a:lnTo>
                    <a:pt x="817" y="2738"/>
                  </a:lnTo>
                  <a:lnTo>
                    <a:pt x="529" y="2834"/>
                  </a:lnTo>
                  <a:lnTo>
                    <a:pt x="241" y="2882"/>
                  </a:lnTo>
                  <a:lnTo>
                    <a:pt x="145" y="2834"/>
                  </a:lnTo>
                  <a:lnTo>
                    <a:pt x="49" y="2786"/>
                  </a:lnTo>
                  <a:lnTo>
                    <a:pt x="1" y="2738"/>
                  </a:lnTo>
                  <a:lnTo>
                    <a:pt x="1" y="2642"/>
                  </a:lnTo>
                  <a:lnTo>
                    <a:pt x="1" y="2642"/>
                  </a:lnTo>
                  <a:lnTo>
                    <a:pt x="1" y="2546"/>
                  </a:lnTo>
                  <a:lnTo>
                    <a:pt x="97" y="2402"/>
                  </a:lnTo>
                  <a:lnTo>
                    <a:pt x="481" y="2162"/>
                  </a:lnTo>
                  <a:lnTo>
                    <a:pt x="1009" y="1874"/>
                  </a:lnTo>
                  <a:lnTo>
                    <a:pt x="1586" y="1586"/>
                  </a:lnTo>
                  <a:lnTo>
                    <a:pt x="2690" y="1153"/>
                  </a:lnTo>
                  <a:lnTo>
                    <a:pt x="3219" y="961"/>
                  </a:lnTo>
                  <a:lnTo>
                    <a:pt x="5572" y="3747"/>
                  </a:lnTo>
                  <a:lnTo>
                    <a:pt x="8117" y="97"/>
                  </a:lnTo>
                  <a:lnTo>
                    <a:pt x="1378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6" name="Google Shape;5236;p76"/>
            <p:cNvSpPr/>
            <p:nvPr/>
          </p:nvSpPr>
          <p:spPr>
            <a:xfrm>
              <a:off x="611500" y="1713275"/>
              <a:ext cx="7225" cy="10825"/>
            </a:xfrm>
            <a:custGeom>
              <a:avLst/>
              <a:gdLst/>
              <a:ahLst/>
              <a:cxnLst/>
              <a:rect l="l" t="t" r="r" b="b"/>
              <a:pathLst>
                <a:path w="289" h="433" extrusionOk="0">
                  <a:moveTo>
                    <a:pt x="289" y="1"/>
                  </a:moveTo>
                  <a:lnTo>
                    <a:pt x="1" y="433"/>
                  </a:lnTo>
                  <a:lnTo>
                    <a:pt x="289" y="1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7" name="Google Shape;5237;p76"/>
            <p:cNvSpPr/>
            <p:nvPr/>
          </p:nvSpPr>
          <p:spPr>
            <a:xfrm>
              <a:off x="611500" y="1713275"/>
              <a:ext cx="7225" cy="10825"/>
            </a:xfrm>
            <a:custGeom>
              <a:avLst/>
              <a:gdLst/>
              <a:ahLst/>
              <a:cxnLst/>
              <a:rect l="l" t="t" r="r" b="b"/>
              <a:pathLst>
                <a:path w="289" h="433" fill="none" extrusionOk="0">
                  <a:moveTo>
                    <a:pt x="289" y="1"/>
                  </a:moveTo>
                  <a:lnTo>
                    <a:pt x="1" y="433"/>
                  </a:lnTo>
                  <a:lnTo>
                    <a:pt x="289" y="1"/>
                  </a:lnTo>
                  <a:lnTo>
                    <a:pt x="2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8" name="Google Shape;5238;p76"/>
            <p:cNvSpPr/>
            <p:nvPr/>
          </p:nvSpPr>
          <p:spPr>
            <a:xfrm>
              <a:off x="611500" y="1713275"/>
              <a:ext cx="70875" cy="82875"/>
            </a:xfrm>
            <a:custGeom>
              <a:avLst/>
              <a:gdLst/>
              <a:ahLst/>
              <a:cxnLst/>
              <a:rect l="l" t="t" r="r" b="b"/>
              <a:pathLst>
                <a:path w="2835" h="3315" extrusionOk="0">
                  <a:moveTo>
                    <a:pt x="289" y="1"/>
                  </a:moveTo>
                  <a:lnTo>
                    <a:pt x="1" y="433"/>
                  </a:lnTo>
                  <a:lnTo>
                    <a:pt x="2162" y="3314"/>
                  </a:lnTo>
                  <a:lnTo>
                    <a:pt x="2834" y="2930"/>
                  </a:lnTo>
                  <a:lnTo>
                    <a:pt x="2210" y="2306"/>
                  </a:lnTo>
                  <a:lnTo>
                    <a:pt x="1490" y="1537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9" name="Google Shape;5239;p76"/>
            <p:cNvSpPr/>
            <p:nvPr/>
          </p:nvSpPr>
          <p:spPr>
            <a:xfrm>
              <a:off x="611500" y="1713275"/>
              <a:ext cx="70875" cy="82875"/>
            </a:xfrm>
            <a:custGeom>
              <a:avLst/>
              <a:gdLst/>
              <a:ahLst/>
              <a:cxnLst/>
              <a:rect l="l" t="t" r="r" b="b"/>
              <a:pathLst>
                <a:path w="2835" h="3315" fill="none" extrusionOk="0">
                  <a:moveTo>
                    <a:pt x="289" y="1"/>
                  </a:moveTo>
                  <a:lnTo>
                    <a:pt x="1" y="433"/>
                  </a:lnTo>
                  <a:lnTo>
                    <a:pt x="2162" y="3314"/>
                  </a:lnTo>
                  <a:lnTo>
                    <a:pt x="2162" y="3314"/>
                  </a:lnTo>
                  <a:lnTo>
                    <a:pt x="2834" y="2930"/>
                  </a:lnTo>
                  <a:lnTo>
                    <a:pt x="2834" y="2930"/>
                  </a:lnTo>
                  <a:lnTo>
                    <a:pt x="2210" y="2306"/>
                  </a:lnTo>
                  <a:lnTo>
                    <a:pt x="1490" y="1537"/>
                  </a:lnTo>
                  <a:lnTo>
                    <a:pt x="2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0" name="Google Shape;5240;p76"/>
            <p:cNvSpPr/>
            <p:nvPr/>
          </p:nvSpPr>
          <p:spPr>
            <a:xfrm>
              <a:off x="439825" y="1634025"/>
              <a:ext cx="142900" cy="99675"/>
            </a:xfrm>
            <a:custGeom>
              <a:avLst/>
              <a:gdLst/>
              <a:ahLst/>
              <a:cxnLst/>
              <a:rect l="l" t="t" r="r" b="b"/>
              <a:pathLst>
                <a:path w="5716" h="3987" extrusionOk="0">
                  <a:moveTo>
                    <a:pt x="5091" y="1"/>
                  </a:moveTo>
                  <a:lnTo>
                    <a:pt x="4803" y="97"/>
                  </a:lnTo>
                  <a:lnTo>
                    <a:pt x="4178" y="337"/>
                  </a:lnTo>
                  <a:lnTo>
                    <a:pt x="3314" y="769"/>
                  </a:lnTo>
                  <a:lnTo>
                    <a:pt x="2401" y="1201"/>
                  </a:lnTo>
                  <a:lnTo>
                    <a:pt x="1441" y="1730"/>
                  </a:lnTo>
                  <a:lnTo>
                    <a:pt x="673" y="2210"/>
                  </a:lnTo>
                  <a:lnTo>
                    <a:pt x="384" y="2450"/>
                  </a:lnTo>
                  <a:lnTo>
                    <a:pt x="144" y="2642"/>
                  </a:lnTo>
                  <a:lnTo>
                    <a:pt x="0" y="2834"/>
                  </a:lnTo>
                  <a:lnTo>
                    <a:pt x="0" y="2978"/>
                  </a:lnTo>
                  <a:lnTo>
                    <a:pt x="48" y="3074"/>
                  </a:lnTo>
                  <a:lnTo>
                    <a:pt x="144" y="3171"/>
                  </a:lnTo>
                  <a:lnTo>
                    <a:pt x="432" y="3363"/>
                  </a:lnTo>
                  <a:lnTo>
                    <a:pt x="769" y="3459"/>
                  </a:lnTo>
                  <a:lnTo>
                    <a:pt x="1153" y="3507"/>
                  </a:lnTo>
                  <a:lnTo>
                    <a:pt x="1921" y="3555"/>
                  </a:lnTo>
                  <a:lnTo>
                    <a:pt x="2209" y="3555"/>
                  </a:lnTo>
                  <a:lnTo>
                    <a:pt x="2401" y="3699"/>
                  </a:lnTo>
                  <a:lnTo>
                    <a:pt x="2834" y="3891"/>
                  </a:lnTo>
                  <a:lnTo>
                    <a:pt x="3074" y="3939"/>
                  </a:lnTo>
                  <a:lnTo>
                    <a:pt x="3314" y="3987"/>
                  </a:lnTo>
                  <a:lnTo>
                    <a:pt x="3506" y="3987"/>
                  </a:lnTo>
                  <a:lnTo>
                    <a:pt x="3554" y="3939"/>
                  </a:lnTo>
                  <a:lnTo>
                    <a:pt x="3602" y="3891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938" y="3122"/>
                  </a:lnTo>
                  <a:lnTo>
                    <a:pt x="3938" y="2978"/>
                  </a:lnTo>
                  <a:lnTo>
                    <a:pt x="3890" y="2834"/>
                  </a:lnTo>
                  <a:lnTo>
                    <a:pt x="3794" y="2738"/>
                  </a:lnTo>
                  <a:lnTo>
                    <a:pt x="3650" y="2642"/>
                  </a:lnTo>
                  <a:lnTo>
                    <a:pt x="3458" y="2594"/>
                  </a:lnTo>
                  <a:lnTo>
                    <a:pt x="3122" y="2546"/>
                  </a:lnTo>
                  <a:lnTo>
                    <a:pt x="2834" y="2594"/>
                  </a:lnTo>
                  <a:lnTo>
                    <a:pt x="2690" y="2594"/>
                  </a:lnTo>
                  <a:lnTo>
                    <a:pt x="4226" y="1970"/>
                  </a:lnTo>
                  <a:lnTo>
                    <a:pt x="5283" y="1490"/>
                  </a:lnTo>
                  <a:lnTo>
                    <a:pt x="5619" y="1298"/>
                  </a:lnTo>
                  <a:lnTo>
                    <a:pt x="5715" y="1201"/>
                  </a:lnTo>
                  <a:lnTo>
                    <a:pt x="5715" y="1153"/>
                  </a:lnTo>
                  <a:lnTo>
                    <a:pt x="5619" y="913"/>
                  </a:lnTo>
                  <a:lnTo>
                    <a:pt x="5475" y="529"/>
                  </a:lnTo>
                  <a:lnTo>
                    <a:pt x="5283" y="145"/>
                  </a:lnTo>
                  <a:lnTo>
                    <a:pt x="5187" y="49"/>
                  </a:lnTo>
                  <a:lnTo>
                    <a:pt x="509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1" name="Google Shape;5241;p76"/>
            <p:cNvSpPr/>
            <p:nvPr/>
          </p:nvSpPr>
          <p:spPr>
            <a:xfrm>
              <a:off x="439825" y="1634025"/>
              <a:ext cx="142900" cy="99675"/>
            </a:xfrm>
            <a:custGeom>
              <a:avLst/>
              <a:gdLst/>
              <a:ahLst/>
              <a:cxnLst/>
              <a:rect l="l" t="t" r="r" b="b"/>
              <a:pathLst>
                <a:path w="5716" h="3987" fill="none" extrusionOk="0">
                  <a:moveTo>
                    <a:pt x="3602" y="3891"/>
                  </a:moveTo>
                  <a:lnTo>
                    <a:pt x="3602" y="3891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938" y="3122"/>
                  </a:lnTo>
                  <a:lnTo>
                    <a:pt x="3938" y="2978"/>
                  </a:lnTo>
                  <a:lnTo>
                    <a:pt x="3890" y="2834"/>
                  </a:lnTo>
                  <a:lnTo>
                    <a:pt x="3794" y="2738"/>
                  </a:lnTo>
                  <a:lnTo>
                    <a:pt x="3794" y="2738"/>
                  </a:lnTo>
                  <a:lnTo>
                    <a:pt x="3650" y="2642"/>
                  </a:lnTo>
                  <a:lnTo>
                    <a:pt x="3458" y="2594"/>
                  </a:lnTo>
                  <a:lnTo>
                    <a:pt x="3122" y="2546"/>
                  </a:lnTo>
                  <a:lnTo>
                    <a:pt x="2834" y="2594"/>
                  </a:lnTo>
                  <a:lnTo>
                    <a:pt x="2690" y="2594"/>
                  </a:lnTo>
                  <a:lnTo>
                    <a:pt x="2690" y="2594"/>
                  </a:lnTo>
                  <a:lnTo>
                    <a:pt x="4226" y="1970"/>
                  </a:lnTo>
                  <a:lnTo>
                    <a:pt x="5283" y="1490"/>
                  </a:lnTo>
                  <a:lnTo>
                    <a:pt x="5619" y="1298"/>
                  </a:lnTo>
                  <a:lnTo>
                    <a:pt x="5715" y="1201"/>
                  </a:lnTo>
                  <a:lnTo>
                    <a:pt x="5715" y="1153"/>
                  </a:lnTo>
                  <a:lnTo>
                    <a:pt x="5715" y="1153"/>
                  </a:lnTo>
                  <a:lnTo>
                    <a:pt x="5619" y="913"/>
                  </a:lnTo>
                  <a:lnTo>
                    <a:pt x="5475" y="529"/>
                  </a:lnTo>
                  <a:lnTo>
                    <a:pt x="5283" y="145"/>
                  </a:lnTo>
                  <a:lnTo>
                    <a:pt x="5187" y="49"/>
                  </a:lnTo>
                  <a:lnTo>
                    <a:pt x="5091" y="1"/>
                  </a:lnTo>
                  <a:lnTo>
                    <a:pt x="5091" y="1"/>
                  </a:lnTo>
                  <a:lnTo>
                    <a:pt x="4803" y="97"/>
                  </a:lnTo>
                  <a:lnTo>
                    <a:pt x="4178" y="337"/>
                  </a:lnTo>
                  <a:lnTo>
                    <a:pt x="3314" y="769"/>
                  </a:lnTo>
                  <a:lnTo>
                    <a:pt x="2401" y="1201"/>
                  </a:lnTo>
                  <a:lnTo>
                    <a:pt x="1441" y="1730"/>
                  </a:lnTo>
                  <a:lnTo>
                    <a:pt x="673" y="2210"/>
                  </a:lnTo>
                  <a:lnTo>
                    <a:pt x="384" y="2450"/>
                  </a:lnTo>
                  <a:lnTo>
                    <a:pt x="144" y="2642"/>
                  </a:lnTo>
                  <a:lnTo>
                    <a:pt x="0" y="2834"/>
                  </a:lnTo>
                  <a:lnTo>
                    <a:pt x="0" y="2978"/>
                  </a:lnTo>
                  <a:lnTo>
                    <a:pt x="0" y="2978"/>
                  </a:lnTo>
                  <a:lnTo>
                    <a:pt x="48" y="3074"/>
                  </a:lnTo>
                  <a:lnTo>
                    <a:pt x="144" y="3171"/>
                  </a:lnTo>
                  <a:lnTo>
                    <a:pt x="432" y="3363"/>
                  </a:lnTo>
                  <a:lnTo>
                    <a:pt x="769" y="3459"/>
                  </a:lnTo>
                  <a:lnTo>
                    <a:pt x="1153" y="3507"/>
                  </a:lnTo>
                  <a:lnTo>
                    <a:pt x="1921" y="3555"/>
                  </a:lnTo>
                  <a:lnTo>
                    <a:pt x="2209" y="3555"/>
                  </a:lnTo>
                  <a:lnTo>
                    <a:pt x="2209" y="3555"/>
                  </a:lnTo>
                  <a:lnTo>
                    <a:pt x="2401" y="3699"/>
                  </a:lnTo>
                  <a:lnTo>
                    <a:pt x="2834" y="3891"/>
                  </a:lnTo>
                  <a:lnTo>
                    <a:pt x="3074" y="3939"/>
                  </a:lnTo>
                  <a:lnTo>
                    <a:pt x="3314" y="3987"/>
                  </a:lnTo>
                  <a:lnTo>
                    <a:pt x="3506" y="3987"/>
                  </a:lnTo>
                  <a:lnTo>
                    <a:pt x="3554" y="3939"/>
                  </a:lnTo>
                  <a:lnTo>
                    <a:pt x="3602" y="3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2" name="Google Shape;5242;p76"/>
            <p:cNvSpPr/>
            <p:nvPr/>
          </p:nvSpPr>
          <p:spPr>
            <a:xfrm>
              <a:off x="439825" y="1634025"/>
              <a:ext cx="142900" cy="99675"/>
            </a:xfrm>
            <a:custGeom>
              <a:avLst/>
              <a:gdLst/>
              <a:ahLst/>
              <a:cxnLst/>
              <a:rect l="l" t="t" r="r" b="b"/>
              <a:pathLst>
                <a:path w="5716" h="3987" extrusionOk="0">
                  <a:moveTo>
                    <a:pt x="5091" y="1"/>
                  </a:moveTo>
                  <a:lnTo>
                    <a:pt x="4803" y="97"/>
                  </a:lnTo>
                  <a:lnTo>
                    <a:pt x="4178" y="337"/>
                  </a:lnTo>
                  <a:lnTo>
                    <a:pt x="3362" y="721"/>
                  </a:lnTo>
                  <a:lnTo>
                    <a:pt x="2450" y="1201"/>
                  </a:lnTo>
                  <a:lnTo>
                    <a:pt x="1537" y="1682"/>
                  </a:lnTo>
                  <a:lnTo>
                    <a:pt x="769" y="2162"/>
                  </a:lnTo>
                  <a:lnTo>
                    <a:pt x="432" y="2402"/>
                  </a:lnTo>
                  <a:lnTo>
                    <a:pt x="192" y="2594"/>
                  </a:lnTo>
                  <a:lnTo>
                    <a:pt x="48" y="2786"/>
                  </a:lnTo>
                  <a:lnTo>
                    <a:pt x="0" y="2930"/>
                  </a:lnTo>
                  <a:lnTo>
                    <a:pt x="0" y="2978"/>
                  </a:lnTo>
                  <a:lnTo>
                    <a:pt x="48" y="3074"/>
                  </a:lnTo>
                  <a:lnTo>
                    <a:pt x="96" y="3171"/>
                  </a:lnTo>
                  <a:lnTo>
                    <a:pt x="336" y="3315"/>
                  </a:lnTo>
                  <a:lnTo>
                    <a:pt x="625" y="3411"/>
                  </a:lnTo>
                  <a:lnTo>
                    <a:pt x="961" y="3507"/>
                  </a:lnTo>
                  <a:lnTo>
                    <a:pt x="1633" y="3555"/>
                  </a:lnTo>
                  <a:lnTo>
                    <a:pt x="2209" y="3555"/>
                  </a:lnTo>
                  <a:lnTo>
                    <a:pt x="2642" y="3795"/>
                  </a:lnTo>
                  <a:lnTo>
                    <a:pt x="3026" y="3939"/>
                  </a:lnTo>
                  <a:lnTo>
                    <a:pt x="3362" y="3987"/>
                  </a:lnTo>
                  <a:lnTo>
                    <a:pt x="3506" y="3987"/>
                  </a:lnTo>
                  <a:lnTo>
                    <a:pt x="3602" y="3891"/>
                  </a:lnTo>
                  <a:lnTo>
                    <a:pt x="3842" y="3507"/>
                  </a:lnTo>
                  <a:lnTo>
                    <a:pt x="3890" y="3267"/>
                  </a:lnTo>
                  <a:lnTo>
                    <a:pt x="3938" y="3074"/>
                  </a:lnTo>
                  <a:lnTo>
                    <a:pt x="3890" y="2882"/>
                  </a:lnTo>
                  <a:lnTo>
                    <a:pt x="3794" y="2738"/>
                  </a:lnTo>
                  <a:lnTo>
                    <a:pt x="3650" y="2642"/>
                  </a:lnTo>
                  <a:lnTo>
                    <a:pt x="3506" y="2594"/>
                  </a:lnTo>
                  <a:lnTo>
                    <a:pt x="3170" y="2546"/>
                  </a:lnTo>
                  <a:lnTo>
                    <a:pt x="2834" y="2594"/>
                  </a:lnTo>
                  <a:lnTo>
                    <a:pt x="2690" y="2594"/>
                  </a:lnTo>
                  <a:lnTo>
                    <a:pt x="4226" y="1970"/>
                  </a:lnTo>
                  <a:lnTo>
                    <a:pt x="5235" y="1490"/>
                  </a:lnTo>
                  <a:lnTo>
                    <a:pt x="5619" y="1298"/>
                  </a:lnTo>
                  <a:lnTo>
                    <a:pt x="5715" y="1249"/>
                  </a:lnTo>
                  <a:lnTo>
                    <a:pt x="5715" y="1153"/>
                  </a:lnTo>
                  <a:lnTo>
                    <a:pt x="5619" y="913"/>
                  </a:lnTo>
                  <a:lnTo>
                    <a:pt x="5475" y="529"/>
                  </a:lnTo>
                  <a:lnTo>
                    <a:pt x="5283" y="145"/>
                  </a:lnTo>
                  <a:lnTo>
                    <a:pt x="5187" y="49"/>
                  </a:lnTo>
                  <a:lnTo>
                    <a:pt x="5091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3" name="Google Shape;5243;p76"/>
            <p:cNvSpPr/>
            <p:nvPr/>
          </p:nvSpPr>
          <p:spPr>
            <a:xfrm>
              <a:off x="439825" y="1634025"/>
              <a:ext cx="142900" cy="99675"/>
            </a:xfrm>
            <a:custGeom>
              <a:avLst/>
              <a:gdLst/>
              <a:ahLst/>
              <a:cxnLst/>
              <a:rect l="l" t="t" r="r" b="b"/>
              <a:pathLst>
                <a:path w="5716" h="3987" fill="none" extrusionOk="0">
                  <a:moveTo>
                    <a:pt x="5091" y="1"/>
                  </a:moveTo>
                  <a:lnTo>
                    <a:pt x="5091" y="1"/>
                  </a:lnTo>
                  <a:lnTo>
                    <a:pt x="4803" y="97"/>
                  </a:lnTo>
                  <a:lnTo>
                    <a:pt x="4178" y="337"/>
                  </a:lnTo>
                  <a:lnTo>
                    <a:pt x="3362" y="721"/>
                  </a:lnTo>
                  <a:lnTo>
                    <a:pt x="2450" y="1201"/>
                  </a:lnTo>
                  <a:lnTo>
                    <a:pt x="1537" y="1682"/>
                  </a:lnTo>
                  <a:lnTo>
                    <a:pt x="769" y="2162"/>
                  </a:lnTo>
                  <a:lnTo>
                    <a:pt x="432" y="2402"/>
                  </a:lnTo>
                  <a:lnTo>
                    <a:pt x="192" y="2594"/>
                  </a:lnTo>
                  <a:lnTo>
                    <a:pt x="48" y="2786"/>
                  </a:lnTo>
                  <a:lnTo>
                    <a:pt x="0" y="2930"/>
                  </a:lnTo>
                  <a:lnTo>
                    <a:pt x="0" y="2930"/>
                  </a:lnTo>
                  <a:lnTo>
                    <a:pt x="0" y="2978"/>
                  </a:lnTo>
                  <a:lnTo>
                    <a:pt x="0" y="2978"/>
                  </a:lnTo>
                  <a:lnTo>
                    <a:pt x="48" y="3074"/>
                  </a:lnTo>
                  <a:lnTo>
                    <a:pt x="96" y="3171"/>
                  </a:lnTo>
                  <a:lnTo>
                    <a:pt x="336" y="3315"/>
                  </a:lnTo>
                  <a:lnTo>
                    <a:pt x="625" y="3411"/>
                  </a:lnTo>
                  <a:lnTo>
                    <a:pt x="961" y="3507"/>
                  </a:lnTo>
                  <a:lnTo>
                    <a:pt x="1633" y="3555"/>
                  </a:lnTo>
                  <a:lnTo>
                    <a:pt x="2113" y="3555"/>
                  </a:lnTo>
                  <a:lnTo>
                    <a:pt x="2113" y="3555"/>
                  </a:lnTo>
                  <a:lnTo>
                    <a:pt x="2209" y="3555"/>
                  </a:lnTo>
                  <a:lnTo>
                    <a:pt x="2209" y="3555"/>
                  </a:lnTo>
                  <a:lnTo>
                    <a:pt x="2642" y="3795"/>
                  </a:lnTo>
                  <a:lnTo>
                    <a:pt x="3026" y="3939"/>
                  </a:lnTo>
                  <a:lnTo>
                    <a:pt x="3362" y="3987"/>
                  </a:lnTo>
                  <a:lnTo>
                    <a:pt x="3362" y="3987"/>
                  </a:lnTo>
                  <a:lnTo>
                    <a:pt x="3506" y="3987"/>
                  </a:lnTo>
                  <a:lnTo>
                    <a:pt x="3602" y="3891"/>
                  </a:lnTo>
                  <a:lnTo>
                    <a:pt x="3602" y="3891"/>
                  </a:lnTo>
                  <a:lnTo>
                    <a:pt x="3842" y="3507"/>
                  </a:lnTo>
                  <a:lnTo>
                    <a:pt x="3890" y="3267"/>
                  </a:lnTo>
                  <a:lnTo>
                    <a:pt x="3938" y="3074"/>
                  </a:lnTo>
                  <a:lnTo>
                    <a:pt x="3938" y="3074"/>
                  </a:lnTo>
                  <a:lnTo>
                    <a:pt x="3890" y="2882"/>
                  </a:lnTo>
                  <a:lnTo>
                    <a:pt x="3794" y="2738"/>
                  </a:lnTo>
                  <a:lnTo>
                    <a:pt x="3794" y="2738"/>
                  </a:lnTo>
                  <a:lnTo>
                    <a:pt x="3650" y="2642"/>
                  </a:lnTo>
                  <a:lnTo>
                    <a:pt x="3506" y="2594"/>
                  </a:lnTo>
                  <a:lnTo>
                    <a:pt x="3170" y="2546"/>
                  </a:lnTo>
                  <a:lnTo>
                    <a:pt x="3170" y="2546"/>
                  </a:lnTo>
                  <a:lnTo>
                    <a:pt x="2834" y="2594"/>
                  </a:lnTo>
                  <a:lnTo>
                    <a:pt x="2690" y="2594"/>
                  </a:lnTo>
                  <a:lnTo>
                    <a:pt x="2690" y="2594"/>
                  </a:lnTo>
                  <a:lnTo>
                    <a:pt x="2690" y="2594"/>
                  </a:lnTo>
                  <a:lnTo>
                    <a:pt x="2690" y="2594"/>
                  </a:lnTo>
                  <a:lnTo>
                    <a:pt x="4226" y="1970"/>
                  </a:lnTo>
                  <a:lnTo>
                    <a:pt x="5235" y="1490"/>
                  </a:lnTo>
                  <a:lnTo>
                    <a:pt x="5619" y="1298"/>
                  </a:lnTo>
                  <a:lnTo>
                    <a:pt x="5715" y="1249"/>
                  </a:lnTo>
                  <a:lnTo>
                    <a:pt x="5715" y="1153"/>
                  </a:lnTo>
                  <a:lnTo>
                    <a:pt x="5715" y="1153"/>
                  </a:lnTo>
                  <a:lnTo>
                    <a:pt x="5715" y="1153"/>
                  </a:lnTo>
                  <a:lnTo>
                    <a:pt x="5715" y="1153"/>
                  </a:lnTo>
                  <a:lnTo>
                    <a:pt x="5619" y="913"/>
                  </a:lnTo>
                  <a:lnTo>
                    <a:pt x="5475" y="529"/>
                  </a:lnTo>
                  <a:lnTo>
                    <a:pt x="5283" y="145"/>
                  </a:lnTo>
                  <a:lnTo>
                    <a:pt x="5187" y="49"/>
                  </a:lnTo>
                  <a:lnTo>
                    <a:pt x="5091" y="1"/>
                  </a:lnTo>
                  <a:lnTo>
                    <a:pt x="5091" y="1"/>
                  </a:lnTo>
                  <a:lnTo>
                    <a:pt x="509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4" name="Google Shape;5244;p76"/>
            <p:cNvSpPr/>
            <p:nvPr/>
          </p:nvSpPr>
          <p:spPr>
            <a:xfrm>
              <a:off x="443425" y="1641225"/>
              <a:ext cx="139300" cy="92475"/>
            </a:xfrm>
            <a:custGeom>
              <a:avLst/>
              <a:gdLst/>
              <a:ahLst/>
              <a:cxnLst/>
              <a:rect l="l" t="t" r="r" b="b"/>
              <a:pathLst>
                <a:path w="5572" h="3699" extrusionOk="0">
                  <a:moveTo>
                    <a:pt x="5235" y="1"/>
                  </a:moveTo>
                  <a:lnTo>
                    <a:pt x="4130" y="529"/>
                  </a:lnTo>
                  <a:lnTo>
                    <a:pt x="2594" y="1250"/>
                  </a:lnTo>
                  <a:lnTo>
                    <a:pt x="1777" y="1682"/>
                  </a:lnTo>
                  <a:lnTo>
                    <a:pt x="1057" y="2114"/>
                  </a:lnTo>
                  <a:lnTo>
                    <a:pt x="433" y="2546"/>
                  </a:lnTo>
                  <a:lnTo>
                    <a:pt x="0" y="2931"/>
                  </a:lnTo>
                  <a:lnTo>
                    <a:pt x="240" y="3075"/>
                  </a:lnTo>
                  <a:lnTo>
                    <a:pt x="577" y="3171"/>
                  </a:lnTo>
                  <a:lnTo>
                    <a:pt x="1249" y="3267"/>
                  </a:lnTo>
                  <a:lnTo>
                    <a:pt x="2065" y="3267"/>
                  </a:lnTo>
                  <a:lnTo>
                    <a:pt x="2257" y="3411"/>
                  </a:lnTo>
                  <a:lnTo>
                    <a:pt x="2690" y="3603"/>
                  </a:lnTo>
                  <a:lnTo>
                    <a:pt x="2930" y="3651"/>
                  </a:lnTo>
                  <a:lnTo>
                    <a:pt x="3170" y="3699"/>
                  </a:lnTo>
                  <a:lnTo>
                    <a:pt x="3362" y="3699"/>
                  </a:lnTo>
                  <a:lnTo>
                    <a:pt x="3410" y="3651"/>
                  </a:lnTo>
                  <a:lnTo>
                    <a:pt x="3458" y="3603"/>
                  </a:lnTo>
                  <a:lnTo>
                    <a:pt x="3650" y="3315"/>
                  </a:lnTo>
                  <a:lnTo>
                    <a:pt x="3746" y="2979"/>
                  </a:lnTo>
                  <a:lnTo>
                    <a:pt x="3794" y="2834"/>
                  </a:lnTo>
                  <a:lnTo>
                    <a:pt x="3794" y="2690"/>
                  </a:lnTo>
                  <a:lnTo>
                    <a:pt x="3746" y="2546"/>
                  </a:lnTo>
                  <a:lnTo>
                    <a:pt x="3650" y="2450"/>
                  </a:lnTo>
                  <a:lnTo>
                    <a:pt x="3506" y="2354"/>
                  </a:lnTo>
                  <a:lnTo>
                    <a:pt x="3314" y="2306"/>
                  </a:lnTo>
                  <a:lnTo>
                    <a:pt x="2978" y="2258"/>
                  </a:lnTo>
                  <a:lnTo>
                    <a:pt x="2690" y="2306"/>
                  </a:lnTo>
                  <a:lnTo>
                    <a:pt x="2546" y="2306"/>
                  </a:lnTo>
                  <a:lnTo>
                    <a:pt x="4082" y="1682"/>
                  </a:lnTo>
                  <a:lnTo>
                    <a:pt x="5139" y="1202"/>
                  </a:lnTo>
                  <a:lnTo>
                    <a:pt x="5475" y="1010"/>
                  </a:lnTo>
                  <a:lnTo>
                    <a:pt x="5571" y="913"/>
                  </a:lnTo>
                  <a:lnTo>
                    <a:pt x="5571" y="865"/>
                  </a:lnTo>
                  <a:lnTo>
                    <a:pt x="5475" y="529"/>
                  </a:lnTo>
                  <a:lnTo>
                    <a:pt x="5235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5" name="Google Shape;5245;p76"/>
            <p:cNvSpPr/>
            <p:nvPr/>
          </p:nvSpPr>
          <p:spPr>
            <a:xfrm>
              <a:off x="780800" y="1607625"/>
              <a:ext cx="237750" cy="390225"/>
            </a:xfrm>
            <a:custGeom>
              <a:avLst/>
              <a:gdLst/>
              <a:ahLst/>
              <a:cxnLst/>
              <a:rect l="l" t="t" r="r" b="b"/>
              <a:pathLst>
                <a:path w="9510" h="15609" extrusionOk="0">
                  <a:moveTo>
                    <a:pt x="5619" y="0"/>
                  </a:moveTo>
                  <a:lnTo>
                    <a:pt x="0" y="1345"/>
                  </a:lnTo>
                  <a:lnTo>
                    <a:pt x="2978" y="8213"/>
                  </a:lnTo>
                  <a:lnTo>
                    <a:pt x="5091" y="13063"/>
                  </a:lnTo>
                  <a:lnTo>
                    <a:pt x="6196" y="15512"/>
                  </a:lnTo>
                  <a:lnTo>
                    <a:pt x="6292" y="15608"/>
                  </a:lnTo>
                  <a:lnTo>
                    <a:pt x="6628" y="15608"/>
                  </a:lnTo>
                  <a:lnTo>
                    <a:pt x="6868" y="15512"/>
                  </a:lnTo>
                  <a:lnTo>
                    <a:pt x="7396" y="15272"/>
                  </a:lnTo>
                  <a:lnTo>
                    <a:pt x="8021" y="14888"/>
                  </a:lnTo>
                  <a:lnTo>
                    <a:pt x="8597" y="14504"/>
                  </a:lnTo>
                  <a:lnTo>
                    <a:pt x="9077" y="14072"/>
                  </a:lnTo>
                  <a:lnTo>
                    <a:pt x="9413" y="13687"/>
                  </a:lnTo>
                  <a:lnTo>
                    <a:pt x="9461" y="13543"/>
                  </a:lnTo>
                  <a:lnTo>
                    <a:pt x="9509" y="13399"/>
                  </a:lnTo>
                  <a:lnTo>
                    <a:pt x="9461" y="13255"/>
                  </a:lnTo>
                  <a:lnTo>
                    <a:pt x="9365" y="13207"/>
                  </a:lnTo>
                  <a:lnTo>
                    <a:pt x="9317" y="13159"/>
                  </a:lnTo>
                  <a:lnTo>
                    <a:pt x="9221" y="13159"/>
                  </a:lnTo>
                  <a:lnTo>
                    <a:pt x="8981" y="13207"/>
                  </a:lnTo>
                  <a:lnTo>
                    <a:pt x="8789" y="13351"/>
                  </a:lnTo>
                  <a:lnTo>
                    <a:pt x="8357" y="13687"/>
                  </a:lnTo>
                  <a:lnTo>
                    <a:pt x="8165" y="13880"/>
                  </a:lnTo>
                  <a:lnTo>
                    <a:pt x="7925" y="13111"/>
                  </a:lnTo>
                  <a:lnTo>
                    <a:pt x="7684" y="12247"/>
                  </a:lnTo>
                  <a:lnTo>
                    <a:pt x="7252" y="10182"/>
                  </a:lnTo>
                  <a:lnTo>
                    <a:pt x="6820" y="7876"/>
                  </a:lnTo>
                  <a:lnTo>
                    <a:pt x="6436" y="5571"/>
                  </a:lnTo>
                  <a:lnTo>
                    <a:pt x="5811" y="1633"/>
                  </a:lnTo>
                  <a:lnTo>
                    <a:pt x="5619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6" name="Google Shape;5246;p76"/>
            <p:cNvSpPr/>
            <p:nvPr/>
          </p:nvSpPr>
          <p:spPr>
            <a:xfrm>
              <a:off x="780800" y="1607625"/>
              <a:ext cx="237750" cy="390225"/>
            </a:xfrm>
            <a:custGeom>
              <a:avLst/>
              <a:gdLst/>
              <a:ahLst/>
              <a:cxnLst/>
              <a:rect l="l" t="t" r="r" b="b"/>
              <a:pathLst>
                <a:path w="9510" h="15609" fill="none" extrusionOk="0">
                  <a:moveTo>
                    <a:pt x="5619" y="0"/>
                  </a:moveTo>
                  <a:lnTo>
                    <a:pt x="5619" y="0"/>
                  </a:lnTo>
                  <a:lnTo>
                    <a:pt x="5811" y="1633"/>
                  </a:lnTo>
                  <a:lnTo>
                    <a:pt x="6436" y="5571"/>
                  </a:lnTo>
                  <a:lnTo>
                    <a:pt x="6820" y="7876"/>
                  </a:lnTo>
                  <a:lnTo>
                    <a:pt x="7252" y="10182"/>
                  </a:lnTo>
                  <a:lnTo>
                    <a:pt x="7684" y="12247"/>
                  </a:lnTo>
                  <a:lnTo>
                    <a:pt x="7925" y="13111"/>
                  </a:lnTo>
                  <a:lnTo>
                    <a:pt x="8165" y="13880"/>
                  </a:lnTo>
                  <a:lnTo>
                    <a:pt x="8165" y="13880"/>
                  </a:lnTo>
                  <a:lnTo>
                    <a:pt x="8357" y="13687"/>
                  </a:lnTo>
                  <a:lnTo>
                    <a:pt x="8789" y="13351"/>
                  </a:lnTo>
                  <a:lnTo>
                    <a:pt x="8981" y="13207"/>
                  </a:lnTo>
                  <a:lnTo>
                    <a:pt x="9221" y="13159"/>
                  </a:lnTo>
                  <a:lnTo>
                    <a:pt x="9317" y="13159"/>
                  </a:lnTo>
                  <a:lnTo>
                    <a:pt x="9365" y="13207"/>
                  </a:lnTo>
                  <a:lnTo>
                    <a:pt x="9461" y="13255"/>
                  </a:lnTo>
                  <a:lnTo>
                    <a:pt x="9509" y="13399"/>
                  </a:lnTo>
                  <a:lnTo>
                    <a:pt x="9509" y="13399"/>
                  </a:lnTo>
                  <a:lnTo>
                    <a:pt x="9461" y="13543"/>
                  </a:lnTo>
                  <a:lnTo>
                    <a:pt x="9413" y="13687"/>
                  </a:lnTo>
                  <a:lnTo>
                    <a:pt x="9077" y="14072"/>
                  </a:lnTo>
                  <a:lnTo>
                    <a:pt x="8597" y="14504"/>
                  </a:lnTo>
                  <a:lnTo>
                    <a:pt x="8021" y="14888"/>
                  </a:lnTo>
                  <a:lnTo>
                    <a:pt x="7396" y="15272"/>
                  </a:lnTo>
                  <a:lnTo>
                    <a:pt x="6868" y="15512"/>
                  </a:lnTo>
                  <a:lnTo>
                    <a:pt x="6628" y="15608"/>
                  </a:lnTo>
                  <a:lnTo>
                    <a:pt x="6436" y="15608"/>
                  </a:lnTo>
                  <a:lnTo>
                    <a:pt x="6292" y="15608"/>
                  </a:lnTo>
                  <a:lnTo>
                    <a:pt x="6196" y="15512"/>
                  </a:lnTo>
                  <a:lnTo>
                    <a:pt x="6196" y="15512"/>
                  </a:lnTo>
                  <a:lnTo>
                    <a:pt x="5091" y="13063"/>
                  </a:lnTo>
                  <a:lnTo>
                    <a:pt x="2978" y="8213"/>
                  </a:lnTo>
                  <a:lnTo>
                    <a:pt x="0" y="1345"/>
                  </a:lnTo>
                  <a:lnTo>
                    <a:pt x="56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7" name="Google Shape;5247;p76"/>
            <p:cNvSpPr/>
            <p:nvPr/>
          </p:nvSpPr>
          <p:spPr>
            <a:xfrm>
              <a:off x="951275" y="1802125"/>
              <a:ext cx="2450" cy="16825"/>
            </a:xfrm>
            <a:custGeom>
              <a:avLst/>
              <a:gdLst/>
              <a:ahLst/>
              <a:cxnLst/>
              <a:rect l="l" t="t" r="r" b="b"/>
              <a:pathLst>
                <a:path w="98" h="673" extrusionOk="0">
                  <a:moveTo>
                    <a:pt x="1" y="0"/>
                  </a:moveTo>
                  <a:lnTo>
                    <a:pt x="1" y="0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8" name="Google Shape;5248;p76"/>
            <p:cNvSpPr/>
            <p:nvPr/>
          </p:nvSpPr>
          <p:spPr>
            <a:xfrm>
              <a:off x="951275" y="1802125"/>
              <a:ext cx="2450" cy="16825"/>
            </a:xfrm>
            <a:custGeom>
              <a:avLst/>
              <a:gdLst/>
              <a:ahLst/>
              <a:cxnLst/>
              <a:rect l="l" t="t" r="r" b="b"/>
              <a:pathLst>
                <a:path w="98" h="673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9" name="Google Shape;5249;p76"/>
            <p:cNvSpPr/>
            <p:nvPr/>
          </p:nvSpPr>
          <p:spPr>
            <a:xfrm>
              <a:off x="851625" y="1790125"/>
              <a:ext cx="102100" cy="40825"/>
            </a:xfrm>
            <a:custGeom>
              <a:avLst/>
              <a:gdLst/>
              <a:ahLst/>
              <a:cxnLst/>
              <a:rect l="l" t="t" r="r" b="b"/>
              <a:pathLst>
                <a:path w="4084" h="1633" extrusionOk="0">
                  <a:moveTo>
                    <a:pt x="3891" y="0"/>
                  </a:moveTo>
                  <a:lnTo>
                    <a:pt x="1" y="624"/>
                  </a:lnTo>
                  <a:lnTo>
                    <a:pt x="481" y="1633"/>
                  </a:lnTo>
                  <a:lnTo>
                    <a:pt x="4083" y="1153"/>
                  </a:lnTo>
                  <a:lnTo>
                    <a:pt x="3987" y="480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0" name="Google Shape;5250;p76"/>
            <p:cNvSpPr/>
            <p:nvPr/>
          </p:nvSpPr>
          <p:spPr>
            <a:xfrm>
              <a:off x="851625" y="1790125"/>
              <a:ext cx="102100" cy="40825"/>
            </a:xfrm>
            <a:custGeom>
              <a:avLst/>
              <a:gdLst/>
              <a:ahLst/>
              <a:cxnLst/>
              <a:rect l="l" t="t" r="r" b="b"/>
              <a:pathLst>
                <a:path w="4084" h="1633" fill="none" extrusionOk="0">
                  <a:moveTo>
                    <a:pt x="3891" y="0"/>
                  </a:moveTo>
                  <a:lnTo>
                    <a:pt x="1" y="624"/>
                  </a:lnTo>
                  <a:lnTo>
                    <a:pt x="1" y="624"/>
                  </a:lnTo>
                  <a:lnTo>
                    <a:pt x="481" y="1633"/>
                  </a:lnTo>
                  <a:lnTo>
                    <a:pt x="4083" y="1153"/>
                  </a:lnTo>
                  <a:lnTo>
                    <a:pt x="4083" y="1153"/>
                  </a:lnTo>
                  <a:lnTo>
                    <a:pt x="3987" y="480"/>
                  </a:lnTo>
                  <a:lnTo>
                    <a:pt x="38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1" name="Google Shape;5251;p76"/>
            <p:cNvSpPr/>
            <p:nvPr/>
          </p:nvSpPr>
          <p:spPr>
            <a:xfrm>
              <a:off x="908075" y="1908975"/>
              <a:ext cx="140500" cy="111675"/>
            </a:xfrm>
            <a:custGeom>
              <a:avLst/>
              <a:gdLst/>
              <a:ahLst/>
              <a:cxnLst/>
              <a:rect l="l" t="t" r="r" b="b"/>
              <a:pathLst>
                <a:path w="5620" h="4467" extrusionOk="0">
                  <a:moveTo>
                    <a:pt x="2401" y="1"/>
                  </a:moveTo>
                  <a:lnTo>
                    <a:pt x="2353" y="49"/>
                  </a:lnTo>
                  <a:lnTo>
                    <a:pt x="2305" y="97"/>
                  </a:lnTo>
                  <a:lnTo>
                    <a:pt x="2113" y="385"/>
                  </a:lnTo>
                  <a:lnTo>
                    <a:pt x="1873" y="673"/>
                  </a:lnTo>
                  <a:lnTo>
                    <a:pt x="1777" y="817"/>
                  </a:lnTo>
                  <a:lnTo>
                    <a:pt x="1729" y="961"/>
                  </a:lnTo>
                  <a:lnTo>
                    <a:pt x="1729" y="1057"/>
                  </a:lnTo>
                  <a:lnTo>
                    <a:pt x="1825" y="1201"/>
                  </a:lnTo>
                  <a:lnTo>
                    <a:pt x="2161" y="1393"/>
                  </a:lnTo>
                  <a:lnTo>
                    <a:pt x="2545" y="1537"/>
                  </a:lnTo>
                  <a:lnTo>
                    <a:pt x="2930" y="1730"/>
                  </a:lnTo>
                  <a:lnTo>
                    <a:pt x="1441" y="2450"/>
                  </a:lnTo>
                  <a:lnTo>
                    <a:pt x="432" y="2978"/>
                  </a:lnTo>
                  <a:lnTo>
                    <a:pt x="96" y="3218"/>
                  </a:lnTo>
                  <a:lnTo>
                    <a:pt x="0" y="3266"/>
                  </a:lnTo>
                  <a:lnTo>
                    <a:pt x="0" y="3314"/>
                  </a:lnTo>
                  <a:lnTo>
                    <a:pt x="96" y="3602"/>
                  </a:lnTo>
                  <a:lnTo>
                    <a:pt x="288" y="3987"/>
                  </a:lnTo>
                  <a:lnTo>
                    <a:pt x="480" y="4323"/>
                  </a:lnTo>
                  <a:lnTo>
                    <a:pt x="624" y="4419"/>
                  </a:lnTo>
                  <a:lnTo>
                    <a:pt x="720" y="4467"/>
                  </a:lnTo>
                  <a:lnTo>
                    <a:pt x="1009" y="4371"/>
                  </a:lnTo>
                  <a:lnTo>
                    <a:pt x="1585" y="4035"/>
                  </a:lnTo>
                  <a:lnTo>
                    <a:pt x="2401" y="3602"/>
                  </a:lnTo>
                  <a:lnTo>
                    <a:pt x="3314" y="3122"/>
                  </a:lnTo>
                  <a:lnTo>
                    <a:pt x="4226" y="2546"/>
                  </a:lnTo>
                  <a:lnTo>
                    <a:pt x="4995" y="2018"/>
                  </a:lnTo>
                  <a:lnTo>
                    <a:pt x="5283" y="1778"/>
                  </a:lnTo>
                  <a:lnTo>
                    <a:pt x="5475" y="1537"/>
                  </a:lnTo>
                  <a:lnTo>
                    <a:pt x="5619" y="1345"/>
                  </a:lnTo>
                  <a:lnTo>
                    <a:pt x="5619" y="1201"/>
                  </a:lnTo>
                  <a:lnTo>
                    <a:pt x="5571" y="1105"/>
                  </a:lnTo>
                  <a:lnTo>
                    <a:pt x="5475" y="1009"/>
                  </a:lnTo>
                  <a:lnTo>
                    <a:pt x="5187" y="865"/>
                  </a:lnTo>
                  <a:lnTo>
                    <a:pt x="4803" y="769"/>
                  </a:lnTo>
                  <a:lnTo>
                    <a:pt x="4418" y="721"/>
                  </a:lnTo>
                  <a:lnTo>
                    <a:pt x="3362" y="721"/>
                  </a:lnTo>
                  <a:lnTo>
                    <a:pt x="3218" y="577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545" y="49"/>
                  </a:lnTo>
                  <a:lnTo>
                    <a:pt x="24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2" name="Google Shape;5252;p76"/>
            <p:cNvSpPr/>
            <p:nvPr/>
          </p:nvSpPr>
          <p:spPr>
            <a:xfrm>
              <a:off x="908075" y="1908975"/>
              <a:ext cx="140500" cy="111675"/>
            </a:xfrm>
            <a:custGeom>
              <a:avLst/>
              <a:gdLst/>
              <a:ahLst/>
              <a:cxnLst/>
              <a:rect l="l" t="t" r="r" b="b"/>
              <a:pathLst>
                <a:path w="5620" h="4467" fill="none" extrusionOk="0">
                  <a:moveTo>
                    <a:pt x="2305" y="97"/>
                  </a:moveTo>
                  <a:lnTo>
                    <a:pt x="2305" y="97"/>
                  </a:lnTo>
                  <a:lnTo>
                    <a:pt x="2113" y="385"/>
                  </a:lnTo>
                  <a:lnTo>
                    <a:pt x="1873" y="673"/>
                  </a:lnTo>
                  <a:lnTo>
                    <a:pt x="1777" y="817"/>
                  </a:lnTo>
                  <a:lnTo>
                    <a:pt x="1729" y="961"/>
                  </a:lnTo>
                  <a:lnTo>
                    <a:pt x="1729" y="1057"/>
                  </a:lnTo>
                  <a:lnTo>
                    <a:pt x="1825" y="1201"/>
                  </a:lnTo>
                  <a:lnTo>
                    <a:pt x="1825" y="1201"/>
                  </a:lnTo>
                  <a:lnTo>
                    <a:pt x="2161" y="1393"/>
                  </a:lnTo>
                  <a:lnTo>
                    <a:pt x="2545" y="1537"/>
                  </a:lnTo>
                  <a:lnTo>
                    <a:pt x="2930" y="1730"/>
                  </a:lnTo>
                  <a:lnTo>
                    <a:pt x="2930" y="1730"/>
                  </a:lnTo>
                  <a:lnTo>
                    <a:pt x="1441" y="2450"/>
                  </a:lnTo>
                  <a:lnTo>
                    <a:pt x="432" y="2978"/>
                  </a:lnTo>
                  <a:lnTo>
                    <a:pt x="96" y="3218"/>
                  </a:lnTo>
                  <a:lnTo>
                    <a:pt x="0" y="3266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96" y="3602"/>
                  </a:lnTo>
                  <a:lnTo>
                    <a:pt x="288" y="3987"/>
                  </a:lnTo>
                  <a:lnTo>
                    <a:pt x="480" y="4323"/>
                  </a:lnTo>
                  <a:lnTo>
                    <a:pt x="624" y="4419"/>
                  </a:lnTo>
                  <a:lnTo>
                    <a:pt x="720" y="4467"/>
                  </a:lnTo>
                  <a:lnTo>
                    <a:pt x="720" y="4467"/>
                  </a:lnTo>
                  <a:lnTo>
                    <a:pt x="1009" y="4371"/>
                  </a:lnTo>
                  <a:lnTo>
                    <a:pt x="1585" y="4035"/>
                  </a:lnTo>
                  <a:lnTo>
                    <a:pt x="2401" y="3602"/>
                  </a:lnTo>
                  <a:lnTo>
                    <a:pt x="3314" y="3122"/>
                  </a:lnTo>
                  <a:lnTo>
                    <a:pt x="4226" y="2546"/>
                  </a:lnTo>
                  <a:lnTo>
                    <a:pt x="4995" y="2018"/>
                  </a:lnTo>
                  <a:lnTo>
                    <a:pt x="5283" y="1778"/>
                  </a:lnTo>
                  <a:lnTo>
                    <a:pt x="5475" y="1537"/>
                  </a:lnTo>
                  <a:lnTo>
                    <a:pt x="5619" y="1345"/>
                  </a:lnTo>
                  <a:lnTo>
                    <a:pt x="5619" y="1201"/>
                  </a:lnTo>
                  <a:lnTo>
                    <a:pt x="5619" y="1201"/>
                  </a:lnTo>
                  <a:lnTo>
                    <a:pt x="5571" y="1105"/>
                  </a:lnTo>
                  <a:lnTo>
                    <a:pt x="5475" y="1009"/>
                  </a:lnTo>
                  <a:lnTo>
                    <a:pt x="5187" y="865"/>
                  </a:lnTo>
                  <a:lnTo>
                    <a:pt x="4803" y="769"/>
                  </a:lnTo>
                  <a:lnTo>
                    <a:pt x="4418" y="721"/>
                  </a:lnTo>
                  <a:lnTo>
                    <a:pt x="3650" y="721"/>
                  </a:lnTo>
                  <a:lnTo>
                    <a:pt x="3362" y="721"/>
                  </a:lnTo>
                  <a:lnTo>
                    <a:pt x="3362" y="721"/>
                  </a:lnTo>
                  <a:lnTo>
                    <a:pt x="3218" y="577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545" y="49"/>
                  </a:lnTo>
                  <a:lnTo>
                    <a:pt x="2401" y="1"/>
                  </a:lnTo>
                  <a:lnTo>
                    <a:pt x="2353" y="49"/>
                  </a:lnTo>
                  <a:lnTo>
                    <a:pt x="2305" y="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3" name="Google Shape;5253;p76"/>
            <p:cNvSpPr/>
            <p:nvPr/>
          </p:nvSpPr>
          <p:spPr>
            <a:xfrm>
              <a:off x="908075" y="1908975"/>
              <a:ext cx="140500" cy="111675"/>
            </a:xfrm>
            <a:custGeom>
              <a:avLst/>
              <a:gdLst/>
              <a:ahLst/>
              <a:cxnLst/>
              <a:rect l="l" t="t" r="r" b="b"/>
              <a:pathLst>
                <a:path w="5620" h="4467" extrusionOk="0">
                  <a:moveTo>
                    <a:pt x="2449" y="1"/>
                  </a:moveTo>
                  <a:lnTo>
                    <a:pt x="2353" y="49"/>
                  </a:lnTo>
                  <a:lnTo>
                    <a:pt x="2305" y="97"/>
                  </a:lnTo>
                  <a:lnTo>
                    <a:pt x="2161" y="337"/>
                  </a:lnTo>
                  <a:lnTo>
                    <a:pt x="1969" y="529"/>
                  </a:lnTo>
                  <a:lnTo>
                    <a:pt x="1777" y="769"/>
                  </a:lnTo>
                  <a:lnTo>
                    <a:pt x="1729" y="865"/>
                  </a:lnTo>
                  <a:lnTo>
                    <a:pt x="1729" y="1009"/>
                  </a:lnTo>
                  <a:lnTo>
                    <a:pt x="1777" y="1105"/>
                  </a:lnTo>
                  <a:lnTo>
                    <a:pt x="1825" y="1201"/>
                  </a:lnTo>
                  <a:lnTo>
                    <a:pt x="2161" y="1393"/>
                  </a:lnTo>
                  <a:lnTo>
                    <a:pt x="2545" y="1537"/>
                  </a:lnTo>
                  <a:lnTo>
                    <a:pt x="2930" y="1730"/>
                  </a:lnTo>
                  <a:lnTo>
                    <a:pt x="1441" y="2450"/>
                  </a:lnTo>
                  <a:lnTo>
                    <a:pt x="432" y="2978"/>
                  </a:lnTo>
                  <a:lnTo>
                    <a:pt x="96" y="3170"/>
                  </a:lnTo>
                  <a:lnTo>
                    <a:pt x="0" y="3266"/>
                  </a:lnTo>
                  <a:lnTo>
                    <a:pt x="0" y="3314"/>
                  </a:lnTo>
                  <a:lnTo>
                    <a:pt x="96" y="3602"/>
                  </a:lnTo>
                  <a:lnTo>
                    <a:pt x="288" y="3987"/>
                  </a:lnTo>
                  <a:lnTo>
                    <a:pt x="480" y="4323"/>
                  </a:lnTo>
                  <a:lnTo>
                    <a:pt x="624" y="4419"/>
                  </a:lnTo>
                  <a:lnTo>
                    <a:pt x="720" y="4467"/>
                  </a:lnTo>
                  <a:lnTo>
                    <a:pt x="961" y="4371"/>
                  </a:lnTo>
                  <a:lnTo>
                    <a:pt x="1585" y="4083"/>
                  </a:lnTo>
                  <a:lnTo>
                    <a:pt x="2353" y="3651"/>
                  </a:lnTo>
                  <a:lnTo>
                    <a:pt x="3266" y="3170"/>
                  </a:lnTo>
                  <a:lnTo>
                    <a:pt x="4130" y="2594"/>
                  </a:lnTo>
                  <a:lnTo>
                    <a:pt x="4899" y="2066"/>
                  </a:lnTo>
                  <a:lnTo>
                    <a:pt x="5187" y="1826"/>
                  </a:lnTo>
                  <a:lnTo>
                    <a:pt x="5427" y="1633"/>
                  </a:lnTo>
                  <a:lnTo>
                    <a:pt x="5571" y="1441"/>
                  </a:lnTo>
                  <a:lnTo>
                    <a:pt x="5619" y="1249"/>
                  </a:lnTo>
                  <a:lnTo>
                    <a:pt x="5619" y="1201"/>
                  </a:lnTo>
                  <a:lnTo>
                    <a:pt x="5523" y="1057"/>
                  </a:lnTo>
                  <a:lnTo>
                    <a:pt x="5379" y="961"/>
                  </a:lnTo>
                  <a:lnTo>
                    <a:pt x="5187" y="865"/>
                  </a:lnTo>
                  <a:lnTo>
                    <a:pt x="4947" y="817"/>
                  </a:lnTo>
                  <a:lnTo>
                    <a:pt x="4418" y="721"/>
                  </a:lnTo>
                  <a:lnTo>
                    <a:pt x="3362" y="721"/>
                  </a:lnTo>
                  <a:lnTo>
                    <a:pt x="3026" y="385"/>
                  </a:lnTo>
                  <a:lnTo>
                    <a:pt x="2738" y="145"/>
                  </a:lnTo>
                  <a:lnTo>
                    <a:pt x="2593" y="49"/>
                  </a:lnTo>
                  <a:lnTo>
                    <a:pt x="24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4" name="Google Shape;5254;p76"/>
            <p:cNvSpPr/>
            <p:nvPr/>
          </p:nvSpPr>
          <p:spPr>
            <a:xfrm>
              <a:off x="908075" y="1908975"/>
              <a:ext cx="140500" cy="111675"/>
            </a:xfrm>
            <a:custGeom>
              <a:avLst/>
              <a:gdLst/>
              <a:ahLst/>
              <a:cxnLst/>
              <a:rect l="l" t="t" r="r" b="b"/>
              <a:pathLst>
                <a:path w="5620" h="4467" fill="none" extrusionOk="0">
                  <a:moveTo>
                    <a:pt x="2449" y="1"/>
                  </a:moveTo>
                  <a:lnTo>
                    <a:pt x="2449" y="1"/>
                  </a:lnTo>
                  <a:lnTo>
                    <a:pt x="2353" y="49"/>
                  </a:lnTo>
                  <a:lnTo>
                    <a:pt x="2305" y="97"/>
                  </a:lnTo>
                  <a:lnTo>
                    <a:pt x="2305" y="97"/>
                  </a:lnTo>
                  <a:lnTo>
                    <a:pt x="2161" y="337"/>
                  </a:lnTo>
                  <a:lnTo>
                    <a:pt x="1969" y="529"/>
                  </a:lnTo>
                  <a:lnTo>
                    <a:pt x="1777" y="769"/>
                  </a:lnTo>
                  <a:lnTo>
                    <a:pt x="1729" y="865"/>
                  </a:lnTo>
                  <a:lnTo>
                    <a:pt x="1729" y="1009"/>
                  </a:lnTo>
                  <a:lnTo>
                    <a:pt x="1729" y="1009"/>
                  </a:lnTo>
                  <a:lnTo>
                    <a:pt x="1777" y="1105"/>
                  </a:lnTo>
                  <a:lnTo>
                    <a:pt x="1825" y="1201"/>
                  </a:lnTo>
                  <a:lnTo>
                    <a:pt x="1825" y="1201"/>
                  </a:lnTo>
                  <a:lnTo>
                    <a:pt x="2161" y="1393"/>
                  </a:lnTo>
                  <a:lnTo>
                    <a:pt x="2545" y="1537"/>
                  </a:lnTo>
                  <a:lnTo>
                    <a:pt x="2930" y="1730"/>
                  </a:lnTo>
                  <a:lnTo>
                    <a:pt x="2930" y="1730"/>
                  </a:lnTo>
                  <a:lnTo>
                    <a:pt x="2930" y="1730"/>
                  </a:lnTo>
                  <a:lnTo>
                    <a:pt x="2930" y="1730"/>
                  </a:lnTo>
                  <a:lnTo>
                    <a:pt x="1441" y="2450"/>
                  </a:lnTo>
                  <a:lnTo>
                    <a:pt x="432" y="2978"/>
                  </a:lnTo>
                  <a:lnTo>
                    <a:pt x="96" y="3170"/>
                  </a:lnTo>
                  <a:lnTo>
                    <a:pt x="0" y="3266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96" y="3602"/>
                  </a:lnTo>
                  <a:lnTo>
                    <a:pt x="288" y="3987"/>
                  </a:lnTo>
                  <a:lnTo>
                    <a:pt x="480" y="4323"/>
                  </a:lnTo>
                  <a:lnTo>
                    <a:pt x="624" y="4419"/>
                  </a:lnTo>
                  <a:lnTo>
                    <a:pt x="720" y="4467"/>
                  </a:lnTo>
                  <a:lnTo>
                    <a:pt x="720" y="4467"/>
                  </a:lnTo>
                  <a:lnTo>
                    <a:pt x="720" y="4467"/>
                  </a:lnTo>
                  <a:lnTo>
                    <a:pt x="720" y="4467"/>
                  </a:lnTo>
                  <a:lnTo>
                    <a:pt x="961" y="4371"/>
                  </a:lnTo>
                  <a:lnTo>
                    <a:pt x="1585" y="4083"/>
                  </a:lnTo>
                  <a:lnTo>
                    <a:pt x="2353" y="3651"/>
                  </a:lnTo>
                  <a:lnTo>
                    <a:pt x="3266" y="3170"/>
                  </a:lnTo>
                  <a:lnTo>
                    <a:pt x="4130" y="2594"/>
                  </a:lnTo>
                  <a:lnTo>
                    <a:pt x="4899" y="2066"/>
                  </a:lnTo>
                  <a:lnTo>
                    <a:pt x="5187" y="1826"/>
                  </a:lnTo>
                  <a:lnTo>
                    <a:pt x="5427" y="1633"/>
                  </a:lnTo>
                  <a:lnTo>
                    <a:pt x="5571" y="1441"/>
                  </a:lnTo>
                  <a:lnTo>
                    <a:pt x="5619" y="1249"/>
                  </a:lnTo>
                  <a:lnTo>
                    <a:pt x="5619" y="1249"/>
                  </a:lnTo>
                  <a:lnTo>
                    <a:pt x="5619" y="1201"/>
                  </a:lnTo>
                  <a:lnTo>
                    <a:pt x="5619" y="1201"/>
                  </a:lnTo>
                  <a:lnTo>
                    <a:pt x="5523" y="1057"/>
                  </a:lnTo>
                  <a:lnTo>
                    <a:pt x="5379" y="961"/>
                  </a:lnTo>
                  <a:lnTo>
                    <a:pt x="5187" y="865"/>
                  </a:lnTo>
                  <a:lnTo>
                    <a:pt x="4947" y="817"/>
                  </a:lnTo>
                  <a:lnTo>
                    <a:pt x="4418" y="721"/>
                  </a:lnTo>
                  <a:lnTo>
                    <a:pt x="3938" y="721"/>
                  </a:lnTo>
                  <a:lnTo>
                    <a:pt x="3938" y="721"/>
                  </a:lnTo>
                  <a:lnTo>
                    <a:pt x="3362" y="721"/>
                  </a:lnTo>
                  <a:lnTo>
                    <a:pt x="3362" y="721"/>
                  </a:lnTo>
                  <a:lnTo>
                    <a:pt x="3026" y="385"/>
                  </a:lnTo>
                  <a:lnTo>
                    <a:pt x="2738" y="145"/>
                  </a:lnTo>
                  <a:lnTo>
                    <a:pt x="2593" y="49"/>
                  </a:lnTo>
                  <a:lnTo>
                    <a:pt x="24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5" name="Google Shape;5255;p76"/>
            <p:cNvSpPr/>
            <p:nvPr/>
          </p:nvSpPr>
          <p:spPr>
            <a:xfrm>
              <a:off x="908075" y="1908975"/>
              <a:ext cx="135675" cy="104475"/>
            </a:xfrm>
            <a:custGeom>
              <a:avLst/>
              <a:gdLst/>
              <a:ahLst/>
              <a:cxnLst/>
              <a:rect l="l" t="t" r="r" b="b"/>
              <a:pathLst>
                <a:path w="5427" h="4179" extrusionOk="0">
                  <a:moveTo>
                    <a:pt x="2401" y="1"/>
                  </a:moveTo>
                  <a:lnTo>
                    <a:pt x="2353" y="49"/>
                  </a:lnTo>
                  <a:lnTo>
                    <a:pt x="2305" y="97"/>
                  </a:lnTo>
                  <a:lnTo>
                    <a:pt x="2113" y="385"/>
                  </a:lnTo>
                  <a:lnTo>
                    <a:pt x="1873" y="673"/>
                  </a:lnTo>
                  <a:lnTo>
                    <a:pt x="1777" y="817"/>
                  </a:lnTo>
                  <a:lnTo>
                    <a:pt x="1729" y="961"/>
                  </a:lnTo>
                  <a:lnTo>
                    <a:pt x="1729" y="1057"/>
                  </a:lnTo>
                  <a:lnTo>
                    <a:pt x="1825" y="1201"/>
                  </a:lnTo>
                  <a:lnTo>
                    <a:pt x="2161" y="1393"/>
                  </a:lnTo>
                  <a:lnTo>
                    <a:pt x="2545" y="1537"/>
                  </a:lnTo>
                  <a:lnTo>
                    <a:pt x="2930" y="1730"/>
                  </a:lnTo>
                  <a:lnTo>
                    <a:pt x="1441" y="2450"/>
                  </a:lnTo>
                  <a:lnTo>
                    <a:pt x="432" y="2978"/>
                  </a:lnTo>
                  <a:lnTo>
                    <a:pt x="96" y="3218"/>
                  </a:lnTo>
                  <a:lnTo>
                    <a:pt x="0" y="3266"/>
                  </a:lnTo>
                  <a:lnTo>
                    <a:pt x="0" y="3314"/>
                  </a:lnTo>
                  <a:lnTo>
                    <a:pt x="144" y="3699"/>
                  </a:lnTo>
                  <a:lnTo>
                    <a:pt x="384" y="4179"/>
                  </a:lnTo>
                  <a:lnTo>
                    <a:pt x="1441" y="3602"/>
                  </a:lnTo>
                  <a:lnTo>
                    <a:pt x="2978" y="2786"/>
                  </a:lnTo>
                  <a:lnTo>
                    <a:pt x="3746" y="2306"/>
                  </a:lnTo>
                  <a:lnTo>
                    <a:pt x="4418" y="1826"/>
                  </a:lnTo>
                  <a:lnTo>
                    <a:pt x="5043" y="1393"/>
                  </a:lnTo>
                  <a:lnTo>
                    <a:pt x="5427" y="961"/>
                  </a:lnTo>
                  <a:lnTo>
                    <a:pt x="5187" y="865"/>
                  </a:lnTo>
                  <a:lnTo>
                    <a:pt x="4851" y="769"/>
                  </a:lnTo>
                  <a:lnTo>
                    <a:pt x="4178" y="721"/>
                  </a:lnTo>
                  <a:lnTo>
                    <a:pt x="3362" y="721"/>
                  </a:lnTo>
                  <a:lnTo>
                    <a:pt x="3218" y="577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545" y="49"/>
                  </a:lnTo>
                  <a:lnTo>
                    <a:pt x="240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6" name="Google Shape;5256;p76"/>
            <p:cNvSpPr/>
            <p:nvPr/>
          </p:nvSpPr>
          <p:spPr>
            <a:xfrm>
              <a:off x="607900" y="1624425"/>
              <a:ext cx="369825" cy="199325"/>
            </a:xfrm>
            <a:custGeom>
              <a:avLst/>
              <a:gdLst/>
              <a:ahLst/>
              <a:cxnLst/>
              <a:rect l="l" t="t" r="r" b="b"/>
              <a:pathLst>
                <a:path w="14793" h="7973" extrusionOk="0">
                  <a:moveTo>
                    <a:pt x="2450" y="1"/>
                  </a:moveTo>
                  <a:lnTo>
                    <a:pt x="1201" y="1393"/>
                  </a:lnTo>
                  <a:lnTo>
                    <a:pt x="337" y="2402"/>
                  </a:lnTo>
                  <a:lnTo>
                    <a:pt x="97" y="2738"/>
                  </a:lnTo>
                  <a:lnTo>
                    <a:pt x="1" y="2882"/>
                  </a:lnTo>
                  <a:lnTo>
                    <a:pt x="481" y="3603"/>
                  </a:lnTo>
                  <a:lnTo>
                    <a:pt x="1634" y="5043"/>
                  </a:lnTo>
                  <a:lnTo>
                    <a:pt x="2258" y="5764"/>
                  </a:lnTo>
                  <a:lnTo>
                    <a:pt x="2834" y="6388"/>
                  </a:lnTo>
                  <a:lnTo>
                    <a:pt x="3122" y="6628"/>
                  </a:lnTo>
                  <a:lnTo>
                    <a:pt x="3363" y="6820"/>
                  </a:lnTo>
                  <a:lnTo>
                    <a:pt x="3555" y="6916"/>
                  </a:lnTo>
                  <a:lnTo>
                    <a:pt x="3699" y="6916"/>
                  </a:lnTo>
                  <a:lnTo>
                    <a:pt x="3987" y="6676"/>
                  </a:lnTo>
                  <a:lnTo>
                    <a:pt x="4515" y="6196"/>
                  </a:lnTo>
                  <a:lnTo>
                    <a:pt x="5764" y="4851"/>
                  </a:lnTo>
                  <a:lnTo>
                    <a:pt x="7397" y="2978"/>
                  </a:lnTo>
                  <a:lnTo>
                    <a:pt x="7541" y="3747"/>
                  </a:lnTo>
                  <a:lnTo>
                    <a:pt x="7877" y="5476"/>
                  </a:lnTo>
                  <a:lnTo>
                    <a:pt x="8069" y="6388"/>
                  </a:lnTo>
                  <a:lnTo>
                    <a:pt x="8261" y="7156"/>
                  </a:lnTo>
                  <a:lnTo>
                    <a:pt x="8501" y="7733"/>
                  </a:lnTo>
                  <a:lnTo>
                    <a:pt x="8597" y="7925"/>
                  </a:lnTo>
                  <a:lnTo>
                    <a:pt x="8693" y="7973"/>
                  </a:lnTo>
                  <a:lnTo>
                    <a:pt x="9510" y="7973"/>
                  </a:lnTo>
                  <a:lnTo>
                    <a:pt x="10038" y="7877"/>
                  </a:lnTo>
                  <a:lnTo>
                    <a:pt x="9750" y="7252"/>
                  </a:lnTo>
                  <a:lnTo>
                    <a:pt x="13640" y="6628"/>
                  </a:lnTo>
                  <a:lnTo>
                    <a:pt x="13784" y="7397"/>
                  </a:lnTo>
                  <a:lnTo>
                    <a:pt x="13928" y="7348"/>
                  </a:lnTo>
                  <a:lnTo>
                    <a:pt x="14264" y="7204"/>
                  </a:lnTo>
                  <a:lnTo>
                    <a:pt x="14600" y="6964"/>
                  </a:lnTo>
                  <a:lnTo>
                    <a:pt x="14745" y="6820"/>
                  </a:lnTo>
                  <a:lnTo>
                    <a:pt x="14793" y="6676"/>
                  </a:lnTo>
                  <a:lnTo>
                    <a:pt x="14696" y="6292"/>
                  </a:lnTo>
                  <a:lnTo>
                    <a:pt x="14552" y="5572"/>
                  </a:lnTo>
                  <a:lnTo>
                    <a:pt x="13976" y="3603"/>
                  </a:lnTo>
                  <a:lnTo>
                    <a:pt x="13160" y="817"/>
                  </a:lnTo>
                  <a:lnTo>
                    <a:pt x="2450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7" name="Google Shape;5257;p76"/>
            <p:cNvSpPr/>
            <p:nvPr/>
          </p:nvSpPr>
          <p:spPr>
            <a:xfrm>
              <a:off x="607900" y="1624425"/>
              <a:ext cx="369825" cy="199325"/>
            </a:xfrm>
            <a:custGeom>
              <a:avLst/>
              <a:gdLst/>
              <a:ahLst/>
              <a:cxnLst/>
              <a:rect l="l" t="t" r="r" b="b"/>
              <a:pathLst>
                <a:path w="14793" h="7973" fill="none" extrusionOk="0">
                  <a:moveTo>
                    <a:pt x="2450" y="1"/>
                  </a:moveTo>
                  <a:lnTo>
                    <a:pt x="2450" y="1"/>
                  </a:lnTo>
                  <a:lnTo>
                    <a:pt x="1201" y="1393"/>
                  </a:lnTo>
                  <a:lnTo>
                    <a:pt x="337" y="2402"/>
                  </a:lnTo>
                  <a:lnTo>
                    <a:pt x="97" y="2738"/>
                  </a:lnTo>
                  <a:lnTo>
                    <a:pt x="1" y="2882"/>
                  </a:lnTo>
                  <a:lnTo>
                    <a:pt x="1" y="2882"/>
                  </a:lnTo>
                  <a:lnTo>
                    <a:pt x="481" y="3603"/>
                  </a:lnTo>
                  <a:lnTo>
                    <a:pt x="1634" y="5043"/>
                  </a:lnTo>
                  <a:lnTo>
                    <a:pt x="2258" y="5764"/>
                  </a:lnTo>
                  <a:lnTo>
                    <a:pt x="2834" y="6388"/>
                  </a:lnTo>
                  <a:lnTo>
                    <a:pt x="3122" y="6628"/>
                  </a:lnTo>
                  <a:lnTo>
                    <a:pt x="3363" y="6820"/>
                  </a:lnTo>
                  <a:lnTo>
                    <a:pt x="3555" y="6916"/>
                  </a:lnTo>
                  <a:lnTo>
                    <a:pt x="3699" y="6916"/>
                  </a:lnTo>
                  <a:lnTo>
                    <a:pt x="3699" y="6916"/>
                  </a:lnTo>
                  <a:lnTo>
                    <a:pt x="3987" y="6676"/>
                  </a:lnTo>
                  <a:lnTo>
                    <a:pt x="4515" y="6196"/>
                  </a:lnTo>
                  <a:lnTo>
                    <a:pt x="5764" y="4851"/>
                  </a:lnTo>
                  <a:lnTo>
                    <a:pt x="7397" y="2978"/>
                  </a:lnTo>
                  <a:lnTo>
                    <a:pt x="7397" y="2978"/>
                  </a:lnTo>
                  <a:lnTo>
                    <a:pt x="7541" y="3747"/>
                  </a:lnTo>
                  <a:lnTo>
                    <a:pt x="7877" y="5476"/>
                  </a:lnTo>
                  <a:lnTo>
                    <a:pt x="8069" y="6388"/>
                  </a:lnTo>
                  <a:lnTo>
                    <a:pt x="8261" y="7156"/>
                  </a:lnTo>
                  <a:lnTo>
                    <a:pt x="8501" y="7733"/>
                  </a:lnTo>
                  <a:lnTo>
                    <a:pt x="8597" y="7925"/>
                  </a:lnTo>
                  <a:lnTo>
                    <a:pt x="8693" y="7973"/>
                  </a:lnTo>
                  <a:lnTo>
                    <a:pt x="8693" y="7973"/>
                  </a:lnTo>
                  <a:lnTo>
                    <a:pt x="9078" y="7973"/>
                  </a:lnTo>
                  <a:lnTo>
                    <a:pt x="9510" y="7973"/>
                  </a:lnTo>
                  <a:lnTo>
                    <a:pt x="10038" y="7877"/>
                  </a:lnTo>
                  <a:lnTo>
                    <a:pt x="9750" y="7252"/>
                  </a:lnTo>
                  <a:lnTo>
                    <a:pt x="13640" y="6628"/>
                  </a:lnTo>
                  <a:lnTo>
                    <a:pt x="13784" y="7397"/>
                  </a:lnTo>
                  <a:lnTo>
                    <a:pt x="13784" y="7397"/>
                  </a:lnTo>
                  <a:lnTo>
                    <a:pt x="13928" y="7348"/>
                  </a:lnTo>
                  <a:lnTo>
                    <a:pt x="14264" y="7204"/>
                  </a:lnTo>
                  <a:lnTo>
                    <a:pt x="14600" y="6964"/>
                  </a:lnTo>
                  <a:lnTo>
                    <a:pt x="14745" y="6820"/>
                  </a:lnTo>
                  <a:lnTo>
                    <a:pt x="14793" y="6676"/>
                  </a:lnTo>
                  <a:lnTo>
                    <a:pt x="14793" y="6676"/>
                  </a:lnTo>
                  <a:lnTo>
                    <a:pt x="14696" y="6292"/>
                  </a:lnTo>
                  <a:lnTo>
                    <a:pt x="14552" y="5572"/>
                  </a:lnTo>
                  <a:lnTo>
                    <a:pt x="13976" y="3603"/>
                  </a:lnTo>
                  <a:lnTo>
                    <a:pt x="13160" y="817"/>
                  </a:lnTo>
                  <a:lnTo>
                    <a:pt x="245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8" name="Google Shape;5258;p76"/>
            <p:cNvSpPr/>
            <p:nvPr/>
          </p:nvSpPr>
          <p:spPr>
            <a:xfrm>
              <a:off x="936875" y="1644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D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9" name="Google Shape;5259;p76"/>
            <p:cNvSpPr/>
            <p:nvPr/>
          </p:nvSpPr>
          <p:spPr>
            <a:xfrm>
              <a:off x="936875" y="1644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0" name="Google Shape;5260;p76"/>
            <p:cNvSpPr/>
            <p:nvPr/>
          </p:nvSpPr>
          <p:spPr>
            <a:xfrm>
              <a:off x="648725" y="1637625"/>
              <a:ext cx="292975" cy="22850"/>
            </a:xfrm>
            <a:custGeom>
              <a:avLst/>
              <a:gdLst/>
              <a:ahLst/>
              <a:cxnLst/>
              <a:rect l="l" t="t" r="r" b="b"/>
              <a:pathLst>
                <a:path w="11719" h="914" extrusionOk="0">
                  <a:moveTo>
                    <a:pt x="385" y="1"/>
                  </a:moveTo>
                  <a:lnTo>
                    <a:pt x="1" y="385"/>
                  </a:lnTo>
                  <a:lnTo>
                    <a:pt x="11719" y="913"/>
                  </a:lnTo>
                  <a:lnTo>
                    <a:pt x="11719" y="913"/>
                  </a:lnTo>
                  <a:lnTo>
                    <a:pt x="11527" y="289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D8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1" name="Google Shape;5261;p76"/>
            <p:cNvSpPr/>
            <p:nvPr/>
          </p:nvSpPr>
          <p:spPr>
            <a:xfrm>
              <a:off x="648725" y="1637625"/>
              <a:ext cx="292975" cy="22850"/>
            </a:xfrm>
            <a:custGeom>
              <a:avLst/>
              <a:gdLst/>
              <a:ahLst/>
              <a:cxnLst/>
              <a:rect l="l" t="t" r="r" b="b"/>
              <a:pathLst>
                <a:path w="11719" h="914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1" y="385"/>
                  </a:lnTo>
                  <a:lnTo>
                    <a:pt x="11719" y="913"/>
                  </a:lnTo>
                  <a:lnTo>
                    <a:pt x="11719" y="913"/>
                  </a:lnTo>
                  <a:lnTo>
                    <a:pt x="11527" y="289"/>
                  </a:lnTo>
                  <a:lnTo>
                    <a:pt x="11527" y="289"/>
                  </a:lnTo>
                  <a:lnTo>
                    <a:pt x="11527" y="289"/>
                  </a:lnTo>
                  <a:lnTo>
                    <a:pt x="11527" y="289"/>
                  </a:lnTo>
                  <a:lnTo>
                    <a:pt x="11527" y="289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2" name="Google Shape;5262;p76"/>
            <p:cNvSpPr/>
            <p:nvPr/>
          </p:nvSpPr>
          <p:spPr>
            <a:xfrm>
              <a:off x="651125" y="1272650"/>
              <a:ext cx="312200" cy="372225"/>
            </a:xfrm>
            <a:custGeom>
              <a:avLst/>
              <a:gdLst/>
              <a:ahLst/>
              <a:cxnLst/>
              <a:rect l="l" t="t" r="r" b="b"/>
              <a:pathLst>
                <a:path w="12488" h="14889" extrusionOk="0">
                  <a:moveTo>
                    <a:pt x="7973" y="0"/>
                  </a:moveTo>
                  <a:lnTo>
                    <a:pt x="7012" y="48"/>
                  </a:lnTo>
                  <a:lnTo>
                    <a:pt x="6100" y="144"/>
                  </a:lnTo>
                  <a:lnTo>
                    <a:pt x="5331" y="384"/>
                  </a:lnTo>
                  <a:lnTo>
                    <a:pt x="4947" y="481"/>
                  </a:lnTo>
                  <a:lnTo>
                    <a:pt x="4659" y="625"/>
                  </a:lnTo>
                  <a:lnTo>
                    <a:pt x="4419" y="817"/>
                  </a:lnTo>
                  <a:lnTo>
                    <a:pt x="4227" y="961"/>
                  </a:lnTo>
                  <a:lnTo>
                    <a:pt x="3939" y="1345"/>
                  </a:lnTo>
                  <a:lnTo>
                    <a:pt x="3699" y="1729"/>
                  </a:lnTo>
                  <a:lnTo>
                    <a:pt x="3218" y="2594"/>
                  </a:lnTo>
                  <a:lnTo>
                    <a:pt x="2834" y="3554"/>
                  </a:lnTo>
                  <a:lnTo>
                    <a:pt x="2450" y="4563"/>
                  </a:lnTo>
                  <a:lnTo>
                    <a:pt x="2162" y="5619"/>
                  </a:lnTo>
                  <a:lnTo>
                    <a:pt x="1922" y="6724"/>
                  </a:lnTo>
                  <a:lnTo>
                    <a:pt x="1489" y="8885"/>
                  </a:lnTo>
                  <a:lnTo>
                    <a:pt x="1153" y="10902"/>
                  </a:lnTo>
                  <a:lnTo>
                    <a:pt x="817" y="12631"/>
                  </a:lnTo>
                  <a:lnTo>
                    <a:pt x="673" y="13351"/>
                  </a:lnTo>
                  <a:lnTo>
                    <a:pt x="481" y="13928"/>
                  </a:lnTo>
                  <a:lnTo>
                    <a:pt x="289" y="14312"/>
                  </a:lnTo>
                  <a:lnTo>
                    <a:pt x="145" y="14504"/>
                  </a:lnTo>
                  <a:lnTo>
                    <a:pt x="1" y="14600"/>
                  </a:lnTo>
                  <a:lnTo>
                    <a:pt x="11431" y="14888"/>
                  </a:lnTo>
                  <a:lnTo>
                    <a:pt x="11575" y="14792"/>
                  </a:lnTo>
                  <a:lnTo>
                    <a:pt x="11719" y="14600"/>
                  </a:lnTo>
                  <a:lnTo>
                    <a:pt x="11863" y="14360"/>
                  </a:lnTo>
                  <a:lnTo>
                    <a:pt x="11959" y="14072"/>
                  </a:lnTo>
                  <a:lnTo>
                    <a:pt x="12151" y="13351"/>
                  </a:lnTo>
                  <a:lnTo>
                    <a:pt x="12295" y="12439"/>
                  </a:lnTo>
                  <a:lnTo>
                    <a:pt x="12391" y="11382"/>
                  </a:lnTo>
                  <a:lnTo>
                    <a:pt x="12439" y="10278"/>
                  </a:lnTo>
                  <a:lnTo>
                    <a:pt x="12487" y="9077"/>
                  </a:lnTo>
                  <a:lnTo>
                    <a:pt x="12439" y="7828"/>
                  </a:lnTo>
                  <a:lnTo>
                    <a:pt x="12391" y="6580"/>
                  </a:lnTo>
                  <a:lnTo>
                    <a:pt x="12247" y="5379"/>
                  </a:lnTo>
                  <a:lnTo>
                    <a:pt x="12055" y="4226"/>
                  </a:lnTo>
                  <a:lnTo>
                    <a:pt x="11863" y="3122"/>
                  </a:lnTo>
                  <a:lnTo>
                    <a:pt x="11575" y="2209"/>
                  </a:lnTo>
                  <a:lnTo>
                    <a:pt x="11431" y="1777"/>
                  </a:lnTo>
                  <a:lnTo>
                    <a:pt x="11239" y="1393"/>
                  </a:lnTo>
                  <a:lnTo>
                    <a:pt x="11046" y="1105"/>
                  </a:lnTo>
                  <a:lnTo>
                    <a:pt x="10854" y="817"/>
                  </a:lnTo>
                  <a:lnTo>
                    <a:pt x="10662" y="625"/>
                  </a:lnTo>
                  <a:lnTo>
                    <a:pt x="10422" y="432"/>
                  </a:lnTo>
                  <a:lnTo>
                    <a:pt x="10086" y="288"/>
                  </a:lnTo>
                  <a:lnTo>
                    <a:pt x="9750" y="192"/>
                  </a:lnTo>
                  <a:lnTo>
                    <a:pt x="9318" y="96"/>
                  </a:lnTo>
                  <a:lnTo>
                    <a:pt x="8885" y="48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62C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3" name="Google Shape;5263;p76"/>
            <p:cNvSpPr/>
            <p:nvPr/>
          </p:nvSpPr>
          <p:spPr>
            <a:xfrm>
              <a:off x="651125" y="1272650"/>
              <a:ext cx="312200" cy="372225"/>
            </a:xfrm>
            <a:custGeom>
              <a:avLst/>
              <a:gdLst/>
              <a:ahLst/>
              <a:cxnLst/>
              <a:rect l="l" t="t" r="r" b="b"/>
              <a:pathLst>
                <a:path w="12488" h="14889" fill="none" extrusionOk="0">
                  <a:moveTo>
                    <a:pt x="1" y="14600"/>
                  </a:moveTo>
                  <a:lnTo>
                    <a:pt x="1" y="14600"/>
                  </a:lnTo>
                  <a:lnTo>
                    <a:pt x="145" y="14504"/>
                  </a:lnTo>
                  <a:lnTo>
                    <a:pt x="289" y="14312"/>
                  </a:lnTo>
                  <a:lnTo>
                    <a:pt x="481" y="13928"/>
                  </a:lnTo>
                  <a:lnTo>
                    <a:pt x="673" y="13351"/>
                  </a:lnTo>
                  <a:lnTo>
                    <a:pt x="817" y="12631"/>
                  </a:lnTo>
                  <a:lnTo>
                    <a:pt x="1153" y="10902"/>
                  </a:lnTo>
                  <a:lnTo>
                    <a:pt x="1489" y="8885"/>
                  </a:lnTo>
                  <a:lnTo>
                    <a:pt x="1922" y="6724"/>
                  </a:lnTo>
                  <a:lnTo>
                    <a:pt x="2162" y="5619"/>
                  </a:lnTo>
                  <a:lnTo>
                    <a:pt x="2450" y="4563"/>
                  </a:lnTo>
                  <a:lnTo>
                    <a:pt x="2834" y="3554"/>
                  </a:lnTo>
                  <a:lnTo>
                    <a:pt x="3218" y="2594"/>
                  </a:lnTo>
                  <a:lnTo>
                    <a:pt x="3699" y="1729"/>
                  </a:lnTo>
                  <a:lnTo>
                    <a:pt x="3939" y="1345"/>
                  </a:lnTo>
                  <a:lnTo>
                    <a:pt x="4227" y="961"/>
                  </a:lnTo>
                  <a:lnTo>
                    <a:pt x="4227" y="961"/>
                  </a:lnTo>
                  <a:lnTo>
                    <a:pt x="4419" y="817"/>
                  </a:lnTo>
                  <a:lnTo>
                    <a:pt x="4659" y="625"/>
                  </a:lnTo>
                  <a:lnTo>
                    <a:pt x="4947" y="481"/>
                  </a:lnTo>
                  <a:lnTo>
                    <a:pt x="5331" y="384"/>
                  </a:lnTo>
                  <a:lnTo>
                    <a:pt x="6100" y="144"/>
                  </a:lnTo>
                  <a:lnTo>
                    <a:pt x="7012" y="48"/>
                  </a:lnTo>
                  <a:lnTo>
                    <a:pt x="7973" y="0"/>
                  </a:lnTo>
                  <a:lnTo>
                    <a:pt x="8885" y="48"/>
                  </a:lnTo>
                  <a:lnTo>
                    <a:pt x="9318" y="96"/>
                  </a:lnTo>
                  <a:lnTo>
                    <a:pt x="9750" y="192"/>
                  </a:lnTo>
                  <a:lnTo>
                    <a:pt x="10086" y="288"/>
                  </a:lnTo>
                  <a:lnTo>
                    <a:pt x="10422" y="432"/>
                  </a:lnTo>
                  <a:lnTo>
                    <a:pt x="10422" y="432"/>
                  </a:lnTo>
                  <a:lnTo>
                    <a:pt x="10662" y="625"/>
                  </a:lnTo>
                  <a:lnTo>
                    <a:pt x="10854" y="817"/>
                  </a:lnTo>
                  <a:lnTo>
                    <a:pt x="11046" y="1105"/>
                  </a:lnTo>
                  <a:lnTo>
                    <a:pt x="11239" y="1393"/>
                  </a:lnTo>
                  <a:lnTo>
                    <a:pt x="11431" y="1777"/>
                  </a:lnTo>
                  <a:lnTo>
                    <a:pt x="11575" y="2209"/>
                  </a:lnTo>
                  <a:lnTo>
                    <a:pt x="11863" y="3122"/>
                  </a:lnTo>
                  <a:lnTo>
                    <a:pt x="12055" y="4226"/>
                  </a:lnTo>
                  <a:lnTo>
                    <a:pt x="12247" y="5379"/>
                  </a:lnTo>
                  <a:lnTo>
                    <a:pt x="12391" y="6580"/>
                  </a:lnTo>
                  <a:lnTo>
                    <a:pt x="12439" y="7828"/>
                  </a:lnTo>
                  <a:lnTo>
                    <a:pt x="12487" y="9077"/>
                  </a:lnTo>
                  <a:lnTo>
                    <a:pt x="12439" y="10278"/>
                  </a:lnTo>
                  <a:lnTo>
                    <a:pt x="12391" y="11382"/>
                  </a:lnTo>
                  <a:lnTo>
                    <a:pt x="12295" y="12439"/>
                  </a:lnTo>
                  <a:lnTo>
                    <a:pt x="12151" y="13351"/>
                  </a:lnTo>
                  <a:lnTo>
                    <a:pt x="11959" y="14072"/>
                  </a:lnTo>
                  <a:lnTo>
                    <a:pt x="11863" y="14360"/>
                  </a:lnTo>
                  <a:lnTo>
                    <a:pt x="11719" y="14600"/>
                  </a:lnTo>
                  <a:lnTo>
                    <a:pt x="11575" y="14792"/>
                  </a:lnTo>
                  <a:lnTo>
                    <a:pt x="11431" y="14888"/>
                  </a:lnTo>
                  <a:lnTo>
                    <a:pt x="1" y="1460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4" name="Google Shape;5264;p76"/>
            <p:cNvSpPr/>
            <p:nvPr/>
          </p:nvSpPr>
          <p:spPr>
            <a:xfrm>
              <a:off x="651125" y="1272650"/>
              <a:ext cx="312200" cy="372225"/>
            </a:xfrm>
            <a:custGeom>
              <a:avLst/>
              <a:gdLst/>
              <a:ahLst/>
              <a:cxnLst/>
              <a:rect l="l" t="t" r="r" b="b"/>
              <a:pathLst>
                <a:path w="12488" h="14889" extrusionOk="0">
                  <a:moveTo>
                    <a:pt x="8789" y="0"/>
                  </a:moveTo>
                  <a:lnTo>
                    <a:pt x="8960" y="26"/>
                  </a:lnTo>
                  <a:lnTo>
                    <a:pt x="8960" y="26"/>
                  </a:lnTo>
                  <a:lnTo>
                    <a:pt x="8837" y="0"/>
                  </a:lnTo>
                  <a:close/>
                  <a:moveTo>
                    <a:pt x="8960" y="26"/>
                  </a:moveTo>
                  <a:lnTo>
                    <a:pt x="9510" y="144"/>
                  </a:lnTo>
                  <a:lnTo>
                    <a:pt x="9510" y="192"/>
                  </a:lnTo>
                  <a:lnTo>
                    <a:pt x="9462" y="529"/>
                  </a:lnTo>
                  <a:lnTo>
                    <a:pt x="9318" y="865"/>
                  </a:lnTo>
                  <a:lnTo>
                    <a:pt x="9125" y="1153"/>
                  </a:lnTo>
                  <a:lnTo>
                    <a:pt x="8885" y="1393"/>
                  </a:lnTo>
                  <a:lnTo>
                    <a:pt x="8549" y="1633"/>
                  </a:lnTo>
                  <a:lnTo>
                    <a:pt x="8165" y="1777"/>
                  </a:lnTo>
                  <a:lnTo>
                    <a:pt x="7781" y="1873"/>
                  </a:lnTo>
                  <a:lnTo>
                    <a:pt x="7349" y="1921"/>
                  </a:lnTo>
                  <a:lnTo>
                    <a:pt x="6916" y="1873"/>
                  </a:lnTo>
                  <a:lnTo>
                    <a:pt x="6532" y="1825"/>
                  </a:lnTo>
                  <a:lnTo>
                    <a:pt x="6196" y="1681"/>
                  </a:lnTo>
                  <a:lnTo>
                    <a:pt x="5908" y="1489"/>
                  </a:lnTo>
                  <a:lnTo>
                    <a:pt x="5620" y="1249"/>
                  </a:lnTo>
                  <a:lnTo>
                    <a:pt x="5428" y="1009"/>
                  </a:lnTo>
                  <a:lnTo>
                    <a:pt x="5283" y="721"/>
                  </a:lnTo>
                  <a:lnTo>
                    <a:pt x="5187" y="432"/>
                  </a:lnTo>
                  <a:lnTo>
                    <a:pt x="5620" y="288"/>
                  </a:lnTo>
                  <a:lnTo>
                    <a:pt x="6100" y="144"/>
                  </a:lnTo>
                  <a:lnTo>
                    <a:pt x="6100" y="144"/>
                  </a:lnTo>
                  <a:lnTo>
                    <a:pt x="5476" y="288"/>
                  </a:lnTo>
                  <a:lnTo>
                    <a:pt x="4947" y="481"/>
                  </a:lnTo>
                  <a:lnTo>
                    <a:pt x="4515" y="721"/>
                  </a:lnTo>
                  <a:lnTo>
                    <a:pt x="4371" y="865"/>
                  </a:lnTo>
                  <a:lnTo>
                    <a:pt x="4227" y="961"/>
                  </a:lnTo>
                  <a:lnTo>
                    <a:pt x="3939" y="1345"/>
                  </a:lnTo>
                  <a:lnTo>
                    <a:pt x="3699" y="1729"/>
                  </a:lnTo>
                  <a:lnTo>
                    <a:pt x="3218" y="2594"/>
                  </a:lnTo>
                  <a:lnTo>
                    <a:pt x="2834" y="3554"/>
                  </a:lnTo>
                  <a:lnTo>
                    <a:pt x="2450" y="4563"/>
                  </a:lnTo>
                  <a:lnTo>
                    <a:pt x="2162" y="5619"/>
                  </a:lnTo>
                  <a:lnTo>
                    <a:pt x="1922" y="6724"/>
                  </a:lnTo>
                  <a:lnTo>
                    <a:pt x="1489" y="8885"/>
                  </a:lnTo>
                  <a:lnTo>
                    <a:pt x="1153" y="10902"/>
                  </a:lnTo>
                  <a:lnTo>
                    <a:pt x="817" y="12631"/>
                  </a:lnTo>
                  <a:lnTo>
                    <a:pt x="673" y="13351"/>
                  </a:lnTo>
                  <a:lnTo>
                    <a:pt x="481" y="13928"/>
                  </a:lnTo>
                  <a:lnTo>
                    <a:pt x="289" y="14312"/>
                  </a:lnTo>
                  <a:lnTo>
                    <a:pt x="145" y="14504"/>
                  </a:lnTo>
                  <a:lnTo>
                    <a:pt x="1" y="14600"/>
                  </a:lnTo>
                  <a:lnTo>
                    <a:pt x="11431" y="14888"/>
                  </a:lnTo>
                  <a:lnTo>
                    <a:pt x="11575" y="14792"/>
                  </a:lnTo>
                  <a:lnTo>
                    <a:pt x="11671" y="14648"/>
                  </a:lnTo>
                  <a:lnTo>
                    <a:pt x="11911" y="14216"/>
                  </a:lnTo>
                  <a:lnTo>
                    <a:pt x="12055" y="13639"/>
                  </a:lnTo>
                  <a:lnTo>
                    <a:pt x="12199" y="12967"/>
                  </a:lnTo>
                  <a:lnTo>
                    <a:pt x="12343" y="12151"/>
                  </a:lnTo>
                  <a:lnTo>
                    <a:pt x="12391" y="11238"/>
                  </a:lnTo>
                  <a:lnTo>
                    <a:pt x="12439" y="10230"/>
                  </a:lnTo>
                  <a:lnTo>
                    <a:pt x="12487" y="9221"/>
                  </a:lnTo>
                  <a:lnTo>
                    <a:pt x="12439" y="7780"/>
                  </a:lnTo>
                  <a:lnTo>
                    <a:pt x="12343" y="6388"/>
                  </a:lnTo>
                  <a:lnTo>
                    <a:pt x="12199" y="4995"/>
                  </a:lnTo>
                  <a:lnTo>
                    <a:pt x="11959" y="3698"/>
                  </a:lnTo>
                  <a:lnTo>
                    <a:pt x="11719" y="2594"/>
                  </a:lnTo>
                  <a:lnTo>
                    <a:pt x="11527" y="2065"/>
                  </a:lnTo>
                  <a:lnTo>
                    <a:pt x="11335" y="1633"/>
                  </a:lnTo>
                  <a:lnTo>
                    <a:pt x="11143" y="1201"/>
                  </a:lnTo>
                  <a:lnTo>
                    <a:pt x="10902" y="865"/>
                  </a:lnTo>
                  <a:lnTo>
                    <a:pt x="10710" y="625"/>
                  </a:lnTo>
                  <a:lnTo>
                    <a:pt x="10422" y="432"/>
                  </a:lnTo>
                  <a:lnTo>
                    <a:pt x="9942" y="240"/>
                  </a:lnTo>
                  <a:lnTo>
                    <a:pt x="9414" y="96"/>
                  </a:lnTo>
                  <a:lnTo>
                    <a:pt x="8960" y="26"/>
                  </a:lnTo>
                  <a:close/>
                </a:path>
              </a:pathLst>
            </a:custGeom>
            <a:solidFill>
              <a:srgbClr val="7BB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5" name="Google Shape;5265;p76"/>
            <p:cNvSpPr/>
            <p:nvPr/>
          </p:nvSpPr>
          <p:spPr>
            <a:xfrm>
              <a:off x="651125" y="1272650"/>
              <a:ext cx="312200" cy="372225"/>
            </a:xfrm>
            <a:custGeom>
              <a:avLst/>
              <a:gdLst/>
              <a:ahLst/>
              <a:cxnLst/>
              <a:rect l="l" t="t" r="r" b="b"/>
              <a:pathLst>
                <a:path w="12488" h="14889" fill="none" extrusionOk="0">
                  <a:moveTo>
                    <a:pt x="8117" y="0"/>
                  </a:moveTo>
                  <a:lnTo>
                    <a:pt x="8117" y="0"/>
                  </a:lnTo>
                  <a:lnTo>
                    <a:pt x="8117" y="0"/>
                  </a:lnTo>
                  <a:lnTo>
                    <a:pt x="8117" y="0"/>
                  </a:lnTo>
                  <a:lnTo>
                    <a:pt x="8837" y="0"/>
                  </a:lnTo>
                  <a:lnTo>
                    <a:pt x="9510" y="144"/>
                  </a:lnTo>
                  <a:lnTo>
                    <a:pt x="9510" y="144"/>
                  </a:lnTo>
                  <a:lnTo>
                    <a:pt x="9510" y="192"/>
                  </a:lnTo>
                  <a:lnTo>
                    <a:pt x="9510" y="192"/>
                  </a:lnTo>
                  <a:lnTo>
                    <a:pt x="9462" y="529"/>
                  </a:lnTo>
                  <a:lnTo>
                    <a:pt x="9318" y="865"/>
                  </a:lnTo>
                  <a:lnTo>
                    <a:pt x="9125" y="1153"/>
                  </a:lnTo>
                  <a:lnTo>
                    <a:pt x="8885" y="1393"/>
                  </a:lnTo>
                  <a:lnTo>
                    <a:pt x="8549" y="1633"/>
                  </a:lnTo>
                  <a:lnTo>
                    <a:pt x="8165" y="1777"/>
                  </a:lnTo>
                  <a:lnTo>
                    <a:pt x="7781" y="1873"/>
                  </a:lnTo>
                  <a:lnTo>
                    <a:pt x="7349" y="1921"/>
                  </a:lnTo>
                  <a:lnTo>
                    <a:pt x="7349" y="1921"/>
                  </a:lnTo>
                  <a:lnTo>
                    <a:pt x="6916" y="1873"/>
                  </a:lnTo>
                  <a:lnTo>
                    <a:pt x="6532" y="1825"/>
                  </a:lnTo>
                  <a:lnTo>
                    <a:pt x="6196" y="1681"/>
                  </a:lnTo>
                  <a:lnTo>
                    <a:pt x="5908" y="1489"/>
                  </a:lnTo>
                  <a:lnTo>
                    <a:pt x="5620" y="1249"/>
                  </a:lnTo>
                  <a:lnTo>
                    <a:pt x="5428" y="1009"/>
                  </a:lnTo>
                  <a:lnTo>
                    <a:pt x="5283" y="721"/>
                  </a:lnTo>
                  <a:lnTo>
                    <a:pt x="5187" y="432"/>
                  </a:lnTo>
                  <a:lnTo>
                    <a:pt x="5187" y="432"/>
                  </a:lnTo>
                  <a:lnTo>
                    <a:pt x="5620" y="288"/>
                  </a:lnTo>
                  <a:lnTo>
                    <a:pt x="6100" y="144"/>
                  </a:lnTo>
                  <a:lnTo>
                    <a:pt x="6100" y="144"/>
                  </a:lnTo>
                  <a:lnTo>
                    <a:pt x="6100" y="144"/>
                  </a:lnTo>
                  <a:lnTo>
                    <a:pt x="6100" y="144"/>
                  </a:lnTo>
                  <a:lnTo>
                    <a:pt x="5476" y="288"/>
                  </a:lnTo>
                  <a:lnTo>
                    <a:pt x="4947" y="481"/>
                  </a:lnTo>
                  <a:lnTo>
                    <a:pt x="4515" y="721"/>
                  </a:lnTo>
                  <a:lnTo>
                    <a:pt x="4371" y="865"/>
                  </a:lnTo>
                  <a:lnTo>
                    <a:pt x="4227" y="961"/>
                  </a:lnTo>
                  <a:lnTo>
                    <a:pt x="4227" y="961"/>
                  </a:lnTo>
                  <a:lnTo>
                    <a:pt x="3939" y="1345"/>
                  </a:lnTo>
                  <a:lnTo>
                    <a:pt x="3699" y="1729"/>
                  </a:lnTo>
                  <a:lnTo>
                    <a:pt x="3218" y="2594"/>
                  </a:lnTo>
                  <a:lnTo>
                    <a:pt x="2834" y="3554"/>
                  </a:lnTo>
                  <a:lnTo>
                    <a:pt x="2450" y="4563"/>
                  </a:lnTo>
                  <a:lnTo>
                    <a:pt x="2162" y="5619"/>
                  </a:lnTo>
                  <a:lnTo>
                    <a:pt x="1922" y="6724"/>
                  </a:lnTo>
                  <a:lnTo>
                    <a:pt x="1489" y="8885"/>
                  </a:lnTo>
                  <a:lnTo>
                    <a:pt x="1153" y="10902"/>
                  </a:lnTo>
                  <a:lnTo>
                    <a:pt x="817" y="12631"/>
                  </a:lnTo>
                  <a:lnTo>
                    <a:pt x="673" y="13351"/>
                  </a:lnTo>
                  <a:lnTo>
                    <a:pt x="481" y="13928"/>
                  </a:lnTo>
                  <a:lnTo>
                    <a:pt x="289" y="14312"/>
                  </a:lnTo>
                  <a:lnTo>
                    <a:pt x="145" y="14504"/>
                  </a:lnTo>
                  <a:lnTo>
                    <a:pt x="1" y="14600"/>
                  </a:lnTo>
                  <a:lnTo>
                    <a:pt x="11431" y="14888"/>
                  </a:lnTo>
                  <a:lnTo>
                    <a:pt x="11431" y="14888"/>
                  </a:lnTo>
                  <a:lnTo>
                    <a:pt x="11575" y="14792"/>
                  </a:lnTo>
                  <a:lnTo>
                    <a:pt x="11671" y="14648"/>
                  </a:lnTo>
                  <a:lnTo>
                    <a:pt x="11911" y="14216"/>
                  </a:lnTo>
                  <a:lnTo>
                    <a:pt x="12055" y="13639"/>
                  </a:lnTo>
                  <a:lnTo>
                    <a:pt x="12199" y="12967"/>
                  </a:lnTo>
                  <a:lnTo>
                    <a:pt x="12343" y="12151"/>
                  </a:lnTo>
                  <a:lnTo>
                    <a:pt x="12391" y="11238"/>
                  </a:lnTo>
                  <a:lnTo>
                    <a:pt x="12439" y="10230"/>
                  </a:lnTo>
                  <a:lnTo>
                    <a:pt x="12487" y="9221"/>
                  </a:lnTo>
                  <a:lnTo>
                    <a:pt x="12487" y="9221"/>
                  </a:lnTo>
                  <a:lnTo>
                    <a:pt x="12439" y="7780"/>
                  </a:lnTo>
                  <a:lnTo>
                    <a:pt x="12343" y="6388"/>
                  </a:lnTo>
                  <a:lnTo>
                    <a:pt x="12199" y="4995"/>
                  </a:lnTo>
                  <a:lnTo>
                    <a:pt x="11959" y="3698"/>
                  </a:lnTo>
                  <a:lnTo>
                    <a:pt x="11719" y="2594"/>
                  </a:lnTo>
                  <a:lnTo>
                    <a:pt x="11527" y="2065"/>
                  </a:lnTo>
                  <a:lnTo>
                    <a:pt x="11335" y="1633"/>
                  </a:lnTo>
                  <a:lnTo>
                    <a:pt x="11143" y="1201"/>
                  </a:lnTo>
                  <a:lnTo>
                    <a:pt x="10902" y="865"/>
                  </a:lnTo>
                  <a:lnTo>
                    <a:pt x="10710" y="625"/>
                  </a:lnTo>
                  <a:lnTo>
                    <a:pt x="10422" y="432"/>
                  </a:lnTo>
                  <a:lnTo>
                    <a:pt x="10422" y="432"/>
                  </a:lnTo>
                  <a:lnTo>
                    <a:pt x="9942" y="240"/>
                  </a:lnTo>
                  <a:lnTo>
                    <a:pt x="9414" y="96"/>
                  </a:lnTo>
                  <a:lnTo>
                    <a:pt x="8789" y="0"/>
                  </a:lnTo>
                  <a:lnTo>
                    <a:pt x="81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6" name="Google Shape;5266;p76"/>
            <p:cNvSpPr/>
            <p:nvPr/>
          </p:nvSpPr>
          <p:spPr>
            <a:xfrm>
              <a:off x="780800" y="1272650"/>
              <a:ext cx="108075" cy="48050"/>
            </a:xfrm>
            <a:custGeom>
              <a:avLst/>
              <a:gdLst/>
              <a:ahLst/>
              <a:cxnLst/>
              <a:rect l="l" t="t" r="r" b="b"/>
              <a:pathLst>
                <a:path w="4323" h="1922" extrusionOk="0">
                  <a:moveTo>
                    <a:pt x="2065" y="0"/>
                  </a:moveTo>
                  <a:lnTo>
                    <a:pt x="1537" y="48"/>
                  </a:lnTo>
                  <a:lnTo>
                    <a:pt x="961" y="144"/>
                  </a:lnTo>
                  <a:lnTo>
                    <a:pt x="481" y="288"/>
                  </a:lnTo>
                  <a:lnTo>
                    <a:pt x="0" y="432"/>
                  </a:lnTo>
                  <a:lnTo>
                    <a:pt x="96" y="721"/>
                  </a:lnTo>
                  <a:lnTo>
                    <a:pt x="241" y="1009"/>
                  </a:lnTo>
                  <a:lnTo>
                    <a:pt x="433" y="1249"/>
                  </a:lnTo>
                  <a:lnTo>
                    <a:pt x="721" y="1489"/>
                  </a:lnTo>
                  <a:lnTo>
                    <a:pt x="1009" y="1681"/>
                  </a:lnTo>
                  <a:lnTo>
                    <a:pt x="1345" y="1825"/>
                  </a:lnTo>
                  <a:lnTo>
                    <a:pt x="1729" y="1873"/>
                  </a:lnTo>
                  <a:lnTo>
                    <a:pt x="2162" y="1921"/>
                  </a:lnTo>
                  <a:lnTo>
                    <a:pt x="2594" y="1873"/>
                  </a:lnTo>
                  <a:lnTo>
                    <a:pt x="2978" y="1777"/>
                  </a:lnTo>
                  <a:lnTo>
                    <a:pt x="3362" y="1633"/>
                  </a:lnTo>
                  <a:lnTo>
                    <a:pt x="3698" y="1393"/>
                  </a:lnTo>
                  <a:lnTo>
                    <a:pt x="3938" y="1153"/>
                  </a:lnTo>
                  <a:lnTo>
                    <a:pt x="4131" y="865"/>
                  </a:lnTo>
                  <a:lnTo>
                    <a:pt x="4275" y="529"/>
                  </a:lnTo>
                  <a:lnTo>
                    <a:pt x="4323" y="192"/>
                  </a:lnTo>
                  <a:lnTo>
                    <a:pt x="4323" y="144"/>
                  </a:lnTo>
                  <a:lnTo>
                    <a:pt x="3794" y="48"/>
                  </a:lnTo>
                  <a:lnTo>
                    <a:pt x="3218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7" name="Google Shape;5267;p76"/>
            <p:cNvSpPr/>
            <p:nvPr/>
          </p:nvSpPr>
          <p:spPr>
            <a:xfrm>
              <a:off x="780800" y="1272650"/>
              <a:ext cx="108075" cy="48050"/>
            </a:xfrm>
            <a:custGeom>
              <a:avLst/>
              <a:gdLst/>
              <a:ahLst/>
              <a:cxnLst/>
              <a:rect l="l" t="t" r="r" b="b"/>
              <a:pathLst>
                <a:path w="4323" h="1922" fill="none" extrusionOk="0">
                  <a:moveTo>
                    <a:pt x="0" y="432"/>
                  </a:moveTo>
                  <a:lnTo>
                    <a:pt x="0" y="432"/>
                  </a:lnTo>
                  <a:lnTo>
                    <a:pt x="96" y="721"/>
                  </a:lnTo>
                  <a:lnTo>
                    <a:pt x="241" y="1009"/>
                  </a:lnTo>
                  <a:lnTo>
                    <a:pt x="433" y="1249"/>
                  </a:lnTo>
                  <a:lnTo>
                    <a:pt x="721" y="1489"/>
                  </a:lnTo>
                  <a:lnTo>
                    <a:pt x="1009" y="1681"/>
                  </a:lnTo>
                  <a:lnTo>
                    <a:pt x="1345" y="1825"/>
                  </a:lnTo>
                  <a:lnTo>
                    <a:pt x="1729" y="1873"/>
                  </a:lnTo>
                  <a:lnTo>
                    <a:pt x="2162" y="1921"/>
                  </a:lnTo>
                  <a:lnTo>
                    <a:pt x="2162" y="1921"/>
                  </a:lnTo>
                  <a:lnTo>
                    <a:pt x="2594" y="1873"/>
                  </a:lnTo>
                  <a:lnTo>
                    <a:pt x="2978" y="1777"/>
                  </a:lnTo>
                  <a:lnTo>
                    <a:pt x="3362" y="1633"/>
                  </a:lnTo>
                  <a:lnTo>
                    <a:pt x="3698" y="1393"/>
                  </a:lnTo>
                  <a:lnTo>
                    <a:pt x="3938" y="1153"/>
                  </a:lnTo>
                  <a:lnTo>
                    <a:pt x="4131" y="865"/>
                  </a:lnTo>
                  <a:lnTo>
                    <a:pt x="4275" y="529"/>
                  </a:lnTo>
                  <a:lnTo>
                    <a:pt x="4323" y="192"/>
                  </a:lnTo>
                  <a:lnTo>
                    <a:pt x="4323" y="192"/>
                  </a:lnTo>
                  <a:lnTo>
                    <a:pt x="4323" y="144"/>
                  </a:lnTo>
                  <a:lnTo>
                    <a:pt x="4323" y="144"/>
                  </a:lnTo>
                  <a:lnTo>
                    <a:pt x="3794" y="48"/>
                  </a:lnTo>
                  <a:lnTo>
                    <a:pt x="3218" y="0"/>
                  </a:lnTo>
                  <a:lnTo>
                    <a:pt x="2642" y="0"/>
                  </a:lnTo>
                  <a:lnTo>
                    <a:pt x="2065" y="0"/>
                  </a:lnTo>
                  <a:lnTo>
                    <a:pt x="1537" y="48"/>
                  </a:lnTo>
                  <a:lnTo>
                    <a:pt x="961" y="144"/>
                  </a:lnTo>
                  <a:lnTo>
                    <a:pt x="481" y="288"/>
                  </a:lnTo>
                  <a:lnTo>
                    <a:pt x="0" y="4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8" name="Google Shape;5268;p76"/>
            <p:cNvSpPr/>
            <p:nvPr/>
          </p:nvSpPr>
          <p:spPr>
            <a:xfrm>
              <a:off x="816825" y="1257025"/>
              <a:ext cx="38425" cy="43250"/>
            </a:xfrm>
            <a:custGeom>
              <a:avLst/>
              <a:gdLst/>
              <a:ahLst/>
              <a:cxnLst/>
              <a:rect l="l" t="t" r="r" b="b"/>
              <a:pathLst>
                <a:path w="1537" h="1730" extrusionOk="0">
                  <a:moveTo>
                    <a:pt x="1441" y="1"/>
                  </a:moveTo>
                  <a:lnTo>
                    <a:pt x="96" y="97"/>
                  </a:lnTo>
                  <a:lnTo>
                    <a:pt x="0" y="1730"/>
                  </a:lnTo>
                  <a:lnTo>
                    <a:pt x="0" y="1730"/>
                  </a:lnTo>
                  <a:lnTo>
                    <a:pt x="1537" y="1490"/>
                  </a:lnTo>
                  <a:lnTo>
                    <a:pt x="1441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9" name="Google Shape;5269;p76"/>
            <p:cNvSpPr/>
            <p:nvPr/>
          </p:nvSpPr>
          <p:spPr>
            <a:xfrm>
              <a:off x="816825" y="1257025"/>
              <a:ext cx="38425" cy="43250"/>
            </a:xfrm>
            <a:custGeom>
              <a:avLst/>
              <a:gdLst/>
              <a:ahLst/>
              <a:cxnLst/>
              <a:rect l="l" t="t" r="r" b="b"/>
              <a:pathLst>
                <a:path w="1537" h="1730" fill="none" extrusionOk="0">
                  <a:moveTo>
                    <a:pt x="1441" y="1"/>
                  </a:moveTo>
                  <a:lnTo>
                    <a:pt x="1537" y="1490"/>
                  </a:lnTo>
                  <a:lnTo>
                    <a:pt x="0" y="1730"/>
                  </a:lnTo>
                  <a:lnTo>
                    <a:pt x="96" y="97"/>
                  </a:lnTo>
                  <a:lnTo>
                    <a:pt x="14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0" name="Google Shape;5270;p76"/>
            <p:cNvSpPr/>
            <p:nvPr/>
          </p:nvSpPr>
          <p:spPr>
            <a:xfrm>
              <a:off x="816825" y="1272650"/>
              <a:ext cx="38425" cy="27625"/>
            </a:xfrm>
            <a:custGeom>
              <a:avLst/>
              <a:gdLst/>
              <a:ahLst/>
              <a:cxnLst/>
              <a:rect l="l" t="t" r="r" b="b"/>
              <a:pathLst>
                <a:path w="1537" h="1105" extrusionOk="0">
                  <a:moveTo>
                    <a:pt x="1489" y="0"/>
                  </a:moveTo>
                  <a:lnTo>
                    <a:pt x="769" y="96"/>
                  </a:lnTo>
                  <a:lnTo>
                    <a:pt x="48" y="144"/>
                  </a:lnTo>
                  <a:lnTo>
                    <a:pt x="0" y="1105"/>
                  </a:lnTo>
                  <a:lnTo>
                    <a:pt x="0" y="1105"/>
                  </a:lnTo>
                  <a:lnTo>
                    <a:pt x="1537" y="865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1" name="Google Shape;5271;p76"/>
            <p:cNvSpPr/>
            <p:nvPr/>
          </p:nvSpPr>
          <p:spPr>
            <a:xfrm>
              <a:off x="816825" y="1272650"/>
              <a:ext cx="38425" cy="27625"/>
            </a:xfrm>
            <a:custGeom>
              <a:avLst/>
              <a:gdLst/>
              <a:ahLst/>
              <a:cxnLst/>
              <a:rect l="l" t="t" r="r" b="b"/>
              <a:pathLst>
                <a:path w="1537" h="1105" fill="none" extrusionOk="0">
                  <a:moveTo>
                    <a:pt x="1489" y="0"/>
                  </a:moveTo>
                  <a:lnTo>
                    <a:pt x="1489" y="0"/>
                  </a:lnTo>
                  <a:lnTo>
                    <a:pt x="769" y="96"/>
                  </a:lnTo>
                  <a:lnTo>
                    <a:pt x="48" y="144"/>
                  </a:lnTo>
                  <a:lnTo>
                    <a:pt x="0" y="1105"/>
                  </a:lnTo>
                  <a:lnTo>
                    <a:pt x="1537" y="865"/>
                  </a:lnTo>
                  <a:lnTo>
                    <a:pt x="14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2" name="Google Shape;5272;p76"/>
            <p:cNvSpPr/>
            <p:nvPr/>
          </p:nvSpPr>
          <p:spPr>
            <a:xfrm>
              <a:off x="1004125" y="959275"/>
              <a:ext cx="135675" cy="147700"/>
            </a:xfrm>
            <a:custGeom>
              <a:avLst/>
              <a:gdLst/>
              <a:ahLst/>
              <a:cxnLst/>
              <a:rect l="l" t="t" r="r" b="b"/>
              <a:pathLst>
                <a:path w="5427" h="5908" extrusionOk="0">
                  <a:moveTo>
                    <a:pt x="2593" y="1"/>
                  </a:moveTo>
                  <a:lnTo>
                    <a:pt x="2305" y="49"/>
                  </a:lnTo>
                  <a:lnTo>
                    <a:pt x="2065" y="97"/>
                  </a:lnTo>
                  <a:lnTo>
                    <a:pt x="1777" y="145"/>
                  </a:lnTo>
                  <a:lnTo>
                    <a:pt x="1537" y="241"/>
                  </a:lnTo>
                  <a:lnTo>
                    <a:pt x="1297" y="385"/>
                  </a:lnTo>
                  <a:lnTo>
                    <a:pt x="1057" y="529"/>
                  </a:lnTo>
                  <a:lnTo>
                    <a:pt x="672" y="913"/>
                  </a:lnTo>
                  <a:lnTo>
                    <a:pt x="384" y="1345"/>
                  </a:lnTo>
                  <a:lnTo>
                    <a:pt x="144" y="1874"/>
                  </a:lnTo>
                  <a:lnTo>
                    <a:pt x="0" y="2402"/>
                  </a:lnTo>
                  <a:lnTo>
                    <a:pt x="0" y="2978"/>
                  </a:lnTo>
                  <a:lnTo>
                    <a:pt x="96" y="3555"/>
                  </a:lnTo>
                  <a:lnTo>
                    <a:pt x="240" y="4131"/>
                  </a:lnTo>
                  <a:lnTo>
                    <a:pt x="528" y="4659"/>
                  </a:lnTo>
                  <a:lnTo>
                    <a:pt x="913" y="5091"/>
                  </a:lnTo>
                  <a:lnTo>
                    <a:pt x="1345" y="5428"/>
                  </a:lnTo>
                  <a:lnTo>
                    <a:pt x="1777" y="5716"/>
                  </a:lnTo>
                  <a:lnTo>
                    <a:pt x="2305" y="5860"/>
                  </a:lnTo>
                  <a:lnTo>
                    <a:pt x="2593" y="5908"/>
                  </a:lnTo>
                  <a:lnTo>
                    <a:pt x="3122" y="5908"/>
                  </a:lnTo>
                  <a:lnTo>
                    <a:pt x="3410" y="5860"/>
                  </a:lnTo>
                  <a:lnTo>
                    <a:pt x="3650" y="5764"/>
                  </a:lnTo>
                  <a:lnTo>
                    <a:pt x="3890" y="5668"/>
                  </a:lnTo>
                  <a:lnTo>
                    <a:pt x="4130" y="5524"/>
                  </a:lnTo>
                  <a:lnTo>
                    <a:pt x="4370" y="5380"/>
                  </a:lnTo>
                  <a:lnTo>
                    <a:pt x="4755" y="4995"/>
                  </a:lnTo>
                  <a:lnTo>
                    <a:pt x="5043" y="4563"/>
                  </a:lnTo>
                  <a:lnTo>
                    <a:pt x="5283" y="4083"/>
                  </a:lnTo>
                  <a:lnTo>
                    <a:pt x="5427" y="3507"/>
                  </a:lnTo>
                  <a:lnTo>
                    <a:pt x="5427" y="2930"/>
                  </a:lnTo>
                  <a:lnTo>
                    <a:pt x="5379" y="2354"/>
                  </a:lnTo>
                  <a:lnTo>
                    <a:pt x="5187" y="1778"/>
                  </a:lnTo>
                  <a:lnTo>
                    <a:pt x="4899" y="1249"/>
                  </a:lnTo>
                  <a:lnTo>
                    <a:pt x="4562" y="817"/>
                  </a:lnTo>
                  <a:lnTo>
                    <a:pt x="4130" y="481"/>
                  </a:lnTo>
                  <a:lnTo>
                    <a:pt x="3650" y="241"/>
                  </a:lnTo>
                  <a:lnTo>
                    <a:pt x="3122" y="49"/>
                  </a:lnTo>
                  <a:lnTo>
                    <a:pt x="288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3" name="Google Shape;5273;p76"/>
            <p:cNvSpPr/>
            <p:nvPr/>
          </p:nvSpPr>
          <p:spPr>
            <a:xfrm>
              <a:off x="1004125" y="959275"/>
              <a:ext cx="135675" cy="147700"/>
            </a:xfrm>
            <a:custGeom>
              <a:avLst/>
              <a:gdLst/>
              <a:ahLst/>
              <a:cxnLst/>
              <a:rect l="l" t="t" r="r" b="b"/>
              <a:pathLst>
                <a:path w="5427" h="5908" fill="none" extrusionOk="0">
                  <a:moveTo>
                    <a:pt x="5379" y="2354"/>
                  </a:moveTo>
                  <a:lnTo>
                    <a:pt x="5379" y="2354"/>
                  </a:lnTo>
                  <a:lnTo>
                    <a:pt x="5427" y="2930"/>
                  </a:lnTo>
                  <a:lnTo>
                    <a:pt x="5427" y="3507"/>
                  </a:lnTo>
                  <a:lnTo>
                    <a:pt x="5283" y="4083"/>
                  </a:lnTo>
                  <a:lnTo>
                    <a:pt x="5043" y="4563"/>
                  </a:lnTo>
                  <a:lnTo>
                    <a:pt x="4755" y="4995"/>
                  </a:lnTo>
                  <a:lnTo>
                    <a:pt x="4370" y="5380"/>
                  </a:lnTo>
                  <a:lnTo>
                    <a:pt x="4130" y="5524"/>
                  </a:lnTo>
                  <a:lnTo>
                    <a:pt x="3890" y="5668"/>
                  </a:lnTo>
                  <a:lnTo>
                    <a:pt x="3650" y="5764"/>
                  </a:lnTo>
                  <a:lnTo>
                    <a:pt x="3410" y="5860"/>
                  </a:lnTo>
                  <a:lnTo>
                    <a:pt x="3410" y="5860"/>
                  </a:lnTo>
                  <a:lnTo>
                    <a:pt x="3122" y="5908"/>
                  </a:lnTo>
                  <a:lnTo>
                    <a:pt x="2834" y="5908"/>
                  </a:lnTo>
                  <a:lnTo>
                    <a:pt x="2593" y="5908"/>
                  </a:lnTo>
                  <a:lnTo>
                    <a:pt x="2305" y="5860"/>
                  </a:lnTo>
                  <a:lnTo>
                    <a:pt x="1777" y="5716"/>
                  </a:lnTo>
                  <a:lnTo>
                    <a:pt x="1345" y="5428"/>
                  </a:lnTo>
                  <a:lnTo>
                    <a:pt x="913" y="5091"/>
                  </a:lnTo>
                  <a:lnTo>
                    <a:pt x="528" y="4659"/>
                  </a:lnTo>
                  <a:lnTo>
                    <a:pt x="240" y="4131"/>
                  </a:lnTo>
                  <a:lnTo>
                    <a:pt x="96" y="3555"/>
                  </a:lnTo>
                  <a:lnTo>
                    <a:pt x="96" y="3555"/>
                  </a:lnTo>
                  <a:lnTo>
                    <a:pt x="0" y="2978"/>
                  </a:lnTo>
                  <a:lnTo>
                    <a:pt x="0" y="2402"/>
                  </a:lnTo>
                  <a:lnTo>
                    <a:pt x="144" y="1874"/>
                  </a:lnTo>
                  <a:lnTo>
                    <a:pt x="384" y="1345"/>
                  </a:lnTo>
                  <a:lnTo>
                    <a:pt x="672" y="913"/>
                  </a:lnTo>
                  <a:lnTo>
                    <a:pt x="1057" y="529"/>
                  </a:lnTo>
                  <a:lnTo>
                    <a:pt x="1297" y="385"/>
                  </a:lnTo>
                  <a:lnTo>
                    <a:pt x="1537" y="241"/>
                  </a:lnTo>
                  <a:lnTo>
                    <a:pt x="1777" y="145"/>
                  </a:lnTo>
                  <a:lnTo>
                    <a:pt x="2065" y="97"/>
                  </a:lnTo>
                  <a:lnTo>
                    <a:pt x="2065" y="97"/>
                  </a:lnTo>
                  <a:lnTo>
                    <a:pt x="2305" y="49"/>
                  </a:lnTo>
                  <a:lnTo>
                    <a:pt x="2593" y="1"/>
                  </a:lnTo>
                  <a:lnTo>
                    <a:pt x="2882" y="1"/>
                  </a:lnTo>
                  <a:lnTo>
                    <a:pt x="3122" y="49"/>
                  </a:lnTo>
                  <a:lnTo>
                    <a:pt x="3650" y="241"/>
                  </a:lnTo>
                  <a:lnTo>
                    <a:pt x="4130" y="481"/>
                  </a:lnTo>
                  <a:lnTo>
                    <a:pt x="4562" y="817"/>
                  </a:lnTo>
                  <a:lnTo>
                    <a:pt x="4899" y="1249"/>
                  </a:lnTo>
                  <a:lnTo>
                    <a:pt x="5187" y="1778"/>
                  </a:lnTo>
                  <a:lnTo>
                    <a:pt x="5379" y="23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4" name="Google Shape;5274;p76"/>
            <p:cNvSpPr/>
            <p:nvPr/>
          </p:nvSpPr>
          <p:spPr>
            <a:xfrm>
              <a:off x="1072550" y="988100"/>
              <a:ext cx="50450" cy="86475"/>
            </a:xfrm>
            <a:custGeom>
              <a:avLst/>
              <a:gdLst/>
              <a:ahLst/>
              <a:cxnLst/>
              <a:rect l="l" t="t" r="r" b="b"/>
              <a:pathLst>
                <a:path w="2018" h="3459" extrusionOk="0">
                  <a:moveTo>
                    <a:pt x="673" y="0"/>
                  </a:moveTo>
                  <a:lnTo>
                    <a:pt x="577" y="769"/>
                  </a:lnTo>
                  <a:lnTo>
                    <a:pt x="433" y="1489"/>
                  </a:lnTo>
                  <a:lnTo>
                    <a:pt x="241" y="2209"/>
                  </a:lnTo>
                  <a:lnTo>
                    <a:pt x="1" y="2930"/>
                  </a:lnTo>
                  <a:lnTo>
                    <a:pt x="49" y="3410"/>
                  </a:lnTo>
                  <a:lnTo>
                    <a:pt x="241" y="3458"/>
                  </a:lnTo>
                  <a:lnTo>
                    <a:pt x="481" y="3458"/>
                  </a:lnTo>
                  <a:lnTo>
                    <a:pt x="817" y="3410"/>
                  </a:lnTo>
                  <a:lnTo>
                    <a:pt x="1105" y="3314"/>
                  </a:lnTo>
                  <a:lnTo>
                    <a:pt x="1393" y="3170"/>
                  </a:lnTo>
                  <a:lnTo>
                    <a:pt x="1585" y="2930"/>
                  </a:lnTo>
                  <a:lnTo>
                    <a:pt x="1777" y="2690"/>
                  </a:lnTo>
                  <a:lnTo>
                    <a:pt x="1922" y="2354"/>
                  </a:lnTo>
                  <a:lnTo>
                    <a:pt x="2018" y="2065"/>
                  </a:lnTo>
                  <a:lnTo>
                    <a:pt x="2018" y="1729"/>
                  </a:lnTo>
                  <a:lnTo>
                    <a:pt x="1970" y="1345"/>
                  </a:lnTo>
                  <a:lnTo>
                    <a:pt x="1874" y="1105"/>
                  </a:lnTo>
                  <a:lnTo>
                    <a:pt x="1777" y="865"/>
                  </a:lnTo>
                  <a:lnTo>
                    <a:pt x="1633" y="673"/>
                  </a:lnTo>
                  <a:lnTo>
                    <a:pt x="1489" y="481"/>
                  </a:lnTo>
                  <a:lnTo>
                    <a:pt x="1297" y="288"/>
                  </a:lnTo>
                  <a:lnTo>
                    <a:pt x="1105" y="192"/>
                  </a:lnTo>
                  <a:lnTo>
                    <a:pt x="913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5" name="Google Shape;5275;p76"/>
            <p:cNvSpPr/>
            <p:nvPr/>
          </p:nvSpPr>
          <p:spPr>
            <a:xfrm>
              <a:off x="1072550" y="988100"/>
              <a:ext cx="50450" cy="86475"/>
            </a:xfrm>
            <a:custGeom>
              <a:avLst/>
              <a:gdLst/>
              <a:ahLst/>
              <a:cxnLst/>
              <a:rect l="l" t="t" r="r" b="b"/>
              <a:pathLst>
                <a:path w="2018" h="3459" fill="none" extrusionOk="0">
                  <a:moveTo>
                    <a:pt x="673" y="0"/>
                  </a:moveTo>
                  <a:lnTo>
                    <a:pt x="673" y="0"/>
                  </a:lnTo>
                  <a:lnTo>
                    <a:pt x="577" y="769"/>
                  </a:lnTo>
                  <a:lnTo>
                    <a:pt x="433" y="1489"/>
                  </a:lnTo>
                  <a:lnTo>
                    <a:pt x="241" y="2209"/>
                  </a:lnTo>
                  <a:lnTo>
                    <a:pt x="1" y="2930"/>
                  </a:lnTo>
                  <a:lnTo>
                    <a:pt x="1" y="2930"/>
                  </a:lnTo>
                  <a:lnTo>
                    <a:pt x="49" y="3410"/>
                  </a:lnTo>
                  <a:lnTo>
                    <a:pt x="49" y="3410"/>
                  </a:lnTo>
                  <a:lnTo>
                    <a:pt x="241" y="3458"/>
                  </a:lnTo>
                  <a:lnTo>
                    <a:pt x="481" y="3458"/>
                  </a:lnTo>
                  <a:lnTo>
                    <a:pt x="481" y="3458"/>
                  </a:lnTo>
                  <a:lnTo>
                    <a:pt x="817" y="3410"/>
                  </a:lnTo>
                  <a:lnTo>
                    <a:pt x="817" y="3410"/>
                  </a:lnTo>
                  <a:lnTo>
                    <a:pt x="1105" y="3314"/>
                  </a:lnTo>
                  <a:lnTo>
                    <a:pt x="1393" y="3170"/>
                  </a:lnTo>
                  <a:lnTo>
                    <a:pt x="1585" y="2930"/>
                  </a:lnTo>
                  <a:lnTo>
                    <a:pt x="1777" y="2690"/>
                  </a:lnTo>
                  <a:lnTo>
                    <a:pt x="1922" y="2354"/>
                  </a:lnTo>
                  <a:lnTo>
                    <a:pt x="2018" y="2065"/>
                  </a:lnTo>
                  <a:lnTo>
                    <a:pt x="2018" y="1729"/>
                  </a:lnTo>
                  <a:lnTo>
                    <a:pt x="1970" y="1345"/>
                  </a:lnTo>
                  <a:lnTo>
                    <a:pt x="1970" y="1345"/>
                  </a:lnTo>
                  <a:lnTo>
                    <a:pt x="1874" y="1105"/>
                  </a:lnTo>
                  <a:lnTo>
                    <a:pt x="1777" y="865"/>
                  </a:lnTo>
                  <a:lnTo>
                    <a:pt x="1633" y="673"/>
                  </a:lnTo>
                  <a:lnTo>
                    <a:pt x="1489" y="481"/>
                  </a:lnTo>
                  <a:lnTo>
                    <a:pt x="1297" y="288"/>
                  </a:lnTo>
                  <a:lnTo>
                    <a:pt x="1105" y="192"/>
                  </a:lnTo>
                  <a:lnTo>
                    <a:pt x="913" y="96"/>
                  </a:lnTo>
                  <a:lnTo>
                    <a:pt x="67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6" name="Google Shape;5276;p76"/>
            <p:cNvSpPr/>
            <p:nvPr/>
          </p:nvSpPr>
          <p:spPr>
            <a:xfrm>
              <a:off x="625925" y="850025"/>
              <a:ext cx="447850" cy="426250"/>
            </a:xfrm>
            <a:custGeom>
              <a:avLst/>
              <a:gdLst/>
              <a:ahLst/>
              <a:cxnLst/>
              <a:rect l="l" t="t" r="r" b="b"/>
              <a:pathLst>
                <a:path w="17914" h="17050" extrusionOk="0">
                  <a:moveTo>
                    <a:pt x="10133" y="0"/>
                  </a:moveTo>
                  <a:lnTo>
                    <a:pt x="9365" y="48"/>
                  </a:lnTo>
                  <a:lnTo>
                    <a:pt x="8645" y="144"/>
                  </a:lnTo>
                  <a:lnTo>
                    <a:pt x="4995" y="1249"/>
                  </a:lnTo>
                  <a:lnTo>
                    <a:pt x="4130" y="1393"/>
                  </a:lnTo>
                  <a:lnTo>
                    <a:pt x="3362" y="1633"/>
                  </a:lnTo>
                  <a:lnTo>
                    <a:pt x="2690" y="1969"/>
                  </a:lnTo>
                  <a:lnTo>
                    <a:pt x="2113" y="2354"/>
                  </a:lnTo>
                  <a:lnTo>
                    <a:pt x="1585" y="2834"/>
                  </a:lnTo>
                  <a:lnTo>
                    <a:pt x="1153" y="3362"/>
                  </a:lnTo>
                  <a:lnTo>
                    <a:pt x="769" y="3938"/>
                  </a:lnTo>
                  <a:lnTo>
                    <a:pt x="480" y="4515"/>
                  </a:lnTo>
                  <a:lnTo>
                    <a:pt x="288" y="5187"/>
                  </a:lnTo>
                  <a:lnTo>
                    <a:pt x="144" y="5859"/>
                  </a:lnTo>
                  <a:lnTo>
                    <a:pt x="48" y="6580"/>
                  </a:lnTo>
                  <a:lnTo>
                    <a:pt x="0" y="7300"/>
                  </a:lnTo>
                  <a:lnTo>
                    <a:pt x="0" y="8069"/>
                  </a:lnTo>
                  <a:lnTo>
                    <a:pt x="48" y="8789"/>
                  </a:lnTo>
                  <a:lnTo>
                    <a:pt x="144" y="9557"/>
                  </a:lnTo>
                  <a:lnTo>
                    <a:pt x="336" y="10278"/>
                  </a:lnTo>
                  <a:lnTo>
                    <a:pt x="576" y="11430"/>
                  </a:lnTo>
                  <a:lnTo>
                    <a:pt x="576" y="11815"/>
                  </a:lnTo>
                  <a:lnTo>
                    <a:pt x="576" y="12199"/>
                  </a:lnTo>
                  <a:lnTo>
                    <a:pt x="624" y="12583"/>
                  </a:lnTo>
                  <a:lnTo>
                    <a:pt x="672" y="12967"/>
                  </a:lnTo>
                  <a:lnTo>
                    <a:pt x="769" y="13303"/>
                  </a:lnTo>
                  <a:lnTo>
                    <a:pt x="913" y="13592"/>
                  </a:lnTo>
                  <a:lnTo>
                    <a:pt x="1249" y="14216"/>
                  </a:lnTo>
                  <a:lnTo>
                    <a:pt x="1633" y="14792"/>
                  </a:lnTo>
                  <a:lnTo>
                    <a:pt x="2161" y="15272"/>
                  </a:lnTo>
                  <a:lnTo>
                    <a:pt x="2690" y="15705"/>
                  </a:lnTo>
                  <a:lnTo>
                    <a:pt x="3314" y="16089"/>
                  </a:lnTo>
                  <a:lnTo>
                    <a:pt x="3986" y="16425"/>
                  </a:lnTo>
                  <a:lnTo>
                    <a:pt x="4707" y="16665"/>
                  </a:lnTo>
                  <a:lnTo>
                    <a:pt x="5475" y="16857"/>
                  </a:lnTo>
                  <a:lnTo>
                    <a:pt x="6195" y="17001"/>
                  </a:lnTo>
                  <a:lnTo>
                    <a:pt x="6964" y="17049"/>
                  </a:lnTo>
                  <a:lnTo>
                    <a:pt x="7780" y="17049"/>
                  </a:lnTo>
                  <a:lnTo>
                    <a:pt x="8501" y="17001"/>
                  </a:lnTo>
                  <a:lnTo>
                    <a:pt x="9269" y="16857"/>
                  </a:lnTo>
                  <a:lnTo>
                    <a:pt x="12295" y="16137"/>
                  </a:lnTo>
                  <a:lnTo>
                    <a:pt x="13015" y="15945"/>
                  </a:lnTo>
                  <a:lnTo>
                    <a:pt x="13687" y="15705"/>
                  </a:lnTo>
                  <a:lnTo>
                    <a:pt x="14312" y="15368"/>
                  </a:lnTo>
                  <a:lnTo>
                    <a:pt x="14888" y="14984"/>
                  </a:lnTo>
                  <a:lnTo>
                    <a:pt x="15464" y="14504"/>
                  </a:lnTo>
                  <a:lnTo>
                    <a:pt x="15945" y="14024"/>
                  </a:lnTo>
                  <a:lnTo>
                    <a:pt x="16425" y="13495"/>
                  </a:lnTo>
                  <a:lnTo>
                    <a:pt x="16809" y="12919"/>
                  </a:lnTo>
                  <a:lnTo>
                    <a:pt x="17145" y="12343"/>
                  </a:lnTo>
                  <a:lnTo>
                    <a:pt x="17433" y="11671"/>
                  </a:lnTo>
                  <a:lnTo>
                    <a:pt x="17625" y="11046"/>
                  </a:lnTo>
                  <a:lnTo>
                    <a:pt x="17769" y="10326"/>
                  </a:lnTo>
                  <a:lnTo>
                    <a:pt x="17866" y="9653"/>
                  </a:lnTo>
                  <a:lnTo>
                    <a:pt x="17914" y="8933"/>
                  </a:lnTo>
                  <a:lnTo>
                    <a:pt x="17866" y="8213"/>
                  </a:lnTo>
                  <a:lnTo>
                    <a:pt x="17721" y="7492"/>
                  </a:lnTo>
                  <a:lnTo>
                    <a:pt x="17433" y="6292"/>
                  </a:lnTo>
                  <a:lnTo>
                    <a:pt x="17241" y="5571"/>
                  </a:lnTo>
                  <a:lnTo>
                    <a:pt x="16953" y="4899"/>
                  </a:lnTo>
                  <a:lnTo>
                    <a:pt x="16617" y="4227"/>
                  </a:lnTo>
                  <a:lnTo>
                    <a:pt x="16233" y="3554"/>
                  </a:lnTo>
                  <a:lnTo>
                    <a:pt x="15800" y="2978"/>
                  </a:lnTo>
                  <a:lnTo>
                    <a:pt x="15272" y="2402"/>
                  </a:lnTo>
                  <a:lnTo>
                    <a:pt x="14744" y="1873"/>
                  </a:lnTo>
                  <a:lnTo>
                    <a:pt x="14168" y="1441"/>
                  </a:lnTo>
                  <a:lnTo>
                    <a:pt x="13543" y="1009"/>
                  </a:lnTo>
                  <a:lnTo>
                    <a:pt x="12919" y="673"/>
                  </a:lnTo>
                  <a:lnTo>
                    <a:pt x="12247" y="385"/>
                  </a:lnTo>
                  <a:lnTo>
                    <a:pt x="11526" y="192"/>
                  </a:lnTo>
                  <a:lnTo>
                    <a:pt x="10854" y="48"/>
                  </a:lnTo>
                  <a:lnTo>
                    <a:pt x="10133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7" name="Google Shape;5277;p76"/>
            <p:cNvSpPr/>
            <p:nvPr/>
          </p:nvSpPr>
          <p:spPr>
            <a:xfrm>
              <a:off x="625925" y="850025"/>
              <a:ext cx="447850" cy="426250"/>
            </a:xfrm>
            <a:custGeom>
              <a:avLst/>
              <a:gdLst/>
              <a:ahLst/>
              <a:cxnLst/>
              <a:rect l="l" t="t" r="r" b="b"/>
              <a:pathLst>
                <a:path w="17914" h="17050" fill="none" extrusionOk="0">
                  <a:moveTo>
                    <a:pt x="8645" y="144"/>
                  </a:moveTo>
                  <a:lnTo>
                    <a:pt x="4995" y="1249"/>
                  </a:lnTo>
                  <a:lnTo>
                    <a:pt x="4995" y="1249"/>
                  </a:lnTo>
                  <a:lnTo>
                    <a:pt x="4130" y="1393"/>
                  </a:lnTo>
                  <a:lnTo>
                    <a:pt x="3362" y="1633"/>
                  </a:lnTo>
                  <a:lnTo>
                    <a:pt x="2690" y="1969"/>
                  </a:lnTo>
                  <a:lnTo>
                    <a:pt x="2113" y="2354"/>
                  </a:lnTo>
                  <a:lnTo>
                    <a:pt x="1585" y="2834"/>
                  </a:lnTo>
                  <a:lnTo>
                    <a:pt x="1153" y="3362"/>
                  </a:lnTo>
                  <a:lnTo>
                    <a:pt x="769" y="3938"/>
                  </a:lnTo>
                  <a:lnTo>
                    <a:pt x="480" y="4515"/>
                  </a:lnTo>
                  <a:lnTo>
                    <a:pt x="288" y="5187"/>
                  </a:lnTo>
                  <a:lnTo>
                    <a:pt x="144" y="5859"/>
                  </a:lnTo>
                  <a:lnTo>
                    <a:pt x="48" y="6580"/>
                  </a:lnTo>
                  <a:lnTo>
                    <a:pt x="0" y="7300"/>
                  </a:lnTo>
                  <a:lnTo>
                    <a:pt x="0" y="8069"/>
                  </a:lnTo>
                  <a:lnTo>
                    <a:pt x="48" y="8789"/>
                  </a:lnTo>
                  <a:lnTo>
                    <a:pt x="144" y="9557"/>
                  </a:lnTo>
                  <a:lnTo>
                    <a:pt x="336" y="10278"/>
                  </a:lnTo>
                  <a:lnTo>
                    <a:pt x="576" y="11430"/>
                  </a:lnTo>
                  <a:lnTo>
                    <a:pt x="576" y="11430"/>
                  </a:lnTo>
                  <a:lnTo>
                    <a:pt x="576" y="11815"/>
                  </a:lnTo>
                  <a:lnTo>
                    <a:pt x="576" y="12199"/>
                  </a:lnTo>
                  <a:lnTo>
                    <a:pt x="624" y="12583"/>
                  </a:lnTo>
                  <a:lnTo>
                    <a:pt x="672" y="12967"/>
                  </a:lnTo>
                  <a:lnTo>
                    <a:pt x="769" y="13303"/>
                  </a:lnTo>
                  <a:lnTo>
                    <a:pt x="913" y="13592"/>
                  </a:lnTo>
                  <a:lnTo>
                    <a:pt x="1249" y="14216"/>
                  </a:lnTo>
                  <a:lnTo>
                    <a:pt x="1633" y="14792"/>
                  </a:lnTo>
                  <a:lnTo>
                    <a:pt x="2161" y="15272"/>
                  </a:lnTo>
                  <a:lnTo>
                    <a:pt x="2690" y="15705"/>
                  </a:lnTo>
                  <a:lnTo>
                    <a:pt x="3314" y="16089"/>
                  </a:lnTo>
                  <a:lnTo>
                    <a:pt x="3986" y="16425"/>
                  </a:lnTo>
                  <a:lnTo>
                    <a:pt x="4707" y="16665"/>
                  </a:lnTo>
                  <a:lnTo>
                    <a:pt x="5475" y="16857"/>
                  </a:lnTo>
                  <a:lnTo>
                    <a:pt x="6195" y="17001"/>
                  </a:lnTo>
                  <a:lnTo>
                    <a:pt x="6964" y="17049"/>
                  </a:lnTo>
                  <a:lnTo>
                    <a:pt x="7780" y="17049"/>
                  </a:lnTo>
                  <a:lnTo>
                    <a:pt x="8501" y="17001"/>
                  </a:lnTo>
                  <a:lnTo>
                    <a:pt x="9269" y="16857"/>
                  </a:lnTo>
                  <a:lnTo>
                    <a:pt x="12295" y="16137"/>
                  </a:lnTo>
                  <a:lnTo>
                    <a:pt x="12295" y="16137"/>
                  </a:lnTo>
                  <a:lnTo>
                    <a:pt x="13015" y="15945"/>
                  </a:lnTo>
                  <a:lnTo>
                    <a:pt x="13687" y="15705"/>
                  </a:lnTo>
                  <a:lnTo>
                    <a:pt x="14312" y="15368"/>
                  </a:lnTo>
                  <a:lnTo>
                    <a:pt x="14888" y="14984"/>
                  </a:lnTo>
                  <a:lnTo>
                    <a:pt x="15464" y="14504"/>
                  </a:lnTo>
                  <a:lnTo>
                    <a:pt x="15945" y="14024"/>
                  </a:lnTo>
                  <a:lnTo>
                    <a:pt x="16425" y="13495"/>
                  </a:lnTo>
                  <a:lnTo>
                    <a:pt x="16809" y="12919"/>
                  </a:lnTo>
                  <a:lnTo>
                    <a:pt x="17145" y="12343"/>
                  </a:lnTo>
                  <a:lnTo>
                    <a:pt x="17433" y="11671"/>
                  </a:lnTo>
                  <a:lnTo>
                    <a:pt x="17625" y="11046"/>
                  </a:lnTo>
                  <a:lnTo>
                    <a:pt x="17769" y="10326"/>
                  </a:lnTo>
                  <a:lnTo>
                    <a:pt x="17866" y="9653"/>
                  </a:lnTo>
                  <a:lnTo>
                    <a:pt x="17914" y="8933"/>
                  </a:lnTo>
                  <a:lnTo>
                    <a:pt x="17866" y="8213"/>
                  </a:lnTo>
                  <a:lnTo>
                    <a:pt x="17721" y="7492"/>
                  </a:lnTo>
                  <a:lnTo>
                    <a:pt x="17433" y="6292"/>
                  </a:lnTo>
                  <a:lnTo>
                    <a:pt x="17433" y="6292"/>
                  </a:lnTo>
                  <a:lnTo>
                    <a:pt x="17241" y="5571"/>
                  </a:lnTo>
                  <a:lnTo>
                    <a:pt x="16953" y="4899"/>
                  </a:lnTo>
                  <a:lnTo>
                    <a:pt x="16617" y="4227"/>
                  </a:lnTo>
                  <a:lnTo>
                    <a:pt x="16233" y="3554"/>
                  </a:lnTo>
                  <a:lnTo>
                    <a:pt x="15800" y="2978"/>
                  </a:lnTo>
                  <a:lnTo>
                    <a:pt x="15272" y="2402"/>
                  </a:lnTo>
                  <a:lnTo>
                    <a:pt x="14744" y="1873"/>
                  </a:lnTo>
                  <a:lnTo>
                    <a:pt x="14168" y="1441"/>
                  </a:lnTo>
                  <a:lnTo>
                    <a:pt x="13543" y="1009"/>
                  </a:lnTo>
                  <a:lnTo>
                    <a:pt x="12919" y="673"/>
                  </a:lnTo>
                  <a:lnTo>
                    <a:pt x="12247" y="385"/>
                  </a:lnTo>
                  <a:lnTo>
                    <a:pt x="11526" y="192"/>
                  </a:lnTo>
                  <a:lnTo>
                    <a:pt x="10854" y="48"/>
                  </a:lnTo>
                  <a:lnTo>
                    <a:pt x="10133" y="0"/>
                  </a:lnTo>
                  <a:lnTo>
                    <a:pt x="9365" y="48"/>
                  </a:lnTo>
                  <a:lnTo>
                    <a:pt x="8645" y="14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8" name="Google Shape;5278;p76"/>
            <p:cNvSpPr/>
            <p:nvPr/>
          </p:nvSpPr>
          <p:spPr>
            <a:xfrm>
              <a:off x="808400" y="1074550"/>
              <a:ext cx="90075" cy="33625"/>
            </a:xfrm>
            <a:custGeom>
              <a:avLst/>
              <a:gdLst/>
              <a:ahLst/>
              <a:cxnLst/>
              <a:rect l="l" t="t" r="r" b="b"/>
              <a:pathLst>
                <a:path w="3603" h="1345" extrusionOk="0">
                  <a:moveTo>
                    <a:pt x="3459" y="0"/>
                  </a:moveTo>
                  <a:lnTo>
                    <a:pt x="3411" y="48"/>
                  </a:lnTo>
                  <a:lnTo>
                    <a:pt x="3363" y="288"/>
                  </a:lnTo>
                  <a:lnTo>
                    <a:pt x="3219" y="528"/>
                  </a:lnTo>
                  <a:lnTo>
                    <a:pt x="3075" y="672"/>
                  </a:lnTo>
                  <a:lnTo>
                    <a:pt x="2882" y="817"/>
                  </a:lnTo>
                  <a:lnTo>
                    <a:pt x="2642" y="961"/>
                  </a:lnTo>
                  <a:lnTo>
                    <a:pt x="2402" y="1057"/>
                  </a:lnTo>
                  <a:lnTo>
                    <a:pt x="1922" y="1153"/>
                  </a:lnTo>
                  <a:lnTo>
                    <a:pt x="1394" y="1153"/>
                  </a:lnTo>
                  <a:lnTo>
                    <a:pt x="1106" y="1105"/>
                  </a:lnTo>
                  <a:lnTo>
                    <a:pt x="865" y="1009"/>
                  </a:lnTo>
                  <a:lnTo>
                    <a:pt x="625" y="913"/>
                  </a:lnTo>
                  <a:lnTo>
                    <a:pt x="433" y="769"/>
                  </a:lnTo>
                  <a:lnTo>
                    <a:pt x="241" y="576"/>
                  </a:lnTo>
                  <a:lnTo>
                    <a:pt x="145" y="336"/>
                  </a:lnTo>
                  <a:lnTo>
                    <a:pt x="49" y="336"/>
                  </a:lnTo>
                  <a:lnTo>
                    <a:pt x="1" y="384"/>
                  </a:lnTo>
                  <a:lnTo>
                    <a:pt x="145" y="672"/>
                  </a:lnTo>
                  <a:lnTo>
                    <a:pt x="337" y="913"/>
                  </a:lnTo>
                  <a:lnTo>
                    <a:pt x="529" y="1057"/>
                  </a:lnTo>
                  <a:lnTo>
                    <a:pt x="769" y="1201"/>
                  </a:lnTo>
                  <a:lnTo>
                    <a:pt x="1058" y="1297"/>
                  </a:lnTo>
                  <a:lnTo>
                    <a:pt x="1346" y="1345"/>
                  </a:lnTo>
                  <a:lnTo>
                    <a:pt x="1922" y="1345"/>
                  </a:lnTo>
                  <a:lnTo>
                    <a:pt x="2210" y="1297"/>
                  </a:lnTo>
                  <a:lnTo>
                    <a:pt x="2498" y="1201"/>
                  </a:lnTo>
                  <a:lnTo>
                    <a:pt x="2738" y="1105"/>
                  </a:lnTo>
                  <a:lnTo>
                    <a:pt x="2979" y="961"/>
                  </a:lnTo>
                  <a:lnTo>
                    <a:pt x="3219" y="817"/>
                  </a:lnTo>
                  <a:lnTo>
                    <a:pt x="3411" y="576"/>
                  </a:lnTo>
                  <a:lnTo>
                    <a:pt x="3507" y="336"/>
                  </a:lnTo>
                  <a:lnTo>
                    <a:pt x="3603" y="48"/>
                  </a:lnTo>
                  <a:lnTo>
                    <a:pt x="355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9" name="Google Shape;5279;p76"/>
            <p:cNvSpPr/>
            <p:nvPr/>
          </p:nvSpPr>
          <p:spPr>
            <a:xfrm>
              <a:off x="804800" y="1080550"/>
              <a:ext cx="12050" cy="12025"/>
            </a:xfrm>
            <a:custGeom>
              <a:avLst/>
              <a:gdLst/>
              <a:ahLst/>
              <a:cxnLst/>
              <a:rect l="l" t="t" r="r" b="b"/>
              <a:pathLst>
                <a:path w="482" h="481" extrusionOk="0">
                  <a:moveTo>
                    <a:pt x="145" y="0"/>
                  </a:moveTo>
                  <a:lnTo>
                    <a:pt x="49" y="144"/>
                  </a:lnTo>
                  <a:lnTo>
                    <a:pt x="1" y="288"/>
                  </a:lnTo>
                  <a:lnTo>
                    <a:pt x="49" y="432"/>
                  </a:lnTo>
                  <a:lnTo>
                    <a:pt x="49" y="480"/>
                  </a:lnTo>
                  <a:lnTo>
                    <a:pt x="97" y="480"/>
                  </a:lnTo>
                  <a:lnTo>
                    <a:pt x="145" y="384"/>
                  </a:lnTo>
                  <a:lnTo>
                    <a:pt x="145" y="336"/>
                  </a:lnTo>
                  <a:lnTo>
                    <a:pt x="145" y="288"/>
                  </a:lnTo>
                  <a:lnTo>
                    <a:pt x="145" y="240"/>
                  </a:lnTo>
                  <a:lnTo>
                    <a:pt x="193" y="240"/>
                  </a:lnTo>
                  <a:lnTo>
                    <a:pt x="193" y="192"/>
                  </a:lnTo>
                  <a:lnTo>
                    <a:pt x="241" y="192"/>
                  </a:lnTo>
                  <a:lnTo>
                    <a:pt x="241" y="144"/>
                  </a:lnTo>
                  <a:lnTo>
                    <a:pt x="481" y="144"/>
                  </a:lnTo>
                  <a:lnTo>
                    <a:pt x="481" y="96"/>
                  </a:lnTo>
                  <a:lnTo>
                    <a:pt x="433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0" name="Google Shape;5280;p76"/>
            <p:cNvSpPr/>
            <p:nvPr/>
          </p:nvSpPr>
          <p:spPr>
            <a:xfrm>
              <a:off x="886450" y="1073350"/>
              <a:ext cx="16825" cy="8425"/>
            </a:xfrm>
            <a:custGeom>
              <a:avLst/>
              <a:gdLst/>
              <a:ahLst/>
              <a:cxnLst/>
              <a:rect l="l" t="t" r="r" b="b"/>
              <a:pathLst>
                <a:path w="673" h="337" extrusionOk="0">
                  <a:moveTo>
                    <a:pt x="193" y="0"/>
                  </a:moveTo>
                  <a:lnTo>
                    <a:pt x="1" y="144"/>
                  </a:lnTo>
                  <a:lnTo>
                    <a:pt x="1" y="192"/>
                  </a:lnTo>
                  <a:lnTo>
                    <a:pt x="49" y="240"/>
                  </a:lnTo>
                  <a:lnTo>
                    <a:pt x="145" y="240"/>
                  </a:lnTo>
                  <a:lnTo>
                    <a:pt x="241" y="144"/>
                  </a:lnTo>
                  <a:lnTo>
                    <a:pt x="385" y="144"/>
                  </a:lnTo>
                  <a:lnTo>
                    <a:pt x="433" y="192"/>
                  </a:lnTo>
                  <a:lnTo>
                    <a:pt x="481" y="192"/>
                  </a:lnTo>
                  <a:lnTo>
                    <a:pt x="481" y="240"/>
                  </a:lnTo>
                  <a:lnTo>
                    <a:pt x="481" y="288"/>
                  </a:lnTo>
                  <a:lnTo>
                    <a:pt x="529" y="288"/>
                  </a:lnTo>
                  <a:lnTo>
                    <a:pt x="577" y="336"/>
                  </a:lnTo>
                  <a:lnTo>
                    <a:pt x="625" y="336"/>
                  </a:lnTo>
                  <a:lnTo>
                    <a:pt x="673" y="288"/>
                  </a:lnTo>
                  <a:lnTo>
                    <a:pt x="673" y="192"/>
                  </a:lnTo>
                  <a:lnTo>
                    <a:pt x="529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1" name="Google Shape;5281;p76"/>
            <p:cNvSpPr/>
            <p:nvPr/>
          </p:nvSpPr>
          <p:spPr>
            <a:xfrm>
              <a:off x="562275" y="1043325"/>
              <a:ext cx="135700" cy="147700"/>
            </a:xfrm>
            <a:custGeom>
              <a:avLst/>
              <a:gdLst/>
              <a:ahLst/>
              <a:cxnLst/>
              <a:rect l="l" t="t" r="r" b="b"/>
              <a:pathLst>
                <a:path w="5428" h="5908" extrusionOk="0">
                  <a:moveTo>
                    <a:pt x="2594" y="0"/>
                  </a:moveTo>
                  <a:lnTo>
                    <a:pt x="2306" y="48"/>
                  </a:lnTo>
                  <a:lnTo>
                    <a:pt x="2066" y="96"/>
                  </a:lnTo>
                  <a:lnTo>
                    <a:pt x="1778" y="145"/>
                  </a:lnTo>
                  <a:lnTo>
                    <a:pt x="1538" y="289"/>
                  </a:lnTo>
                  <a:lnTo>
                    <a:pt x="1297" y="385"/>
                  </a:lnTo>
                  <a:lnTo>
                    <a:pt x="1057" y="529"/>
                  </a:lnTo>
                  <a:lnTo>
                    <a:pt x="673" y="913"/>
                  </a:lnTo>
                  <a:lnTo>
                    <a:pt x="385" y="1345"/>
                  </a:lnTo>
                  <a:lnTo>
                    <a:pt x="145" y="1873"/>
                  </a:lnTo>
                  <a:lnTo>
                    <a:pt x="1" y="2402"/>
                  </a:lnTo>
                  <a:lnTo>
                    <a:pt x="1" y="2978"/>
                  </a:lnTo>
                  <a:lnTo>
                    <a:pt x="49" y="3602"/>
                  </a:lnTo>
                  <a:lnTo>
                    <a:pt x="241" y="4131"/>
                  </a:lnTo>
                  <a:lnTo>
                    <a:pt x="529" y="4659"/>
                  </a:lnTo>
                  <a:lnTo>
                    <a:pt x="913" y="5091"/>
                  </a:lnTo>
                  <a:lnTo>
                    <a:pt x="1297" y="5427"/>
                  </a:lnTo>
                  <a:lnTo>
                    <a:pt x="1778" y="5715"/>
                  </a:lnTo>
                  <a:lnTo>
                    <a:pt x="2306" y="5860"/>
                  </a:lnTo>
                  <a:lnTo>
                    <a:pt x="2546" y="5908"/>
                  </a:lnTo>
                  <a:lnTo>
                    <a:pt x="3122" y="5908"/>
                  </a:lnTo>
                  <a:lnTo>
                    <a:pt x="3363" y="5860"/>
                  </a:lnTo>
                  <a:lnTo>
                    <a:pt x="3651" y="5763"/>
                  </a:lnTo>
                  <a:lnTo>
                    <a:pt x="3891" y="5667"/>
                  </a:lnTo>
                  <a:lnTo>
                    <a:pt x="4131" y="5523"/>
                  </a:lnTo>
                  <a:lnTo>
                    <a:pt x="4371" y="5379"/>
                  </a:lnTo>
                  <a:lnTo>
                    <a:pt x="4755" y="5043"/>
                  </a:lnTo>
                  <a:lnTo>
                    <a:pt x="5043" y="4563"/>
                  </a:lnTo>
                  <a:lnTo>
                    <a:pt x="5284" y="4083"/>
                  </a:lnTo>
                  <a:lnTo>
                    <a:pt x="5428" y="3506"/>
                  </a:lnTo>
                  <a:lnTo>
                    <a:pt x="5428" y="2930"/>
                  </a:lnTo>
                  <a:lnTo>
                    <a:pt x="5380" y="2354"/>
                  </a:lnTo>
                  <a:lnTo>
                    <a:pt x="5188" y="1777"/>
                  </a:lnTo>
                  <a:lnTo>
                    <a:pt x="4899" y="1297"/>
                  </a:lnTo>
                  <a:lnTo>
                    <a:pt x="4515" y="865"/>
                  </a:lnTo>
                  <a:lnTo>
                    <a:pt x="4131" y="481"/>
                  </a:lnTo>
                  <a:lnTo>
                    <a:pt x="3651" y="241"/>
                  </a:lnTo>
                  <a:lnTo>
                    <a:pt x="3122" y="48"/>
                  </a:lnTo>
                  <a:lnTo>
                    <a:pt x="2882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2" name="Google Shape;5282;p76"/>
            <p:cNvSpPr/>
            <p:nvPr/>
          </p:nvSpPr>
          <p:spPr>
            <a:xfrm>
              <a:off x="562275" y="1043325"/>
              <a:ext cx="135700" cy="147700"/>
            </a:xfrm>
            <a:custGeom>
              <a:avLst/>
              <a:gdLst/>
              <a:ahLst/>
              <a:cxnLst/>
              <a:rect l="l" t="t" r="r" b="b"/>
              <a:pathLst>
                <a:path w="5428" h="5908" fill="none" extrusionOk="0">
                  <a:moveTo>
                    <a:pt x="5380" y="2354"/>
                  </a:moveTo>
                  <a:lnTo>
                    <a:pt x="5380" y="2354"/>
                  </a:lnTo>
                  <a:lnTo>
                    <a:pt x="5428" y="2930"/>
                  </a:lnTo>
                  <a:lnTo>
                    <a:pt x="5428" y="3506"/>
                  </a:lnTo>
                  <a:lnTo>
                    <a:pt x="5284" y="4083"/>
                  </a:lnTo>
                  <a:lnTo>
                    <a:pt x="5043" y="4563"/>
                  </a:lnTo>
                  <a:lnTo>
                    <a:pt x="4755" y="5043"/>
                  </a:lnTo>
                  <a:lnTo>
                    <a:pt x="4371" y="5379"/>
                  </a:lnTo>
                  <a:lnTo>
                    <a:pt x="4131" y="5523"/>
                  </a:lnTo>
                  <a:lnTo>
                    <a:pt x="3891" y="5667"/>
                  </a:lnTo>
                  <a:lnTo>
                    <a:pt x="3651" y="5763"/>
                  </a:lnTo>
                  <a:lnTo>
                    <a:pt x="3363" y="5860"/>
                  </a:lnTo>
                  <a:lnTo>
                    <a:pt x="3363" y="5860"/>
                  </a:lnTo>
                  <a:lnTo>
                    <a:pt x="3122" y="5908"/>
                  </a:lnTo>
                  <a:lnTo>
                    <a:pt x="2834" y="5908"/>
                  </a:lnTo>
                  <a:lnTo>
                    <a:pt x="2546" y="5908"/>
                  </a:lnTo>
                  <a:lnTo>
                    <a:pt x="2306" y="5860"/>
                  </a:lnTo>
                  <a:lnTo>
                    <a:pt x="1778" y="5715"/>
                  </a:lnTo>
                  <a:lnTo>
                    <a:pt x="1297" y="5427"/>
                  </a:lnTo>
                  <a:lnTo>
                    <a:pt x="913" y="5091"/>
                  </a:lnTo>
                  <a:lnTo>
                    <a:pt x="529" y="4659"/>
                  </a:lnTo>
                  <a:lnTo>
                    <a:pt x="241" y="4131"/>
                  </a:lnTo>
                  <a:lnTo>
                    <a:pt x="49" y="3602"/>
                  </a:lnTo>
                  <a:lnTo>
                    <a:pt x="49" y="3602"/>
                  </a:lnTo>
                  <a:lnTo>
                    <a:pt x="1" y="2978"/>
                  </a:lnTo>
                  <a:lnTo>
                    <a:pt x="1" y="2402"/>
                  </a:lnTo>
                  <a:lnTo>
                    <a:pt x="145" y="1873"/>
                  </a:lnTo>
                  <a:lnTo>
                    <a:pt x="385" y="1345"/>
                  </a:lnTo>
                  <a:lnTo>
                    <a:pt x="673" y="913"/>
                  </a:lnTo>
                  <a:lnTo>
                    <a:pt x="1057" y="529"/>
                  </a:lnTo>
                  <a:lnTo>
                    <a:pt x="1297" y="385"/>
                  </a:lnTo>
                  <a:lnTo>
                    <a:pt x="1538" y="289"/>
                  </a:lnTo>
                  <a:lnTo>
                    <a:pt x="1778" y="145"/>
                  </a:lnTo>
                  <a:lnTo>
                    <a:pt x="2066" y="96"/>
                  </a:lnTo>
                  <a:lnTo>
                    <a:pt x="2066" y="96"/>
                  </a:lnTo>
                  <a:lnTo>
                    <a:pt x="2306" y="48"/>
                  </a:lnTo>
                  <a:lnTo>
                    <a:pt x="2594" y="0"/>
                  </a:lnTo>
                  <a:lnTo>
                    <a:pt x="2882" y="48"/>
                  </a:lnTo>
                  <a:lnTo>
                    <a:pt x="3122" y="48"/>
                  </a:lnTo>
                  <a:lnTo>
                    <a:pt x="3651" y="241"/>
                  </a:lnTo>
                  <a:lnTo>
                    <a:pt x="4131" y="481"/>
                  </a:lnTo>
                  <a:lnTo>
                    <a:pt x="4515" y="865"/>
                  </a:lnTo>
                  <a:lnTo>
                    <a:pt x="4899" y="1297"/>
                  </a:lnTo>
                  <a:lnTo>
                    <a:pt x="5188" y="1777"/>
                  </a:lnTo>
                  <a:lnTo>
                    <a:pt x="5380" y="23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3" name="Google Shape;5283;p76"/>
            <p:cNvSpPr/>
            <p:nvPr/>
          </p:nvSpPr>
          <p:spPr>
            <a:xfrm>
              <a:off x="586300" y="1074550"/>
              <a:ext cx="80450" cy="86450"/>
            </a:xfrm>
            <a:custGeom>
              <a:avLst/>
              <a:gdLst/>
              <a:ahLst/>
              <a:cxnLst/>
              <a:rect l="l" t="t" r="r" b="b"/>
              <a:pathLst>
                <a:path w="3218" h="3458" extrusionOk="0">
                  <a:moveTo>
                    <a:pt x="1585" y="0"/>
                  </a:moveTo>
                  <a:lnTo>
                    <a:pt x="1249" y="48"/>
                  </a:lnTo>
                  <a:lnTo>
                    <a:pt x="913" y="144"/>
                  </a:lnTo>
                  <a:lnTo>
                    <a:pt x="673" y="288"/>
                  </a:lnTo>
                  <a:lnTo>
                    <a:pt x="433" y="528"/>
                  </a:lnTo>
                  <a:lnTo>
                    <a:pt x="240" y="769"/>
                  </a:lnTo>
                  <a:lnTo>
                    <a:pt x="96" y="1057"/>
                  </a:lnTo>
                  <a:lnTo>
                    <a:pt x="48" y="1393"/>
                  </a:lnTo>
                  <a:lnTo>
                    <a:pt x="0" y="1729"/>
                  </a:lnTo>
                  <a:lnTo>
                    <a:pt x="48" y="2113"/>
                  </a:lnTo>
                  <a:lnTo>
                    <a:pt x="144" y="2401"/>
                  </a:lnTo>
                  <a:lnTo>
                    <a:pt x="288" y="2641"/>
                  </a:lnTo>
                  <a:lnTo>
                    <a:pt x="481" y="2882"/>
                  </a:lnTo>
                  <a:lnTo>
                    <a:pt x="673" y="3074"/>
                  </a:lnTo>
                  <a:lnTo>
                    <a:pt x="913" y="3266"/>
                  </a:lnTo>
                  <a:lnTo>
                    <a:pt x="1153" y="3362"/>
                  </a:lnTo>
                  <a:lnTo>
                    <a:pt x="1393" y="3458"/>
                  </a:lnTo>
                  <a:lnTo>
                    <a:pt x="1681" y="3458"/>
                  </a:lnTo>
                  <a:lnTo>
                    <a:pt x="2017" y="3410"/>
                  </a:lnTo>
                  <a:lnTo>
                    <a:pt x="2306" y="3314"/>
                  </a:lnTo>
                  <a:lnTo>
                    <a:pt x="2594" y="3170"/>
                  </a:lnTo>
                  <a:lnTo>
                    <a:pt x="2834" y="2930"/>
                  </a:lnTo>
                  <a:lnTo>
                    <a:pt x="3026" y="2690"/>
                  </a:lnTo>
                  <a:lnTo>
                    <a:pt x="3122" y="2401"/>
                  </a:lnTo>
                  <a:lnTo>
                    <a:pt x="3218" y="2065"/>
                  </a:lnTo>
                  <a:lnTo>
                    <a:pt x="3218" y="1729"/>
                  </a:lnTo>
                  <a:lnTo>
                    <a:pt x="3170" y="1345"/>
                  </a:lnTo>
                  <a:lnTo>
                    <a:pt x="3074" y="1057"/>
                  </a:lnTo>
                  <a:lnTo>
                    <a:pt x="2978" y="817"/>
                  </a:lnTo>
                  <a:lnTo>
                    <a:pt x="2786" y="576"/>
                  </a:lnTo>
                  <a:lnTo>
                    <a:pt x="2594" y="384"/>
                  </a:lnTo>
                  <a:lnTo>
                    <a:pt x="2354" y="192"/>
                  </a:lnTo>
                  <a:lnTo>
                    <a:pt x="2113" y="96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4" name="Google Shape;5284;p76"/>
            <p:cNvSpPr/>
            <p:nvPr/>
          </p:nvSpPr>
          <p:spPr>
            <a:xfrm>
              <a:off x="586300" y="1074550"/>
              <a:ext cx="80450" cy="86450"/>
            </a:xfrm>
            <a:custGeom>
              <a:avLst/>
              <a:gdLst/>
              <a:ahLst/>
              <a:cxnLst/>
              <a:rect l="l" t="t" r="r" b="b"/>
              <a:pathLst>
                <a:path w="3218" h="3458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249" y="48"/>
                  </a:lnTo>
                  <a:lnTo>
                    <a:pt x="1249" y="48"/>
                  </a:lnTo>
                  <a:lnTo>
                    <a:pt x="913" y="144"/>
                  </a:lnTo>
                  <a:lnTo>
                    <a:pt x="673" y="288"/>
                  </a:lnTo>
                  <a:lnTo>
                    <a:pt x="433" y="528"/>
                  </a:lnTo>
                  <a:lnTo>
                    <a:pt x="240" y="769"/>
                  </a:lnTo>
                  <a:lnTo>
                    <a:pt x="96" y="1057"/>
                  </a:lnTo>
                  <a:lnTo>
                    <a:pt x="48" y="1393"/>
                  </a:lnTo>
                  <a:lnTo>
                    <a:pt x="0" y="1729"/>
                  </a:lnTo>
                  <a:lnTo>
                    <a:pt x="48" y="2113"/>
                  </a:lnTo>
                  <a:lnTo>
                    <a:pt x="48" y="2113"/>
                  </a:lnTo>
                  <a:lnTo>
                    <a:pt x="144" y="2401"/>
                  </a:lnTo>
                  <a:lnTo>
                    <a:pt x="288" y="2641"/>
                  </a:lnTo>
                  <a:lnTo>
                    <a:pt x="481" y="2882"/>
                  </a:lnTo>
                  <a:lnTo>
                    <a:pt x="673" y="3074"/>
                  </a:lnTo>
                  <a:lnTo>
                    <a:pt x="913" y="3266"/>
                  </a:lnTo>
                  <a:lnTo>
                    <a:pt x="1153" y="3362"/>
                  </a:lnTo>
                  <a:lnTo>
                    <a:pt x="1393" y="3458"/>
                  </a:lnTo>
                  <a:lnTo>
                    <a:pt x="1681" y="3458"/>
                  </a:lnTo>
                  <a:lnTo>
                    <a:pt x="1681" y="3458"/>
                  </a:lnTo>
                  <a:lnTo>
                    <a:pt x="2017" y="3410"/>
                  </a:lnTo>
                  <a:lnTo>
                    <a:pt x="2017" y="3410"/>
                  </a:lnTo>
                  <a:lnTo>
                    <a:pt x="2306" y="3314"/>
                  </a:lnTo>
                  <a:lnTo>
                    <a:pt x="2594" y="3170"/>
                  </a:lnTo>
                  <a:lnTo>
                    <a:pt x="2834" y="2930"/>
                  </a:lnTo>
                  <a:lnTo>
                    <a:pt x="3026" y="2690"/>
                  </a:lnTo>
                  <a:lnTo>
                    <a:pt x="3122" y="2401"/>
                  </a:lnTo>
                  <a:lnTo>
                    <a:pt x="3218" y="2065"/>
                  </a:lnTo>
                  <a:lnTo>
                    <a:pt x="3218" y="1729"/>
                  </a:lnTo>
                  <a:lnTo>
                    <a:pt x="3170" y="1345"/>
                  </a:lnTo>
                  <a:lnTo>
                    <a:pt x="3170" y="1345"/>
                  </a:lnTo>
                  <a:lnTo>
                    <a:pt x="3074" y="1057"/>
                  </a:lnTo>
                  <a:lnTo>
                    <a:pt x="2978" y="817"/>
                  </a:lnTo>
                  <a:lnTo>
                    <a:pt x="2786" y="576"/>
                  </a:lnTo>
                  <a:lnTo>
                    <a:pt x="2594" y="384"/>
                  </a:lnTo>
                  <a:lnTo>
                    <a:pt x="2354" y="192"/>
                  </a:lnTo>
                  <a:lnTo>
                    <a:pt x="2113" y="96"/>
                  </a:lnTo>
                  <a:lnTo>
                    <a:pt x="1825" y="0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5" name="Google Shape;5285;p76"/>
            <p:cNvSpPr/>
            <p:nvPr/>
          </p:nvSpPr>
          <p:spPr>
            <a:xfrm>
              <a:off x="574300" y="1091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6" name="Google Shape;5286;p76"/>
            <p:cNvSpPr/>
            <p:nvPr/>
          </p:nvSpPr>
          <p:spPr>
            <a:xfrm>
              <a:off x="564675" y="1081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7" name="Google Shape;5287;p76"/>
            <p:cNvSpPr/>
            <p:nvPr/>
          </p:nvSpPr>
          <p:spPr>
            <a:xfrm>
              <a:off x="689550" y="1110550"/>
              <a:ext cx="75675" cy="62475"/>
            </a:xfrm>
            <a:custGeom>
              <a:avLst/>
              <a:gdLst/>
              <a:ahLst/>
              <a:cxnLst/>
              <a:rect l="l" t="t" r="r" b="b"/>
              <a:pathLst>
                <a:path w="3027" h="2499" extrusionOk="0">
                  <a:moveTo>
                    <a:pt x="1057" y="1"/>
                  </a:moveTo>
                  <a:lnTo>
                    <a:pt x="769" y="49"/>
                  </a:lnTo>
                  <a:lnTo>
                    <a:pt x="577" y="145"/>
                  </a:lnTo>
                  <a:lnTo>
                    <a:pt x="337" y="241"/>
                  </a:lnTo>
                  <a:lnTo>
                    <a:pt x="337" y="673"/>
                  </a:lnTo>
                  <a:lnTo>
                    <a:pt x="289" y="1057"/>
                  </a:lnTo>
                  <a:lnTo>
                    <a:pt x="193" y="1442"/>
                  </a:lnTo>
                  <a:lnTo>
                    <a:pt x="0" y="1826"/>
                  </a:lnTo>
                  <a:lnTo>
                    <a:pt x="241" y="2066"/>
                  </a:lnTo>
                  <a:lnTo>
                    <a:pt x="529" y="2258"/>
                  </a:lnTo>
                  <a:lnTo>
                    <a:pt x="865" y="2402"/>
                  </a:lnTo>
                  <a:lnTo>
                    <a:pt x="1249" y="2450"/>
                  </a:lnTo>
                  <a:lnTo>
                    <a:pt x="1489" y="2498"/>
                  </a:lnTo>
                  <a:lnTo>
                    <a:pt x="1777" y="2450"/>
                  </a:lnTo>
                  <a:lnTo>
                    <a:pt x="2066" y="2402"/>
                  </a:lnTo>
                  <a:lnTo>
                    <a:pt x="2306" y="2306"/>
                  </a:lnTo>
                  <a:lnTo>
                    <a:pt x="2546" y="2162"/>
                  </a:lnTo>
                  <a:lnTo>
                    <a:pt x="2738" y="2018"/>
                  </a:lnTo>
                  <a:lnTo>
                    <a:pt x="2882" y="1826"/>
                  </a:lnTo>
                  <a:lnTo>
                    <a:pt x="2978" y="1634"/>
                  </a:lnTo>
                  <a:lnTo>
                    <a:pt x="3026" y="1394"/>
                  </a:lnTo>
                  <a:lnTo>
                    <a:pt x="3026" y="1153"/>
                  </a:lnTo>
                  <a:lnTo>
                    <a:pt x="2930" y="913"/>
                  </a:lnTo>
                  <a:lnTo>
                    <a:pt x="2786" y="673"/>
                  </a:lnTo>
                  <a:lnTo>
                    <a:pt x="2642" y="481"/>
                  </a:lnTo>
                  <a:lnTo>
                    <a:pt x="2402" y="289"/>
                  </a:lnTo>
                  <a:lnTo>
                    <a:pt x="2162" y="145"/>
                  </a:lnTo>
                  <a:lnTo>
                    <a:pt x="1825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8" name="Google Shape;5288;p76"/>
            <p:cNvSpPr/>
            <p:nvPr/>
          </p:nvSpPr>
          <p:spPr>
            <a:xfrm>
              <a:off x="689550" y="1110550"/>
              <a:ext cx="75675" cy="62475"/>
            </a:xfrm>
            <a:custGeom>
              <a:avLst/>
              <a:gdLst/>
              <a:ahLst/>
              <a:cxnLst/>
              <a:rect l="l" t="t" r="r" b="b"/>
              <a:pathLst>
                <a:path w="3027" h="2499" fill="none" extrusionOk="0">
                  <a:moveTo>
                    <a:pt x="1297" y="1"/>
                  </a:moveTo>
                  <a:lnTo>
                    <a:pt x="1297" y="1"/>
                  </a:lnTo>
                  <a:lnTo>
                    <a:pt x="1057" y="1"/>
                  </a:lnTo>
                  <a:lnTo>
                    <a:pt x="769" y="49"/>
                  </a:lnTo>
                  <a:lnTo>
                    <a:pt x="577" y="145"/>
                  </a:lnTo>
                  <a:lnTo>
                    <a:pt x="337" y="241"/>
                  </a:lnTo>
                  <a:lnTo>
                    <a:pt x="337" y="241"/>
                  </a:lnTo>
                  <a:lnTo>
                    <a:pt x="337" y="673"/>
                  </a:lnTo>
                  <a:lnTo>
                    <a:pt x="289" y="1057"/>
                  </a:lnTo>
                  <a:lnTo>
                    <a:pt x="193" y="1442"/>
                  </a:lnTo>
                  <a:lnTo>
                    <a:pt x="0" y="1826"/>
                  </a:lnTo>
                  <a:lnTo>
                    <a:pt x="0" y="1826"/>
                  </a:lnTo>
                  <a:lnTo>
                    <a:pt x="241" y="2066"/>
                  </a:lnTo>
                  <a:lnTo>
                    <a:pt x="529" y="2258"/>
                  </a:lnTo>
                  <a:lnTo>
                    <a:pt x="865" y="2402"/>
                  </a:lnTo>
                  <a:lnTo>
                    <a:pt x="1249" y="2450"/>
                  </a:lnTo>
                  <a:lnTo>
                    <a:pt x="1249" y="2450"/>
                  </a:lnTo>
                  <a:lnTo>
                    <a:pt x="1489" y="2498"/>
                  </a:lnTo>
                  <a:lnTo>
                    <a:pt x="1489" y="2498"/>
                  </a:lnTo>
                  <a:lnTo>
                    <a:pt x="1777" y="2450"/>
                  </a:lnTo>
                  <a:lnTo>
                    <a:pt x="2066" y="2402"/>
                  </a:lnTo>
                  <a:lnTo>
                    <a:pt x="2306" y="2306"/>
                  </a:lnTo>
                  <a:lnTo>
                    <a:pt x="2546" y="2162"/>
                  </a:lnTo>
                  <a:lnTo>
                    <a:pt x="2738" y="2018"/>
                  </a:lnTo>
                  <a:lnTo>
                    <a:pt x="2882" y="1826"/>
                  </a:lnTo>
                  <a:lnTo>
                    <a:pt x="2978" y="1634"/>
                  </a:lnTo>
                  <a:lnTo>
                    <a:pt x="3026" y="1394"/>
                  </a:lnTo>
                  <a:lnTo>
                    <a:pt x="3026" y="1394"/>
                  </a:lnTo>
                  <a:lnTo>
                    <a:pt x="3026" y="1153"/>
                  </a:lnTo>
                  <a:lnTo>
                    <a:pt x="2930" y="913"/>
                  </a:lnTo>
                  <a:lnTo>
                    <a:pt x="2786" y="673"/>
                  </a:lnTo>
                  <a:lnTo>
                    <a:pt x="2642" y="481"/>
                  </a:lnTo>
                  <a:lnTo>
                    <a:pt x="2402" y="289"/>
                  </a:lnTo>
                  <a:lnTo>
                    <a:pt x="2162" y="145"/>
                  </a:lnTo>
                  <a:lnTo>
                    <a:pt x="1825" y="49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2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9" name="Google Shape;5289;p76"/>
            <p:cNvSpPr/>
            <p:nvPr/>
          </p:nvSpPr>
          <p:spPr>
            <a:xfrm>
              <a:off x="683550" y="1116550"/>
              <a:ext cx="14425" cy="39650"/>
            </a:xfrm>
            <a:custGeom>
              <a:avLst/>
              <a:gdLst/>
              <a:ahLst/>
              <a:cxnLst/>
              <a:rect l="l" t="t" r="r" b="b"/>
              <a:pathLst>
                <a:path w="577" h="1586" extrusionOk="0">
                  <a:moveTo>
                    <a:pt x="577" y="1"/>
                  </a:moveTo>
                  <a:lnTo>
                    <a:pt x="385" y="145"/>
                  </a:lnTo>
                  <a:lnTo>
                    <a:pt x="192" y="337"/>
                  </a:lnTo>
                  <a:lnTo>
                    <a:pt x="48" y="577"/>
                  </a:lnTo>
                  <a:lnTo>
                    <a:pt x="0" y="817"/>
                  </a:lnTo>
                  <a:lnTo>
                    <a:pt x="0" y="1010"/>
                  </a:lnTo>
                  <a:lnTo>
                    <a:pt x="48" y="1202"/>
                  </a:lnTo>
                  <a:lnTo>
                    <a:pt x="144" y="1394"/>
                  </a:lnTo>
                  <a:lnTo>
                    <a:pt x="240" y="1586"/>
                  </a:lnTo>
                  <a:lnTo>
                    <a:pt x="433" y="1202"/>
                  </a:lnTo>
                  <a:lnTo>
                    <a:pt x="529" y="817"/>
                  </a:lnTo>
                  <a:lnTo>
                    <a:pt x="577" y="433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0" name="Google Shape;5290;p76"/>
            <p:cNvSpPr/>
            <p:nvPr/>
          </p:nvSpPr>
          <p:spPr>
            <a:xfrm>
              <a:off x="683550" y="1116550"/>
              <a:ext cx="14425" cy="39650"/>
            </a:xfrm>
            <a:custGeom>
              <a:avLst/>
              <a:gdLst/>
              <a:ahLst/>
              <a:cxnLst/>
              <a:rect l="l" t="t" r="r" b="b"/>
              <a:pathLst>
                <a:path w="577" h="1586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385" y="145"/>
                  </a:lnTo>
                  <a:lnTo>
                    <a:pt x="192" y="337"/>
                  </a:lnTo>
                  <a:lnTo>
                    <a:pt x="48" y="577"/>
                  </a:lnTo>
                  <a:lnTo>
                    <a:pt x="0" y="817"/>
                  </a:lnTo>
                  <a:lnTo>
                    <a:pt x="0" y="817"/>
                  </a:lnTo>
                  <a:lnTo>
                    <a:pt x="0" y="1010"/>
                  </a:lnTo>
                  <a:lnTo>
                    <a:pt x="48" y="1202"/>
                  </a:lnTo>
                  <a:lnTo>
                    <a:pt x="144" y="1394"/>
                  </a:lnTo>
                  <a:lnTo>
                    <a:pt x="240" y="1586"/>
                  </a:lnTo>
                  <a:lnTo>
                    <a:pt x="240" y="1586"/>
                  </a:lnTo>
                  <a:lnTo>
                    <a:pt x="433" y="1202"/>
                  </a:lnTo>
                  <a:lnTo>
                    <a:pt x="529" y="817"/>
                  </a:lnTo>
                  <a:lnTo>
                    <a:pt x="577" y="433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1" name="Google Shape;5291;p76"/>
            <p:cNvSpPr/>
            <p:nvPr/>
          </p:nvSpPr>
          <p:spPr>
            <a:xfrm>
              <a:off x="896050" y="922050"/>
              <a:ext cx="79275" cy="37250"/>
            </a:xfrm>
            <a:custGeom>
              <a:avLst/>
              <a:gdLst/>
              <a:ahLst/>
              <a:cxnLst/>
              <a:rect l="l" t="t" r="r" b="b"/>
              <a:pathLst>
                <a:path w="3171" h="1490" extrusionOk="0">
                  <a:moveTo>
                    <a:pt x="1297" y="1"/>
                  </a:moveTo>
                  <a:lnTo>
                    <a:pt x="1057" y="97"/>
                  </a:lnTo>
                  <a:lnTo>
                    <a:pt x="817" y="145"/>
                  </a:lnTo>
                  <a:lnTo>
                    <a:pt x="577" y="289"/>
                  </a:lnTo>
                  <a:lnTo>
                    <a:pt x="337" y="481"/>
                  </a:lnTo>
                  <a:lnTo>
                    <a:pt x="193" y="673"/>
                  </a:lnTo>
                  <a:lnTo>
                    <a:pt x="49" y="913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97" y="1105"/>
                  </a:lnTo>
                  <a:lnTo>
                    <a:pt x="193" y="1154"/>
                  </a:lnTo>
                  <a:lnTo>
                    <a:pt x="289" y="1105"/>
                  </a:lnTo>
                  <a:lnTo>
                    <a:pt x="289" y="1057"/>
                  </a:lnTo>
                  <a:lnTo>
                    <a:pt x="433" y="865"/>
                  </a:lnTo>
                  <a:lnTo>
                    <a:pt x="577" y="673"/>
                  </a:lnTo>
                  <a:lnTo>
                    <a:pt x="769" y="529"/>
                  </a:lnTo>
                  <a:lnTo>
                    <a:pt x="961" y="433"/>
                  </a:lnTo>
                  <a:lnTo>
                    <a:pt x="1153" y="385"/>
                  </a:lnTo>
                  <a:lnTo>
                    <a:pt x="1297" y="385"/>
                  </a:lnTo>
                  <a:lnTo>
                    <a:pt x="1682" y="433"/>
                  </a:lnTo>
                  <a:lnTo>
                    <a:pt x="2066" y="529"/>
                  </a:lnTo>
                  <a:lnTo>
                    <a:pt x="2402" y="769"/>
                  </a:lnTo>
                  <a:lnTo>
                    <a:pt x="2690" y="1057"/>
                  </a:lnTo>
                  <a:lnTo>
                    <a:pt x="2834" y="1202"/>
                  </a:lnTo>
                  <a:lnTo>
                    <a:pt x="2882" y="1394"/>
                  </a:lnTo>
                  <a:lnTo>
                    <a:pt x="2978" y="1490"/>
                  </a:lnTo>
                  <a:lnTo>
                    <a:pt x="3074" y="1490"/>
                  </a:lnTo>
                  <a:lnTo>
                    <a:pt x="3170" y="1442"/>
                  </a:lnTo>
                  <a:lnTo>
                    <a:pt x="3170" y="1298"/>
                  </a:lnTo>
                  <a:lnTo>
                    <a:pt x="3074" y="1057"/>
                  </a:lnTo>
                  <a:lnTo>
                    <a:pt x="2978" y="865"/>
                  </a:lnTo>
                  <a:lnTo>
                    <a:pt x="2834" y="673"/>
                  </a:lnTo>
                  <a:lnTo>
                    <a:pt x="2642" y="481"/>
                  </a:lnTo>
                  <a:lnTo>
                    <a:pt x="2450" y="337"/>
                  </a:lnTo>
                  <a:lnTo>
                    <a:pt x="2258" y="193"/>
                  </a:lnTo>
                  <a:lnTo>
                    <a:pt x="2018" y="97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2" name="Google Shape;5292;p76"/>
            <p:cNvSpPr/>
            <p:nvPr/>
          </p:nvSpPr>
          <p:spPr>
            <a:xfrm>
              <a:off x="705150" y="936475"/>
              <a:ext cx="76875" cy="39650"/>
            </a:xfrm>
            <a:custGeom>
              <a:avLst/>
              <a:gdLst/>
              <a:ahLst/>
              <a:cxnLst/>
              <a:rect l="l" t="t" r="r" b="b"/>
              <a:pathLst>
                <a:path w="3075" h="1586" extrusionOk="0">
                  <a:moveTo>
                    <a:pt x="1442" y="0"/>
                  </a:moveTo>
                  <a:lnTo>
                    <a:pt x="1249" y="48"/>
                  </a:lnTo>
                  <a:lnTo>
                    <a:pt x="817" y="288"/>
                  </a:lnTo>
                  <a:lnTo>
                    <a:pt x="433" y="577"/>
                  </a:lnTo>
                  <a:lnTo>
                    <a:pt x="289" y="769"/>
                  </a:lnTo>
                  <a:lnTo>
                    <a:pt x="193" y="961"/>
                  </a:lnTo>
                  <a:lnTo>
                    <a:pt x="97" y="1153"/>
                  </a:lnTo>
                  <a:lnTo>
                    <a:pt x="1" y="1393"/>
                  </a:lnTo>
                  <a:lnTo>
                    <a:pt x="49" y="1537"/>
                  </a:lnTo>
                  <a:lnTo>
                    <a:pt x="145" y="1585"/>
                  </a:lnTo>
                  <a:lnTo>
                    <a:pt x="241" y="1585"/>
                  </a:lnTo>
                  <a:lnTo>
                    <a:pt x="289" y="1489"/>
                  </a:lnTo>
                  <a:lnTo>
                    <a:pt x="337" y="1297"/>
                  </a:lnTo>
                  <a:lnTo>
                    <a:pt x="433" y="1153"/>
                  </a:lnTo>
                  <a:lnTo>
                    <a:pt x="673" y="865"/>
                  </a:lnTo>
                  <a:lnTo>
                    <a:pt x="1009" y="625"/>
                  </a:lnTo>
                  <a:lnTo>
                    <a:pt x="1346" y="432"/>
                  </a:lnTo>
                  <a:lnTo>
                    <a:pt x="1682" y="336"/>
                  </a:lnTo>
                  <a:lnTo>
                    <a:pt x="1874" y="288"/>
                  </a:lnTo>
                  <a:lnTo>
                    <a:pt x="2066" y="288"/>
                  </a:lnTo>
                  <a:lnTo>
                    <a:pt x="2306" y="336"/>
                  </a:lnTo>
                  <a:lnTo>
                    <a:pt x="2498" y="432"/>
                  </a:lnTo>
                  <a:lnTo>
                    <a:pt x="2642" y="577"/>
                  </a:lnTo>
                  <a:lnTo>
                    <a:pt x="2786" y="673"/>
                  </a:lnTo>
                  <a:lnTo>
                    <a:pt x="2882" y="721"/>
                  </a:lnTo>
                  <a:lnTo>
                    <a:pt x="2930" y="769"/>
                  </a:lnTo>
                  <a:lnTo>
                    <a:pt x="3026" y="673"/>
                  </a:lnTo>
                  <a:lnTo>
                    <a:pt x="3074" y="577"/>
                  </a:lnTo>
                  <a:lnTo>
                    <a:pt x="3074" y="528"/>
                  </a:lnTo>
                  <a:lnTo>
                    <a:pt x="3026" y="480"/>
                  </a:lnTo>
                  <a:lnTo>
                    <a:pt x="2834" y="288"/>
                  </a:lnTo>
                  <a:lnTo>
                    <a:pt x="2642" y="144"/>
                  </a:lnTo>
                  <a:lnTo>
                    <a:pt x="2402" y="48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3" name="Google Shape;5293;p76"/>
            <p:cNvSpPr/>
            <p:nvPr/>
          </p:nvSpPr>
          <p:spPr>
            <a:xfrm>
              <a:off x="947675" y="1067325"/>
              <a:ext cx="80475" cy="63675"/>
            </a:xfrm>
            <a:custGeom>
              <a:avLst/>
              <a:gdLst/>
              <a:ahLst/>
              <a:cxnLst/>
              <a:rect l="l" t="t" r="r" b="b"/>
              <a:pathLst>
                <a:path w="3219" h="2547" extrusionOk="0">
                  <a:moveTo>
                    <a:pt x="1778" y="1"/>
                  </a:moveTo>
                  <a:lnTo>
                    <a:pt x="1346" y="49"/>
                  </a:lnTo>
                  <a:lnTo>
                    <a:pt x="1057" y="145"/>
                  </a:lnTo>
                  <a:lnTo>
                    <a:pt x="769" y="289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145" y="865"/>
                  </a:lnTo>
                  <a:lnTo>
                    <a:pt x="49" y="1106"/>
                  </a:lnTo>
                  <a:lnTo>
                    <a:pt x="1" y="1346"/>
                  </a:lnTo>
                  <a:lnTo>
                    <a:pt x="1" y="1586"/>
                  </a:lnTo>
                  <a:lnTo>
                    <a:pt x="49" y="1778"/>
                  </a:lnTo>
                  <a:lnTo>
                    <a:pt x="145" y="1970"/>
                  </a:lnTo>
                  <a:lnTo>
                    <a:pt x="289" y="2114"/>
                  </a:lnTo>
                  <a:lnTo>
                    <a:pt x="481" y="2258"/>
                  </a:lnTo>
                  <a:lnTo>
                    <a:pt x="673" y="2402"/>
                  </a:lnTo>
                  <a:lnTo>
                    <a:pt x="913" y="2450"/>
                  </a:lnTo>
                  <a:lnTo>
                    <a:pt x="1154" y="2498"/>
                  </a:lnTo>
                  <a:lnTo>
                    <a:pt x="1442" y="2546"/>
                  </a:lnTo>
                  <a:lnTo>
                    <a:pt x="1826" y="2498"/>
                  </a:lnTo>
                  <a:lnTo>
                    <a:pt x="2162" y="2402"/>
                  </a:lnTo>
                  <a:lnTo>
                    <a:pt x="2450" y="2258"/>
                  </a:lnTo>
                  <a:lnTo>
                    <a:pt x="2690" y="2114"/>
                  </a:lnTo>
                  <a:lnTo>
                    <a:pt x="2882" y="1922"/>
                  </a:lnTo>
                  <a:lnTo>
                    <a:pt x="3075" y="1682"/>
                  </a:lnTo>
                  <a:lnTo>
                    <a:pt x="3171" y="1442"/>
                  </a:lnTo>
                  <a:lnTo>
                    <a:pt x="3219" y="1202"/>
                  </a:lnTo>
                  <a:lnTo>
                    <a:pt x="3219" y="961"/>
                  </a:lnTo>
                  <a:lnTo>
                    <a:pt x="3123" y="769"/>
                  </a:lnTo>
                  <a:lnTo>
                    <a:pt x="3026" y="577"/>
                  </a:lnTo>
                  <a:lnTo>
                    <a:pt x="2882" y="385"/>
                  </a:lnTo>
                  <a:lnTo>
                    <a:pt x="2690" y="289"/>
                  </a:lnTo>
                  <a:lnTo>
                    <a:pt x="2498" y="145"/>
                  </a:lnTo>
                  <a:lnTo>
                    <a:pt x="2258" y="97"/>
                  </a:lnTo>
                  <a:lnTo>
                    <a:pt x="2018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4" name="Google Shape;5294;p76"/>
            <p:cNvSpPr/>
            <p:nvPr/>
          </p:nvSpPr>
          <p:spPr>
            <a:xfrm>
              <a:off x="947675" y="1067325"/>
              <a:ext cx="80475" cy="63675"/>
            </a:xfrm>
            <a:custGeom>
              <a:avLst/>
              <a:gdLst/>
              <a:ahLst/>
              <a:cxnLst/>
              <a:rect l="l" t="t" r="r" b="b"/>
              <a:pathLst>
                <a:path w="3219" h="2547" fill="none" extrusionOk="0">
                  <a:moveTo>
                    <a:pt x="1778" y="1"/>
                  </a:moveTo>
                  <a:lnTo>
                    <a:pt x="1778" y="1"/>
                  </a:lnTo>
                  <a:lnTo>
                    <a:pt x="1346" y="49"/>
                  </a:lnTo>
                  <a:lnTo>
                    <a:pt x="1346" y="49"/>
                  </a:lnTo>
                  <a:lnTo>
                    <a:pt x="1057" y="145"/>
                  </a:lnTo>
                  <a:lnTo>
                    <a:pt x="769" y="289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145" y="865"/>
                  </a:lnTo>
                  <a:lnTo>
                    <a:pt x="49" y="1106"/>
                  </a:lnTo>
                  <a:lnTo>
                    <a:pt x="1" y="1346"/>
                  </a:lnTo>
                  <a:lnTo>
                    <a:pt x="1" y="1586"/>
                  </a:lnTo>
                  <a:lnTo>
                    <a:pt x="1" y="1586"/>
                  </a:lnTo>
                  <a:lnTo>
                    <a:pt x="49" y="1778"/>
                  </a:lnTo>
                  <a:lnTo>
                    <a:pt x="145" y="1970"/>
                  </a:lnTo>
                  <a:lnTo>
                    <a:pt x="289" y="2114"/>
                  </a:lnTo>
                  <a:lnTo>
                    <a:pt x="481" y="2258"/>
                  </a:lnTo>
                  <a:lnTo>
                    <a:pt x="673" y="2402"/>
                  </a:lnTo>
                  <a:lnTo>
                    <a:pt x="913" y="2450"/>
                  </a:lnTo>
                  <a:lnTo>
                    <a:pt x="1154" y="2498"/>
                  </a:lnTo>
                  <a:lnTo>
                    <a:pt x="1442" y="2546"/>
                  </a:lnTo>
                  <a:lnTo>
                    <a:pt x="1442" y="2546"/>
                  </a:lnTo>
                  <a:lnTo>
                    <a:pt x="1826" y="2498"/>
                  </a:lnTo>
                  <a:lnTo>
                    <a:pt x="1826" y="2498"/>
                  </a:lnTo>
                  <a:lnTo>
                    <a:pt x="2162" y="2402"/>
                  </a:lnTo>
                  <a:lnTo>
                    <a:pt x="2450" y="2258"/>
                  </a:lnTo>
                  <a:lnTo>
                    <a:pt x="2690" y="2114"/>
                  </a:lnTo>
                  <a:lnTo>
                    <a:pt x="2882" y="1922"/>
                  </a:lnTo>
                  <a:lnTo>
                    <a:pt x="3075" y="1682"/>
                  </a:lnTo>
                  <a:lnTo>
                    <a:pt x="3171" y="1442"/>
                  </a:lnTo>
                  <a:lnTo>
                    <a:pt x="3219" y="1202"/>
                  </a:lnTo>
                  <a:lnTo>
                    <a:pt x="3219" y="961"/>
                  </a:lnTo>
                  <a:lnTo>
                    <a:pt x="3219" y="961"/>
                  </a:lnTo>
                  <a:lnTo>
                    <a:pt x="3123" y="769"/>
                  </a:lnTo>
                  <a:lnTo>
                    <a:pt x="3026" y="577"/>
                  </a:lnTo>
                  <a:lnTo>
                    <a:pt x="2882" y="385"/>
                  </a:lnTo>
                  <a:lnTo>
                    <a:pt x="2690" y="289"/>
                  </a:lnTo>
                  <a:lnTo>
                    <a:pt x="2498" y="145"/>
                  </a:lnTo>
                  <a:lnTo>
                    <a:pt x="2258" y="97"/>
                  </a:lnTo>
                  <a:lnTo>
                    <a:pt x="2018" y="49"/>
                  </a:lnTo>
                  <a:lnTo>
                    <a:pt x="177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5" name="Google Shape;5295;p76"/>
            <p:cNvSpPr/>
            <p:nvPr/>
          </p:nvSpPr>
          <p:spPr>
            <a:xfrm>
              <a:off x="708750" y="988100"/>
              <a:ext cx="92475" cy="114075"/>
            </a:xfrm>
            <a:custGeom>
              <a:avLst/>
              <a:gdLst/>
              <a:ahLst/>
              <a:cxnLst/>
              <a:rect l="l" t="t" r="r" b="b"/>
              <a:pathLst>
                <a:path w="3699" h="4563" extrusionOk="0">
                  <a:moveTo>
                    <a:pt x="1634" y="0"/>
                  </a:moveTo>
                  <a:lnTo>
                    <a:pt x="1250" y="48"/>
                  </a:lnTo>
                  <a:lnTo>
                    <a:pt x="913" y="192"/>
                  </a:lnTo>
                  <a:lnTo>
                    <a:pt x="625" y="384"/>
                  </a:lnTo>
                  <a:lnTo>
                    <a:pt x="385" y="625"/>
                  </a:lnTo>
                  <a:lnTo>
                    <a:pt x="193" y="913"/>
                  </a:lnTo>
                  <a:lnTo>
                    <a:pt x="49" y="1249"/>
                  </a:lnTo>
                  <a:lnTo>
                    <a:pt x="1" y="1585"/>
                  </a:lnTo>
                  <a:lnTo>
                    <a:pt x="1" y="1969"/>
                  </a:lnTo>
                  <a:lnTo>
                    <a:pt x="49" y="2930"/>
                  </a:lnTo>
                  <a:lnTo>
                    <a:pt x="145" y="3314"/>
                  </a:lnTo>
                  <a:lnTo>
                    <a:pt x="289" y="3650"/>
                  </a:lnTo>
                  <a:lnTo>
                    <a:pt x="481" y="3938"/>
                  </a:lnTo>
                  <a:lnTo>
                    <a:pt x="721" y="4178"/>
                  </a:lnTo>
                  <a:lnTo>
                    <a:pt x="1009" y="4371"/>
                  </a:lnTo>
                  <a:lnTo>
                    <a:pt x="1346" y="4515"/>
                  </a:lnTo>
                  <a:lnTo>
                    <a:pt x="1682" y="4563"/>
                  </a:lnTo>
                  <a:lnTo>
                    <a:pt x="2066" y="4563"/>
                  </a:lnTo>
                  <a:lnTo>
                    <a:pt x="2402" y="4515"/>
                  </a:lnTo>
                  <a:lnTo>
                    <a:pt x="2738" y="4371"/>
                  </a:lnTo>
                  <a:lnTo>
                    <a:pt x="3026" y="4178"/>
                  </a:lnTo>
                  <a:lnTo>
                    <a:pt x="3267" y="3938"/>
                  </a:lnTo>
                  <a:lnTo>
                    <a:pt x="3507" y="3650"/>
                  </a:lnTo>
                  <a:lnTo>
                    <a:pt x="3603" y="3314"/>
                  </a:lnTo>
                  <a:lnTo>
                    <a:pt x="3699" y="2978"/>
                  </a:lnTo>
                  <a:lnTo>
                    <a:pt x="3699" y="2594"/>
                  </a:lnTo>
                  <a:lnTo>
                    <a:pt x="3603" y="1633"/>
                  </a:lnTo>
                  <a:lnTo>
                    <a:pt x="3555" y="1249"/>
                  </a:lnTo>
                  <a:lnTo>
                    <a:pt x="3411" y="961"/>
                  </a:lnTo>
                  <a:lnTo>
                    <a:pt x="3219" y="673"/>
                  </a:lnTo>
                  <a:lnTo>
                    <a:pt x="2930" y="384"/>
                  </a:lnTo>
                  <a:lnTo>
                    <a:pt x="2642" y="192"/>
                  </a:lnTo>
                  <a:lnTo>
                    <a:pt x="2354" y="48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6" name="Google Shape;5296;p76"/>
            <p:cNvSpPr/>
            <p:nvPr/>
          </p:nvSpPr>
          <p:spPr>
            <a:xfrm>
              <a:off x="733975" y="995300"/>
              <a:ext cx="67250" cy="98475"/>
            </a:xfrm>
            <a:custGeom>
              <a:avLst/>
              <a:gdLst/>
              <a:ahLst/>
              <a:cxnLst/>
              <a:rect l="l" t="t" r="r" b="b"/>
              <a:pathLst>
                <a:path w="2690" h="3939" extrusionOk="0">
                  <a:moveTo>
                    <a:pt x="1393" y="0"/>
                  </a:moveTo>
                  <a:lnTo>
                    <a:pt x="1057" y="96"/>
                  </a:lnTo>
                  <a:lnTo>
                    <a:pt x="769" y="241"/>
                  </a:lnTo>
                  <a:lnTo>
                    <a:pt x="529" y="433"/>
                  </a:lnTo>
                  <a:lnTo>
                    <a:pt x="337" y="673"/>
                  </a:lnTo>
                  <a:lnTo>
                    <a:pt x="144" y="1009"/>
                  </a:lnTo>
                  <a:lnTo>
                    <a:pt x="48" y="1345"/>
                  </a:lnTo>
                  <a:lnTo>
                    <a:pt x="0" y="1729"/>
                  </a:lnTo>
                  <a:lnTo>
                    <a:pt x="0" y="2114"/>
                  </a:lnTo>
                  <a:lnTo>
                    <a:pt x="48" y="2546"/>
                  </a:lnTo>
                  <a:lnTo>
                    <a:pt x="193" y="2882"/>
                  </a:lnTo>
                  <a:lnTo>
                    <a:pt x="337" y="3218"/>
                  </a:lnTo>
                  <a:lnTo>
                    <a:pt x="577" y="3458"/>
                  </a:lnTo>
                  <a:lnTo>
                    <a:pt x="865" y="3698"/>
                  </a:lnTo>
                  <a:lnTo>
                    <a:pt x="1153" y="3842"/>
                  </a:lnTo>
                  <a:lnTo>
                    <a:pt x="1441" y="3939"/>
                  </a:lnTo>
                  <a:lnTo>
                    <a:pt x="1777" y="3939"/>
                  </a:lnTo>
                  <a:lnTo>
                    <a:pt x="2017" y="3890"/>
                  </a:lnTo>
                  <a:lnTo>
                    <a:pt x="2306" y="3602"/>
                  </a:lnTo>
                  <a:lnTo>
                    <a:pt x="2546" y="3218"/>
                  </a:lnTo>
                  <a:lnTo>
                    <a:pt x="2642" y="2978"/>
                  </a:lnTo>
                  <a:lnTo>
                    <a:pt x="2690" y="2786"/>
                  </a:lnTo>
                  <a:lnTo>
                    <a:pt x="2690" y="2546"/>
                  </a:lnTo>
                  <a:lnTo>
                    <a:pt x="2690" y="2306"/>
                  </a:lnTo>
                  <a:lnTo>
                    <a:pt x="2594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14" y="289"/>
                  </a:lnTo>
                  <a:lnTo>
                    <a:pt x="1873" y="48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7" name="Google Shape;5297;p76"/>
            <p:cNvSpPr/>
            <p:nvPr/>
          </p:nvSpPr>
          <p:spPr>
            <a:xfrm>
              <a:off x="846825" y="1036125"/>
              <a:ext cx="20450" cy="20425"/>
            </a:xfrm>
            <a:custGeom>
              <a:avLst/>
              <a:gdLst/>
              <a:ahLst/>
              <a:cxnLst/>
              <a:rect l="l" t="t" r="r" b="b"/>
              <a:pathLst>
                <a:path w="818" h="817" extrusionOk="0">
                  <a:moveTo>
                    <a:pt x="673" y="0"/>
                  </a:moveTo>
                  <a:lnTo>
                    <a:pt x="625" y="48"/>
                  </a:lnTo>
                  <a:lnTo>
                    <a:pt x="577" y="96"/>
                  </a:lnTo>
                  <a:lnTo>
                    <a:pt x="529" y="144"/>
                  </a:lnTo>
                  <a:lnTo>
                    <a:pt x="433" y="240"/>
                  </a:lnTo>
                  <a:lnTo>
                    <a:pt x="319" y="411"/>
                  </a:lnTo>
                  <a:lnTo>
                    <a:pt x="319" y="411"/>
                  </a:lnTo>
                  <a:lnTo>
                    <a:pt x="145" y="96"/>
                  </a:lnTo>
                  <a:lnTo>
                    <a:pt x="97" y="48"/>
                  </a:lnTo>
                  <a:lnTo>
                    <a:pt x="1" y="48"/>
                  </a:lnTo>
                  <a:lnTo>
                    <a:pt x="1" y="96"/>
                  </a:lnTo>
                  <a:lnTo>
                    <a:pt x="1" y="192"/>
                  </a:lnTo>
                  <a:lnTo>
                    <a:pt x="241" y="625"/>
                  </a:lnTo>
                  <a:lnTo>
                    <a:pt x="289" y="673"/>
                  </a:lnTo>
                  <a:lnTo>
                    <a:pt x="385" y="625"/>
                  </a:lnTo>
                  <a:lnTo>
                    <a:pt x="529" y="336"/>
                  </a:lnTo>
                  <a:lnTo>
                    <a:pt x="625" y="240"/>
                  </a:lnTo>
                  <a:lnTo>
                    <a:pt x="625" y="433"/>
                  </a:lnTo>
                  <a:lnTo>
                    <a:pt x="625" y="577"/>
                  </a:lnTo>
                  <a:lnTo>
                    <a:pt x="625" y="673"/>
                  </a:lnTo>
                  <a:lnTo>
                    <a:pt x="673" y="769"/>
                  </a:lnTo>
                  <a:lnTo>
                    <a:pt x="721" y="817"/>
                  </a:lnTo>
                  <a:lnTo>
                    <a:pt x="817" y="769"/>
                  </a:lnTo>
                  <a:lnTo>
                    <a:pt x="817" y="673"/>
                  </a:lnTo>
                  <a:lnTo>
                    <a:pt x="817" y="577"/>
                  </a:lnTo>
                  <a:lnTo>
                    <a:pt x="817" y="433"/>
                  </a:lnTo>
                  <a:lnTo>
                    <a:pt x="817" y="240"/>
                  </a:lnTo>
                  <a:lnTo>
                    <a:pt x="769" y="48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8" name="Google Shape;5298;p76"/>
            <p:cNvSpPr/>
            <p:nvPr/>
          </p:nvSpPr>
          <p:spPr>
            <a:xfrm>
              <a:off x="882850" y="964075"/>
              <a:ext cx="93675" cy="114100"/>
            </a:xfrm>
            <a:custGeom>
              <a:avLst/>
              <a:gdLst/>
              <a:ahLst/>
              <a:cxnLst/>
              <a:rect l="l" t="t" r="r" b="b"/>
              <a:pathLst>
                <a:path w="3747" h="4564" extrusionOk="0">
                  <a:moveTo>
                    <a:pt x="1537" y="1"/>
                  </a:moveTo>
                  <a:lnTo>
                    <a:pt x="1153" y="97"/>
                  </a:lnTo>
                  <a:lnTo>
                    <a:pt x="865" y="241"/>
                  </a:lnTo>
                  <a:lnTo>
                    <a:pt x="577" y="433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066"/>
                  </a:lnTo>
                  <a:lnTo>
                    <a:pt x="145" y="3026"/>
                  </a:lnTo>
                  <a:lnTo>
                    <a:pt x="241" y="3363"/>
                  </a:lnTo>
                  <a:lnTo>
                    <a:pt x="385" y="3699"/>
                  </a:lnTo>
                  <a:lnTo>
                    <a:pt x="577" y="3987"/>
                  </a:lnTo>
                  <a:lnTo>
                    <a:pt x="865" y="4227"/>
                  </a:lnTo>
                  <a:lnTo>
                    <a:pt x="1153" y="4371"/>
                  </a:lnTo>
                  <a:lnTo>
                    <a:pt x="1489" y="4515"/>
                  </a:lnTo>
                  <a:lnTo>
                    <a:pt x="1825" y="4563"/>
                  </a:lnTo>
                  <a:lnTo>
                    <a:pt x="2210" y="4563"/>
                  </a:lnTo>
                  <a:lnTo>
                    <a:pt x="2546" y="4467"/>
                  </a:lnTo>
                  <a:lnTo>
                    <a:pt x="2882" y="4323"/>
                  </a:lnTo>
                  <a:lnTo>
                    <a:pt x="3170" y="4083"/>
                  </a:lnTo>
                  <a:lnTo>
                    <a:pt x="3410" y="3843"/>
                  </a:lnTo>
                  <a:lnTo>
                    <a:pt x="3602" y="3555"/>
                  </a:lnTo>
                  <a:lnTo>
                    <a:pt x="3698" y="3218"/>
                  </a:lnTo>
                  <a:lnTo>
                    <a:pt x="3747" y="2834"/>
                  </a:lnTo>
                  <a:lnTo>
                    <a:pt x="3747" y="2498"/>
                  </a:lnTo>
                  <a:lnTo>
                    <a:pt x="3602" y="1538"/>
                  </a:lnTo>
                  <a:lnTo>
                    <a:pt x="3506" y="1153"/>
                  </a:lnTo>
                  <a:lnTo>
                    <a:pt x="3362" y="865"/>
                  </a:lnTo>
                  <a:lnTo>
                    <a:pt x="3122" y="577"/>
                  </a:lnTo>
                  <a:lnTo>
                    <a:pt x="2882" y="337"/>
                  </a:lnTo>
                  <a:lnTo>
                    <a:pt x="2594" y="145"/>
                  </a:lnTo>
                  <a:lnTo>
                    <a:pt x="2258" y="49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9" name="Google Shape;5299;p76"/>
            <p:cNvSpPr/>
            <p:nvPr/>
          </p:nvSpPr>
          <p:spPr>
            <a:xfrm>
              <a:off x="882850" y="964075"/>
              <a:ext cx="93675" cy="114100"/>
            </a:xfrm>
            <a:custGeom>
              <a:avLst/>
              <a:gdLst/>
              <a:ahLst/>
              <a:cxnLst/>
              <a:rect l="l" t="t" r="r" b="b"/>
              <a:pathLst>
                <a:path w="3747" h="4564" fill="none" extrusionOk="0">
                  <a:moveTo>
                    <a:pt x="2210" y="4563"/>
                  </a:moveTo>
                  <a:lnTo>
                    <a:pt x="2210" y="4563"/>
                  </a:lnTo>
                  <a:lnTo>
                    <a:pt x="2210" y="4563"/>
                  </a:lnTo>
                  <a:lnTo>
                    <a:pt x="2546" y="4467"/>
                  </a:lnTo>
                  <a:lnTo>
                    <a:pt x="2882" y="4323"/>
                  </a:lnTo>
                  <a:lnTo>
                    <a:pt x="3170" y="4083"/>
                  </a:lnTo>
                  <a:lnTo>
                    <a:pt x="3410" y="3843"/>
                  </a:lnTo>
                  <a:lnTo>
                    <a:pt x="3602" y="3555"/>
                  </a:lnTo>
                  <a:lnTo>
                    <a:pt x="3698" y="3218"/>
                  </a:lnTo>
                  <a:lnTo>
                    <a:pt x="3747" y="2834"/>
                  </a:lnTo>
                  <a:lnTo>
                    <a:pt x="3747" y="2498"/>
                  </a:lnTo>
                  <a:lnTo>
                    <a:pt x="3602" y="1538"/>
                  </a:lnTo>
                  <a:lnTo>
                    <a:pt x="3602" y="1538"/>
                  </a:lnTo>
                  <a:lnTo>
                    <a:pt x="3506" y="1153"/>
                  </a:lnTo>
                  <a:lnTo>
                    <a:pt x="3362" y="865"/>
                  </a:lnTo>
                  <a:lnTo>
                    <a:pt x="3122" y="577"/>
                  </a:lnTo>
                  <a:lnTo>
                    <a:pt x="2882" y="337"/>
                  </a:lnTo>
                  <a:lnTo>
                    <a:pt x="2594" y="145"/>
                  </a:lnTo>
                  <a:lnTo>
                    <a:pt x="2258" y="49"/>
                  </a:lnTo>
                  <a:lnTo>
                    <a:pt x="1922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153" y="97"/>
                  </a:lnTo>
                  <a:lnTo>
                    <a:pt x="865" y="241"/>
                  </a:lnTo>
                  <a:lnTo>
                    <a:pt x="577" y="433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066"/>
                  </a:lnTo>
                  <a:lnTo>
                    <a:pt x="145" y="3026"/>
                  </a:lnTo>
                  <a:lnTo>
                    <a:pt x="145" y="3026"/>
                  </a:lnTo>
                  <a:lnTo>
                    <a:pt x="241" y="3363"/>
                  </a:lnTo>
                  <a:lnTo>
                    <a:pt x="385" y="3699"/>
                  </a:lnTo>
                  <a:lnTo>
                    <a:pt x="577" y="3987"/>
                  </a:lnTo>
                  <a:lnTo>
                    <a:pt x="865" y="4227"/>
                  </a:lnTo>
                  <a:lnTo>
                    <a:pt x="1153" y="4371"/>
                  </a:lnTo>
                  <a:lnTo>
                    <a:pt x="1489" y="4515"/>
                  </a:lnTo>
                  <a:lnTo>
                    <a:pt x="1825" y="4563"/>
                  </a:lnTo>
                  <a:lnTo>
                    <a:pt x="2210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0" name="Google Shape;5300;p76"/>
            <p:cNvSpPr/>
            <p:nvPr/>
          </p:nvSpPr>
          <p:spPr>
            <a:xfrm>
              <a:off x="882850" y="976100"/>
              <a:ext cx="68450" cy="98475"/>
            </a:xfrm>
            <a:custGeom>
              <a:avLst/>
              <a:gdLst/>
              <a:ahLst/>
              <a:cxnLst/>
              <a:rect l="l" t="t" r="r" b="b"/>
              <a:pathLst>
                <a:path w="2738" h="3939" extrusionOk="0">
                  <a:moveTo>
                    <a:pt x="865" y="0"/>
                  </a:moveTo>
                  <a:lnTo>
                    <a:pt x="625" y="48"/>
                  </a:lnTo>
                  <a:lnTo>
                    <a:pt x="433" y="144"/>
                  </a:lnTo>
                  <a:lnTo>
                    <a:pt x="193" y="432"/>
                  </a:lnTo>
                  <a:lnTo>
                    <a:pt x="49" y="816"/>
                  </a:lnTo>
                  <a:lnTo>
                    <a:pt x="1" y="1201"/>
                  </a:lnTo>
                  <a:lnTo>
                    <a:pt x="1" y="1585"/>
                  </a:lnTo>
                  <a:lnTo>
                    <a:pt x="145" y="2545"/>
                  </a:lnTo>
                  <a:lnTo>
                    <a:pt x="193" y="2785"/>
                  </a:lnTo>
                  <a:lnTo>
                    <a:pt x="241" y="2978"/>
                  </a:lnTo>
                  <a:lnTo>
                    <a:pt x="385" y="3170"/>
                  </a:lnTo>
                  <a:lnTo>
                    <a:pt x="481" y="3362"/>
                  </a:lnTo>
                  <a:lnTo>
                    <a:pt x="817" y="3698"/>
                  </a:lnTo>
                  <a:lnTo>
                    <a:pt x="1201" y="3938"/>
                  </a:lnTo>
                  <a:lnTo>
                    <a:pt x="1441" y="3938"/>
                  </a:lnTo>
                  <a:lnTo>
                    <a:pt x="1729" y="3842"/>
                  </a:lnTo>
                  <a:lnTo>
                    <a:pt x="2018" y="3650"/>
                  </a:lnTo>
                  <a:lnTo>
                    <a:pt x="2258" y="3458"/>
                  </a:lnTo>
                  <a:lnTo>
                    <a:pt x="2450" y="3170"/>
                  </a:lnTo>
                  <a:lnTo>
                    <a:pt x="2594" y="2882"/>
                  </a:lnTo>
                  <a:lnTo>
                    <a:pt x="2690" y="2497"/>
                  </a:lnTo>
                  <a:lnTo>
                    <a:pt x="2738" y="2113"/>
                  </a:lnTo>
                  <a:lnTo>
                    <a:pt x="2738" y="1729"/>
                  </a:lnTo>
                  <a:lnTo>
                    <a:pt x="2642" y="1345"/>
                  </a:lnTo>
                  <a:lnTo>
                    <a:pt x="2498" y="961"/>
                  </a:lnTo>
                  <a:lnTo>
                    <a:pt x="2306" y="672"/>
                  </a:lnTo>
                  <a:lnTo>
                    <a:pt x="2066" y="384"/>
                  </a:lnTo>
                  <a:lnTo>
                    <a:pt x="1777" y="192"/>
                  </a:lnTo>
                  <a:lnTo>
                    <a:pt x="1489" y="48"/>
                  </a:lnTo>
                  <a:lnTo>
                    <a:pt x="115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1" name="Google Shape;5301;p76"/>
            <p:cNvSpPr/>
            <p:nvPr/>
          </p:nvSpPr>
          <p:spPr>
            <a:xfrm>
              <a:off x="453025" y="642325"/>
              <a:ext cx="672375" cy="615925"/>
            </a:xfrm>
            <a:custGeom>
              <a:avLst/>
              <a:gdLst/>
              <a:ahLst/>
              <a:cxnLst/>
              <a:rect l="l" t="t" r="r" b="b"/>
              <a:pathLst>
                <a:path w="26895" h="24637" extrusionOk="0">
                  <a:moveTo>
                    <a:pt x="17386" y="0"/>
                  </a:moveTo>
                  <a:lnTo>
                    <a:pt x="16761" y="96"/>
                  </a:lnTo>
                  <a:lnTo>
                    <a:pt x="16233" y="240"/>
                  </a:lnTo>
                  <a:lnTo>
                    <a:pt x="15705" y="432"/>
                  </a:lnTo>
                  <a:lnTo>
                    <a:pt x="15273" y="624"/>
                  </a:lnTo>
                  <a:lnTo>
                    <a:pt x="14840" y="816"/>
                  </a:lnTo>
                  <a:lnTo>
                    <a:pt x="13688" y="1441"/>
                  </a:lnTo>
                  <a:lnTo>
                    <a:pt x="13255" y="1585"/>
                  </a:lnTo>
                  <a:lnTo>
                    <a:pt x="13063" y="1633"/>
                  </a:lnTo>
                  <a:lnTo>
                    <a:pt x="12919" y="1633"/>
                  </a:lnTo>
                  <a:lnTo>
                    <a:pt x="12439" y="1489"/>
                  </a:lnTo>
                  <a:lnTo>
                    <a:pt x="11719" y="1345"/>
                  </a:lnTo>
                  <a:lnTo>
                    <a:pt x="10854" y="1201"/>
                  </a:lnTo>
                  <a:lnTo>
                    <a:pt x="9894" y="1057"/>
                  </a:lnTo>
                  <a:lnTo>
                    <a:pt x="8933" y="1009"/>
                  </a:lnTo>
                  <a:lnTo>
                    <a:pt x="7588" y="1009"/>
                  </a:lnTo>
                  <a:lnTo>
                    <a:pt x="7252" y="1105"/>
                  </a:lnTo>
                  <a:lnTo>
                    <a:pt x="6916" y="1201"/>
                  </a:lnTo>
                  <a:lnTo>
                    <a:pt x="6628" y="1345"/>
                  </a:lnTo>
                  <a:lnTo>
                    <a:pt x="6436" y="1537"/>
                  </a:lnTo>
                  <a:lnTo>
                    <a:pt x="6196" y="1729"/>
                  </a:lnTo>
                  <a:lnTo>
                    <a:pt x="5812" y="2305"/>
                  </a:lnTo>
                  <a:lnTo>
                    <a:pt x="5475" y="2930"/>
                  </a:lnTo>
                  <a:lnTo>
                    <a:pt x="5187" y="3602"/>
                  </a:lnTo>
                  <a:lnTo>
                    <a:pt x="4947" y="4226"/>
                  </a:lnTo>
                  <a:lnTo>
                    <a:pt x="4755" y="4755"/>
                  </a:lnTo>
                  <a:lnTo>
                    <a:pt x="4611" y="5235"/>
                  </a:lnTo>
                  <a:lnTo>
                    <a:pt x="4323" y="5283"/>
                  </a:lnTo>
                  <a:lnTo>
                    <a:pt x="3602" y="5523"/>
                  </a:lnTo>
                  <a:lnTo>
                    <a:pt x="3218" y="5715"/>
                  </a:lnTo>
                  <a:lnTo>
                    <a:pt x="2786" y="5907"/>
                  </a:lnTo>
                  <a:lnTo>
                    <a:pt x="2498" y="6147"/>
                  </a:lnTo>
                  <a:lnTo>
                    <a:pt x="2354" y="6291"/>
                  </a:lnTo>
                  <a:lnTo>
                    <a:pt x="2258" y="6435"/>
                  </a:lnTo>
                  <a:lnTo>
                    <a:pt x="2162" y="6579"/>
                  </a:lnTo>
                  <a:lnTo>
                    <a:pt x="2114" y="6820"/>
                  </a:lnTo>
                  <a:lnTo>
                    <a:pt x="2066" y="7348"/>
                  </a:lnTo>
                  <a:lnTo>
                    <a:pt x="2018" y="7972"/>
                  </a:lnTo>
                  <a:lnTo>
                    <a:pt x="2066" y="8597"/>
                  </a:lnTo>
                  <a:lnTo>
                    <a:pt x="2114" y="9701"/>
                  </a:lnTo>
                  <a:lnTo>
                    <a:pt x="2210" y="10181"/>
                  </a:lnTo>
                  <a:lnTo>
                    <a:pt x="1777" y="10566"/>
                  </a:lnTo>
                  <a:lnTo>
                    <a:pt x="1393" y="10998"/>
                  </a:lnTo>
                  <a:lnTo>
                    <a:pt x="961" y="11574"/>
                  </a:lnTo>
                  <a:lnTo>
                    <a:pt x="529" y="12198"/>
                  </a:lnTo>
                  <a:lnTo>
                    <a:pt x="337" y="12535"/>
                  </a:lnTo>
                  <a:lnTo>
                    <a:pt x="193" y="12871"/>
                  </a:lnTo>
                  <a:lnTo>
                    <a:pt x="97" y="13207"/>
                  </a:lnTo>
                  <a:lnTo>
                    <a:pt x="1" y="13495"/>
                  </a:lnTo>
                  <a:lnTo>
                    <a:pt x="1" y="13831"/>
                  </a:lnTo>
                  <a:lnTo>
                    <a:pt x="49" y="14167"/>
                  </a:lnTo>
                  <a:lnTo>
                    <a:pt x="193" y="14552"/>
                  </a:lnTo>
                  <a:lnTo>
                    <a:pt x="337" y="14888"/>
                  </a:lnTo>
                  <a:lnTo>
                    <a:pt x="577" y="15272"/>
                  </a:lnTo>
                  <a:lnTo>
                    <a:pt x="769" y="15608"/>
                  </a:lnTo>
                  <a:lnTo>
                    <a:pt x="1297" y="16233"/>
                  </a:lnTo>
                  <a:lnTo>
                    <a:pt x="1777" y="16809"/>
                  </a:lnTo>
                  <a:lnTo>
                    <a:pt x="1922" y="17385"/>
                  </a:lnTo>
                  <a:lnTo>
                    <a:pt x="2066" y="17961"/>
                  </a:lnTo>
                  <a:lnTo>
                    <a:pt x="2258" y="18538"/>
                  </a:lnTo>
                  <a:lnTo>
                    <a:pt x="2498" y="19066"/>
                  </a:lnTo>
                  <a:lnTo>
                    <a:pt x="2738" y="19546"/>
                  </a:lnTo>
                  <a:lnTo>
                    <a:pt x="3026" y="20027"/>
                  </a:lnTo>
                  <a:lnTo>
                    <a:pt x="3362" y="20459"/>
                  </a:lnTo>
                  <a:lnTo>
                    <a:pt x="3650" y="20843"/>
                  </a:lnTo>
                  <a:lnTo>
                    <a:pt x="4035" y="21227"/>
                  </a:lnTo>
                  <a:lnTo>
                    <a:pt x="4371" y="21563"/>
                  </a:lnTo>
                  <a:lnTo>
                    <a:pt x="5139" y="22236"/>
                  </a:lnTo>
                  <a:lnTo>
                    <a:pt x="5908" y="22764"/>
                  </a:lnTo>
                  <a:lnTo>
                    <a:pt x="6724" y="23244"/>
                  </a:lnTo>
                  <a:lnTo>
                    <a:pt x="7492" y="23628"/>
                  </a:lnTo>
                  <a:lnTo>
                    <a:pt x="8261" y="23917"/>
                  </a:lnTo>
                  <a:lnTo>
                    <a:pt x="8933" y="24157"/>
                  </a:lnTo>
                  <a:lnTo>
                    <a:pt x="9558" y="24349"/>
                  </a:lnTo>
                  <a:lnTo>
                    <a:pt x="10470" y="24589"/>
                  </a:lnTo>
                  <a:lnTo>
                    <a:pt x="10806" y="24637"/>
                  </a:lnTo>
                  <a:lnTo>
                    <a:pt x="10806" y="24637"/>
                  </a:lnTo>
                  <a:lnTo>
                    <a:pt x="10374" y="24445"/>
                  </a:lnTo>
                  <a:lnTo>
                    <a:pt x="9990" y="24205"/>
                  </a:lnTo>
                  <a:lnTo>
                    <a:pt x="9317" y="23724"/>
                  </a:lnTo>
                  <a:lnTo>
                    <a:pt x="8789" y="23292"/>
                  </a:lnTo>
                  <a:lnTo>
                    <a:pt x="8405" y="22812"/>
                  </a:lnTo>
                  <a:lnTo>
                    <a:pt x="8117" y="22428"/>
                  </a:lnTo>
                  <a:lnTo>
                    <a:pt x="7925" y="22140"/>
                  </a:lnTo>
                  <a:lnTo>
                    <a:pt x="7781" y="21851"/>
                  </a:lnTo>
                  <a:lnTo>
                    <a:pt x="7444" y="21900"/>
                  </a:lnTo>
                  <a:lnTo>
                    <a:pt x="7060" y="21900"/>
                  </a:lnTo>
                  <a:lnTo>
                    <a:pt x="6580" y="21803"/>
                  </a:lnTo>
                  <a:lnTo>
                    <a:pt x="6100" y="21659"/>
                  </a:lnTo>
                  <a:lnTo>
                    <a:pt x="5812" y="21515"/>
                  </a:lnTo>
                  <a:lnTo>
                    <a:pt x="5571" y="21371"/>
                  </a:lnTo>
                  <a:lnTo>
                    <a:pt x="5331" y="21179"/>
                  </a:lnTo>
                  <a:lnTo>
                    <a:pt x="5139" y="20939"/>
                  </a:lnTo>
                  <a:lnTo>
                    <a:pt x="4899" y="20603"/>
                  </a:lnTo>
                  <a:lnTo>
                    <a:pt x="4755" y="20267"/>
                  </a:lnTo>
                  <a:lnTo>
                    <a:pt x="4563" y="19738"/>
                  </a:lnTo>
                  <a:lnTo>
                    <a:pt x="4467" y="19306"/>
                  </a:lnTo>
                  <a:lnTo>
                    <a:pt x="4419" y="18874"/>
                  </a:lnTo>
                  <a:lnTo>
                    <a:pt x="4419" y="18490"/>
                  </a:lnTo>
                  <a:lnTo>
                    <a:pt x="4467" y="18154"/>
                  </a:lnTo>
                  <a:lnTo>
                    <a:pt x="4563" y="17817"/>
                  </a:lnTo>
                  <a:lnTo>
                    <a:pt x="4707" y="17577"/>
                  </a:lnTo>
                  <a:lnTo>
                    <a:pt x="4899" y="17289"/>
                  </a:lnTo>
                  <a:lnTo>
                    <a:pt x="5091" y="17097"/>
                  </a:lnTo>
                  <a:lnTo>
                    <a:pt x="5331" y="16857"/>
                  </a:lnTo>
                  <a:lnTo>
                    <a:pt x="5764" y="16569"/>
                  </a:lnTo>
                  <a:lnTo>
                    <a:pt x="6244" y="16329"/>
                  </a:lnTo>
                  <a:lnTo>
                    <a:pt x="6628" y="16185"/>
                  </a:lnTo>
                  <a:lnTo>
                    <a:pt x="8261" y="17913"/>
                  </a:lnTo>
                  <a:lnTo>
                    <a:pt x="8405" y="17577"/>
                  </a:lnTo>
                  <a:lnTo>
                    <a:pt x="8501" y="17241"/>
                  </a:lnTo>
                  <a:lnTo>
                    <a:pt x="8501" y="16905"/>
                  </a:lnTo>
                  <a:lnTo>
                    <a:pt x="8501" y="16617"/>
                  </a:lnTo>
                  <a:lnTo>
                    <a:pt x="8405" y="16329"/>
                  </a:lnTo>
                  <a:lnTo>
                    <a:pt x="8309" y="15992"/>
                  </a:lnTo>
                  <a:lnTo>
                    <a:pt x="8021" y="15224"/>
                  </a:lnTo>
                  <a:lnTo>
                    <a:pt x="8501" y="14744"/>
                  </a:lnTo>
                  <a:lnTo>
                    <a:pt x="8933" y="14215"/>
                  </a:lnTo>
                  <a:lnTo>
                    <a:pt x="9510" y="13495"/>
                  </a:lnTo>
                  <a:lnTo>
                    <a:pt x="10086" y="12679"/>
                  </a:lnTo>
                  <a:lnTo>
                    <a:pt x="10614" y="11814"/>
                  </a:lnTo>
                  <a:lnTo>
                    <a:pt x="10806" y="11334"/>
                  </a:lnTo>
                  <a:lnTo>
                    <a:pt x="10998" y="10854"/>
                  </a:lnTo>
                  <a:lnTo>
                    <a:pt x="11142" y="10373"/>
                  </a:lnTo>
                  <a:lnTo>
                    <a:pt x="11238" y="9893"/>
                  </a:lnTo>
                  <a:lnTo>
                    <a:pt x="11767" y="9605"/>
                  </a:lnTo>
                  <a:lnTo>
                    <a:pt x="12343" y="9653"/>
                  </a:lnTo>
                  <a:lnTo>
                    <a:pt x="13015" y="9749"/>
                  </a:lnTo>
                  <a:lnTo>
                    <a:pt x="13688" y="9893"/>
                  </a:lnTo>
                  <a:lnTo>
                    <a:pt x="14024" y="9989"/>
                  </a:lnTo>
                  <a:lnTo>
                    <a:pt x="14360" y="10133"/>
                  </a:lnTo>
                  <a:lnTo>
                    <a:pt x="14216" y="9989"/>
                  </a:lnTo>
                  <a:lnTo>
                    <a:pt x="13928" y="9605"/>
                  </a:lnTo>
                  <a:lnTo>
                    <a:pt x="13832" y="9413"/>
                  </a:lnTo>
                  <a:lnTo>
                    <a:pt x="13784" y="9269"/>
                  </a:lnTo>
                  <a:lnTo>
                    <a:pt x="13784" y="9173"/>
                  </a:lnTo>
                  <a:lnTo>
                    <a:pt x="13832" y="9125"/>
                  </a:lnTo>
                  <a:lnTo>
                    <a:pt x="13880" y="9125"/>
                  </a:lnTo>
                  <a:lnTo>
                    <a:pt x="13976" y="9077"/>
                  </a:lnTo>
                  <a:lnTo>
                    <a:pt x="14264" y="9173"/>
                  </a:lnTo>
                  <a:lnTo>
                    <a:pt x="14552" y="9269"/>
                  </a:lnTo>
                  <a:lnTo>
                    <a:pt x="14840" y="9461"/>
                  </a:lnTo>
                  <a:lnTo>
                    <a:pt x="15128" y="9701"/>
                  </a:lnTo>
                  <a:lnTo>
                    <a:pt x="15609" y="10085"/>
                  </a:lnTo>
                  <a:lnTo>
                    <a:pt x="15801" y="10229"/>
                  </a:lnTo>
                  <a:lnTo>
                    <a:pt x="15945" y="10085"/>
                  </a:lnTo>
                  <a:lnTo>
                    <a:pt x="16377" y="9701"/>
                  </a:lnTo>
                  <a:lnTo>
                    <a:pt x="16713" y="9509"/>
                  </a:lnTo>
                  <a:lnTo>
                    <a:pt x="17097" y="9269"/>
                  </a:lnTo>
                  <a:lnTo>
                    <a:pt x="17578" y="9077"/>
                  </a:lnTo>
                  <a:lnTo>
                    <a:pt x="18154" y="8933"/>
                  </a:lnTo>
                  <a:lnTo>
                    <a:pt x="18682" y="8981"/>
                  </a:lnTo>
                  <a:lnTo>
                    <a:pt x="19163" y="9125"/>
                  </a:lnTo>
                  <a:lnTo>
                    <a:pt x="19643" y="9221"/>
                  </a:lnTo>
                  <a:lnTo>
                    <a:pt x="20075" y="9413"/>
                  </a:lnTo>
                  <a:lnTo>
                    <a:pt x="20507" y="9605"/>
                  </a:lnTo>
                  <a:lnTo>
                    <a:pt x="20891" y="9845"/>
                  </a:lnTo>
                  <a:lnTo>
                    <a:pt x="21276" y="10085"/>
                  </a:lnTo>
                  <a:lnTo>
                    <a:pt x="21612" y="10373"/>
                  </a:lnTo>
                  <a:lnTo>
                    <a:pt x="22236" y="10998"/>
                  </a:lnTo>
                  <a:lnTo>
                    <a:pt x="22764" y="11670"/>
                  </a:lnTo>
                  <a:lnTo>
                    <a:pt x="23245" y="12343"/>
                  </a:lnTo>
                  <a:lnTo>
                    <a:pt x="23629" y="13063"/>
                  </a:lnTo>
                  <a:lnTo>
                    <a:pt x="23965" y="13783"/>
                  </a:lnTo>
                  <a:lnTo>
                    <a:pt x="24205" y="14456"/>
                  </a:lnTo>
                  <a:lnTo>
                    <a:pt x="24397" y="15080"/>
                  </a:lnTo>
                  <a:lnTo>
                    <a:pt x="24541" y="15656"/>
                  </a:lnTo>
                  <a:lnTo>
                    <a:pt x="24733" y="16473"/>
                  </a:lnTo>
                  <a:lnTo>
                    <a:pt x="24782" y="16809"/>
                  </a:lnTo>
                  <a:lnTo>
                    <a:pt x="25070" y="15944"/>
                  </a:lnTo>
                  <a:lnTo>
                    <a:pt x="25262" y="15080"/>
                  </a:lnTo>
                  <a:lnTo>
                    <a:pt x="25406" y="14215"/>
                  </a:lnTo>
                  <a:lnTo>
                    <a:pt x="25502" y="13351"/>
                  </a:lnTo>
                  <a:lnTo>
                    <a:pt x="25934" y="12967"/>
                  </a:lnTo>
                  <a:lnTo>
                    <a:pt x="26318" y="12535"/>
                  </a:lnTo>
                  <a:lnTo>
                    <a:pt x="26462" y="12294"/>
                  </a:lnTo>
                  <a:lnTo>
                    <a:pt x="26606" y="12006"/>
                  </a:lnTo>
                  <a:lnTo>
                    <a:pt x="26655" y="11766"/>
                  </a:lnTo>
                  <a:lnTo>
                    <a:pt x="26655" y="11478"/>
                  </a:lnTo>
                  <a:lnTo>
                    <a:pt x="26558" y="11046"/>
                  </a:lnTo>
                  <a:lnTo>
                    <a:pt x="26414" y="10614"/>
                  </a:lnTo>
                  <a:lnTo>
                    <a:pt x="26078" y="9893"/>
                  </a:lnTo>
                  <a:lnTo>
                    <a:pt x="25790" y="9317"/>
                  </a:lnTo>
                  <a:lnTo>
                    <a:pt x="25742" y="9077"/>
                  </a:lnTo>
                  <a:lnTo>
                    <a:pt x="25694" y="8885"/>
                  </a:lnTo>
                  <a:lnTo>
                    <a:pt x="25838" y="8597"/>
                  </a:lnTo>
                  <a:lnTo>
                    <a:pt x="26030" y="8212"/>
                  </a:lnTo>
                  <a:lnTo>
                    <a:pt x="26270" y="7732"/>
                  </a:lnTo>
                  <a:lnTo>
                    <a:pt x="26558" y="7156"/>
                  </a:lnTo>
                  <a:lnTo>
                    <a:pt x="26751" y="6531"/>
                  </a:lnTo>
                  <a:lnTo>
                    <a:pt x="26847" y="6243"/>
                  </a:lnTo>
                  <a:lnTo>
                    <a:pt x="26895" y="5955"/>
                  </a:lnTo>
                  <a:lnTo>
                    <a:pt x="26895" y="5667"/>
                  </a:lnTo>
                  <a:lnTo>
                    <a:pt x="26895" y="5379"/>
                  </a:lnTo>
                  <a:lnTo>
                    <a:pt x="26799" y="5091"/>
                  </a:lnTo>
                  <a:lnTo>
                    <a:pt x="26703" y="4851"/>
                  </a:lnTo>
                  <a:lnTo>
                    <a:pt x="26510" y="4658"/>
                  </a:lnTo>
                  <a:lnTo>
                    <a:pt x="26318" y="4466"/>
                  </a:lnTo>
                  <a:lnTo>
                    <a:pt x="26078" y="4322"/>
                  </a:lnTo>
                  <a:lnTo>
                    <a:pt x="25838" y="4178"/>
                  </a:lnTo>
                  <a:lnTo>
                    <a:pt x="25310" y="3986"/>
                  </a:lnTo>
                  <a:lnTo>
                    <a:pt x="24782" y="3842"/>
                  </a:lnTo>
                  <a:lnTo>
                    <a:pt x="24301" y="3746"/>
                  </a:lnTo>
                  <a:lnTo>
                    <a:pt x="23869" y="3650"/>
                  </a:lnTo>
                  <a:lnTo>
                    <a:pt x="23677" y="3554"/>
                  </a:lnTo>
                  <a:lnTo>
                    <a:pt x="23533" y="3458"/>
                  </a:lnTo>
                  <a:lnTo>
                    <a:pt x="23437" y="3362"/>
                  </a:lnTo>
                  <a:lnTo>
                    <a:pt x="23389" y="3266"/>
                  </a:lnTo>
                  <a:lnTo>
                    <a:pt x="23293" y="2930"/>
                  </a:lnTo>
                  <a:lnTo>
                    <a:pt x="23005" y="2497"/>
                  </a:lnTo>
                  <a:lnTo>
                    <a:pt x="22668" y="2065"/>
                  </a:lnTo>
                  <a:lnTo>
                    <a:pt x="22188" y="1585"/>
                  </a:lnTo>
                  <a:lnTo>
                    <a:pt x="21612" y="1105"/>
                  </a:lnTo>
                  <a:lnTo>
                    <a:pt x="20988" y="672"/>
                  </a:lnTo>
                  <a:lnTo>
                    <a:pt x="20651" y="480"/>
                  </a:lnTo>
                  <a:lnTo>
                    <a:pt x="20267" y="336"/>
                  </a:lnTo>
                  <a:lnTo>
                    <a:pt x="19883" y="240"/>
                  </a:lnTo>
                  <a:lnTo>
                    <a:pt x="19547" y="144"/>
                  </a:lnTo>
                  <a:lnTo>
                    <a:pt x="1873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2" name="Google Shape;5302;p76"/>
            <p:cNvSpPr/>
            <p:nvPr/>
          </p:nvSpPr>
          <p:spPr>
            <a:xfrm>
              <a:off x="453025" y="642325"/>
              <a:ext cx="672375" cy="615925"/>
            </a:xfrm>
            <a:custGeom>
              <a:avLst/>
              <a:gdLst/>
              <a:ahLst/>
              <a:cxnLst/>
              <a:rect l="l" t="t" r="r" b="b"/>
              <a:pathLst>
                <a:path w="26895" h="24637" fill="none" extrusionOk="0">
                  <a:moveTo>
                    <a:pt x="26655" y="11478"/>
                  </a:moveTo>
                  <a:lnTo>
                    <a:pt x="26655" y="11478"/>
                  </a:lnTo>
                  <a:lnTo>
                    <a:pt x="26558" y="11046"/>
                  </a:lnTo>
                  <a:lnTo>
                    <a:pt x="26414" y="10614"/>
                  </a:lnTo>
                  <a:lnTo>
                    <a:pt x="26078" y="9893"/>
                  </a:lnTo>
                  <a:lnTo>
                    <a:pt x="25790" y="9317"/>
                  </a:lnTo>
                  <a:lnTo>
                    <a:pt x="25742" y="9077"/>
                  </a:lnTo>
                  <a:lnTo>
                    <a:pt x="25694" y="8885"/>
                  </a:lnTo>
                  <a:lnTo>
                    <a:pt x="25694" y="8885"/>
                  </a:lnTo>
                  <a:lnTo>
                    <a:pt x="25838" y="8597"/>
                  </a:lnTo>
                  <a:lnTo>
                    <a:pt x="26030" y="8212"/>
                  </a:lnTo>
                  <a:lnTo>
                    <a:pt x="26270" y="7732"/>
                  </a:lnTo>
                  <a:lnTo>
                    <a:pt x="26558" y="7156"/>
                  </a:lnTo>
                  <a:lnTo>
                    <a:pt x="26751" y="6531"/>
                  </a:lnTo>
                  <a:lnTo>
                    <a:pt x="26847" y="6243"/>
                  </a:lnTo>
                  <a:lnTo>
                    <a:pt x="26895" y="5955"/>
                  </a:lnTo>
                  <a:lnTo>
                    <a:pt x="26895" y="5667"/>
                  </a:lnTo>
                  <a:lnTo>
                    <a:pt x="26895" y="5379"/>
                  </a:lnTo>
                  <a:lnTo>
                    <a:pt x="26799" y="5091"/>
                  </a:lnTo>
                  <a:lnTo>
                    <a:pt x="26703" y="4851"/>
                  </a:lnTo>
                  <a:lnTo>
                    <a:pt x="26703" y="4851"/>
                  </a:lnTo>
                  <a:lnTo>
                    <a:pt x="26510" y="4658"/>
                  </a:lnTo>
                  <a:lnTo>
                    <a:pt x="26318" y="4466"/>
                  </a:lnTo>
                  <a:lnTo>
                    <a:pt x="26078" y="4322"/>
                  </a:lnTo>
                  <a:lnTo>
                    <a:pt x="25838" y="4178"/>
                  </a:lnTo>
                  <a:lnTo>
                    <a:pt x="25310" y="3986"/>
                  </a:lnTo>
                  <a:lnTo>
                    <a:pt x="24782" y="3842"/>
                  </a:lnTo>
                  <a:lnTo>
                    <a:pt x="24301" y="3746"/>
                  </a:lnTo>
                  <a:lnTo>
                    <a:pt x="23869" y="3650"/>
                  </a:lnTo>
                  <a:lnTo>
                    <a:pt x="23677" y="3554"/>
                  </a:lnTo>
                  <a:lnTo>
                    <a:pt x="23533" y="3458"/>
                  </a:lnTo>
                  <a:lnTo>
                    <a:pt x="23437" y="3362"/>
                  </a:lnTo>
                  <a:lnTo>
                    <a:pt x="23389" y="3266"/>
                  </a:lnTo>
                  <a:lnTo>
                    <a:pt x="23389" y="3266"/>
                  </a:lnTo>
                  <a:lnTo>
                    <a:pt x="23293" y="2930"/>
                  </a:lnTo>
                  <a:lnTo>
                    <a:pt x="23005" y="2497"/>
                  </a:lnTo>
                  <a:lnTo>
                    <a:pt x="22668" y="2065"/>
                  </a:lnTo>
                  <a:lnTo>
                    <a:pt x="22188" y="1585"/>
                  </a:lnTo>
                  <a:lnTo>
                    <a:pt x="21612" y="1105"/>
                  </a:lnTo>
                  <a:lnTo>
                    <a:pt x="20988" y="672"/>
                  </a:lnTo>
                  <a:lnTo>
                    <a:pt x="20651" y="480"/>
                  </a:lnTo>
                  <a:lnTo>
                    <a:pt x="20267" y="336"/>
                  </a:lnTo>
                  <a:lnTo>
                    <a:pt x="19883" y="240"/>
                  </a:lnTo>
                  <a:lnTo>
                    <a:pt x="19547" y="144"/>
                  </a:lnTo>
                  <a:lnTo>
                    <a:pt x="19547" y="144"/>
                  </a:lnTo>
                  <a:lnTo>
                    <a:pt x="18730" y="0"/>
                  </a:lnTo>
                  <a:lnTo>
                    <a:pt x="18058" y="0"/>
                  </a:lnTo>
                  <a:lnTo>
                    <a:pt x="17386" y="0"/>
                  </a:lnTo>
                  <a:lnTo>
                    <a:pt x="16761" y="96"/>
                  </a:lnTo>
                  <a:lnTo>
                    <a:pt x="16233" y="240"/>
                  </a:lnTo>
                  <a:lnTo>
                    <a:pt x="15705" y="432"/>
                  </a:lnTo>
                  <a:lnTo>
                    <a:pt x="15273" y="624"/>
                  </a:lnTo>
                  <a:lnTo>
                    <a:pt x="14840" y="816"/>
                  </a:lnTo>
                  <a:lnTo>
                    <a:pt x="14840" y="816"/>
                  </a:lnTo>
                  <a:lnTo>
                    <a:pt x="13688" y="1441"/>
                  </a:lnTo>
                  <a:lnTo>
                    <a:pt x="13255" y="1585"/>
                  </a:lnTo>
                  <a:lnTo>
                    <a:pt x="13063" y="1633"/>
                  </a:lnTo>
                  <a:lnTo>
                    <a:pt x="12919" y="1633"/>
                  </a:lnTo>
                  <a:lnTo>
                    <a:pt x="12919" y="1633"/>
                  </a:lnTo>
                  <a:lnTo>
                    <a:pt x="12439" y="1489"/>
                  </a:lnTo>
                  <a:lnTo>
                    <a:pt x="11719" y="1345"/>
                  </a:lnTo>
                  <a:lnTo>
                    <a:pt x="10854" y="1201"/>
                  </a:lnTo>
                  <a:lnTo>
                    <a:pt x="9894" y="1057"/>
                  </a:lnTo>
                  <a:lnTo>
                    <a:pt x="8933" y="1009"/>
                  </a:lnTo>
                  <a:lnTo>
                    <a:pt x="8021" y="1009"/>
                  </a:lnTo>
                  <a:lnTo>
                    <a:pt x="7588" y="1009"/>
                  </a:lnTo>
                  <a:lnTo>
                    <a:pt x="7252" y="1105"/>
                  </a:lnTo>
                  <a:lnTo>
                    <a:pt x="6916" y="1201"/>
                  </a:lnTo>
                  <a:lnTo>
                    <a:pt x="6628" y="1345"/>
                  </a:lnTo>
                  <a:lnTo>
                    <a:pt x="6628" y="1345"/>
                  </a:lnTo>
                  <a:lnTo>
                    <a:pt x="6436" y="1537"/>
                  </a:lnTo>
                  <a:lnTo>
                    <a:pt x="6196" y="1729"/>
                  </a:lnTo>
                  <a:lnTo>
                    <a:pt x="5812" y="2305"/>
                  </a:lnTo>
                  <a:lnTo>
                    <a:pt x="5475" y="2930"/>
                  </a:lnTo>
                  <a:lnTo>
                    <a:pt x="5187" y="3602"/>
                  </a:lnTo>
                  <a:lnTo>
                    <a:pt x="4947" y="4226"/>
                  </a:lnTo>
                  <a:lnTo>
                    <a:pt x="4755" y="4755"/>
                  </a:lnTo>
                  <a:lnTo>
                    <a:pt x="4611" y="5235"/>
                  </a:lnTo>
                  <a:lnTo>
                    <a:pt x="4611" y="5235"/>
                  </a:lnTo>
                  <a:lnTo>
                    <a:pt x="4323" y="5283"/>
                  </a:lnTo>
                  <a:lnTo>
                    <a:pt x="3602" y="5523"/>
                  </a:lnTo>
                  <a:lnTo>
                    <a:pt x="3218" y="5715"/>
                  </a:lnTo>
                  <a:lnTo>
                    <a:pt x="2786" y="5907"/>
                  </a:lnTo>
                  <a:lnTo>
                    <a:pt x="2498" y="6147"/>
                  </a:lnTo>
                  <a:lnTo>
                    <a:pt x="2354" y="6291"/>
                  </a:lnTo>
                  <a:lnTo>
                    <a:pt x="2258" y="6435"/>
                  </a:lnTo>
                  <a:lnTo>
                    <a:pt x="2258" y="6435"/>
                  </a:lnTo>
                  <a:lnTo>
                    <a:pt x="2162" y="6579"/>
                  </a:lnTo>
                  <a:lnTo>
                    <a:pt x="2114" y="6820"/>
                  </a:lnTo>
                  <a:lnTo>
                    <a:pt x="2066" y="7348"/>
                  </a:lnTo>
                  <a:lnTo>
                    <a:pt x="2018" y="7972"/>
                  </a:lnTo>
                  <a:lnTo>
                    <a:pt x="2066" y="8597"/>
                  </a:lnTo>
                  <a:lnTo>
                    <a:pt x="2114" y="9701"/>
                  </a:lnTo>
                  <a:lnTo>
                    <a:pt x="2210" y="10181"/>
                  </a:lnTo>
                  <a:lnTo>
                    <a:pt x="2210" y="10181"/>
                  </a:lnTo>
                  <a:lnTo>
                    <a:pt x="1777" y="10566"/>
                  </a:lnTo>
                  <a:lnTo>
                    <a:pt x="1393" y="10998"/>
                  </a:lnTo>
                  <a:lnTo>
                    <a:pt x="961" y="11574"/>
                  </a:lnTo>
                  <a:lnTo>
                    <a:pt x="529" y="12198"/>
                  </a:lnTo>
                  <a:lnTo>
                    <a:pt x="337" y="12535"/>
                  </a:lnTo>
                  <a:lnTo>
                    <a:pt x="193" y="12871"/>
                  </a:lnTo>
                  <a:lnTo>
                    <a:pt x="97" y="13207"/>
                  </a:lnTo>
                  <a:lnTo>
                    <a:pt x="1" y="13495"/>
                  </a:lnTo>
                  <a:lnTo>
                    <a:pt x="1" y="13831"/>
                  </a:lnTo>
                  <a:lnTo>
                    <a:pt x="49" y="14167"/>
                  </a:lnTo>
                  <a:lnTo>
                    <a:pt x="49" y="14167"/>
                  </a:lnTo>
                  <a:lnTo>
                    <a:pt x="193" y="14552"/>
                  </a:lnTo>
                  <a:lnTo>
                    <a:pt x="337" y="14888"/>
                  </a:lnTo>
                  <a:lnTo>
                    <a:pt x="577" y="15272"/>
                  </a:lnTo>
                  <a:lnTo>
                    <a:pt x="769" y="15608"/>
                  </a:lnTo>
                  <a:lnTo>
                    <a:pt x="1297" y="16233"/>
                  </a:lnTo>
                  <a:lnTo>
                    <a:pt x="1777" y="16809"/>
                  </a:lnTo>
                  <a:lnTo>
                    <a:pt x="1777" y="16809"/>
                  </a:lnTo>
                  <a:lnTo>
                    <a:pt x="1922" y="17385"/>
                  </a:lnTo>
                  <a:lnTo>
                    <a:pt x="2066" y="17961"/>
                  </a:lnTo>
                  <a:lnTo>
                    <a:pt x="2258" y="18538"/>
                  </a:lnTo>
                  <a:lnTo>
                    <a:pt x="2498" y="19066"/>
                  </a:lnTo>
                  <a:lnTo>
                    <a:pt x="2738" y="19546"/>
                  </a:lnTo>
                  <a:lnTo>
                    <a:pt x="3026" y="20027"/>
                  </a:lnTo>
                  <a:lnTo>
                    <a:pt x="3362" y="20459"/>
                  </a:lnTo>
                  <a:lnTo>
                    <a:pt x="3650" y="20843"/>
                  </a:lnTo>
                  <a:lnTo>
                    <a:pt x="4035" y="21227"/>
                  </a:lnTo>
                  <a:lnTo>
                    <a:pt x="4371" y="21563"/>
                  </a:lnTo>
                  <a:lnTo>
                    <a:pt x="5139" y="22236"/>
                  </a:lnTo>
                  <a:lnTo>
                    <a:pt x="5908" y="22764"/>
                  </a:lnTo>
                  <a:lnTo>
                    <a:pt x="6724" y="23244"/>
                  </a:lnTo>
                  <a:lnTo>
                    <a:pt x="7492" y="23628"/>
                  </a:lnTo>
                  <a:lnTo>
                    <a:pt x="8261" y="23917"/>
                  </a:lnTo>
                  <a:lnTo>
                    <a:pt x="8933" y="24157"/>
                  </a:lnTo>
                  <a:lnTo>
                    <a:pt x="9558" y="24349"/>
                  </a:lnTo>
                  <a:lnTo>
                    <a:pt x="10470" y="24589"/>
                  </a:lnTo>
                  <a:lnTo>
                    <a:pt x="10806" y="24637"/>
                  </a:lnTo>
                  <a:lnTo>
                    <a:pt x="10806" y="24637"/>
                  </a:lnTo>
                  <a:lnTo>
                    <a:pt x="10374" y="24445"/>
                  </a:lnTo>
                  <a:lnTo>
                    <a:pt x="9990" y="24205"/>
                  </a:lnTo>
                  <a:lnTo>
                    <a:pt x="9317" y="23724"/>
                  </a:lnTo>
                  <a:lnTo>
                    <a:pt x="8789" y="23292"/>
                  </a:lnTo>
                  <a:lnTo>
                    <a:pt x="8405" y="22812"/>
                  </a:lnTo>
                  <a:lnTo>
                    <a:pt x="8117" y="22428"/>
                  </a:lnTo>
                  <a:lnTo>
                    <a:pt x="7925" y="22140"/>
                  </a:lnTo>
                  <a:lnTo>
                    <a:pt x="7781" y="21851"/>
                  </a:lnTo>
                  <a:lnTo>
                    <a:pt x="7781" y="21851"/>
                  </a:lnTo>
                  <a:lnTo>
                    <a:pt x="7444" y="21900"/>
                  </a:lnTo>
                  <a:lnTo>
                    <a:pt x="7060" y="21900"/>
                  </a:lnTo>
                  <a:lnTo>
                    <a:pt x="6580" y="21803"/>
                  </a:lnTo>
                  <a:lnTo>
                    <a:pt x="6100" y="21659"/>
                  </a:lnTo>
                  <a:lnTo>
                    <a:pt x="5812" y="21515"/>
                  </a:lnTo>
                  <a:lnTo>
                    <a:pt x="5571" y="21371"/>
                  </a:lnTo>
                  <a:lnTo>
                    <a:pt x="5331" y="21179"/>
                  </a:lnTo>
                  <a:lnTo>
                    <a:pt x="5139" y="20939"/>
                  </a:lnTo>
                  <a:lnTo>
                    <a:pt x="4899" y="20603"/>
                  </a:lnTo>
                  <a:lnTo>
                    <a:pt x="4755" y="20267"/>
                  </a:lnTo>
                  <a:lnTo>
                    <a:pt x="4755" y="20267"/>
                  </a:lnTo>
                  <a:lnTo>
                    <a:pt x="4563" y="19738"/>
                  </a:lnTo>
                  <a:lnTo>
                    <a:pt x="4467" y="19306"/>
                  </a:lnTo>
                  <a:lnTo>
                    <a:pt x="4419" y="18874"/>
                  </a:lnTo>
                  <a:lnTo>
                    <a:pt x="4419" y="18490"/>
                  </a:lnTo>
                  <a:lnTo>
                    <a:pt x="4467" y="18154"/>
                  </a:lnTo>
                  <a:lnTo>
                    <a:pt x="4563" y="17817"/>
                  </a:lnTo>
                  <a:lnTo>
                    <a:pt x="4707" y="17577"/>
                  </a:lnTo>
                  <a:lnTo>
                    <a:pt x="4899" y="17289"/>
                  </a:lnTo>
                  <a:lnTo>
                    <a:pt x="5091" y="17097"/>
                  </a:lnTo>
                  <a:lnTo>
                    <a:pt x="5331" y="16857"/>
                  </a:lnTo>
                  <a:lnTo>
                    <a:pt x="5764" y="16569"/>
                  </a:lnTo>
                  <a:lnTo>
                    <a:pt x="6244" y="16329"/>
                  </a:lnTo>
                  <a:lnTo>
                    <a:pt x="6628" y="16185"/>
                  </a:lnTo>
                  <a:lnTo>
                    <a:pt x="8261" y="17913"/>
                  </a:lnTo>
                  <a:lnTo>
                    <a:pt x="8261" y="17913"/>
                  </a:lnTo>
                  <a:lnTo>
                    <a:pt x="8405" y="17577"/>
                  </a:lnTo>
                  <a:lnTo>
                    <a:pt x="8501" y="17241"/>
                  </a:lnTo>
                  <a:lnTo>
                    <a:pt x="8501" y="16905"/>
                  </a:lnTo>
                  <a:lnTo>
                    <a:pt x="8501" y="16617"/>
                  </a:lnTo>
                  <a:lnTo>
                    <a:pt x="8405" y="16329"/>
                  </a:lnTo>
                  <a:lnTo>
                    <a:pt x="8309" y="15992"/>
                  </a:lnTo>
                  <a:lnTo>
                    <a:pt x="8021" y="15224"/>
                  </a:lnTo>
                  <a:lnTo>
                    <a:pt x="8021" y="15224"/>
                  </a:lnTo>
                  <a:lnTo>
                    <a:pt x="8501" y="14744"/>
                  </a:lnTo>
                  <a:lnTo>
                    <a:pt x="8933" y="14215"/>
                  </a:lnTo>
                  <a:lnTo>
                    <a:pt x="9510" y="13495"/>
                  </a:lnTo>
                  <a:lnTo>
                    <a:pt x="10086" y="12679"/>
                  </a:lnTo>
                  <a:lnTo>
                    <a:pt x="10614" y="11814"/>
                  </a:lnTo>
                  <a:lnTo>
                    <a:pt x="10806" y="11334"/>
                  </a:lnTo>
                  <a:lnTo>
                    <a:pt x="10998" y="10854"/>
                  </a:lnTo>
                  <a:lnTo>
                    <a:pt x="11142" y="10373"/>
                  </a:lnTo>
                  <a:lnTo>
                    <a:pt x="11238" y="9893"/>
                  </a:lnTo>
                  <a:lnTo>
                    <a:pt x="11238" y="9893"/>
                  </a:lnTo>
                  <a:lnTo>
                    <a:pt x="11767" y="9605"/>
                  </a:lnTo>
                  <a:lnTo>
                    <a:pt x="11767" y="9605"/>
                  </a:lnTo>
                  <a:lnTo>
                    <a:pt x="12343" y="9653"/>
                  </a:lnTo>
                  <a:lnTo>
                    <a:pt x="13015" y="9749"/>
                  </a:lnTo>
                  <a:lnTo>
                    <a:pt x="13688" y="9893"/>
                  </a:lnTo>
                  <a:lnTo>
                    <a:pt x="14024" y="9989"/>
                  </a:lnTo>
                  <a:lnTo>
                    <a:pt x="14360" y="10133"/>
                  </a:lnTo>
                  <a:lnTo>
                    <a:pt x="14360" y="10133"/>
                  </a:lnTo>
                  <a:lnTo>
                    <a:pt x="14216" y="9989"/>
                  </a:lnTo>
                  <a:lnTo>
                    <a:pt x="13928" y="9605"/>
                  </a:lnTo>
                  <a:lnTo>
                    <a:pt x="13832" y="9413"/>
                  </a:lnTo>
                  <a:lnTo>
                    <a:pt x="13784" y="9269"/>
                  </a:lnTo>
                  <a:lnTo>
                    <a:pt x="13784" y="9173"/>
                  </a:lnTo>
                  <a:lnTo>
                    <a:pt x="13832" y="9125"/>
                  </a:lnTo>
                  <a:lnTo>
                    <a:pt x="13880" y="9125"/>
                  </a:lnTo>
                  <a:lnTo>
                    <a:pt x="13976" y="9077"/>
                  </a:lnTo>
                  <a:lnTo>
                    <a:pt x="13976" y="9077"/>
                  </a:lnTo>
                  <a:lnTo>
                    <a:pt x="14264" y="9173"/>
                  </a:lnTo>
                  <a:lnTo>
                    <a:pt x="14552" y="9269"/>
                  </a:lnTo>
                  <a:lnTo>
                    <a:pt x="14840" y="9461"/>
                  </a:lnTo>
                  <a:lnTo>
                    <a:pt x="15128" y="9701"/>
                  </a:lnTo>
                  <a:lnTo>
                    <a:pt x="15609" y="10085"/>
                  </a:lnTo>
                  <a:lnTo>
                    <a:pt x="15801" y="10229"/>
                  </a:lnTo>
                  <a:lnTo>
                    <a:pt x="15801" y="10229"/>
                  </a:lnTo>
                  <a:lnTo>
                    <a:pt x="15945" y="10085"/>
                  </a:lnTo>
                  <a:lnTo>
                    <a:pt x="16377" y="9701"/>
                  </a:lnTo>
                  <a:lnTo>
                    <a:pt x="16713" y="9509"/>
                  </a:lnTo>
                  <a:lnTo>
                    <a:pt x="17097" y="9269"/>
                  </a:lnTo>
                  <a:lnTo>
                    <a:pt x="17578" y="9077"/>
                  </a:lnTo>
                  <a:lnTo>
                    <a:pt x="18154" y="8933"/>
                  </a:lnTo>
                  <a:lnTo>
                    <a:pt x="18154" y="8933"/>
                  </a:lnTo>
                  <a:lnTo>
                    <a:pt x="18682" y="8981"/>
                  </a:lnTo>
                  <a:lnTo>
                    <a:pt x="19163" y="9125"/>
                  </a:lnTo>
                  <a:lnTo>
                    <a:pt x="19643" y="9221"/>
                  </a:lnTo>
                  <a:lnTo>
                    <a:pt x="20075" y="9413"/>
                  </a:lnTo>
                  <a:lnTo>
                    <a:pt x="20507" y="9605"/>
                  </a:lnTo>
                  <a:lnTo>
                    <a:pt x="20891" y="9845"/>
                  </a:lnTo>
                  <a:lnTo>
                    <a:pt x="21276" y="10085"/>
                  </a:lnTo>
                  <a:lnTo>
                    <a:pt x="21612" y="10373"/>
                  </a:lnTo>
                  <a:lnTo>
                    <a:pt x="22236" y="10998"/>
                  </a:lnTo>
                  <a:lnTo>
                    <a:pt x="22764" y="11670"/>
                  </a:lnTo>
                  <a:lnTo>
                    <a:pt x="23245" y="12343"/>
                  </a:lnTo>
                  <a:lnTo>
                    <a:pt x="23629" y="13063"/>
                  </a:lnTo>
                  <a:lnTo>
                    <a:pt x="23965" y="13783"/>
                  </a:lnTo>
                  <a:lnTo>
                    <a:pt x="24205" y="14456"/>
                  </a:lnTo>
                  <a:lnTo>
                    <a:pt x="24397" y="15080"/>
                  </a:lnTo>
                  <a:lnTo>
                    <a:pt x="24541" y="15656"/>
                  </a:lnTo>
                  <a:lnTo>
                    <a:pt x="24733" y="16473"/>
                  </a:lnTo>
                  <a:lnTo>
                    <a:pt x="24782" y="16809"/>
                  </a:lnTo>
                  <a:lnTo>
                    <a:pt x="24782" y="16809"/>
                  </a:lnTo>
                  <a:lnTo>
                    <a:pt x="25070" y="15944"/>
                  </a:lnTo>
                  <a:lnTo>
                    <a:pt x="25262" y="15080"/>
                  </a:lnTo>
                  <a:lnTo>
                    <a:pt x="25406" y="14215"/>
                  </a:lnTo>
                  <a:lnTo>
                    <a:pt x="25502" y="13351"/>
                  </a:lnTo>
                  <a:lnTo>
                    <a:pt x="25502" y="13351"/>
                  </a:lnTo>
                  <a:lnTo>
                    <a:pt x="25934" y="12967"/>
                  </a:lnTo>
                  <a:lnTo>
                    <a:pt x="26318" y="12535"/>
                  </a:lnTo>
                  <a:lnTo>
                    <a:pt x="26462" y="12294"/>
                  </a:lnTo>
                  <a:lnTo>
                    <a:pt x="26606" y="12006"/>
                  </a:lnTo>
                  <a:lnTo>
                    <a:pt x="26655" y="11766"/>
                  </a:lnTo>
                  <a:lnTo>
                    <a:pt x="26655" y="114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3" name="Google Shape;5303;p76"/>
            <p:cNvSpPr/>
            <p:nvPr/>
          </p:nvSpPr>
          <p:spPr>
            <a:xfrm>
              <a:off x="959700" y="672325"/>
              <a:ext cx="68450" cy="64875"/>
            </a:xfrm>
            <a:custGeom>
              <a:avLst/>
              <a:gdLst/>
              <a:ahLst/>
              <a:cxnLst/>
              <a:rect l="l" t="t" r="r" b="b"/>
              <a:pathLst>
                <a:path w="2738" h="2595" extrusionOk="0">
                  <a:moveTo>
                    <a:pt x="288" y="1"/>
                  </a:moveTo>
                  <a:lnTo>
                    <a:pt x="144" y="49"/>
                  </a:lnTo>
                  <a:lnTo>
                    <a:pt x="48" y="97"/>
                  </a:lnTo>
                  <a:lnTo>
                    <a:pt x="0" y="241"/>
                  </a:lnTo>
                  <a:lnTo>
                    <a:pt x="0" y="385"/>
                  </a:lnTo>
                  <a:lnTo>
                    <a:pt x="48" y="577"/>
                  </a:lnTo>
                  <a:lnTo>
                    <a:pt x="240" y="1009"/>
                  </a:lnTo>
                  <a:lnTo>
                    <a:pt x="576" y="1441"/>
                  </a:lnTo>
                  <a:lnTo>
                    <a:pt x="961" y="1874"/>
                  </a:lnTo>
                  <a:lnTo>
                    <a:pt x="1393" y="2258"/>
                  </a:lnTo>
                  <a:lnTo>
                    <a:pt x="1633" y="2402"/>
                  </a:lnTo>
                  <a:lnTo>
                    <a:pt x="1825" y="2498"/>
                  </a:lnTo>
                  <a:lnTo>
                    <a:pt x="2065" y="2546"/>
                  </a:lnTo>
                  <a:lnTo>
                    <a:pt x="2257" y="2594"/>
                  </a:lnTo>
                  <a:lnTo>
                    <a:pt x="2497" y="2546"/>
                  </a:lnTo>
                  <a:lnTo>
                    <a:pt x="2642" y="2450"/>
                  </a:lnTo>
                  <a:lnTo>
                    <a:pt x="2738" y="2354"/>
                  </a:lnTo>
                  <a:lnTo>
                    <a:pt x="2738" y="2210"/>
                  </a:lnTo>
                  <a:lnTo>
                    <a:pt x="2690" y="2018"/>
                  </a:lnTo>
                  <a:lnTo>
                    <a:pt x="2594" y="1826"/>
                  </a:lnTo>
                  <a:lnTo>
                    <a:pt x="2449" y="1585"/>
                  </a:lnTo>
                  <a:lnTo>
                    <a:pt x="2113" y="1153"/>
                  </a:lnTo>
                  <a:lnTo>
                    <a:pt x="1633" y="721"/>
                  </a:lnTo>
                  <a:lnTo>
                    <a:pt x="1153" y="337"/>
                  </a:lnTo>
                  <a:lnTo>
                    <a:pt x="673" y="97"/>
                  </a:lnTo>
                  <a:lnTo>
                    <a:pt x="480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4" name="Google Shape;5304;p76"/>
            <p:cNvSpPr/>
            <p:nvPr/>
          </p:nvSpPr>
          <p:spPr>
            <a:xfrm>
              <a:off x="959700" y="672325"/>
              <a:ext cx="68450" cy="64875"/>
            </a:xfrm>
            <a:custGeom>
              <a:avLst/>
              <a:gdLst/>
              <a:ahLst/>
              <a:cxnLst/>
              <a:rect l="l" t="t" r="r" b="b"/>
              <a:pathLst>
                <a:path w="2738" h="2595" fill="none" extrusionOk="0">
                  <a:moveTo>
                    <a:pt x="288" y="1"/>
                  </a:moveTo>
                  <a:lnTo>
                    <a:pt x="288" y="1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48" y="97"/>
                  </a:lnTo>
                  <a:lnTo>
                    <a:pt x="0" y="241"/>
                  </a:lnTo>
                  <a:lnTo>
                    <a:pt x="0" y="385"/>
                  </a:lnTo>
                  <a:lnTo>
                    <a:pt x="48" y="577"/>
                  </a:lnTo>
                  <a:lnTo>
                    <a:pt x="240" y="1009"/>
                  </a:lnTo>
                  <a:lnTo>
                    <a:pt x="576" y="1441"/>
                  </a:lnTo>
                  <a:lnTo>
                    <a:pt x="961" y="1874"/>
                  </a:lnTo>
                  <a:lnTo>
                    <a:pt x="1393" y="2258"/>
                  </a:lnTo>
                  <a:lnTo>
                    <a:pt x="1633" y="2402"/>
                  </a:lnTo>
                  <a:lnTo>
                    <a:pt x="1825" y="2498"/>
                  </a:lnTo>
                  <a:lnTo>
                    <a:pt x="2065" y="2546"/>
                  </a:lnTo>
                  <a:lnTo>
                    <a:pt x="2257" y="2594"/>
                  </a:lnTo>
                  <a:lnTo>
                    <a:pt x="2257" y="2594"/>
                  </a:lnTo>
                  <a:lnTo>
                    <a:pt x="2497" y="2546"/>
                  </a:lnTo>
                  <a:lnTo>
                    <a:pt x="2497" y="2546"/>
                  </a:lnTo>
                  <a:lnTo>
                    <a:pt x="2642" y="2450"/>
                  </a:lnTo>
                  <a:lnTo>
                    <a:pt x="2738" y="2354"/>
                  </a:lnTo>
                  <a:lnTo>
                    <a:pt x="2738" y="2210"/>
                  </a:lnTo>
                  <a:lnTo>
                    <a:pt x="2690" y="2018"/>
                  </a:lnTo>
                  <a:lnTo>
                    <a:pt x="2594" y="1826"/>
                  </a:lnTo>
                  <a:lnTo>
                    <a:pt x="2449" y="1585"/>
                  </a:lnTo>
                  <a:lnTo>
                    <a:pt x="2113" y="1153"/>
                  </a:lnTo>
                  <a:lnTo>
                    <a:pt x="1633" y="721"/>
                  </a:lnTo>
                  <a:lnTo>
                    <a:pt x="1153" y="337"/>
                  </a:lnTo>
                  <a:lnTo>
                    <a:pt x="673" y="97"/>
                  </a:lnTo>
                  <a:lnTo>
                    <a:pt x="480" y="1"/>
                  </a:lnTo>
                  <a:lnTo>
                    <a:pt x="28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5" name="Google Shape;5305;p76"/>
            <p:cNvSpPr/>
            <p:nvPr/>
          </p:nvSpPr>
          <p:spPr>
            <a:xfrm>
              <a:off x="932075" y="692750"/>
              <a:ext cx="36050" cy="45650"/>
            </a:xfrm>
            <a:custGeom>
              <a:avLst/>
              <a:gdLst/>
              <a:ahLst/>
              <a:cxnLst/>
              <a:rect l="l" t="t" r="r" b="b"/>
              <a:pathLst>
                <a:path w="1442" h="1826" extrusionOk="0">
                  <a:moveTo>
                    <a:pt x="289" y="0"/>
                  </a:moveTo>
                  <a:lnTo>
                    <a:pt x="193" y="48"/>
                  </a:lnTo>
                  <a:lnTo>
                    <a:pt x="97" y="144"/>
                  </a:lnTo>
                  <a:lnTo>
                    <a:pt x="49" y="240"/>
                  </a:lnTo>
                  <a:lnTo>
                    <a:pt x="1" y="336"/>
                  </a:lnTo>
                  <a:lnTo>
                    <a:pt x="1" y="624"/>
                  </a:lnTo>
                  <a:lnTo>
                    <a:pt x="97" y="913"/>
                  </a:lnTo>
                  <a:lnTo>
                    <a:pt x="289" y="1201"/>
                  </a:lnTo>
                  <a:lnTo>
                    <a:pt x="481" y="1489"/>
                  </a:lnTo>
                  <a:lnTo>
                    <a:pt x="769" y="1681"/>
                  </a:lnTo>
                  <a:lnTo>
                    <a:pt x="913" y="1777"/>
                  </a:lnTo>
                  <a:lnTo>
                    <a:pt x="1057" y="1825"/>
                  </a:lnTo>
                  <a:lnTo>
                    <a:pt x="1249" y="1825"/>
                  </a:lnTo>
                  <a:lnTo>
                    <a:pt x="1345" y="1729"/>
                  </a:lnTo>
                  <a:lnTo>
                    <a:pt x="1393" y="1633"/>
                  </a:lnTo>
                  <a:lnTo>
                    <a:pt x="1441" y="1537"/>
                  </a:lnTo>
                  <a:lnTo>
                    <a:pt x="1393" y="1249"/>
                  </a:lnTo>
                  <a:lnTo>
                    <a:pt x="1249" y="913"/>
                  </a:lnTo>
                  <a:lnTo>
                    <a:pt x="1105" y="576"/>
                  </a:lnTo>
                  <a:lnTo>
                    <a:pt x="865" y="288"/>
                  </a:lnTo>
                  <a:lnTo>
                    <a:pt x="625" y="96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6" name="Google Shape;5306;p76"/>
            <p:cNvSpPr/>
            <p:nvPr/>
          </p:nvSpPr>
          <p:spPr>
            <a:xfrm>
              <a:off x="932075" y="692750"/>
              <a:ext cx="36050" cy="45650"/>
            </a:xfrm>
            <a:custGeom>
              <a:avLst/>
              <a:gdLst/>
              <a:ahLst/>
              <a:cxnLst/>
              <a:rect l="l" t="t" r="r" b="b"/>
              <a:pathLst>
                <a:path w="1442" h="1826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89" y="0"/>
                  </a:lnTo>
                  <a:lnTo>
                    <a:pt x="289" y="0"/>
                  </a:lnTo>
                  <a:lnTo>
                    <a:pt x="193" y="48"/>
                  </a:lnTo>
                  <a:lnTo>
                    <a:pt x="97" y="144"/>
                  </a:lnTo>
                  <a:lnTo>
                    <a:pt x="49" y="240"/>
                  </a:lnTo>
                  <a:lnTo>
                    <a:pt x="1" y="336"/>
                  </a:lnTo>
                  <a:lnTo>
                    <a:pt x="1" y="624"/>
                  </a:lnTo>
                  <a:lnTo>
                    <a:pt x="97" y="913"/>
                  </a:lnTo>
                  <a:lnTo>
                    <a:pt x="289" y="1201"/>
                  </a:lnTo>
                  <a:lnTo>
                    <a:pt x="481" y="1489"/>
                  </a:lnTo>
                  <a:lnTo>
                    <a:pt x="769" y="1681"/>
                  </a:lnTo>
                  <a:lnTo>
                    <a:pt x="913" y="1777"/>
                  </a:lnTo>
                  <a:lnTo>
                    <a:pt x="1057" y="1825"/>
                  </a:lnTo>
                  <a:lnTo>
                    <a:pt x="1057" y="1825"/>
                  </a:lnTo>
                  <a:lnTo>
                    <a:pt x="1153" y="1825"/>
                  </a:lnTo>
                  <a:lnTo>
                    <a:pt x="1153" y="1825"/>
                  </a:lnTo>
                  <a:lnTo>
                    <a:pt x="1249" y="1825"/>
                  </a:lnTo>
                  <a:lnTo>
                    <a:pt x="1345" y="1729"/>
                  </a:lnTo>
                  <a:lnTo>
                    <a:pt x="1393" y="1633"/>
                  </a:lnTo>
                  <a:lnTo>
                    <a:pt x="1441" y="1537"/>
                  </a:lnTo>
                  <a:lnTo>
                    <a:pt x="1393" y="1249"/>
                  </a:lnTo>
                  <a:lnTo>
                    <a:pt x="1249" y="913"/>
                  </a:lnTo>
                  <a:lnTo>
                    <a:pt x="1249" y="913"/>
                  </a:lnTo>
                  <a:lnTo>
                    <a:pt x="1105" y="576"/>
                  </a:lnTo>
                  <a:lnTo>
                    <a:pt x="865" y="288"/>
                  </a:lnTo>
                  <a:lnTo>
                    <a:pt x="625" y="96"/>
                  </a:lnTo>
                  <a:lnTo>
                    <a:pt x="481" y="0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7" name="Google Shape;5307;p76"/>
            <p:cNvSpPr/>
            <p:nvPr/>
          </p:nvSpPr>
          <p:spPr>
            <a:xfrm>
              <a:off x="478250" y="928075"/>
              <a:ext cx="42025" cy="54050"/>
            </a:xfrm>
            <a:custGeom>
              <a:avLst/>
              <a:gdLst/>
              <a:ahLst/>
              <a:cxnLst/>
              <a:rect l="l" t="t" r="r" b="b"/>
              <a:pathLst>
                <a:path w="1681" h="2162" extrusionOk="0">
                  <a:moveTo>
                    <a:pt x="1297" y="0"/>
                  </a:moveTo>
                  <a:lnTo>
                    <a:pt x="1105" y="48"/>
                  </a:lnTo>
                  <a:lnTo>
                    <a:pt x="961" y="96"/>
                  </a:lnTo>
                  <a:lnTo>
                    <a:pt x="624" y="336"/>
                  </a:lnTo>
                  <a:lnTo>
                    <a:pt x="384" y="672"/>
                  </a:lnTo>
                  <a:lnTo>
                    <a:pt x="144" y="1009"/>
                  </a:lnTo>
                  <a:lnTo>
                    <a:pt x="48" y="1345"/>
                  </a:lnTo>
                  <a:lnTo>
                    <a:pt x="0" y="1537"/>
                  </a:lnTo>
                  <a:lnTo>
                    <a:pt x="0" y="1681"/>
                  </a:lnTo>
                  <a:lnTo>
                    <a:pt x="48" y="1825"/>
                  </a:lnTo>
                  <a:lnTo>
                    <a:pt x="144" y="1969"/>
                  </a:lnTo>
                  <a:lnTo>
                    <a:pt x="240" y="2065"/>
                  </a:lnTo>
                  <a:lnTo>
                    <a:pt x="432" y="2113"/>
                  </a:lnTo>
                  <a:lnTo>
                    <a:pt x="576" y="2161"/>
                  </a:lnTo>
                  <a:lnTo>
                    <a:pt x="720" y="2113"/>
                  </a:lnTo>
                  <a:lnTo>
                    <a:pt x="864" y="2065"/>
                  </a:lnTo>
                  <a:lnTo>
                    <a:pt x="1009" y="1969"/>
                  </a:lnTo>
                  <a:lnTo>
                    <a:pt x="1153" y="1825"/>
                  </a:lnTo>
                  <a:lnTo>
                    <a:pt x="1393" y="1489"/>
                  </a:lnTo>
                  <a:lnTo>
                    <a:pt x="1585" y="1057"/>
                  </a:lnTo>
                  <a:lnTo>
                    <a:pt x="1681" y="672"/>
                  </a:lnTo>
                  <a:lnTo>
                    <a:pt x="1681" y="336"/>
                  </a:lnTo>
                  <a:lnTo>
                    <a:pt x="1633" y="192"/>
                  </a:lnTo>
                  <a:lnTo>
                    <a:pt x="1585" y="96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8" name="Google Shape;5308;p76"/>
            <p:cNvSpPr/>
            <p:nvPr/>
          </p:nvSpPr>
          <p:spPr>
            <a:xfrm>
              <a:off x="478250" y="928075"/>
              <a:ext cx="42025" cy="54050"/>
            </a:xfrm>
            <a:custGeom>
              <a:avLst/>
              <a:gdLst/>
              <a:ahLst/>
              <a:cxnLst/>
              <a:rect l="l" t="t" r="r" b="b"/>
              <a:pathLst>
                <a:path w="1681" h="2162" fill="none" extrusionOk="0">
                  <a:moveTo>
                    <a:pt x="1345" y="0"/>
                  </a:moveTo>
                  <a:lnTo>
                    <a:pt x="1345" y="0"/>
                  </a:lnTo>
                  <a:lnTo>
                    <a:pt x="1297" y="0"/>
                  </a:lnTo>
                  <a:lnTo>
                    <a:pt x="1297" y="0"/>
                  </a:lnTo>
                  <a:lnTo>
                    <a:pt x="1105" y="48"/>
                  </a:lnTo>
                  <a:lnTo>
                    <a:pt x="961" y="96"/>
                  </a:lnTo>
                  <a:lnTo>
                    <a:pt x="624" y="336"/>
                  </a:lnTo>
                  <a:lnTo>
                    <a:pt x="384" y="672"/>
                  </a:lnTo>
                  <a:lnTo>
                    <a:pt x="144" y="1009"/>
                  </a:lnTo>
                  <a:lnTo>
                    <a:pt x="48" y="1345"/>
                  </a:lnTo>
                  <a:lnTo>
                    <a:pt x="0" y="1537"/>
                  </a:lnTo>
                  <a:lnTo>
                    <a:pt x="0" y="1681"/>
                  </a:lnTo>
                  <a:lnTo>
                    <a:pt x="48" y="1825"/>
                  </a:lnTo>
                  <a:lnTo>
                    <a:pt x="144" y="1969"/>
                  </a:lnTo>
                  <a:lnTo>
                    <a:pt x="240" y="2065"/>
                  </a:lnTo>
                  <a:lnTo>
                    <a:pt x="432" y="2113"/>
                  </a:lnTo>
                  <a:lnTo>
                    <a:pt x="432" y="2113"/>
                  </a:lnTo>
                  <a:lnTo>
                    <a:pt x="576" y="2161"/>
                  </a:lnTo>
                  <a:lnTo>
                    <a:pt x="576" y="2161"/>
                  </a:lnTo>
                  <a:lnTo>
                    <a:pt x="720" y="2113"/>
                  </a:lnTo>
                  <a:lnTo>
                    <a:pt x="864" y="2065"/>
                  </a:lnTo>
                  <a:lnTo>
                    <a:pt x="1009" y="1969"/>
                  </a:lnTo>
                  <a:lnTo>
                    <a:pt x="1153" y="1825"/>
                  </a:lnTo>
                  <a:lnTo>
                    <a:pt x="1393" y="1489"/>
                  </a:lnTo>
                  <a:lnTo>
                    <a:pt x="1585" y="1057"/>
                  </a:lnTo>
                  <a:lnTo>
                    <a:pt x="1585" y="1057"/>
                  </a:lnTo>
                  <a:lnTo>
                    <a:pt x="1681" y="672"/>
                  </a:lnTo>
                  <a:lnTo>
                    <a:pt x="1681" y="336"/>
                  </a:lnTo>
                  <a:lnTo>
                    <a:pt x="1633" y="192"/>
                  </a:lnTo>
                  <a:lnTo>
                    <a:pt x="1585" y="96"/>
                  </a:lnTo>
                  <a:lnTo>
                    <a:pt x="1489" y="0"/>
                  </a:lnTo>
                  <a:lnTo>
                    <a:pt x="13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9" name="Google Shape;5309;p76"/>
            <p:cNvSpPr/>
            <p:nvPr/>
          </p:nvSpPr>
          <p:spPr>
            <a:xfrm>
              <a:off x="522650" y="952075"/>
              <a:ext cx="28850" cy="37250"/>
            </a:xfrm>
            <a:custGeom>
              <a:avLst/>
              <a:gdLst/>
              <a:ahLst/>
              <a:cxnLst/>
              <a:rect l="l" t="t" r="r" b="b"/>
              <a:pathLst>
                <a:path w="1154" h="1490" extrusionOk="0">
                  <a:moveTo>
                    <a:pt x="913" y="1"/>
                  </a:moveTo>
                  <a:lnTo>
                    <a:pt x="673" y="97"/>
                  </a:lnTo>
                  <a:lnTo>
                    <a:pt x="433" y="241"/>
                  </a:lnTo>
                  <a:lnTo>
                    <a:pt x="241" y="481"/>
                  </a:lnTo>
                  <a:lnTo>
                    <a:pt x="97" y="72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297"/>
                  </a:lnTo>
                  <a:lnTo>
                    <a:pt x="97" y="1393"/>
                  </a:lnTo>
                  <a:lnTo>
                    <a:pt x="193" y="1441"/>
                  </a:lnTo>
                  <a:lnTo>
                    <a:pt x="289" y="1489"/>
                  </a:lnTo>
                  <a:lnTo>
                    <a:pt x="481" y="1489"/>
                  </a:lnTo>
                  <a:lnTo>
                    <a:pt x="625" y="1441"/>
                  </a:lnTo>
                  <a:lnTo>
                    <a:pt x="817" y="1297"/>
                  </a:lnTo>
                  <a:lnTo>
                    <a:pt x="961" y="1009"/>
                  </a:lnTo>
                  <a:lnTo>
                    <a:pt x="1106" y="769"/>
                  </a:lnTo>
                  <a:lnTo>
                    <a:pt x="1154" y="481"/>
                  </a:lnTo>
                  <a:lnTo>
                    <a:pt x="1154" y="241"/>
                  </a:lnTo>
                  <a:lnTo>
                    <a:pt x="1106" y="49"/>
                  </a:lnTo>
                  <a:lnTo>
                    <a:pt x="1010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0" name="Google Shape;5310;p76"/>
            <p:cNvSpPr/>
            <p:nvPr/>
          </p:nvSpPr>
          <p:spPr>
            <a:xfrm>
              <a:off x="522650" y="952075"/>
              <a:ext cx="28850" cy="37250"/>
            </a:xfrm>
            <a:custGeom>
              <a:avLst/>
              <a:gdLst/>
              <a:ahLst/>
              <a:cxnLst/>
              <a:rect l="l" t="t" r="r" b="b"/>
              <a:pathLst>
                <a:path w="1154" h="1490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913" y="1"/>
                  </a:lnTo>
                  <a:lnTo>
                    <a:pt x="913" y="1"/>
                  </a:lnTo>
                  <a:lnTo>
                    <a:pt x="673" y="97"/>
                  </a:lnTo>
                  <a:lnTo>
                    <a:pt x="433" y="241"/>
                  </a:lnTo>
                  <a:lnTo>
                    <a:pt x="241" y="481"/>
                  </a:lnTo>
                  <a:lnTo>
                    <a:pt x="97" y="72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297"/>
                  </a:lnTo>
                  <a:lnTo>
                    <a:pt x="97" y="1393"/>
                  </a:lnTo>
                  <a:lnTo>
                    <a:pt x="193" y="1441"/>
                  </a:lnTo>
                  <a:lnTo>
                    <a:pt x="289" y="1489"/>
                  </a:lnTo>
                  <a:lnTo>
                    <a:pt x="289" y="1489"/>
                  </a:lnTo>
                  <a:lnTo>
                    <a:pt x="385" y="1489"/>
                  </a:lnTo>
                  <a:lnTo>
                    <a:pt x="385" y="1489"/>
                  </a:lnTo>
                  <a:lnTo>
                    <a:pt x="481" y="1489"/>
                  </a:lnTo>
                  <a:lnTo>
                    <a:pt x="625" y="1441"/>
                  </a:lnTo>
                  <a:lnTo>
                    <a:pt x="817" y="1297"/>
                  </a:lnTo>
                  <a:lnTo>
                    <a:pt x="961" y="1009"/>
                  </a:lnTo>
                  <a:lnTo>
                    <a:pt x="1106" y="769"/>
                  </a:lnTo>
                  <a:lnTo>
                    <a:pt x="1106" y="769"/>
                  </a:lnTo>
                  <a:lnTo>
                    <a:pt x="1154" y="481"/>
                  </a:lnTo>
                  <a:lnTo>
                    <a:pt x="1154" y="241"/>
                  </a:lnTo>
                  <a:lnTo>
                    <a:pt x="1106" y="49"/>
                  </a:lnTo>
                  <a:lnTo>
                    <a:pt x="1010" y="1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11" name="Google Shape;5311;p76"/>
          <p:cNvGrpSpPr/>
          <p:nvPr/>
        </p:nvGrpSpPr>
        <p:grpSpPr>
          <a:xfrm>
            <a:off x="5340827" y="2535100"/>
            <a:ext cx="1465726" cy="1685610"/>
            <a:chOff x="6352925" y="3496200"/>
            <a:chExt cx="1008550" cy="1159850"/>
          </a:xfrm>
        </p:grpSpPr>
        <p:sp>
          <p:nvSpPr>
            <p:cNvPr id="5312" name="Google Shape;5312;p76"/>
            <p:cNvSpPr/>
            <p:nvPr/>
          </p:nvSpPr>
          <p:spPr>
            <a:xfrm>
              <a:off x="6944825" y="3872000"/>
              <a:ext cx="416650" cy="290575"/>
            </a:xfrm>
            <a:custGeom>
              <a:avLst/>
              <a:gdLst/>
              <a:ahLst/>
              <a:cxnLst/>
              <a:rect l="l" t="t" r="r" b="b"/>
              <a:pathLst>
                <a:path w="16666" h="11623" extrusionOk="0">
                  <a:moveTo>
                    <a:pt x="4995" y="1"/>
                  </a:moveTo>
                  <a:lnTo>
                    <a:pt x="1" y="4947"/>
                  </a:lnTo>
                  <a:lnTo>
                    <a:pt x="97" y="5332"/>
                  </a:lnTo>
                  <a:lnTo>
                    <a:pt x="193" y="5716"/>
                  </a:lnTo>
                  <a:lnTo>
                    <a:pt x="385" y="6196"/>
                  </a:lnTo>
                  <a:lnTo>
                    <a:pt x="577" y="6676"/>
                  </a:lnTo>
                  <a:lnTo>
                    <a:pt x="865" y="7157"/>
                  </a:lnTo>
                  <a:lnTo>
                    <a:pt x="1057" y="7397"/>
                  </a:lnTo>
                  <a:lnTo>
                    <a:pt x="1249" y="7589"/>
                  </a:lnTo>
                  <a:lnTo>
                    <a:pt x="1442" y="7781"/>
                  </a:lnTo>
                  <a:lnTo>
                    <a:pt x="1682" y="7925"/>
                  </a:lnTo>
                  <a:lnTo>
                    <a:pt x="1970" y="8069"/>
                  </a:lnTo>
                  <a:lnTo>
                    <a:pt x="2258" y="8165"/>
                  </a:lnTo>
                  <a:lnTo>
                    <a:pt x="2882" y="8261"/>
                  </a:lnTo>
                  <a:lnTo>
                    <a:pt x="3555" y="8309"/>
                  </a:lnTo>
                  <a:lnTo>
                    <a:pt x="4227" y="8309"/>
                  </a:lnTo>
                  <a:lnTo>
                    <a:pt x="5284" y="8213"/>
                  </a:lnTo>
                  <a:lnTo>
                    <a:pt x="5764" y="8117"/>
                  </a:lnTo>
                  <a:lnTo>
                    <a:pt x="5812" y="8501"/>
                  </a:lnTo>
                  <a:lnTo>
                    <a:pt x="5908" y="8885"/>
                  </a:lnTo>
                  <a:lnTo>
                    <a:pt x="6052" y="9366"/>
                  </a:lnTo>
                  <a:lnTo>
                    <a:pt x="6292" y="9846"/>
                  </a:lnTo>
                  <a:lnTo>
                    <a:pt x="6580" y="10278"/>
                  </a:lnTo>
                  <a:lnTo>
                    <a:pt x="6724" y="10518"/>
                  </a:lnTo>
                  <a:lnTo>
                    <a:pt x="6916" y="10710"/>
                  </a:lnTo>
                  <a:lnTo>
                    <a:pt x="7157" y="10854"/>
                  </a:lnTo>
                  <a:lnTo>
                    <a:pt x="7397" y="10951"/>
                  </a:lnTo>
                  <a:lnTo>
                    <a:pt x="7637" y="11047"/>
                  </a:lnTo>
                  <a:lnTo>
                    <a:pt x="7877" y="11095"/>
                  </a:lnTo>
                  <a:lnTo>
                    <a:pt x="8309" y="11095"/>
                  </a:lnTo>
                  <a:lnTo>
                    <a:pt x="8741" y="10999"/>
                  </a:lnTo>
                  <a:lnTo>
                    <a:pt x="9078" y="10903"/>
                  </a:lnTo>
                  <a:lnTo>
                    <a:pt x="9366" y="10758"/>
                  </a:lnTo>
                  <a:lnTo>
                    <a:pt x="9558" y="10614"/>
                  </a:lnTo>
                  <a:lnTo>
                    <a:pt x="9750" y="10422"/>
                  </a:lnTo>
                  <a:lnTo>
                    <a:pt x="9798" y="10614"/>
                  </a:lnTo>
                  <a:lnTo>
                    <a:pt x="9942" y="10806"/>
                  </a:lnTo>
                  <a:lnTo>
                    <a:pt x="10086" y="11047"/>
                  </a:lnTo>
                  <a:lnTo>
                    <a:pt x="10326" y="11239"/>
                  </a:lnTo>
                  <a:lnTo>
                    <a:pt x="10614" y="11431"/>
                  </a:lnTo>
                  <a:lnTo>
                    <a:pt x="10951" y="11575"/>
                  </a:lnTo>
                  <a:lnTo>
                    <a:pt x="11431" y="11623"/>
                  </a:lnTo>
                  <a:lnTo>
                    <a:pt x="11623" y="11623"/>
                  </a:lnTo>
                  <a:lnTo>
                    <a:pt x="11863" y="11575"/>
                  </a:lnTo>
                  <a:lnTo>
                    <a:pt x="12247" y="11383"/>
                  </a:lnTo>
                  <a:lnTo>
                    <a:pt x="12583" y="11143"/>
                  </a:lnTo>
                  <a:lnTo>
                    <a:pt x="12872" y="10903"/>
                  </a:lnTo>
                  <a:lnTo>
                    <a:pt x="13064" y="10614"/>
                  </a:lnTo>
                  <a:lnTo>
                    <a:pt x="13208" y="10374"/>
                  </a:lnTo>
                  <a:lnTo>
                    <a:pt x="13352" y="10134"/>
                  </a:lnTo>
                  <a:lnTo>
                    <a:pt x="13928" y="10182"/>
                  </a:lnTo>
                  <a:lnTo>
                    <a:pt x="14504" y="10182"/>
                  </a:lnTo>
                  <a:lnTo>
                    <a:pt x="15033" y="10134"/>
                  </a:lnTo>
                  <a:lnTo>
                    <a:pt x="15561" y="10038"/>
                  </a:lnTo>
                  <a:lnTo>
                    <a:pt x="16377" y="9846"/>
                  </a:lnTo>
                  <a:lnTo>
                    <a:pt x="16666" y="9750"/>
                  </a:lnTo>
                  <a:lnTo>
                    <a:pt x="16233" y="8693"/>
                  </a:lnTo>
                  <a:lnTo>
                    <a:pt x="14649" y="9318"/>
                  </a:lnTo>
                  <a:lnTo>
                    <a:pt x="16089" y="8357"/>
                  </a:lnTo>
                  <a:lnTo>
                    <a:pt x="15945" y="7973"/>
                  </a:lnTo>
                  <a:lnTo>
                    <a:pt x="14408" y="9126"/>
                  </a:lnTo>
                  <a:lnTo>
                    <a:pt x="14408" y="9126"/>
                  </a:lnTo>
                  <a:lnTo>
                    <a:pt x="15609" y="7733"/>
                  </a:lnTo>
                  <a:lnTo>
                    <a:pt x="14408" y="6868"/>
                  </a:lnTo>
                  <a:lnTo>
                    <a:pt x="14168" y="7109"/>
                  </a:lnTo>
                  <a:lnTo>
                    <a:pt x="13928" y="7541"/>
                  </a:lnTo>
                  <a:lnTo>
                    <a:pt x="13688" y="7973"/>
                  </a:lnTo>
                  <a:lnTo>
                    <a:pt x="13448" y="8453"/>
                  </a:lnTo>
                  <a:lnTo>
                    <a:pt x="13160" y="9318"/>
                  </a:lnTo>
                  <a:lnTo>
                    <a:pt x="13016" y="9654"/>
                  </a:lnTo>
                  <a:lnTo>
                    <a:pt x="12872" y="9510"/>
                  </a:lnTo>
                  <a:lnTo>
                    <a:pt x="12535" y="9126"/>
                  </a:lnTo>
                  <a:lnTo>
                    <a:pt x="12295" y="8933"/>
                  </a:lnTo>
                  <a:lnTo>
                    <a:pt x="12007" y="8789"/>
                  </a:lnTo>
                  <a:lnTo>
                    <a:pt x="11719" y="8645"/>
                  </a:lnTo>
                  <a:lnTo>
                    <a:pt x="11431" y="8597"/>
                  </a:lnTo>
                  <a:lnTo>
                    <a:pt x="11143" y="8597"/>
                  </a:lnTo>
                  <a:lnTo>
                    <a:pt x="10807" y="8741"/>
                  </a:lnTo>
                  <a:lnTo>
                    <a:pt x="10518" y="8885"/>
                  </a:lnTo>
                  <a:lnTo>
                    <a:pt x="10230" y="9078"/>
                  </a:lnTo>
                  <a:lnTo>
                    <a:pt x="9798" y="9462"/>
                  </a:lnTo>
                  <a:lnTo>
                    <a:pt x="9606" y="9654"/>
                  </a:lnTo>
                  <a:lnTo>
                    <a:pt x="9654" y="9318"/>
                  </a:lnTo>
                  <a:lnTo>
                    <a:pt x="9702" y="9030"/>
                  </a:lnTo>
                  <a:lnTo>
                    <a:pt x="9702" y="8645"/>
                  </a:lnTo>
                  <a:lnTo>
                    <a:pt x="9654" y="8213"/>
                  </a:lnTo>
                  <a:lnTo>
                    <a:pt x="9510" y="7781"/>
                  </a:lnTo>
                  <a:lnTo>
                    <a:pt x="9318" y="7397"/>
                  </a:lnTo>
                  <a:lnTo>
                    <a:pt x="9174" y="7205"/>
                  </a:lnTo>
                  <a:lnTo>
                    <a:pt x="9030" y="7060"/>
                  </a:lnTo>
                  <a:lnTo>
                    <a:pt x="8837" y="6916"/>
                  </a:lnTo>
                  <a:lnTo>
                    <a:pt x="8645" y="6820"/>
                  </a:lnTo>
                  <a:lnTo>
                    <a:pt x="8261" y="6676"/>
                  </a:lnTo>
                  <a:lnTo>
                    <a:pt x="7877" y="6628"/>
                  </a:lnTo>
                  <a:lnTo>
                    <a:pt x="7493" y="6676"/>
                  </a:lnTo>
                  <a:lnTo>
                    <a:pt x="7157" y="6724"/>
                  </a:lnTo>
                  <a:lnTo>
                    <a:pt x="6916" y="6772"/>
                  </a:lnTo>
                  <a:lnTo>
                    <a:pt x="6676" y="6868"/>
                  </a:lnTo>
                  <a:lnTo>
                    <a:pt x="6676" y="6868"/>
                  </a:lnTo>
                  <a:lnTo>
                    <a:pt x="6964" y="6580"/>
                  </a:lnTo>
                  <a:lnTo>
                    <a:pt x="7253" y="6244"/>
                  </a:lnTo>
                  <a:lnTo>
                    <a:pt x="7541" y="5764"/>
                  </a:lnTo>
                  <a:lnTo>
                    <a:pt x="7829" y="5236"/>
                  </a:lnTo>
                  <a:lnTo>
                    <a:pt x="7973" y="4947"/>
                  </a:lnTo>
                  <a:lnTo>
                    <a:pt x="8069" y="4611"/>
                  </a:lnTo>
                  <a:lnTo>
                    <a:pt x="8117" y="4275"/>
                  </a:lnTo>
                  <a:lnTo>
                    <a:pt x="8165" y="3939"/>
                  </a:lnTo>
                  <a:lnTo>
                    <a:pt x="8117" y="3555"/>
                  </a:lnTo>
                  <a:lnTo>
                    <a:pt x="8069" y="3170"/>
                  </a:lnTo>
                  <a:lnTo>
                    <a:pt x="7973" y="2834"/>
                  </a:lnTo>
                  <a:lnTo>
                    <a:pt x="7781" y="2450"/>
                  </a:lnTo>
                  <a:lnTo>
                    <a:pt x="7589" y="2162"/>
                  </a:lnTo>
                  <a:lnTo>
                    <a:pt x="7397" y="1826"/>
                  </a:lnTo>
                  <a:lnTo>
                    <a:pt x="6868" y="1297"/>
                  </a:lnTo>
                  <a:lnTo>
                    <a:pt x="6340" y="817"/>
                  </a:lnTo>
                  <a:lnTo>
                    <a:pt x="5860" y="481"/>
                  </a:lnTo>
                  <a:lnTo>
                    <a:pt x="5428" y="241"/>
                  </a:lnTo>
                  <a:lnTo>
                    <a:pt x="4995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3" name="Google Shape;5313;p76"/>
            <p:cNvSpPr/>
            <p:nvPr/>
          </p:nvSpPr>
          <p:spPr>
            <a:xfrm>
              <a:off x="6944825" y="3872000"/>
              <a:ext cx="416650" cy="290575"/>
            </a:xfrm>
            <a:custGeom>
              <a:avLst/>
              <a:gdLst/>
              <a:ahLst/>
              <a:cxnLst/>
              <a:rect l="l" t="t" r="r" b="b"/>
              <a:pathLst>
                <a:path w="16666" h="11623" fill="none" extrusionOk="0">
                  <a:moveTo>
                    <a:pt x="4995" y="1"/>
                  </a:moveTo>
                  <a:lnTo>
                    <a:pt x="4995" y="1"/>
                  </a:lnTo>
                  <a:lnTo>
                    <a:pt x="5428" y="241"/>
                  </a:lnTo>
                  <a:lnTo>
                    <a:pt x="5860" y="481"/>
                  </a:lnTo>
                  <a:lnTo>
                    <a:pt x="6340" y="817"/>
                  </a:lnTo>
                  <a:lnTo>
                    <a:pt x="6868" y="1297"/>
                  </a:lnTo>
                  <a:lnTo>
                    <a:pt x="7397" y="1826"/>
                  </a:lnTo>
                  <a:lnTo>
                    <a:pt x="7589" y="2162"/>
                  </a:lnTo>
                  <a:lnTo>
                    <a:pt x="7781" y="2450"/>
                  </a:lnTo>
                  <a:lnTo>
                    <a:pt x="7973" y="2834"/>
                  </a:lnTo>
                  <a:lnTo>
                    <a:pt x="8069" y="3170"/>
                  </a:lnTo>
                  <a:lnTo>
                    <a:pt x="8069" y="3170"/>
                  </a:lnTo>
                  <a:lnTo>
                    <a:pt x="8117" y="3555"/>
                  </a:lnTo>
                  <a:lnTo>
                    <a:pt x="8165" y="3939"/>
                  </a:lnTo>
                  <a:lnTo>
                    <a:pt x="8117" y="4275"/>
                  </a:lnTo>
                  <a:lnTo>
                    <a:pt x="8069" y="4611"/>
                  </a:lnTo>
                  <a:lnTo>
                    <a:pt x="7973" y="4947"/>
                  </a:lnTo>
                  <a:lnTo>
                    <a:pt x="7829" y="5236"/>
                  </a:lnTo>
                  <a:lnTo>
                    <a:pt x="7541" y="5764"/>
                  </a:lnTo>
                  <a:lnTo>
                    <a:pt x="7253" y="6244"/>
                  </a:lnTo>
                  <a:lnTo>
                    <a:pt x="6964" y="6580"/>
                  </a:lnTo>
                  <a:lnTo>
                    <a:pt x="6676" y="6868"/>
                  </a:lnTo>
                  <a:lnTo>
                    <a:pt x="6676" y="6868"/>
                  </a:lnTo>
                  <a:lnTo>
                    <a:pt x="6916" y="6772"/>
                  </a:lnTo>
                  <a:lnTo>
                    <a:pt x="7157" y="6724"/>
                  </a:lnTo>
                  <a:lnTo>
                    <a:pt x="7493" y="6676"/>
                  </a:lnTo>
                  <a:lnTo>
                    <a:pt x="7877" y="6628"/>
                  </a:lnTo>
                  <a:lnTo>
                    <a:pt x="8261" y="6676"/>
                  </a:lnTo>
                  <a:lnTo>
                    <a:pt x="8645" y="6820"/>
                  </a:lnTo>
                  <a:lnTo>
                    <a:pt x="8837" y="6916"/>
                  </a:lnTo>
                  <a:lnTo>
                    <a:pt x="9030" y="7060"/>
                  </a:lnTo>
                  <a:lnTo>
                    <a:pt x="9030" y="7060"/>
                  </a:lnTo>
                  <a:lnTo>
                    <a:pt x="9174" y="7205"/>
                  </a:lnTo>
                  <a:lnTo>
                    <a:pt x="9318" y="7397"/>
                  </a:lnTo>
                  <a:lnTo>
                    <a:pt x="9510" y="7781"/>
                  </a:lnTo>
                  <a:lnTo>
                    <a:pt x="9654" y="8213"/>
                  </a:lnTo>
                  <a:lnTo>
                    <a:pt x="9702" y="8645"/>
                  </a:lnTo>
                  <a:lnTo>
                    <a:pt x="9702" y="9030"/>
                  </a:lnTo>
                  <a:lnTo>
                    <a:pt x="9654" y="9318"/>
                  </a:lnTo>
                  <a:lnTo>
                    <a:pt x="9606" y="9654"/>
                  </a:lnTo>
                  <a:lnTo>
                    <a:pt x="9606" y="9654"/>
                  </a:lnTo>
                  <a:lnTo>
                    <a:pt x="9798" y="9462"/>
                  </a:lnTo>
                  <a:lnTo>
                    <a:pt x="10230" y="9078"/>
                  </a:lnTo>
                  <a:lnTo>
                    <a:pt x="10518" y="8885"/>
                  </a:lnTo>
                  <a:lnTo>
                    <a:pt x="10807" y="8741"/>
                  </a:lnTo>
                  <a:lnTo>
                    <a:pt x="11143" y="8597"/>
                  </a:lnTo>
                  <a:lnTo>
                    <a:pt x="11431" y="8597"/>
                  </a:lnTo>
                  <a:lnTo>
                    <a:pt x="11431" y="8597"/>
                  </a:lnTo>
                  <a:lnTo>
                    <a:pt x="11719" y="8645"/>
                  </a:lnTo>
                  <a:lnTo>
                    <a:pt x="12007" y="8789"/>
                  </a:lnTo>
                  <a:lnTo>
                    <a:pt x="12295" y="8933"/>
                  </a:lnTo>
                  <a:lnTo>
                    <a:pt x="12535" y="9126"/>
                  </a:lnTo>
                  <a:lnTo>
                    <a:pt x="12872" y="9510"/>
                  </a:lnTo>
                  <a:lnTo>
                    <a:pt x="13016" y="9654"/>
                  </a:lnTo>
                  <a:lnTo>
                    <a:pt x="13016" y="9654"/>
                  </a:lnTo>
                  <a:lnTo>
                    <a:pt x="13160" y="9318"/>
                  </a:lnTo>
                  <a:lnTo>
                    <a:pt x="13448" y="8453"/>
                  </a:lnTo>
                  <a:lnTo>
                    <a:pt x="13688" y="7973"/>
                  </a:lnTo>
                  <a:lnTo>
                    <a:pt x="13928" y="7541"/>
                  </a:lnTo>
                  <a:lnTo>
                    <a:pt x="14168" y="7109"/>
                  </a:lnTo>
                  <a:lnTo>
                    <a:pt x="14408" y="6868"/>
                  </a:lnTo>
                  <a:lnTo>
                    <a:pt x="15609" y="7733"/>
                  </a:lnTo>
                  <a:lnTo>
                    <a:pt x="14408" y="9126"/>
                  </a:lnTo>
                  <a:lnTo>
                    <a:pt x="15945" y="7973"/>
                  </a:lnTo>
                  <a:lnTo>
                    <a:pt x="16089" y="8357"/>
                  </a:lnTo>
                  <a:lnTo>
                    <a:pt x="14649" y="9318"/>
                  </a:lnTo>
                  <a:lnTo>
                    <a:pt x="16233" y="8693"/>
                  </a:lnTo>
                  <a:lnTo>
                    <a:pt x="16666" y="9750"/>
                  </a:lnTo>
                  <a:lnTo>
                    <a:pt x="16666" y="9750"/>
                  </a:lnTo>
                  <a:lnTo>
                    <a:pt x="16377" y="9846"/>
                  </a:lnTo>
                  <a:lnTo>
                    <a:pt x="15561" y="10038"/>
                  </a:lnTo>
                  <a:lnTo>
                    <a:pt x="15033" y="10134"/>
                  </a:lnTo>
                  <a:lnTo>
                    <a:pt x="14504" y="10182"/>
                  </a:lnTo>
                  <a:lnTo>
                    <a:pt x="13928" y="10182"/>
                  </a:lnTo>
                  <a:lnTo>
                    <a:pt x="13352" y="10134"/>
                  </a:lnTo>
                  <a:lnTo>
                    <a:pt x="13352" y="10134"/>
                  </a:lnTo>
                  <a:lnTo>
                    <a:pt x="13208" y="10374"/>
                  </a:lnTo>
                  <a:lnTo>
                    <a:pt x="13064" y="10614"/>
                  </a:lnTo>
                  <a:lnTo>
                    <a:pt x="12872" y="10903"/>
                  </a:lnTo>
                  <a:lnTo>
                    <a:pt x="12583" y="11143"/>
                  </a:lnTo>
                  <a:lnTo>
                    <a:pt x="12247" y="11383"/>
                  </a:lnTo>
                  <a:lnTo>
                    <a:pt x="11863" y="11575"/>
                  </a:lnTo>
                  <a:lnTo>
                    <a:pt x="11623" y="11623"/>
                  </a:lnTo>
                  <a:lnTo>
                    <a:pt x="11431" y="11623"/>
                  </a:lnTo>
                  <a:lnTo>
                    <a:pt x="11431" y="11623"/>
                  </a:lnTo>
                  <a:lnTo>
                    <a:pt x="10951" y="11575"/>
                  </a:lnTo>
                  <a:lnTo>
                    <a:pt x="10614" y="11431"/>
                  </a:lnTo>
                  <a:lnTo>
                    <a:pt x="10326" y="11239"/>
                  </a:lnTo>
                  <a:lnTo>
                    <a:pt x="10086" y="11047"/>
                  </a:lnTo>
                  <a:lnTo>
                    <a:pt x="9942" y="10806"/>
                  </a:lnTo>
                  <a:lnTo>
                    <a:pt x="9798" y="10614"/>
                  </a:lnTo>
                  <a:lnTo>
                    <a:pt x="9750" y="10422"/>
                  </a:lnTo>
                  <a:lnTo>
                    <a:pt x="9750" y="10422"/>
                  </a:lnTo>
                  <a:lnTo>
                    <a:pt x="9558" y="10614"/>
                  </a:lnTo>
                  <a:lnTo>
                    <a:pt x="9366" y="10758"/>
                  </a:lnTo>
                  <a:lnTo>
                    <a:pt x="9078" y="10903"/>
                  </a:lnTo>
                  <a:lnTo>
                    <a:pt x="8741" y="10999"/>
                  </a:lnTo>
                  <a:lnTo>
                    <a:pt x="8309" y="11095"/>
                  </a:lnTo>
                  <a:lnTo>
                    <a:pt x="7877" y="11095"/>
                  </a:lnTo>
                  <a:lnTo>
                    <a:pt x="7637" y="11047"/>
                  </a:lnTo>
                  <a:lnTo>
                    <a:pt x="7397" y="10951"/>
                  </a:lnTo>
                  <a:lnTo>
                    <a:pt x="7397" y="10951"/>
                  </a:lnTo>
                  <a:lnTo>
                    <a:pt x="7157" y="10854"/>
                  </a:lnTo>
                  <a:lnTo>
                    <a:pt x="6916" y="10710"/>
                  </a:lnTo>
                  <a:lnTo>
                    <a:pt x="6724" y="10518"/>
                  </a:lnTo>
                  <a:lnTo>
                    <a:pt x="6580" y="10278"/>
                  </a:lnTo>
                  <a:lnTo>
                    <a:pt x="6292" y="9846"/>
                  </a:lnTo>
                  <a:lnTo>
                    <a:pt x="6052" y="9366"/>
                  </a:lnTo>
                  <a:lnTo>
                    <a:pt x="5908" y="8885"/>
                  </a:lnTo>
                  <a:lnTo>
                    <a:pt x="5812" y="8501"/>
                  </a:lnTo>
                  <a:lnTo>
                    <a:pt x="5764" y="8117"/>
                  </a:lnTo>
                  <a:lnTo>
                    <a:pt x="5764" y="8117"/>
                  </a:lnTo>
                  <a:lnTo>
                    <a:pt x="5284" y="8213"/>
                  </a:lnTo>
                  <a:lnTo>
                    <a:pt x="4227" y="8309"/>
                  </a:lnTo>
                  <a:lnTo>
                    <a:pt x="3555" y="8309"/>
                  </a:lnTo>
                  <a:lnTo>
                    <a:pt x="2882" y="8261"/>
                  </a:lnTo>
                  <a:lnTo>
                    <a:pt x="2258" y="8165"/>
                  </a:lnTo>
                  <a:lnTo>
                    <a:pt x="1970" y="8069"/>
                  </a:lnTo>
                  <a:lnTo>
                    <a:pt x="1682" y="7925"/>
                  </a:lnTo>
                  <a:lnTo>
                    <a:pt x="1682" y="7925"/>
                  </a:lnTo>
                  <a:lnTo>
                    <a:pt x="1442" y="7781"/>
                  </a:lnTo>
                  <a:lnTo>
                    <a:pt x="1249" y="7589"/>
                  </a:lnTo>
                  <a:lnTo>
                    <a:pt x="1057" y="7397"/>
                  </a:lnTo>
                  <a:lnTo>
                    <a:pt x="865" y="7157"/>
                  </a:lnTo>
                  <a:lnTo>
                    <a:pt x="577" y="6676"/>
                  </a:lnTo>
                  <a:lnTo>
                    <a:pt x="385" y="6196"/>
                  </a:lnTo>
                  <a:lnTo>
                    <a:pt x="193" y="5716"/>
                  </a:lnTo>
                  <a:lnTo>
                    <a:pt x="97" y="5332"/>
                  </a:lnTo>
                  <a:lnTo>
                    <a:pt x="1" y="4947"/>
                  </a:lnTo>
                  <a:lnTo>
                    <a:pt x="49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4" name="Google Shape;5314;p76"/>
            <p:cNvSpPr/>
            <p:nvPr/>
          </p:nvSpPr>
          <p:spPr>
            <a:xfrm>
              <a:off x="7263000" y="4100125"/>
              <a:ext cx="24025" cy="36050"/>
            </a:xfrm>
            <a:custGeom>
              <a:avLst/>
              <a:gdLst/>
              <a:ahLst/>
              <a:cxnLst/>
              <a:rect l="l" t="t" r="r" b="b"/>
              <a:pathLst>
                <a:path w="961" h="1442" extrusionOk="0">
                  <a:moveTo>
                    <a:pt x="433" y="1"/>
                  </a:moveTo>
                  <a:lnTo>
                    <a:pt x="1" y="337"/>
                  </a:lnTo>
                  <a:lnTo>
                    <a:pt x="433" y="1441"/>
                  </a:lnTo>
                  <a:lnTo>
                    <a:pt x="961" y="1153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5" name="Google Shape;5315;p76"/>
            <p:cNvSpPr/>
            <p:nvPr/>
          </p:nvSpPr>
          <p:spPr>
            <a:xfrm>
              <a:off x="6352925" y="3837200"/>
              <a:ext cx="417850" cy="255750"/>
            </a:xfrm>
            <a:custGeom>
              <a:avLst/>
              <a:gdLst/>
              <a:ahLst/>
              <a:cxnLst/>
              <a:rect l="l" t="t" r="r" b="b"/>
              <a:pathLst>
                <a:path w="16714" h="10230" extrusionOk="0">
                  <a:moveTo>
                    <a:pt x="12679" y="0"/>
                  </a:moveTo>
                  <a:lnTo>
                    <a:pt x="12247" y="144"/>
                  </a:lnTo>
                  <a:lnTo>
                    <a:pt x="11815" y="336"/>
                  </a:lnTo>
                  <a:lnTo>
                    <a:pt x="11286" y="624"/>
                  </a:lnTo>
                  <a:lnTo>
                    <a:pt x="10662" y="961"/>
                  </a:lnTo>
                  <a:lnTo>
                    <a:pt x="10134" y="1393"/>
                  </a:lnTo>
                  <a:lnTo>
                    <a:pt x="9846" y="1681"/>
                  </a:lnTo>
                  <a:lnTo>
                    <a:pt x="9653" y="1969"/>
                  </a:lnTo>
                  <a:lnTo>
                    <a:pt x="9413" y="2257"/>
                  </a:lnTo>
                  <a:lnTo>
                    <a:pt x="9269" y="2593"/>
                  </a:lnTo>
                  <a:lnTo>
                    <a:pt x="9125" y="2930"/>
                  </a:lnTo>
                  <a:lnTo>
                    <a:pt x="9077" y="3314"/>
                  </a:lnTo>
                  <a:lnTo>
                    <a:pt x="9029" y="3650"/>
                  </a:lnTo>
                  <a:lnTo>
                    <a:pt x="9077" y="3986"/>
                  </a:lnTo>
                  <a:lnTo>
                    <a:pt x="9125" y="4274"/>
                  </a:lnTo>
                  <a:lnTo>
                    <a:pt x="9173" y="4610"/>
                  </a:lnTo>
                  <a:lnTo>
                    <a:pt x="9365" y="5187"/>
                  </a:lnTo>
                  <a:lnTo>
                    <a:pt x="9605" y="5667"/>
                  </a:lnTo>
                  <a:lnTo>
                    <a:pt x="9798" y="6003"/>
                  </a:lnTo>
                  <a:lnTo>
                    <a:pt x="10038" y="6339"/>
                  </a:lnTo>
                  <a:lnTo>
                    <a:pt x="9846" y="6243"/>
                  </a:lnTo>
                  <a:lnTo>
                    <a:pt x="9605" y="6147"/>
                  </a:lnTo>
                  <a:lnTo>
                    <a:pt x="9269" y="6051"/>
                  </a:lnTo>
                  <a:lnTo>
                    <a:pt x="8933" y="5955"/>
                  </a:lnTo>
                  <a:lnTo>
                    <a:pt x="8549" y="5955"/>
                  </a:lnTo>
                  <a:lnTo>
                    <a:pt x="8165" y="6003"/>
                  </a:lnTo>
                  <a:lnTo>
                    <a:pt x="7973" y="6051"/>
                  </a:lnTo>
                  <a:lnTo>
                    <a:pt x="7732" y="6147"/>
                  </a:lnTo>
                  <a:lnTo>
                    <a:pt x="7588" y="6291"/>
                  </a:lnTo>
                  <a:lnTo>
                    <a:pt x="7396" y="6435"/>
                  </a:lnTo>
                  <a:lnTo>
                    <a:pt x="7156" y="6820"/>
                  </a:lnTo>
                  <a:lnTo>
                    <a:pt x="6964" y="7204"/>
                  </a:lnTo>
                  <a:lnTo>
                    <a:pt x="6868" y="7588"/>
                  </a:lnTo>
                  <a:lnTo>
                    <a:pt x="6820" y="7972"/>
                  </a:lnTo>
                  <a:lnTo>
                    <a:pt x="6772" y="8260"/>
                  </a:lnTo>
                  <a:lnTo>
                    <a:pt x="6772" y="8549"/>
                  </a:lnTo>
                  <a:lnTo>
                    <a:pt x="6676" y="8356"/>
                  </a:lnTo>
                  <a:lnTo>
                    <a:pt x="6292" y="7924"/>
                  </a:lnTo>
                  <a:lnTo>
                    <a:pt x="6052" y="7684"/>
                  </a:lnTo>
                  <a:lnTo>
                    <a:pt x="5763" y="7492"/>
                  </a:lnTo>
                  <a:lnTo>
                    <a:pt x="5475" y="7348"/>
                  </a:lnTo>
                  <a:lnTo>
                    <a:pt x="5187" y="7300"/>
                  </a:lnTo>
                  <a:lnTo>
                    <a:pt x="4899" y="7300"/>
                  </a:lnTo>
                  <a:lnTo>
                    <a:pt x="4611" y="7396"/>
                  </a:lnTo>
                  <a:lnTo>
                    <a:pt x="4323" y="7492"/>
                  </a:lnTo>
                  <a:lnTo>
                    <a:pt x="4083" y="7636"/>
                  </a:lnTo>
                  <a:lnTo>
                    <a:pt x="3698" y="7924"/>
                  </a:lnTo>
                  <a:lnTo>
                    <a:pt x="3506" y="8068"/>
                  </a:lnTo>
                  <a:lnTo>
                    <a:pt x="3458" y="7684"/>
                  </a:lnTo>
                  <a:lnTo>
                    <a:pt x="3266" y="6868"/>
                  </a:lnTo>
                  <a:lnTo>
                    <a:pt x="3122" y="6339"/>
                  </a:lnTo>
                  <a:lnTo>
                    <a:pt x="2978" y="5859"/>
                  </a:lnTo>
                  <a:lnTo>
                    <a:pt x="2786" y="5475"/>
                  </a:lnTo>
                  <a:lnTo>
                    <a:pt x="2594" y="5139"/>
                  </a:lnTo>
                  <a:lnTo>
                    <a:pt x="1297" y="5811"/>
                  </a:lnTo>
                  <a:lnTo>
                    <a:pt x="2258" y="7348"/>
                  </a:lnTo>
                  <a:lnTo>
                    <a:pt x="961" y="6003"/>
                  </a:lnTo>
                  <a:lnTo>
                    <a:pt x="769" y="6339"/>
                  </a:lnTo>
                  <a:lnTo>
                    <a:pt x="1969" y="7492"/>
                  </a:lnTo>
                  <a:lnTo>
                    <a:pt x="1969" y="7492"/>
                  </a:lnTo>
                  <a:lnTo>
                    <a:pt x="577" y="6676"/>
                  </a:lnTo>
                  <a:lnTo>
                    <a:pt x="0" y="7588"/>
                  </a:lnTo>
                  <a:lnTo>
                    <a:pt x="289" y="7732"/>
                  </a:lnTo>
                  <a:lnTo>
                    <a:pt x="1009" y="8020"/>
                  </a:lnTo>
                  <a:lnTo>
                    <a:pt x="1489" y="8212"/>
                  </a:lnTo>
                  <a:lnTo>
                    <a:pt x="2017" y="8308"/>
                  </a:lnTo>
                  <a:lnTo>
                    <a:pt x="2594" y="8452"/>
                  </a:lnTo>
                  <a:lnTo>
                    <a:pt x="3170" y="8452"/>
                  </a:lnTo>
                  <a:lnTo>
                    <a:pt x="3218" y="8693"/>
                  </a:lnTo>
                  <a:lnTo>
                    <a:pt x="3314" y="8981"/>
                  </a:lnTo>
                  <a:lnTo>
                    <a:pt x="3506" y="9269"/>
                  </a:lnTo>
                  <a:lnTo>
                    <a:pt x="3698" y="9557"/>
                  </a:lnTo>
                  <a:lnTo>
                    <a:pt x="3986" y="9845"/>
                  </a:lnTo>
                  <a:lnTo>
                    <a:pt x="4323" y="10085"/>
                  </a:lnTo>
                  <a:lnTo>
                    <a:pt x="4515" y="10181"/>
                  </a:lnTo>
                  <a:lnTo>
                    <a:pt x="4755" y="10229"/>
                  </a:lnTo>
                  <a:lnTo>
                    <a:pt x="5187" y="10229"/>
                  </a:lnTo>
                  <a:lnTo>
                    <a:pt x="5571" y="10133"/>
                  </a:lnTo>
                  <a:lnTo>
                    <a:pt x="5859" y="10037"/>
                  </a:lnTo>
                  <a:lnTo>
                    <a:pt x="6148" y="9845"/>
                  </a:lnTo>
                  <a:lnTo>
                    <a:pt x="6340" y="9653"/>
                  </a:lnTo>
                  <a:lnTo>
                    <a:pt x="6436" y="9461"/>
                  </a:lnTo>
                  <a:lnTo>
                    <a:pt x="6532" y="9317"/>
                  </a:lnTo>
                  <a:lnTo>
                    <a:pt x="6676" y="9509"/>
                  </a:lnTo>
                  <a:lnTo>
                    <a:pt x="6868" y="9653"/>
                  </a:lnTo>
                  <a:lnTo>
                    <a:pt x="7108" y="9845"/>
                  </a:lnTo>
                  <a:lnTo>
                    <a:pt x="7444" y="10037"/>
                  </a:lnTo>
                  <a:lnTo>
                    <a:pt x="7780" y="10133"/>
                  </a:lnTo>
                  <a:lnTo>
                    <a:pt x="8213" y="10229"/>
                  </a:lnTo>
                  <a:lnTo>
                    <a:pt x="8453" y="10181"/>
                  </a:lnTo>
                  <a:lnTo>
                    <a:pt x="8741" y="10181"/>
                  </a:lnTo>
                  <a:lnTo>
                    <a:pt x="8981" y="10085"/>
                  </a:lnTo>
                  <a:lnTo>
                    <a:pt x="9221" y="9989"/>
                  </a:lnTo>
                  <a:lnTo>
                    <a:pt x="9413" y="9845"/>
                  </a:lnTo>
                  <a:lnTo>
                    <a:pt x="9605" y="9653"/>
                  </a:lnTo>
                  <a:lnTo>
                    <a:pt x="9990" y="9269"/>
                  </a:lnTo>
                  <a:lnTo>
                    <a:pt x="10230" y="8837"/>
                  </a:lnTo>
                  <a:lnTo>
                    <a:pt x="10470" y="8404"/>
                  </a:lnTo>
                  <a:lnTo>
                    <a:pt x="10614" y="8068"/>
                  </a:lnTo>
                  <a:lnTo>
                    <a:pt x="10758" y="7684"/>
                  </a:lnTo>
                  <a:lnTo>
                    <a:pt x="11142" y="7828"/>
                  </a:lnTo>
                  <a:lnTo>
                    <a:pt x="12199" y="8116"/>
                  </a:lnTo>
                  <a:lnTo>
                    <a:pt x="12823" y="8212"/>
                  </a:lnTo>
                  <a:lnTo>
                    <a:pt x="13495" y="8260"/>
                  </a:lnTo>
                  <a:lnTo>
                    <a:pt x="14120" y="8260"/>
                  </a:lnTo>
                  <a:lnTo>
                    <a:pt x="14408" y="8212"/>
                  </a:lnTo>
                  <a:lnTo>
                    <a:pt x="14648" y="8116"/>
                  </a:lnTo>
                  <a:lnTo>
                    <a:pt x="14888" y="8020"/>
                  </a:lnTo>
                  <a:lnTo>
                    <a:pt x="15128" y="7876"/>
                  </a:lnTo>
                  <a:lnTo>
                    <a:pt x="15561" y="7540"/>
                  </a:lnTo>
                  <a:lnTo>
                    <a:pt x="15897" y="7108"/>
                  </a:lnTo>
                  <a:lnTo>
                    <a:pt x="16185" y="6676"/>
                  </a:lnTo>
                  <a:lnTo>
                    <a:pt x="16425" y="6243"/>
                  </a:lnTo>
                  <a:lnTo>
                    <a:pt x="16569" y="5859"/>
                  </a:lnTo>
                  <a:lnTo>
                    <a:pt x="16713" y="5523"/>
                  </a:lnTo>
                  <a:lnTo>
                    <a:pt x="1267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6" name="Google Shape;5316;p76"/>
            <p:cNvSpPr/>
            <p:nvPr/>
          </p:nvSpPr>
          <p:spPr>
            <a:xfrm>
              <a:off x="6352925" y="3837200"/>
              <a:ext cx="417850" cy="255750"/>
            </a:xfrm>
            <a:custGeom>
              <a:avLst/>
              <a:gdLst/>
              <a:ahLst/>
              <a:cxnLst/>
              <a:rect l="l" t="t" r="r" b="b"/>
              <a:pathLst>
                <a:path w="16714" h="10230" fill="none" extrusionOk="0">
                  <a:moveTo>
                    <a:pt x="12679" y="0"/>
                  </a:moveTo>
                  <a:lnTo>
                    <a:pt x="12679" y="0"/>
                  </a:lnTo>
                  <a:lnTo>
                    <a:pt x="12247" y="144"/>
                  </a:lnTo>
                  <a:lnTo>
                    <a:pt x="11815" y="336"/>
                  </a:lnTo>
                  <a:lnTo>
                    <a:pt x="11286" y="624"/>
                  </a:lnTo>
                  <a:lnTo>
                    <a:pt x="10662" y="961"/>
                  </a:lnTo>
                  <a:lnTo>
                    <a:pt x="10134" y="1393"/>
                  </a:lnTo>
                  <a:lnTo>
                    <a:pt x="9846" y="1681"/>
                  </a:lnTo>
                  <a:lnTo>
                    <a:pt x="9653" y="1969"/>
                  </a:lnTo>
                  <a:lnTo>
                    <a:pt x="9413" y="2257"/>
                  </a:lnTo>
                  <a:lnTo>
                    <a:pt x="9269" y="2593"/>
                  </a:lnTo>
                  <a:lnTo>
                    <a:pt x="9269" y="2593"/>
                  </a:lnTo>
                  <a:lnTo>
                    <a:pt x="9125" y="2930"/>
                  </a:lnTo>
                  <a:lnTo>
                    <a:pt x="9077" y="3314"/>
                  </a:lnTo>
                  <a:lnTo>
                    <a:pt x="9029" y="3650"/>
                  </a:lnTo>
                  <a:lnTo>
                    <a:pt x="9077" y="3986"/>
                  </a:lnTo>
                  <a:lnTo>
                    <a:pt x="9125" y="4274"/>
                  </a:lnTo>
                  <a:lnTo>
                    <a:pt x="9173" y="4610"/>
                  </a:lnTo>
                  <a:lnTo>
                    <a:pt x="9365" y="5187"/>
                  </a:lnTo>
                  <a:lnTo>
                    <a:pt x="9605" y="5667"/>
                  </a:lnTo>
                  <a:lnTo>
                    <a:pt x="9798" y="6003"/>
                  </a:lnTo>
                  <a:lnTo>
                    <a:pt x="10038" y="6339"/>
                  </a:lnTo>
                  <a:lnTo>
                    <a:pt x="10038" y="6339"/>
                  </a:lnTo>
                  <a:lnTo>
                    <a:pt x="9846" y="6243"/>
                  </a:lnTo>
                  <a:lnTo>
                    <a:pt x="9605" y="6147"/>
                  </a:lnTo>
                  <a:lnTo>
                    <a:pt x="9269" y="6051"/>
                  </a:lnTo>
                  <a:lnTo>
                    <a:pt x="8933" y="5955"/>
                  </a:lnTo>
                  <a:lnTo>
                    <a:pt x="8549" y="5955"/>
                  </a:lnTo>
                  <a:lnTo>
                    <a:pt x="8165" y="6003"/>
                  </a:lnTo>
                  <a:lnTo>
                    <a:pt x="7973" y="6051"/>
                  </a:lnTo>
                  <a:lnTo>
                    <a:pt x="7732" y="6147"/>
                  </a:lnTo>
                  <a:lnTo>
                    <a:pt x="7732" y="6147"/>
                  </a:lnTo>
                  <a:lnTo>
                    <a:pt x="7588" y="6291"/>
                  </a:lnTo>
                  <a:lnTo>
                    <a:pt x="7396" y="6435"/>
                  </a:lnTo>
                  <a:lnTo>
                    <a:pt x="7156" y="6820"/>
                  </a:lnTo>
                  <a:lnTo>
                    <a:pt x="6964" y="7204"/>
                  </a:lnTo>
                  <a:lnTo>
                    <a:pt x="6868" y="7588"/>
                  </a:lnTo>
                  <a:lnTo>
                    <a:pt x="6820" y="7972"/>
                  </a:lnTo>
                  <a:lnTo>
                    <a:pt x="6772" y="8260"/>
                  </a:lnTo>
                  <a:lnTo>
                    <a:pt x="6772" y="8549"/>
                  </a:lnTo>
                  <a:lnTo>
                    <a:pt x="6772" y="8549"/>
                  </a:lnTo>
                  <a:lnTo>
                    <a:pt x="6676" y="8356"/>
                  </a:lnTo>
                  <a:lnTo>
                    <a:pt x="6292" y="7924"/>
                  </a:lnTo>
                  <a:lnTo>
                    <a:pt x="6052" y="7684"/>
                  </a:lnTo>
                  <a:lnTo>
                    <a:pt x="5763" y="7492"/>
                  </a:lnTo>
                  <a:lnTo>
                    <a:pt x="5475" y="7348"/>
                  </a:lnTo>
                  <a:lnTo>
                    <a:pt x="5187" y="7300"/>
                  </a:lnTo>
                  <a:lnTo>
                    <a:pt x="5187" y="7300"/>
                  </a:lnTo>
                  <a:lnTo>
                    <a:pt x="4899" y="7300"/>
                  </a:lnTo>
                  <a:lnTo>
                    <a:pt x="4611" y="7396"/>
                  </a:lnTo>
                  <a:lnTo>
                    <a:pt x="4323" y="7492"/>
                  </a:lnTo>
                  <a:lnTo>
                    <a:pt x="4083" y="7636"/>
                  </a:lnTo>
                  <a:lnTo>
                    <a:pt x="3698" y="7924"/>
                  </a:lnTo>
                  <a:lnTo>
                    <a:pt x="3506" y="8068"/>
                  </a:lnTo>
                  <a:lnTo>
                    <a:pt x="3506" y="8068"/>
                  </a:lnTo>
                  <a:lnTo>
                    <a:pt x="3458" y="7684"/>
                  </a:lnTo>
                  <a:lnTo>
                    <a:pt x="3266" y="6868"/>
                  </a:lnTo>
                  <a:lnTo>
                    <a:pt x="3122" y="6339"/>
                  </a:lnTo>
                  <a:lnTo>
                    <a:pt x="2978" y="5859"/>
                  </a:lnTo>
                  <a:lnTo>
                    <a:pt x="2786" y="5475"/>
                  </a:lnTo>
                  <a:lnTo>
                    <a:pt x="2594" y="5139"/>
                  </a:lnTo>
                  <a:lnTo>
                    <a:pt x="1297" y="5811"/>
                  </a:lnTo>
                  <a:lnTo>
                    <a:pt x="2258" y="7348"/>
                  </a:lnTo>
                  <a:lnTo>
                    <a:pt x="961" y="6003"/>
                  </a:lnTo>
                  <a:lnTo>
                    <a:pt x="769" y="6339"/>
                  </a:lnTo>
                  <a:lnTo>
                    <a:pt x="1969" y="7492"/>
                  </a:lnTo>
                  <a:lnTo>
                    <a:pt x="577" y="6676"/>
                  </a:lnTo>
                  <a:lnTo>
                    <a:pt x="0" y="7588"/>
                  </a:lnTo>
                  <a:lnTo>
                    <a:pt x="0" y="7588"/>
                  </a:lnTo>
                  <a:lnTo>
                    <a:pt x="289" y="7732"/>
                  </a:lnTo>
                  <a:lnTo>
                    <a:pt x="1009" y="8020"/>
                  </a:lnTo>
                  <a:lnTo>
                    <a:pt x="1489" y="8212"/>
                  </a:lnTo>
                  <a:lnTo>
                    <a:pt x="2017" y="8308"/>
                  </a:lnTo>
                  <a:lnTo>
                    <a:pt x="2594" y="8452"/>
                  </a:lnTo>
                  <a:lnTo>
                    <a:pt x="3170" y="8452"/>
                  </a:lnTo>
                  <a:lnTo>
                    <a:pt x="3170" y="8452"/>
                  </a:lnTo>
                  <a:lnTo>
                    <a:pt x="3218" y="8693"/>
                  </a:lnTo>
                  <a:lnTo>
                    <a:pt x="3314" y="8981"/>
                  </a:lnTo>
                  <a:lnTo>
                    <a:pt x="3506" y="9269"/>
                  </a:lnTo>
                  <a:lnTo>
                    <a:pt x="3698" y="9557"/>
                  </a:lnTo>
                  <a:lnTo>
                    <a:pt x="3986" y="9845"/>
                  </a:lnTo>
                  <a:lnTo>
                    <a:pt x="4323" y="10085"/>
                  </a:lnTo>
                  <a:lnTo>
                    <a:pt x="4515" y="10181"/>
                  </a:lnTo>
                  <a:lnTo>
                    <a:pt x="4755" y="10229"/>
                  </a:lnTo>
                  <a:lnTo>
                    <a:pt x="4755" y="10229"/>
                  </a:lnTo>
                  <a:lnTo>
                    <a:pt x="5187" y="10229"/>
                  </a:lnTo>
                  <a:lnTo>
                    <a:pt x="5571" y="10133"/>
                  </a:lnTo>
                  <a:lnTo>
                    <a:pt x="5859" y="10037"/>
                  </a:lnTo>
                  <a:lnTo>
                    <a:pt x="6148" y="9845"/>
                  </a:lnTo>
                  <a:lnTo>
                    <a:pt x="6340" y="9653"/>
                  </a:lnTo>
                  <a:lnTo>
                    <a:pt x="6436" y="9461"/>
                  </a:lnTo>
                  <a:lnTo>
                    <a:pt x="6532" y="9317"/>
                  </a:lnTo>
                  <a:lnTo>
                    <a:pt x="6532" y="9317"/>
                  </a:lnTo>
                  <a:lnTo>
                    <a:pt x="6676" y="9509"/>
                  </a:lnTo>
                  <a:lnTo>
                    <a:pt x="6868" y="9653"/>
                  </a:lnTo>
                  <a:lnTo>
                    <a:pt x="7108" y="9845"/>
                  </a:lnTo>
                  <a:lnTo>
                    <a:pt x="7444" y="10037"/>
                  </a:lnTo>
                  <a:lnTo>
                    <a:pt x="7780" y="10133"/>
                  </a:lnTo>
                  <a:lnTo>
                    <a:pt x="8213" y="10229"/>
                  </a:lnTo>
                  <a:lnTo>
                    <a:pt x="8453" y="10181"/>
                  </a:lnTo>
                  <a:lnTo>
                    <a:pt x="8741" y="10181"/>
                  </a:lnTo>
                  <a:lnTo>
                    <a:pt x="8741" y="10181"/>
                  </a:lnTo>
                  <a:lnTo>
                    <a:pt x="8981" y="10085"/>
                  </a:lnTo>
                  <a:lnTo>
                    <a:pt x="9221" y="9989"/>
                  </a:lnTo>
                  <a:lnTo>
                    <a:pt x="9413" y="9845"/>
                  </a:lnTo>
                  <a:lnTo>
                    <a:pt x="9605" y="9653"/>
                  </a:lnTo>
                  <a:lnTo>
                    <a:pt x="9990" y="9269"/>
                  </a:lnTo>
                  <a:lnTo>
                    <a:pt x="10230" y="8837"/>
                  </a:lnTo>
                  <a:lnTo>
                    <a:pt x="10470" y="8404"/>
                  </a:lnTo>
                  <a:lnTo>
                    <a:pt x="10614" y="8068"/>
                  </a:lnTo>
                  <a:lnTo>
                    <a:pt x="10758" y="7684"/>
                  </a:lnTo>
                  <a:lnTo>
                    <a:pt x="10758" y="7684"/>
                  </a:lnTo>
                  <a:lnTo>
                    <a:pt x="11142" y="7828"/>
                  </a:lnTo>
                  <a:lnTo>
                    <a:pt x="12199" y="8116"/>
                  </a:lnTo>
                  <a:lnTo>
                    <a:pt x="12823" y="8212"/>
                  </a:lnTo>
                  <a:lnTo>
                    <a:pt x="13495" y="8260"/>
                  </a:lnTo>
                  <a:lnTo>
                    <a:pt x="14120" y="8260"/>
                  </a:lnTo>
                  <a:lnTo>
                    <a:pt x="14408" y="8212"/>
                  </a:lnTo>
                  <a:lnTo>
                    <a:pt x="14648" y="8116"/>
                  </a:lnTo>
                  <a:lnTo>
                    <a:pt x="14648" y="8116"/>
                  </a:lnTo>
                  <a:lnTo>
                    <a:pt x="14888" y="8020"/>
                  </a:lnTo>
                  <a:lnTo>
                    <a:pt x="15128" y="7876"/>
                  </a:lnTo>
                  <a:lnTo>
                    <a:pt x="15561" y="7540"/>
                  </a:lnTo>
                  <a:lnTo>
                    <a:pt x="15897" y="7108"/>
                  </a:lnTo>
                  <a:lnTo>
                    <a:pt x="16185" y="6676"/>
                  </a:lnTo>
                  <a:lnTo>
                    <a:pt x="16425" y="6243"/>
                  </a:lnTo>
                  <a:lnTo>
                    <a:pt x="16569" y="5859"/>
                  </a:lnTo>
                  <a:lnTo>
                    <a:pt x="16713" y="5523"/>
                  </a:lnTo>
                  <a:lnTo>
                    <a:pt x="126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7" name="Google Shape;5317;p76"/>
            <p:cNvSpPr/>
            <p:nvPr/>
          </p:nvSpPr>
          <p:spPr>
            <a:xfrm>
              <a:off x="6422550" y="4025700"/>
              <a:ext cx="25250" cy="34825"/>
            </a:xfrm>
            <a:custGeom>
              <a:avLst/>
              <a:gdLst/>
              <a:ahLst/>
              <a:cxnLst/>
              <a:rect l="l" t="t" r="r" b="b"/>
              <a:pathLst>
                <a:path w="1010" h="1393" extrusionOk="0">
                  <a:moveTo>
                    <a:pt x="673" y="0"/>
                  </a:moveTo>
                  <a:lnTo>
                    <a:pt x="1" y="1009"/>
                  </a:lnTo>
                  <a:lnTo>
                    <a:pt x="481" y="1393"/>
                  </a:lnTo>
                  <a:lnTo>
                    <a:pt x="1009" y="384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8" name="Google Shape;5318;p76"/>
            <p:cNvSpPr/>
            <p:nvPr/>
          </p:nvSpPr>
          <p:spPr>
            <a:xfrm>
              <a:off x="6880000" y="4068900"/>
              <a:ext cx="360225" cy="357825"/>
            </a:xfrm>
            <a:custGeom>
              <a:avLst/>
              <a:gdLst/>
              <a:ahLst/>
              <a:cxnLst/>
              <a:rect l="l" t="t" r="r" b="b"/>
              <a:pathLst>
                <a:path w="14409" h="14313" extrusionOk="0">
                  <a:moveTo>
                    <a:pt x="337" y="1"/>
                  </a:moveTo>
                  <a:lnTo>
                    <a:pt x="0" y="4611"/>
                  </a:lnTo>
                  <a:lnTo>
                    <a:pt x="9750" y="12247"/>
                  </a:lnTo>
                  <a:lnTo>
                    <a:pt x="9942" y="12584"/>
                  </a:lnTo>
                  <a:lnTo>
                    <a:pt x="10374" y="13256"/>
                  </a:lnTo>
                  <a:lnTo>
                    <a:pt x="10614" y="13640"/>
                  </a:lnTo>
                  <a:lnTo>
                    <a:pt x="10902" y="13976"/>
                  </a:lnTo>
                  <a:lnTo>
                    <a:pt x="11142" y="14216"/>
                  </a:lnTo>
                  <a:lnTo>
                    <a:pt x="11238" y="14264"/>
                  </a:lnTo>
                  <a:lnTo>
                    <a:pt x="11334" y="14312"/>
                  </a:lnTo>
                  <a:lnTo>
                    <a:pt x="11430" y="14264"/>
                  </a:lnTo>
                  <a:lnTo>
                    <a:pt x="11479" y="14264"/>
                  </a:lnTo>
                  <a:lnTo>
                    <a:pt x="11575" y="14072"/>
                  </a:lnTo>
                  <a:lnTo>
                    <a:pt x="11575" y="13832"/>
                  </a:lnTo>
                  <a:lnTo>
                    <a:pt x="11527" y="13496"/>
                  </a:lnTo>
                  <a:lnTo>
                    <a:pt x="11430" y="12968"/>
                  </a:lnTo>
                  <a:lnTo>
                    <a:pt x="11382" y="12680"/>
                  </a:lnTo>
                  <a:lnTo>
                    <a:pt x="11815" y="12680"/>
                  </a:lnTo>
                  <a:lnTo>
                    <a:pt x="12775" y="12535"/>
                  </a:lnTo>
                  <a:lnTo>
                    <a:pt x="13303" y="12439"/>
                  </a:lnTo>
                  <a:lnTo>
                    <a:pt x="13784" y="12295"/>
                  </a:lnTo>
                  <a:lnTo>
                    <a:pt x="14168" y="12103"/>
                  </a:lnTo>
                  <a:lnTo>
                    <a:pt x="14264" y="12007"/>
                  </a:lnTo>
                  <a:lnTo>
                    <a:pt x="14360" y="11911"/>
                  </a:lnTo>
                  <a:lnTo>
                    <a:pt x="14408" y="11815"/>
                  </a:lnTo>
                  <a:lnTo>
                    <a:pt x="14360" y="11719"/>
                  </a:lnTo>
                  <a:lnTo>
                    <a:pt x="14312" y="11671"/>
                  </a:lnTo>
                  <a:lnTo>
                    <a:pt x="14216" y="11623"/>
                  </a:lnTo>
                  <a:lnTo>
                    <a:pt x="13976" y="11575"/>
                  </a:lnTo>
                  <a:lnTo>
                    <a:pt x="13688" y="11527"/>
                  </a:lnTo>
                  <a:lnTo>
                    <a:pt x="13063" y="11623"/>
                  </a:lnTo>
                  <a:lnTo>
                    <a:pt x="12775" y="11623"/>
                  </a:lnTo>
                  <a:lnTo>
                    <a:pt x="12919" y="11575"/>
                  </a:lnTo>
                  <a:lnTo>
                    <a:pt x="13303" y="11287"/>
                  </a:lnTo>
                  <a:lnTo>
                    <a:pt x="13736" y="10999"/>
                  </a:lnTo>
                  <a:lnTo>
                    <a:pt x="13880" y="10807"/>
                  </a:lnTo>
                  <a:lnTo>
                    <a:pt x="13976" y="10614"/>
                  </a:lnTo>
                  <a:lnTo>
                    <a:pt x="13976" y="10566"/>
                  </a:lnTo>
                  <a:lnTo>
                    <a:pt x="13928" y="10470"/>
                  </a:lnTo>
                  <a:lnTo>
                    <a:pt x="13544" y="10470"/>
                  </a:lnTo>
                  <a:lnTo>
                    <a:pt x="13255" y="10566"/>
                  </a:lnTo>
                  <a:lnTo>
                    <a:pt x="12679" y="10711"/>
                  </a:lnTo>
                  <a:lnTo>
                    <a:pt x="12439" y="10807"/>
                  </a:lnTo>
                  <a:lnTo>
                    <a:pt x="12535" y="10759"/>
                  </a:lnTo>
                  <a:lnTo>
                    <a:pt x="12727" y="10518"/>
                  </a:lnTo>
                  <a:lnTo>
                    <a:pt x="12823" y="10422"/>
                  </a:lnTo>
                  <a:lnTo>
                    <a:pt x="12919" y="10230"/>
                  </a:lnTo>
                  <a:lnTo>
                    <a:pt x="12967" y="10086"/>
                  </a:lnTo>
                  <a:lnTo>
                    <a:pt x="12919" y="9894"/>
                  </a:lnTo>
                  <a:lnTo>
                    <a:pt x="12919" y="9798"/>
                  </a:lnTo>
                  <a:lnTo>
                    <a:pt x="12631" y="9798"/>
                  </a:lnTo>
                  <a:lnTo>
                    <a:pt x="12391" y="9846"/>
                  </a:lnTo>
                  <a:lnTo>
                    <a:pt x="12151" y="9990"/>
                  </a:lnTo>
                  <a:lnTo>
                    <a:pt x="11623" y="10278"/>
                  </a:lnTo>
                  <a:lnTo>
                    <a:pt x="11430" y="10470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9" name="Google Shape;5319;p76"/>
            <p:cNvSpPr/>
            <p:nvPr/>
          </p:nvSpPr>
          <p:spPr>
            <a:xfrm>
              <a:off x="6880000" y="4068900"/>
              <a:ext cx="360225" cy="357825"/>
            </a:xfrm>
            <a:custGeom>
              <a:avLst/>
              <a:gdLst/>
              <a:ahLst/>
              <a:cxnLst/>
              <a:rect l="l" t="t" r="r" b="b"/>
              <a:pathLst>
                <a:path w="14409" h="14313" fill="none" extrusionOk="0">
                  <a:moveTo>
                    <a:pt x="337" y="1"/>
                  </a:moveTo>
                  <a:lnTo>
                    <a:pt x="11430" y="10470"/>
                  </a:lnTo>
                  <a:lnTo>
                    <a:pt x="11430" y="10470"/>
                  </a:lnTo>
                  <a:lnTo>
                    <a:pt x="11623" y="10278"/>
                  </a:lnTo>
                  <a:lnTo>
                    <a:pt x="12151" y="9990"/>
                  </a:lnTo>
                  <a:lnTo>
                    <a:pt x="12391" y="9846"/>
                  </a:lnTo>
                  <a:lnTo>
                    <a:pt x="12631" y="9798"/>
                  </a:lnTo>
                  <a:lnTo>
                    <a:pt x="12823" y="9798"/>
                  </a:lnTo>
                  <a:lnTo>
                    <a:pt x="12919" y="9798"/>
                  </a:lnTo>
                  <a:lnTo>
                    <a:pt x="12919" y="9894"/>
                  </a:lnTo>
                  <a:lnTo>
                    <a:pt x="12919" y="9894"/>
                  </a:lnTo>
                  <a:lnTo>
                    <a:pt x="12967" y="10086"/>
                  </a:lnTo>
                  <a:lnTo>
                    <a:pt x="12919" y="10230"/>
                  </a:lnTo>
                  <a:lnTo>
                    <a:pt x="12823" y="10422"/>
                  </a:lnTo>
                  <a:lnTo>
                    <a:pt x="12727" y="10518"/>
                  </a:lnTo>
                  <a:lnTo>
                    <a:pt x="12535" y="10759"/>
                  </a:lnTo>
                  <a:lnTo>
                    <a:pt x="12439" y="10807"/>
                  </a:lnTo>
                  <a:lnTo>
                    <a:pt x="12439" y="10807"/>
                  </a:lnTo>
                  <a:lnTo>
                    <a:pt x="12679" y="10711"/>
                  </a:lnTo>
                  <a:lnTo>
                    <a:pt x="13255" y="10566"/>
                  </a:lnTo>
                  <a:lnTo>
                    <a:pt x="13544" y="10470"/>
                  </a:lnTo>
                  <a:lnTo>
                    <a:pt x="13784" y="10470"/>
                  </a:lnTo>
                  <a:lnTo>
                    <a:pt x="13928" y="10470"/>
                  </a:lnTo>
                  <a:lnTo>
                    <a:pt x="13976" y="10566"/>
                  </a:lnTo>
                  <a:lnTo>
                    <a:pt x="13976" y="10614"/>
                  </a:lnTo>
                  <a:lnTo>
                    <a:pt x="13976" y="10614"/>
                  </a:lnTo>
                  <a:lnTo>
                    <a:pt x="13880" y="10807"/>
                  </a:lnTo>
                  <a:lnTo>
                    <a:pt x="13736" y="10999"/>
                  </a:lnTo>
                  <a:lnTo>
                    <a:pt x="13303" y="11287"/>
                  </a:lnTo>
                  <a:lnTo>
                    <a:pt x="12919" y="11575"/>
                  </a:lnTo>
                  <a:lnTo>
                    <a:pt x="12775" y="11623"/>
                  </a:lnTo>
                  <a:lnTo>
                    <a:pt x="12775" y="11623"/>
                  </a:lnTo>
                  <a:lnTo>
                    <a:pt x="13063" y="11623"/>
                  </a:lnTo>
                  <a:lnTo>
                    <a:pt x="13688" y="11527"/>
                  </a:lnTo>
                  <a:lnTo>
                    <a:pt x="13976" y="11575"/>
                  </a:lnTo>
                  <a:lnTo>
                    <a:pt x="14216" y="11623"/>
                  </a:lnTo>
                  <a:lnTo>
                    <a:pt x="14312" y="11671"/>
                  </a:lnTo>
                  <a:lnTo>
                    <a:pt x="14360" y="11719"/>
                  </a:lnTo>
                  <a:lnTo>
                    <a:pt x="14408" y="11815"/>
                  </a:lnTo>
                  <a:lnTo>
                    <a:pt x="14360" y="11911"/>
                  </a:lnTo>
                  <a:lnTo>
                    <a:pt x="14360" y="11911"/>
                  </a:lnTo>
                  <a:lnTo>
                    <a:pt x="14264" y="12007"/>
                  </a:lnTo>
                  <a:lnTo>
                    <a:pt x="14168" y="12103"/>
                  </a:lnTo>
                  <a:lnTo>
                    <a:pt x="13784" y="12295"/>
                  </a:lnTo>
                  <a:lnTo>
                    <a:pt x="13303" y="12439"/>
                  </a:lnTo>
                  <a:lnTo>
                    <a:pt x="12775" y="12535"/>
                  </a:lnTo>
                  <a:lnTo>
                    <a:pt x="11815" y="12680"/>
                  </a:lnTo>
                  <a:lnTo>
                    <a:pt x="11382" y="12680"/>
                  </a:lnTo>
                  <a:lnTo>
                    <a:pt x="11382" y="12680"/>
                  </a:lnTo>
                  <a:lnTo>
                    <a:pt x="11430" y="12968"/>
                  </a:lnTo>
                  <a:lnTo>
                    <a:pt x="11527" y="13496"/>
                  </a:lnTo>
                  <a:lnTo>
                    <a:pt x="11575" y="13832"/>
                  </a:lnTo>
                  <a:lnTo>
                    <a:pt x="11575" y="14072"/>
                  </a:lnTo>
                  <a:lnTo>
                    <a:pt x="11479" y="14264"/>
                  </a:lnTo>
                  <a:lnTo>
                    <a:pt x="11430" y="14264"/>
                  </a:lnTo>
                  <a:lnTo>
                    <a:pt x="11334" y="14312"/>
                  </a:lnTo>
                  <a:lnTo>
                    <a:pt x="11334" y="14312"/>
                  </a:lnTo>
                  <a:lnTo>
                    <a:pt x="11238" y="14264"/>
                  </a:lnTo>
                  <a:lnTo>
                    <a:pt x="11142" y="14216"/>
                  </a:lnTo>
                  <a:lnTo>
                    <a:pt x="10902" y="13976"/>
                  </a:lnTo>
                  <a:lnTo>
                    <a:pt x="10614" y="13640"/>
                  </a:lnTo>
                  <a:lnTo>
                    <a:pt x="10374" y="13256"/>
                  </a:lnTo>
                  <a:lnTo>
                    <a:pt x="9942" y="12584"/>
                  </a:lnTo>
                  <a:lnTo>
                    <a:pt x="9750" y="12247"/>
                  </a:lnTo>
                  <a:lnTo>
                    <a:pt x="0" y="4611"/>
                  </a:lnTo>
                  <a:lnTo>
                    <a:pt x="3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0" name="Google Shape;5320;p76"/>
            <p:cNvSpPr/>
            <p:nvPr/>
          </p:nvSpPr>
          <p:spPr>
            <a:xfrm>
              <a:off x="6914825" y="4113325"/>
              <a:ext cx="70850" cy="110500"/>
            </a:xfrm>
            <a:custGeom>
              <a:avLst/>
              <a:gdLst/>
              <a:ahLst/>
              <a:cxnLst/>
              <a:rect l="l" t="t" r="r" b="b"/>
              <a:pathLst>
                <a:path w="2834" h="4420" extrusionOk="0">
                  <a:moveTo>
                    <a:pt x="0" y="3891"/>
                  </a:moveTo>
                  <a:lnTo>
                    <a:pt x="0" y="3891"/>
                  </a:lnTo>
                  <a:lnTo>
                    <a:pt x="673" y="4419"/>
                  </a:lnTo>
                  <a:lnTo>
                    <a:pt x="0" y="3891"/>
                  </a:lnTo>
                  <a:close/>
                  <a:moveTo>
                    <a:pt x="817" y="1"/>
                  </a:moveTo>
                  <a:lnTo>
                    <a:pt x="817" y="1"/>
                  </a:lnTo>
                  <a:lnTo>
                    <a:pt x="2834" y="1874"/>
                  </a:lnTo>
                  <a:lnTo>
                    <a:pt x="2834" y="1874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1" name="Google Shape;5321;p76"/>
            <p:cNvSpPr/>
            <p:nvPr/>
          </p:nvSpPr>
          <p:spPr>
            <a:xfrm>
              <a:off x="6914825" y="4210575"/>
              <a:ext cx="16825" cy="13250"/>
            </a:xfrm>
            <a:custGeom>
              <a:avLst/>
              <a:gdLst/>
              <a:ahLst/>
              <a:cxnLst/>
              <a:rect l="l" t="t" r="r" b="b"/>
              <a:pathLst>
                <a:path w="673" h="53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52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2" name="Google Shape;5322;p76"/>
            <p:cNvSpPr/>
            <p:nvPr/>
          </p:nvSpPr>
          <p:spPr>
            <a:xfrm>
              <a:off x="6935225" y="4113325"/>
              <a:ext cx="50450" cy="46850"/>
            </a:xfrm>
            <a:custGeom>
              <a:avLst/>
              <a:gdLst/>
              <a:ahLst/>
              <a:cxnLst/>
              <a:rect l="l" t="t" r="r" b="b"/>
              <a:pathLst>
                <a:path w="2018" h="187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18" y="1874"/>
                  </a:lnTo>
                  <a:lnTo>
                    <a:pt x="2018" y="1874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3" name="Google Shape;5323;p76"/>
            <p:cNvSpPr/>
            <p:nvPr/>
          </p:nvSpPr>
          <p:spPr>
            <a:xfrm>
              <a:off x="6902800" y="4113325"/>
              <a:ext cx="82875" cy="110500"/>
            </a:xfrm>
            <a:custGeom>
              <a:avLst/>
              <a:gdLst/>
              <a:ahLst/>
              <a:cxnLst/>
              <a:rect l="l" t="t" r="r" b="b"/>
              <a:pathLst>
                <a:path w="3315" h="4420" extrusionOk="0">
                  <a:moveTo>
                    <a:pt x="1298" y="1"/>
                  </a:moveTo>
                  <a:lnTo>
                    <a:pt x="1" y="97"/>
                  </a:lnTo>
                  <a:lnTo>
                    <a:pt x="289" y="1922"/>
                  </a:lnTo>
                  <a:lnTo>
                    <a:pt x="481" y="3891"/>
                  </a:lnTo>
                  <a:lnTo>
                    <a:pt x="1154" y="4419"/>
                  </a:lnTo>
                  <a:lnTo>
                    <a:pt x="3315" y="1874"/>
                  </a:lnTo>
                  <a:lnTo>
                    <a:pt x="1298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4" name="Google Shape;5324;p76"/>
            <p:cNvSpPr/>
            <p:nvPr/>
          </p:nvSpPr>
          <p:spPr>
            <a:xfrm>
              <a:off x="6902800" y="4113325"/>
              <a:ext cx="82875" cy="110500"/>
            </a:xfrm>
            <a:custGeom>
              <a:avLst/>
              <a:gdLst/>
              <a:ahLst/>
              <a:cxnLst/>
              <a:rect l="l" t="t" r="r" b="b"/>
              <a:pathLst>
                <a:path w="3315" h="4420" fill="none" extrusionOk="0">
                  <a:moveTo>
                    <a:pt x="1298" y="1"/>
                  </a:moveTo>
                  <a:lnTo>
                    <a:pt x="1" y="97"/>
                  </a:lnTo>
                  <a:lnTo>
                    <a:pt x="1" y="97"/>
                  </a:lnTo>
                  <a:lnTo>
                    <a:pt x="289" y="1922"/>
                  </a:lnTo>
                  <a:lnTo>
                    <a:pt x="481" y="3891"/>
                  </a:lnTo>
                  <a:lnTo>
                    <a:pt x="1154" y="4419"/>
                  </a:lnTo>
                  <a:lnTo>
                    <a:pt x="3315" y="1874"/>
                  </a:lnTo>
                  <a:lnTo>
                    <a:pt x="12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5" name="Google Shape;5325;p76"/>
            <p:cNvSpPr/>
            <p:nvPr/>
          </p:nvSpPr>
          <p:spPr>
            <a:xfrm>
              <a:off x="6878800" y="4059300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0" y="1"/>
                  </a:moveTo>
                  <a:lnTo>
                    <a:pt x="1441" y="6436"/>
                  </a:lnTo>
                  <a:lnTo>
                    <a:pt x="4371" y="2882"/>
                  </a:lnTo>
                  <a:lnTo>
                    <a:pt x="4371" y="2786"/>
                  </a:lnTo>
                  <a:lnTo>
                    <a:pt x="4275" y="2642"/>
                  </a:lnTo>
                  <a:lnTo>
                    <a:pt x="3842" y="2258"/>
                  </a:lnTo>
                  <a:lnTo>
                    <a:pt x="3122" y="1826"/>
                  </a:lnTo>
                  <a:lnTo>
                    <a:pt x="2306" y="1297"/>
                  </a:lnTo>
                  <a:lnTo>
                    <a:pt x="721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6" name="Google Shape;5326;p76"/>
            <p:cNvSpPr/>
            <p:nvPr/>
          </p:nvSpPr>
          <p:spPr>
            <a:xfrm>
              <a:off x="6434575" y="3839600"/>
              <a:ext cx="313375" cy="307375"/>
            </a:xfrm>
            <a:custGeom>
              <a:avLst/>
              <a:gdLst/>
              <a:ahLst/>
              <a:cxnLst/>
              <a:rect l="l" t="t" r="r" b="b"/>
              <a:pathLst>
                <a:path w="12535" h="12295" extrusionOk="0">
                  <a:moveTo>
                    <a:pt x="1921" y="0"/>
                  </a:moveTo>
                  <a:lnTo>
                    <a:pt x="0" y="1153"/>
                  </a:lnTo>
                  <a:lnTo>
                    <a:pt x="144" y="1633"/>
                  </a:lnTo>
                  <a:lnTo>
                    <a:pt x="336" y="2161"/>
                  </a:lnTo>
                  <a:lnTo>
                    <a:pt x="576" y="2882"/>
                  </a:lnTo>
                  <a:lnTo>
                    <a:pt x="961" y="3746"/>
                  </a:lnTo>
                  <a:lnTo>
                    <a:pt x="1393" y="4707"/>
                  </a:lnTo>
                  <a:lnTo>
                    <a:pt x="1921" y="5715"/>
                  </a:lnTo>
                  <a:lnTo>
                    <a:pt x="2593" y="6772"/>
                  </a:lnTo>
                  <a:lnTo>
                    <a:pt x="3362" y="7828"/>
                  </a:lnTo>
                  <a:lnTo>
                    <a:pt x="3794" y="8356"/>
                  </a:lnTo>
                  <a:lnTo>
                    <a:pt x="4274" y="8837"/>
                  </a:lnTo>
                  <a:lnTo>
                    <a:pt x="4755" y="9317"/>
                  </a:lnTo>
                  <a:lnTo>
                    <a:pt x="5283" y="9797"/>
                  </a:lnTo>
                  <a:lnTo>
                    <a:pt x="5859" y="10229"/>
                  </a:lnTo>
                  <a:lnTo>
                    <a:pt x="6436" y="10662"/>
                  </a:lnTo>
                  <a:lnTo>
                    <a:pt x="7060" y="10998"/>
                  </a:lnTo>
                  <a:lnTo>
                    <a:pt x="7732" y="11334"/>
                  </a:lnTo>
                  <a:lnTo>
                    <a:pt x="8453" y="11622"/>
                  </a:lnTo>
                  <a:lnTo>
                    <a:pt x="9173" y="11862"/>
                  </a:lnTo>
                  <a:lnTo>
                    <a:pt x="9989" y="12102"/>
                  </a:lnTo>
                  <a:lnTo>
                    <a:pt x="10806" y="12199"/>
                  </a:lnTo>
                  <a:lnTo>
                    <a:pt x="11622" y="12295"/>
                  </a:lnTo>
                  <a:lnTo>
                    <a:pt x="12535" y="12295"/>
                  </a:lnTo>
                  <a:lnTo>
                    <a:pt x="11958" y="8453"/>
                  </a:lnTo>
                  <a:lnTo>
                    <a:pt x="11814" y="8549"/>
                  </a:lnTo>
                  <a:lnTo>
                    <a:pt x="11622" y="8597"/>
                  </a:lnTo>
                  <a:lnTo>
                    <a:pt x="11382" y="8645"/>
                  </a:lnTo>
                  <a:lnTo>
                    <a:pt x="11046" y="8645"/>
                  </a:lnTo>
                  <a:lnTo>
                    <a:pt x="10614" y="8597"/>
                  </a:lnTo>
                  <a:lnTo>
                    <a:pt x="10133" y="8453"/>
                  </a:lnTo>
                  <a:lnTo>
                    <a:pt x="9557" y="8260"/>
                  </a:lnTo>
                  <a:lnTo>
                    <a:pt x="8933" y="7876"/>
                  </a:lnTo>
                  <a:lnTo>
                    <a:pt x="8164" y="7348"/>
                  </a:lnTo>
                  <a:lnTo>
                    <a:pt x="7348" y="6676"/>
                  </a:lnTo>
                  <a:lnTo>
                    <a:pt x="6436" y="5811"/>
                  </a:lnTo>
                  <a:lnTo>
                    <a:pt x="5475" y="4755"/>
                  </a:lnTo>
                  <a:lnTo>
                    <a:pt x="4370" y="3458"/>
                  </a:lnTo>
                  <a:lnTo>
                    <a:pt x="3218" y="1873"/>
                  </a:lnTo>
                  <a:lnTo>
                    <a:pt x="192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7" name="Google Shape;5327;p76"/>
            <p:cNvSpPr/>
            <p:nvPr/>
          </p:nvSpPr>
          <p:spPr>
            <a:xfrm>
              <a:off x="6434575" y="3839600"/>
              <a:ext cx="313375" cy="307375"/>
            </a:xfrm>
            <a:custGeom>
              <a:avLst/>
              <a:gdLst/>
              <a:ahLst/>
              <a:cxnLst/>
              <a:rect l="l" t="t" r="r" b="b"/>
              <a:pathLst>
                <a:path w="12535" h="12295" fill="none" extrusionOk="0">
                  <a:moveTo>
                    <a:pt x="11958" y="8453"/>
                  </a:moveTo>
                  <a:lnTo>
                    <a:pt x="11958" y="8453"/>
                  </a:lnTo>
                  <a:lnTo>
                    <a:pt x="11814" y="8549"/>
                  </a:lnTo>
                  <a:lnTo>
                    <a:pt x="11622" y="8597"/>
                  </a:lnTo>
                  <a:lnTo>
                    <a:pt x="11382" y="8645"/>
                  </a:lnTo>
                  <a:lnTo>
                    <a:pt x="11046" y="8645"/>
                  </a:lnTo>
                  <a:lnTo>
                    <a:pt x="10614" y="8597"/>
                  </a:lnTo>
                  <a:lnTo>
                    <a:pt x="10133" y="8453"/>
                  </a:lnTo>
                  <a:lnTo>
                    <a:pt x="9557" y="8260"/>
                  </a:lnTo>
                  <a:lnTo>
                    <a:pt x="8933" y="7876"/>
                  </a:lnTo>
                  <a:lnTo>
                    <a:pt x="8164" y="7348"/>
                  </a:lnTo>
                  <a:lnTo>
                    <a:pt x="7348" y="6676"/>
                  </a:lnTo>
                  <a:lnTo>
                    <a:pt x="6436" y="5811"/>
                  </a:lnTo>
                  <a:lnTo>
                    <a:pt x="5475" y="4755"/>
                  </a:lnTo>
                  <a:lnTo>
                    <a:pt x="4370" y="3458"/>
                  </a:lnTo>
                  <a:lnTo>
                    <a:pt x="3218" y="1873"/>
                  </a:lnTo>
                  <a:lnTo>
                    <a:pt x="1921" y="0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144" y="1633"/>
                  </a:lnTo>
                  <a:lnTo>
                    <a:pt x="336" y="2161"/>
                  </a:lnTo>
                  <a:lnTo>
                    <a:pt x="576" y="2882"/>
                  </a:lnTo>
                  <a:lnTo>
                    <a:pt x="961" y="3746"/>
                  </a:lnTo>
                  <a:lnTo>
                    <a:pt x="1393" y="4707"/>
                  </a:lnTo>
                  <a:lnTo>
                    <a:pt x="1921" y="5715"/>
                  </a:lnTo>
                  <a:lnTo>
                    <a:pt x="2593" y="6772"/>
                  </a:lnTo>
                  <a:lnTo>
                    <a:pt x="3362" y="7828"/>
                  </a:lnTo>
                  <a:lnTo>
                    <a:pt x="3794" y="8356"/>
                  </a:lnTo>
                  <a:lnTo>
                    <a:pt x="4274" y="8837"/>
                  </a:lnTo>
                  <a:lnTo>
                    <a:pt x="4755" y="9317"/>
                  </a:lnTo>
                  <a:lnTo>
                    <a:pt x="5283" y="9797"/>
                  </a:lnTo>
                  <a:lnTo>
                    <a:pt x="5859" y="10229"/>
                  </a:lnTo>
                  <a:lnTo>
                    <a:pt x="6436" y="10662"/>
                  </a:lnTo>
                  <a:lnTo>
                    <a:pt x="7060" y="10998"/>
                  </a:lnTo>
                  <a:lnTo>
                    <a:pt x="7732" y="11334"/>
                  </a:lnTo>
                  <a:lnTo>
                    <a:pt x="8453" y="11622"/>
                  </a:lnTo>
                  <a:lnTo>
                    <a:pt x="9173" y="11862"/>
                  </a:lnTo>
                  <a:lnTo>
                    <a:pt x="9989" y="12102"/>
                  </a:lnTo>
                  <a:lnTo>
                    <a:pt x="10806" y="12199"/>
                  </a:lnTo>
                  <a:lnTo>
                    <a:pt x="11622" y="12295"/>
                  </a:lnTo>
                  <a:lnTo>
                    <a:pt x="12535" y="12295"/>
                  </a:lnTo>
                  <a:lnTo>
                    <a:pt x="11958" y="84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8" name="Google Shape;5328;p76"/>
            <p:cNvSpPr/>
            <p:nvPr/>
          </p:nvSpPr>
          <p:spPr>
            <a:xfrm>
              <a:off x="6629075" y="4016075"/>
              <a:ext cx="18025" cy="13250"/>
            </a:xfrm>
            <a:custGeom>
              <a:avLst/>
              <a:gdLst/>
              <a:ahLst/>
              <a:cxnLst/>
              <a:rect l="l" t="t" r="r" b="b"/>
              <a:pathLst>
                <a:path w="721" h="530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721" y="529"/>
                  </a:lnTo>
                  <a:lnTo>
                    <a:pt x="721" y="529"/>
                  </a:lnTo>
                  <a:lnTo>
                    <a:pt x="721" y="5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B16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9" name="Google Shape;5329;p76"/>
            <p:cNvSpPr/>
            <p:nvPr/>
          </p:nvSpPr>
          <p:spPr>
            <a:xfrm>
              <a:off x="6629075" y="4016075"/>
              <a:ext cx="18025" cy="13250"/>
            </a:xfrm>
            <a:custGeom>
              <a:avLst/>
              <a:gdLst/>
              <a:ahLst/>
              <a:cxnLst/>
              <a:rect l="l" t="t" r="r" b="b"/>
              <a:pathLst>
                <a:path w="721" h="53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721" y="529"/>
                  </a:lnTo>
                  <a:lnTo>
                    <a:pt x="721" y="529"/>
                  </a:lnTo>
                  <a:lnTo>
                    <a:pt x="721" y="52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0" name="Google Shape;5330;p76"/>
            <p:cNvSpPr/>
            <p:nvPr/>
          </p:nvSpPr>
          <p:spPr>
            <a:xfrm>
              <a:off x="6605050" y="4016075"/>
              <a:ext cx="42050" cy="105700"/>
            </a:xfrm>
            <a:custGeom>
              <a:avLst/>
              <a:gdLst/>
              <a:ahLst/>
              <a:cxnLst/>
              <a:rect l="l" t="t" r="r" b="b"/>
              <a:pathLst>
                <a:path w="1682" h="4228" extrusionOk="0">
                  <a:moveTo>
                    <a:pt x="961" y="1"/>
                  </a:moveTo>
                  <a:lnTo>
                    <a:pt x="1" y="3795"/>
                  </a:lnTo>
                  <a:lnTo>
                    <a:pt x="769" y="4227"/>
                  </a:lnTo>
                  <a:lnTo>
                    <a:pt x="1682" y="52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1" name="Google Shape;5331;p76"/>
            <p:cNvSpPr/>
            <p:nvPr/>
          </p:nvSpPr>
          <p:spPr>
            <a:xfrm>
              <a:off x="6605050" y="4016075"/>
              <a:ext cx="42050" cy="105700"/>
            </a:xfrm>
            <a:custGeom>
              <a:avLst/>
              <a:gdLst/>
              <a:ahLst/>
              <a:cxnLst/>
              <a:rect l="l" t="t" r="r" b="b"/>
              <a:pathLst>
                <a:path w="1682" h="4228" fill="none" extrusionOk="0">
                  <a:moveTo>
                    <a:pt x="961" y="1"/>
                  </a:moveTo>
                  <a:lnTo>
                    <a:pt x="1" y="3795"/>
                  </a:lnTo>
                  <a:lnTo>
                    <a:pt x="1" y="3795"/>
                  </a:lnTo>
                  <a:lnTo>
                    <a:pt x="769" y="4227"/>
                  </a:lnTo>
                  <a:lnTo>
                    <a:pt x="1682" y="529"/>
                  </a:lnTo>
                  <a:lnTo>
                    <a:pt x="1682" y="529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2" name="Google Shape;5332;p76"/>
            <p:cNvSpPr/>
            <p:nvPr/>
          </p:nvSpPr>
          <p:spPr>
            <a:xfrm>
              <a:off x="6617050" y="4019675"/>
              <a:ext cx="115300" cy="145300"/>
            </a:xfrm>
            <a:custGeom>
              <a:avLst/>
              <a:gdLst/>
              <a:ahLst/>
              <a:cxnLst/>
              <a:rect l="l" t="t" r="r" b="b"/>
              <a:pathLst>
                <a:path w="4612" h="5812" extrusionOk="0">
                  <a:moveTo>
                    <a:pt x="1298" y="1"/>
                  </a:moveTo>
                  <a:lnTo>
                    <a:pt x="1" y="5236"/>
                  </a:lnTo>
                  <a:lnTo>
                    <a:pt x="1730" y="5572"/>
                  </a:lnTo>
                  <a:lnTo>
                    <a:pt x="2979" y="5764"/>
                  </a:lnTo>
                  <a:lnTo>
                    <a:pt x="3411" y="5812"/>
                  </a:lnTo>
                  <a:lnTo>
                    <a:pt x="3651" y="5812"/>
                  </a:lnTo>
                  <a:lnTo>
                    <a:pt x="3747" y="5572"/>
                  </a:lnTo>
                  <a:lnTo>
                    <a:pt x="3891" y="4996"/>
                  </a:lnTo>
                  <a:lnTo>
                    <a:pt x="4179" y="3315"/>
                  </a:lnTo>
                  <a:lnTo>
                    <a:pt x="4611" y="913"/>
                  </a:lnTo>
                  <a:lnTo>
                    <a:pt x="4371" y="913"/>
                  </a:lnTo>
                  <a:lnTo>
                    <a:pt x="3795" y="769"/>
                  </a:lnTo>
                  <a:lnTo>
                    <a:pt x="2786" y="481"/>
                  </a:lnTo>
                  <a:lnTo>
                    <a:pt x="1298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3" name="Google Shape;5333;p76"/>
            <p:cNvSpPr/>
            <p:nvPr/>
          </p:nvSpPr>
          <p:spPr>
            <a:xfrm>
              <a:off x="6617050" y="4019675"/>
              <a:ext cx="115300" cy="145300"/>
            </a:xfrm>
            <a:custGeom>
              <a:avLst/>
              <a:gdLst/>
              <a:ahLst/>
              <a:cxnLst/>
              <a:rect l="l" t="t" r="r" b="b"/>
              <a:pathLst>
                <a:path w="4612" h="5812" fill="none" extrusionOk="0">
                  <a:moveTo>
                    <a:pt x="4611" y="913"/>
                  </a:moveTo>
                  <a:lnTo>
                    <a:pt x="4611" y="913"/>
                  </a:lnTo>
                  <a:lnTo>
                    <a:pt x="4371" y="913"/>
                  </a:lnTo>
                  <a:lnTo>
                    <a:pt x="3795" y="769"/>
                  </a:lnTo>
                  <a:lnTo>
                    <a:pt x="2786" y="481"/>
                  </a:lnTo>
                  <a:lnTo>
                    <a:pt x="1298" y="1"/>
                  </a:lnTo>
                  <a:lnTo>
                    <a:pt x="1" y="5236"/>
                  </a:lnTo>
                  <a:lnTo>
                    <a:pt x="1" y="5236"/>
                  </a:lnTo>
                  <a:lnTo>
                    <a:pt x="1730" y="5572"/>
                  </a:lnTo>
                  <a:lnTo>
                    <a:pt x="2979" y="5764"/>
                  </a:lnTo>
                  <a:lnTo>
                    <a:pt x="3411" y="5812"/>
                  </a:lnTo>
                  <a:lnTo>
                    <a:pt x="3651" y="5812"/>
                  </a:lnTo>
                  <a:lnTo>
                    <a:pt x="3651" y="5812"/>
                  </a:lnTo>
                  <a:lnTo>
                    <a:pt x="3747" y="5572"/>
                  </a:lnTo>
                  <a:lnTo>
                    <a:pt x="3891" y="4996"/>
                  </a:lnTo>
                  <a:lnTo>
                    <a:pt x="4179" y="3315"/>
                  </a:lnTo>
                  <a:lnTo>
                    <a:pt x="4611" y="9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4" name="Google Shape;5334;p76"/>
            <p:cNvSpPr/>
            <p:nvPr/>
          </p:nvSpPr>
          <p:spPr>
            <a:xfrm>
              <a:off x="6381750" y="3748350"/>
              <a:ext cx="129675" cy="142900"/>
            </a:xfrm>
            <a:custGeom>
              <a:avLst/>
              <a:gdLst/>
              <a:ahLst/>
              <a:cxnLst/>
              <a:rect l="l" t="t" r="r" b="b"/>
              <a:pathLst>
                <a:path w="5187" h="5716" extrusionOk="0">
                  <a:moveTo>
                    <a:pt x="2882" y="0"/>
                  </a:moveTo>
                  <a:lnTo>
                    <a:pt x="2833" y="48"/>
                  </a:lnTo>
                  <a:lnTo>
                    <a:pt x="2737" y="192"/>
                  </a:lnTo>
                  <a:lnTo>
                    <a:pt x="2737" y="480"/>
                  </a:lnTo>
                  <a:lnTo>
                    <a:pt x="2785" y="1153"/>
                  </a:lnTo>
                  <a:lnTo>
                    <a:pt x="2930" y="1777"/>
                  </a:lnTo>
                  <a:lnTo>
                    <a:pt x="3026" y="2209"/>
                  </a:lnTo>
                  <a:lnTo>
                    <a:pt x="2737" y="1729"/>
                  </a:lnTo>
                  <a:lnTo>
                    <a:pt x="2257" y="1009"/>
                  </a:lnTo>
                  <a:lnTo>
                    <a:pt x="2017" y="673"/>
                  </a:lnTo>
                  <a:lnTo>
                    <a:pt x="1777" y="432"/>
                  </a:lnTo>
                  <a:lnTo>
                    <a:pt x="1585" y="288"/>
                  </a:lnTo>
                  <a:lnTo>
                    <a:pt x="1537" y="288"/>
                  </a:lnTo>
                  <a:lnTo>
                    <a:pt x="1441" y="336"/>
                  </a:lnTo>
                  <a:lnTo>
                    <a:pt x="1393" y="432"/>
                  </a:lnTo>
                  <a:lnTo>
                    <a:pt x="1393" y="576"/>
                  </a:lnTo>
                  <a:lnTo>
                    <a:pt x="1393" y="865"/>
                  </a:lnTo>
                  <a:lnTo>
                    <a:pt x="1489" y="1249"/>
                  </a:lnTo>
                  <a:lnTo>
                    <a:pt x="1633" y="1633"/>
                  </a:lnTo>
                  <a:lnTo>
                    <a:pt x="1873" y="2305"/>
                  </a:lnTo>
                  <a:lnTo>
                    <a:pt x="2017" y="2642"/>
                  </a:lnTo>
                  <a:lnTo>
                    <a:pt x="1825" y="2353"/>
                  </a:lnTo>
                  <a:lnTo>
                    <a:pt x="1345" y="1825"/>
                  </a:lnTo>
                  <a:lnTo>
                    <a:pt x="1105" y="1537"/>
                  </a:lnTo>
                  <a:lnTo>
                    <a:pt x="864" y="1345"/>
                  </a:lnTo>
                  <a:lnTo>
                    <a:pt x="672" y="1201"/>
                  </a:lnTo>
                  <a:lnTo>
                    <a:pt x="576" y="1201"/>
                  </a:lnTo>
                  <a:lnTo>
                    <a:pt x="528" y="1249"/>
                  </a:lnTo>
                  <a:lnTo>
                    <a:pt x="528" y="1441"/>
                  </a:lnTo>
                  <a:lnTo>
                    <a:pt x="576" y="1681"/>
                  </a:lnTo>
                  <a:lnTo>
                    <a:pt x="720" y="1921"/>
                  </a:lnTo>
                  <a:lnTo>
                    <a:pt x="864" y="2209"/>
                  </a:lnTo>
                  <a:lnTo>
                    <a:pt x="1249" y="2738"/>
                  </a:lnTo>
                  <a:lnTo>
                    <a:pt x="1441" y="3026"/>
                  </a:lnTo>
                  <a:lnTo>
                    <a:pt x="1441" y="3026"/>
                  </a:lnTo>
                  <a:lnTo>
                    <a:pt x="1201" y="2882"/>
                  </a:lnTo>
                  <a:lnTo>
                    <a:pt x="720" y="2594"/>
                  </a:lnTo>
                  <a:lnTo>
                    <a:pt x="480" y="2498"/>
                  </a:lnTo>
                  <a:lnTo>
                    <a:pt x="288" y="2401"/>
                  </a:lnTo>
                  <a:lnTo>
                    <a:pt x="96" y="2401"/>
                  </a:lnTo>
                  <a:lnTo>
                    <a:pt x="48" y="2449"/>
                  </a:lnTo>
                  <a:lnTo>
                    <a:pt x="0" y="2449"/>
                  </a:lnTo>
                  <a:lnTo>
                    <a:pt x="0" y="2546"/>
                  </a:lnTo>
                  <a:lnTo>
                    <a:pt x="48" y="2690"/>
                  </a:lnTo>
                  <a:lnTo>
                    <a:pt x="336" y="3026"/>
                  </a:lnTo>
                  <a:lnTo>
                    <a:pt x="672" y="3410"/>
                  </a:lnTo>
                  <a:lnTo>
                    <a:pt x="1105" y="3794"/>
                  </a:lnTo>
                  <a:lnTo>
                    <a:pt x="1057" y="4034"/>
                  </a:lnTo>
                  <a:lnTo>
                    <a:pt x="1057" y="4274"/>
                  </a:lnTo>
                  <a:lnTo>
                    <a:pt x="1105" y="4515"/>
                  </a:lnTo>
                  <a:lnTo>
                    <a:pt x="1201" y="4755"/>
                  </a:lnTo>
                  <a:lnTo>
                    <a:pt x="1345" y="5043"/>
                  </a:lnTo>
                  <a:lnTo>
                    <a:pt x="1585" y="5283"/>
                  </a:lnTo>
                  <a:lnTo>
                    <a:pt x="1825" y="5475"/>
                  </a:lnTo>
                  <a:lnTo>
                    <a:pt x="2113" y="5619"/>
                  </a:lnTo>
                  <a:lnTo>
                    <a:pt x="2401" y="5667"/>
                  </a:lnTo>
                  <a:lnTo>
                    <a:pt x="2689" y="5715"/>
                  </a:lnTo>
                  <a:lnTo>
                    <a:pt x="3026" y="5667"/>
                  </a:lnTo>
                  <a:lnTo>
                    <a:pt x="3314" y="5571"/>
                  </a:lnTo>
                  <a:lnTo>
                    <a:pt x="4034" y="5235"/>
                  </a:lnTo>
                  <a:lnTo>
                    <a:pt x="4322" y="5091"/>
                  </a:lnTo>
                  <a:lnTo>
                    <a:pt x="4514" y="4947"/>
                  </a:lnTo>
                  <a:lnTo>
                    <a:pt x="4706" y="4707"/>
                  </a:lnTo>
                  <a:lnTo>
                    <a:pt x="4851" y="4515"/>
                  </a:lnTo>
                  <a:lnTo>
                    <a:pt x="4947" y="4226"/>
                  </a:lnTo>
                  <a:lnTo>
                    <a:pt x="4995" y="3986"/>
                  </a:lnTo>
                  <a:lnTo>
                    <a:pt x="4995" y="3698"/>
                  </a:lnTo>
                  <a:lnTo>
                    <a:pt x="4995" y="3410"/>
                  </a:lnTo>
                  <a:lnTo>
                    <a:pt x="5091" y="2930"/>
                  </a:lnTo>
                  <a:lnTo>
                    <a:pt x="5187" y="2257"/>
                  </a:lnTo>
                  <a:lnTo>
                    <a:pt x="5187" y="1921"/>
                  </a:lnTo>
                  <a:lnTo>
                    <a:pt x="5139" y="1633"/>
                  </a:lnTo>
                  <a:lnTo>
                    <a:pt x="5043" y="1489"/>
                  </a:lnTo>
                  <a:lnTo>
                    <a:pt x="4995" y="1441"/>
                  </a:lnTo>
                  <a:lnTo>
                    <a:pt x="4899" y="1393"/>
                  </a:lnTo>
                  <a:lnTo>
                    <a:pt x="4755" y="1393"/>
                  </a:lnTo>
                  <a:lnTo>
                    <a:pt x="4658" y="1489"/>
                  </a:lnTo>
                  <a:lnTo>
                    <a:pt x="4562" y="1585"/>
                  </a:lnTo>
                  <a:lnTo>
                    <a:pt x="4514" y="1729"/>
                  </a:lnTo>
                  <a:lnTo>
                    <a:pt x="4370" y="2065"/>
                  </a:lnTo>
                  <a:lnTo>
                    <a:pt x="4274" y="2401"/>
                  </a:lnTo>
                  <a:lnTo>
                    <a:pt x="4082" y="2305"/>
                  </a:lnTo>
                  <a:lnTo>
                    <a:pt x="3890" y="2209"/>
                  </a:lnTo>
                  <a:lnTo>
                    <a:pt x="3650" y="1585"/>
                  </a:lnTo>
                  <a:lnTo>
                    <a:pt x="3362" y="817"/>
                  </a:lnTo>
                  <a:lnTo>
                    <a:pt x="3218" y="432"/>
                  </a:lnTo>
                  <a:lnTo>
                    <a:pt x="3074" y="192"/>
                  </a:lnTo>
                  <a:lnTo>
                    <a:pt x="2930" y="48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5" name="Google Shape;5335;p76"/>
            <p:cNvSpPr/>
            <p:nvPr/>
          </p:nvSpPr>
          <p:spPr>
            <a:xfrm>
              <a:off x="6651875" y="4037700"/>
              <a:ext cx="272575" cy="300175"/>
            </a:xfrm>
            <a:custGeom>
              <a:avLst/>
              <a:gdLst/>
              <a:ahLst/>
              <a:cxnLst/>
              <a:rect l="l" t="t" r="r" b="b"/>
              <a:pathLst>
                <a:path w="10903" h="12007" extrusionOk="0">
                  <a:moveTo>
                    <a:pt x="4563" y="0"/>
                  </a:moveTo>
                  <a:lnTo>
                    <a:pt x="4131" y="96"/>
                  </a:lnTo>
                  <a:lnTo>
                    <a:pt x="3795" y="192"/>
                  </a:lnTo>
                  <a:lnTo>
                    <a:pt x="3459" y="288"/>
                  </a:lnTo>
                  <a:lnTo>
                    <a:pt x="3218" y="432"/>
                  </a:lnTo>
                  <a:lnTo>
                    <a:pt x="2978" y="577"/>
                  </a:lnTo>
                  <a:lnTo>
                    <a:pt x="2786" y="817"/>
                  </a:lnTo>
                  <a:lnTo>
                    <a:pt x="2594" y="1057"/>
                  </a:lnTo>
                  <a:lnTo>
                    <a:pt x="2210" y="1681"/>
                  </a:lnTo>
                  <a:lnTo>
                    <a:pt x="1826" y="2402"/>
                  </a:lnTo>
                  <a:lnTo>
                    <a:pt x="1537" y="3170"/>
                  </a:lnTo>
                  <a:lnTo>
                    <a:pt x="1249" y="4034"/>
                  </a:lnTo>
                  <a:lnTo>
                    <a:pt x="1009" y="4947"/>
                  </a:lnTo>
                  <a:lnTo>
                    <a:pt x="769" y="5859"/>
                  </a:lnTo>
                  <a:lnTo>
                    <a:pt x="433" y="7636"/>
                  </a:lnTo>
                  <a:lnTo>
                    <a:pt x="193" y="9125"/>
                  </a:lnTo>
                  <a:lnTo>
                    <a:pt x="1" y="10566"/>
                  </a:lnTo>
                  <a:lnTo>
                    <a:pt x="1153" y="10950"/>
                  </a:lnTo>
                  <a:lnTo>
                    <a:pt x="2402" y="11286"/>
                  </a:lnTo>
                  <a:lnTo>
                    <a:pt x="3747" y="11622"/>
                  </a:lnTo>
                  <a:lnTo>
                    <a:pt x="5139" y="11814"/>
                  </a:lnTo>
                  <a:lnTo>
                    <a:pt x="6580" y="11959"/>
                  </a:lnTo>
                  <a:lnTo>
                    <a:pt x="7301" y="12007"/>
                  </a:lnTo>
                  <a:lnTo>
                    <a:pt x="8741" y="12007"/>
                  </a:lnTo>
                  <a:lnTo>
                    <a:pt x="9462" y="11911"/>
                  </a:lnTo>
                  <a:lnTo>
                    <a:pt x="10182" y="11814"/>
                  </a:lnTo>
                  <a:lnTo>
                    <a:pt x="10902" y="11718"/>
                  </a:lnTo>
                  <a:lnTo>
                    <a:pt x="10806" y="10230"/>
                  </a:lnTo>
                  <a:lnTo>
                    <a:pt x="10518" y="6964"/>
                  </a:lnTo>
                  <a:lnTo>
                    <a:pt x="10326" y="5139"/>
                  </a:lnTo>
                  <a:lnTo>
                    <a:pt x="10086" y="3458"/>
                  </a:lnTo>
                  <a:lnTo>
                    <a:pt x="9942" y="2690"/>
                  </a:lnTo>
                  <a:lnTo>
                    <a:pt x="9798" y="2065"/>
                  </a:lnTo>
                  <a:lnTo>
                    <a:pt x="9654" y="1585"/>
                  </a:lnTo>
                  <a:lnTo>
                    <a:pt x="9462" y="1249"/>
                  </a:lnTo>
                  <a:lnTo>
                    <a:pt x="9318" y="1057"/>
                  </a:lnTo>
                  <a:lnTo>
                    <a:pt x="9077" y="865"/>
                  </a:lnTo>
                  <a:lnTo>
                    <a:pt x="8789" y="721"/>
                  </a:lnTo>
                  <a:lnTo>
                    <a:pt x="8453" y="577"/>
                  </a:lnTo>
                  <a:lnTo>
                    <a:pt x="7685" y="288"/>
                  </a:lnTo>
                  <a:lnTo>
                    <a:pt x="6820" y="96"/>
                  </a:lnTo>
                  <a:lnTo>
                    <a:pt x="5908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6" name="Google Shape;5336;p76"/>
            <p:cNvSpPr/>
            <p:nvPr/>
          </p:nvSpPr>
          <p:spPr>
            <a:xfrm>
              <a:off x="6651875" y="4037700"/>
              <a:ext cx="272575" cy="300175"/>
            </a:xfrm>
            <a:custGeom>
              <a:avLst/>
              <a:gdLst/>
              <a:ahLst/>
              <a:cxnLst/>
              <a:rect l="l" t="t" r="r" b="b"/>
              <a:pathLst>
                <a:path w="10903" h="12007" fill="none" extrusionOk="0">
                  <a:moveTo>
                    <a:pt x="1" y="10566"/>
                  </a:moveTo>
                  <a:lnTo>
                    <a:pt x="1" y="10566"/>
                  </a:lnTo>
                  <a:lnTo>
                    <a:pt x="1153" y="10950"/>
                  </a:lnTo>
                  <a:lnTo>
                    <a:pt x="2402" y="11286"/>
                  </a:lnTo>
                  <a:lnTo>
                    <a:pt x="3747" y="11622"/>
                  </a:lnTo>
                  <a:lnTo>
                    <a:pt x="5139" y="11814"/>
                  </a:lnTo>
                  <a:lnTo>
                    <a:pt x="6580" y="11959"/>
                  </a:lnTo>
                  <a:lnTo>
                    <a:pt x="7301" y="12007"/>
                  </a:lnTo>
                  <a:lnTo>
                    <a:pt x="8021" y="12007"/>
                  </a:lnTo>
                  <a:lnTo>
                    <a:pt x="8741" y="12007"/>
                  </a:lnTo>
                  <a:lnTo>
                    <a:pt x="9462" y="11911"/>
                  </a:lnTo>
                  <a:lnTo>
                    <a:pt x="10182" y="11814"/>
                  </a:lnTo>
                  <a:lnTo>
                    <a:pt x="10902" y="11718"/>
                  </a:lnTo>
                  <a:lnTo>
                    <a:pt x="10902" y="11718"/>
                  </a:lnTo>
                  <a:lnTo>
                    <a:pt x="10806" y="10230"/>
                  </a:lnTo>
                  <a:lnTo>
                    <a:pt x="10518" y="6964"/>
                  </a:lnTo>
                  <a:lnTo>
                    <a:pt x="10326" y="5139"/>
                  </a:lnTo>
                  <a:lnTo>
                    <a:pt x="10086" y="3458"/>
                  </a:lnTo>
                  <a:lnTo>
                    <a:pt x="9942" y="2690"/>
                  </a:lnTo>
                  <a:lnTo>
                    <a:pt x="9798" y="2065"/>
                  </a:lnTo>
                  <a:lnTo>
                    <a:pt x="9654" y="1585"/>
                  </a:lnTo>
                  <a:lnTo>
                    <a:pt x="9462" y="1249"/>
                  </a:lnTo>
                  <a:lnTo>
                    <a:pt x="9462" y="1249"/>
                  </a:lnTo>
                  <a:lnTo>
                    <a:pt x="9318" y="1057"/>
                  </a:lnTo>
                  <a:lnTo>
                    <a:pt x="9077" y="865"/>
                  </a:lnTo>
                  <a:lnTo>
                    <a:pt x="8789" y="721"/>
                  </a:lnTo>
                  <a:lnTo>
                    <a:pt x="8453" y="577"/>
                  </a:lnTo>
                  <a:lnTo>
                    <a:pt x="7685" y="288"/>
                  </a:lnTo>
                  <a:lnTo>
                    <a:pt x="6820" y="96"/>
                  </a:lnTo>
                  <a:lnTo>
                    <a:pt x="5908" y="0"/>
                  </a:lnTo>
                  <a:lnTo>
                    <a:pt x="4995" y="0"/>
                  </a:lnTo>
                  <a:lnTo>
                    <a:pt x="4563" y="0"/>
                  </a:lnTo>
                  <a:lnTo>
                    <a:pt x="4131" y="96"/>
                  </a:lnTo>
                  <a:lnTo>
                    <a:pt x="3795" y="192"/>
                  </a:lnTo>
                  <a:lnTo>
                    <a:pt x="3459" y="288"/>
                  </a:lnTo>
                  <a:lnTo>
                    <a:pt x="3459" y="288"/>
                  </a:lnTo>
                  <a:lnTo>
                    <a:pt x="3218" y="432"/>
                  </a:lnTo>
                  <a:lnTo>
                    <a:pt x="2978" y="577"/>
                  </a:lnTo>
                  <a:lnTo>
                    <a:pt x="2786" y="817"/>
                  </a:lnTo>
                  <a:lnTo>
                    <a:pt x="2594" y="1057"/>
                  </a:lnTo>
                  <a:lnTo>
                    <a:pt x="2210" y="1681"/>
                  </a:lnTo>
                  <a:lnTo>
                    <a:pt x="1826" y="2402"/>
                  </a:lnTo>
                  <a:lnTo>
                    <a:pt x="1537" y="3170"/>
                  </a:lnTo>
                  <a:lnTo>
                    <a:pt x="1249" y="4034"/>
                  </a:lnTo>
                  <a:lnTo>
                    <a:pt x="1009" y="4947"/>
                  </a:lnTo>
                  <a:lnTo>
                    <a:pt x="769" y="5859"/>
                  </a:lnTo>
                  <a:lnTo>
                    <a:pt x="433" y="7636"/>
                  </a:lnTo>
                  <a:lnTo>
                    <a:pt x="193" y="9125"/>
                  </a:lnTo>
                  <a:lnTo>
                    <a:pt x="1" y="105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7" name="Google Shape;5337;p76"/>
            <p:cNvSpPr/>
            <p:nvPr/>
          </p:nvSpPr>
          <p:spPr>
            <a:xfrm>
              <a:off x="6761125" y="4037700"/>
              <a:ext cx="103300" cy="58850"/>
            </a:xfrm>
            <a:custGeom>
              <a:avLst/>
              <a:gdLst/>
              <a:ahLst/>
              <a:cxnLst/>
              <a:rect l="l" t="t" r="r" b="b"/>
              <a:pathLst>
                <a:path w="4132" h="2354" extrusionOk="0">
                  <a:moveTo>
                    <a:pt x="673" y="0"/>
                  </a:moveTo>
                  <a:lnTo>
                    <a:pt x="193" y="48"/>
                  </a:lnTo>
                  <a:lnTo>
                    <a:pt x="49" y="240"/>
                  </a:lnTo>
                  <a:lnTo>
                    <a:pt x="1" y="481"/>
                  </a:lnTo>
                  <a:lnTo>
                    <a:pt x="1" y="769"/>
                  </a:lnTo>
                  <a:lnTo>
                    <a:pt x="49" y="1057"/>
                  </a:lnTo>
                  <a:lnTo>
                    <a:pt x="193" y="1345"/>
                  </a:lnTo>
                  <a:lnTo>
                    <a:pt x="433" y="1633"/>
                  </a:lnTo>
                  <a:lnTo>
                    <a:pt x="721" y="1873"/>
                  </a:lnTo>
                  <a:lnTo>
                    <a:pt x="1010" y="2065"/>
                  </a:lnTo>
                  <a:lnTo>
                    <a:pt x="1394" y="2209"/>
                  </a:lnTo>
                  <a:lnTo>
                    <a:pt x="1826" y="2305"/>
                  </a:lnTo>
                  <a:lnTo>
                    <a:pt x="2210" y="2353"/>
                  </a:lnTo>
                  <a:lnTo>
                    <a:pt x="2642" y="2305"/>
                  </a:lnTo>
                  <a:lnTo>
                    <a:pt x="2979" y="2257"/>
                  </a:lnTo>
                  <a:lnTo>
                    <a:pt x="3315" y="2113"/>
                  </a:lnTo>
                  <a:lnTo>
                    <a:pt x="3603" y="1921"/>
                  </a:lnTo>
                  <a:lnTo>
                    <a:pt x="3843" y="1681"/>
                  </a:lnTo>
                  <a:lnTo>
                    <a:pt x="4035" y="1441"/>
                  </a:lnTo>
                  <a:lnTo>
                    <a:pt x="4131" y="1153"/>
                  </a:lnTo>
                  <a:lnTo>
                    <a:pt x="4131" y="865"/>
                  </a:lnTo>
                  <a:lnTo>
                    <a:pt x="4035" y="529"/>
                  </a:lnTo>
                  <a:lnTo>
                    <a:pt x="3651" y="384"/>
                  </a:lnTo>
                  <a:lnTo>
                    <a:pt x="3171" y="288"/>
                  </a:lnTo>
                  <a:lnTo>
                    <a:pt x="2162" y="96"/>
                  </a:lnTo>
                  <a:lnTo>
                    <a:pt x="115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8" name="Google Shape;5338;p76"/>
            <p:cNvSpPr/>
            <p:nvPr/>
          </p:nvSpPr>
          <p:spPr>
            <a:xfrm>
              <a:off x="6761125" y="4037700"/>
              <a:ext cx="103300" cy="58850"/>
            </a:xfrm>
            <a:custGeom>
              <a:avLst/>
              <a:gdLst/>
              <a:ahLst/>
              <a:cxnLst/>
              <a:rect l="l" t="t" r="r" b="b"/>
              <a:pathLst>
                <a:path w="4132" h="2354" fill="none" extrusionOk="0">
                  <a:moveTo>
                    <a:pt x="4131" y="1153"/>
                  </a:moveTo>
                  <a:lnTo>
                    <a:pt x="4131" y="1153"/>
                  </a:lnTo>
                  <a:lnTo>
                    <a:pt x="4131" y="865"/>
                  </a:lnTo>
                  <a:lnTo>
                    <a:pt x="4035" y="529"/>
                  </a:lnTo>
                  <a:lnTo>
                    <a:pt x="4035" y="529"/>
                  </a:lnTo>
                  <a:lnTo>
                    <a:pt x="3651" y="384"/>
                  </a:lnTo>
                  <a:lnTo>
                    <a:pt x="3171" y="288"/>
                  </a:lnTo>
                  <a:lnTo>
                    <a:pt x="2162" y="96"/>
                  </a:lnTo>
                  <a:lnTo>
                    <a:pt x="1154" y="0"/>
                  </a:lnTo>
                  <a:lnTo>
                    <a:pt x="673" y="0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49" y="240"/>
                  </a:lnTo>
                  <a:lnTo>
                    <a:pt x="1" y="481"/>
                  </a:lnTo>
                  <a:lnTo>
                    <a:pt x="1" y="481"/>
                  </a:lnTo>
                  <a:lnTo>
                    <a:pt x="1" y="769"/>
                  </a:lnTo>
                  <a:lnTo>
                    <a:pt x="49" y="1057"/>
                  </a:lnTo>
                  <a:lnTo>
                    <a:pt x="193" y="1345"/>
                  </a:lnTo>
                  <a:lnTo>
                    <a:pt x="433" y="1633"/>
                  </a:lnTo>
                  <a:lnTo>
                    <a:pt x="721" y="1873"/>
                  </a:lnTo>
                  <a:lnTo>
                    <a:pt x="1010" y="2065"/>
                  </a:lnTo>
                  <a:lnTo>
                    <a:pt x="1394" y="2209"/>
                  </a:lnTo>
                  <a:lnTo>
                    <a:pt x="1826" y="2305"/>
                  </a:lnTo>
                  <a:lnTo>
                    <a:pt x="1826" y="2305"/>
                  </a:lnTo>
                  <a:lnTo>
                    <a:pt x="2210" y="2353"/>
                  </a:lnTo>
                  <a:lnTo>
                    <a:pt x="2642" y="2305"/>
                  </a:lnTo>
                  <a:lnTo>
                    <a:pt x="2979" y="2257"/>
                  </a:lnTo>
                  <a:lnTo>
                    <a:pt x="3315" y="2113"/>
                  </a:lnTo>
                  <a:lnTo>
                    <a:pt x="3603" y="1921"/>
                  </a:lnTo>
                  <a:lnTo>
                    <a:pt x="3843" y="1681"/>
                  </a:lnTo>
                  <a:lnTo>
                    <a:pt x="4035" y="1441"/>
                  </a:lnTo>
                  <a:lnTo>
                    <a:pt x="4131" y="11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9" name="Google Shape;5339;p76"/>
            <p:cNvSpPr/>
            <p:nvPr/>
          </p:nvSpPr>
          <p:spPr>
            <a:xfrm>
              <a:off x="6792350" y="4023275"/>
              <a:ext cx="38450" cy="44450"/>
            </a:xfrm>
            <a:custGeom>
              <a:avLst/>
              <a:gdLst/>
              <a:ahLst/>
              <a:cxnLst/>
              <a:rect l="l" t="t" r="r" b="b"/>
              <a:pathLst>
                <a:path w="1538" h="1778" extrusionOk="0">
                  <a:moveTo>
                    <a:pt x="193" y="1"/>
                  </a:moveTo>
                  <a:lnTo>
                    <a:pt x="1" y="1442"/>
                  </a:lnTo>
                  <a:lnTo>
                    <a:pt x="1489" y="1778"/>
                  </a:lnTo>
                  <a:lnTo>
                    <a:pt x="1537" y="145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0" name="Google Shape;5340;p76"/>
            <p:cNvSpPr/>
            <p:nvPr/>
          </p:nvSpPr>
          <p:spPr>
            <a:xfrm>
              <a:off x="6792350" y="4023275"/>
              <a:ext cx="38450" cy="44450"/>
            </a:xfrm>
            <a:custGeom>
              <a:avLst/>
              <a:gdLst/>
              <a:ahLst/>
              <a:cxnLst/>
              <a:rect l="l" t="t" r="r" b="b"/>
              <a:pathLst>
                <a:path w="1538" h="1778" fill="none" extrusionOk="0">
                  <a:moveTo>
                    <a:pt x="193" y="1"/>
                  </a:moveTo>
                  <a:lnTo>
                    <a:pt x="1" y="1442"/>
                  </a:lnTo>
                  <a:lnTo>
                    <a:pt x="1489" y="1778"/>
                  </a:lnTo>
                  <a:lnTo>
                    <a:pt x="1537" y="145"/>
                  </a:lnTo>
                  <a:lnTo>
                    <a:pt x="1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1" name="Google Shape;5341;p76"/>
            <p:cNvSpPr/>
            <p:nvPr/>
          </p:nvSpPr>
          <p:spPr>
            <a:xfrm>
              <a:off x="6792350" y="4043700"/>
              <a:ext cx="38450" cy="24025"/>
            </a:xfrm>
            <a:custGeom>
              <a:avLst/>
              <a:gdLst/>
              <a:ahLst/>
              <a:cxnLst/>
              <a:rect l="l" t="t" r="r" b="b"/>
              <a:pathLst>
                <a:path w="1538" h="961" extrusionOk="0">
                  <a:moveTo>
                    <a:pt x="97" y="0"/>
                  </a:moveTo>
                  <a:lnTo>
                    <a:pt x="1" y="625"/>
                  </a:lnTo>
                  <a:lnTo>
                    <a:pt x="1489" y="961"/>
                  </a:lnTo>
                  <a:lnTo>
                    <a:pt x="1537" y="289"/>
                  </a:lnTo>
                  <a:lnTo>
                    <a:pt x="817" y="192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2" name="Google Shape;5342;p76"/>
            <p:cNvSpPr/>
            <p:nvPr/>
          </p:nvSpPr>
          <p:spPr>
            <a:xfrm>
              <a:off x="6792350" y="4043700"/>
              <a:ext cx="38450" cy="24025"/>
            </a:xfrm>
            <a:custGeom>
              <a:avLst/>
              <a:gdLst/>
              <a:ahLst/>
              <a:cxnLst/>
              <a:rect l="l" t="t" r="r" b="b"/>
              <a:pathLst>
                <a:path w="1538" h="961" fill="none" extrusionOk="0">
                  <a:moveTo>
                    <a:pt x="97" y="0"/>
                  </a:moveTo>
                  <a:lnTo>
                    <a:pt x="1" y="625"/>
                  </a:lnTo>
                  <a:lnTo>
                    <a:pt x="1489" y="961"/>
                  </a:lnTo>
                  <a:lnTo>
                    <a:pt x="1537" y="289"/>
                  </a:lnTo>
                  <a:lnTo>
                    <a:pt x="1537" y="289"/>
                  </a:lnTo>
                  <a:lnTo>
                    <a:pt x="817" y="192"/>
                  </a:lnTo>
                  <a:lnTo>
                    <a:pt x="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3" name="Google Shape;5343;p76"/>
            <p:cNvSpPr/>
            <p:nvPr/>
          </p:nvSpPr>
          <p:spPr>
            <a:xfrm>
              <a:off x="6561825" y="3714725"/>
              <a:ext cx="134500" cy="144100"/>
            </a:xfrm>
            <a:custGeom>
              <a:avLst/>
              <a:gdLst/>
              <a:ahLst/>
              <a:cxnLst/>
              <a:rect l="l" t="t" r="r" b="b"/>
              <a:pathLst>
                <a:path w="5380" h="5764" extrusionOk="0">
                  <a:moveTo>
                    <a:pt x="2642" y="0"/>
                  </a:moveTo>
                  <a:lnTo>
                    <a:pt x="2114" y="97"/>
                  </a:lnTo>
                  <a:lnTo>
                    <a:pt x="1634" y="289"/>
                  </a:lnTo>
                  <a:lnTo>
                    <a:pt x="1201" y="577"/>
                  </a:lnTo>
                  <a:lnTo>
                    <a:pt x="769" y="961"/>
                  </a:lnTo>
                  <a:lnTo>
                    <a:pt x="433" y="1393"/>
                  </a:lnTo>
                  <a:lnTo>
                    <a:pt x="193" y="1921"/>
                  </a:lnTo>
                  <a:lnTo>
                    <a:pt x="49" y="2498"/>
                  </a:lnTo>
                  <a:lnTo>
                    <a:pt x="1" y="3074"/>
                  </a:lnTo>
                  <a:lnTo>
                    <a:pt x="49" y="3650"/>
                  </a:lnTo>
                  <a:lnTo>
                    <a:pt x="193" y="4131"/>
                  </a:lnTo>
                  <a:lnTo>
                    <a:pt x="481" y="4611"/>
                  </a:lnTo>
                  <a:lnTo>
                    <a:pt x="817" y="5043"/>
                  </a:lnTo>
                  <a:lnTo>
                    <a:pt x="1201" y="5379"/>
                  </a:lnTo>
                  <a:lnTo>
                    <a:pt x="1442" y="5475"/>
                  </a:lnTo>
                  <a:lnTo>
                    <a:pt x="1682" y="5619"/>
                  </a:lnTo>
                  <a:lnTo>
                    <a:pt x="1970" y="5667"/>
                  </a:lnTo>
                  <a:lnTo>
                    <a:pt x="2210" y="5715"/>
                  </a:lnTo>
                  <a:lnTo>
                    <a:pt x="2738" y="5764"/>
                  </a:lnTo>
                  <a:lnTo>
                    <a:pt x="3267" y="5667"/>
                  </a:lnTo>
                  <a:lnTo>
                    <a:pt x="3747" y="5475"/>
                  </a:lnTo>
                  <a:lnTo>
                    <a:pt x="4227" y="5187"/>
                  </a:lnTo>
                  <a:lnTo>
                    <a:pt x="4611" y="4803"/>
                  </a:lnTo>
                  <a:lnTo>
                    <a:pt x="4947" y="4323"/>
                  </a:lnTo>
                  <a:lnTo>
                    <a:pt x="5188" y="3794"/>
                  </a:lnTo>
                  <a:lnTo>
                    <a:pt x="5380" y="3218"/>
                  </a:lnTo>
                  <a:lnTo>
                    <a:pt x="5380" y="2642"/>
                  </a:lnTo>
                  <a:lnTo>
                    <a:pt x="5332" y="2114"/>
                  </a:lnTo>
                  <a:lnTo>
                    <a:pt x="5188" y="1585"/>
                  </a:lnTo>
                  <a:lnTo>
                    <a:pt x="4947" y="1105"/>
                  </a:lnTo>
                  <a:lnTo>
                    <a:pt x="4611" y="721"/>
                  </a:lnTo>
                  <a:lnTo>
                    <a:pt x="4179" y="385"/>
                  </a:lnTo>
                  <a:lnTo>
                    <a:pt x="3939" y="241"/>
                  </a:lnTo>
                  <a:lnTo>
                    <a:pt x="3699" y="145"/>
                  </a:lnTo>
                  <a:lnTo>
                    <a:pt x="3459" y="49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4" name="Google Shape;5344;p76"/>
            <p:cNvSpPr/>
            <p:nvPr/>
          </p:nvSpPr>
          <p:spPr>
            <a:xfrm>
              <a:off x="6561825" y="3714725"/>
              <a:ext cx="134500" cy="144100"/>
            </a:xfrm>
            <a:custGeom>
              <a:avLst/>
              <a:gdLst/>
              <a:ahLst/>
              <a:cxnLst/>
              <a:rect l="l" t="t" r="r" b="b"/>
              <a:pathLst>
                <a:path w="5380" h="5764" fill="none" extrusionOk="0">
                  <a:moveTo>
                    <a:pt x="193" y="1921"/>
                  </a:moveTo>
                  <a:lnTo>
                    <a:pt x="193" y="1921"/>
                  </a:lnTo>
                  <a:lnTo>
                    <a:pt x="49" y="2498"/>
                  </a:lnTo>
                  <a:lnTo>
                    <a:pt x="1" y="3074"/>
                  </a:lnTo>
                  <a:lnTo>
                    <a:pt x="49" y="3650"/>
                  </a:lnTo>
                  <a:lnTo>
                    <a:pt x="193" y="4131"/>
                  </a:lnTo>
                  <a:lnTo>
                    <a:pt x="481" y="4611"/>
                  </a:lnTo>
                  <a:lnTo>
                    <a:pt x="817" y="5043"/>
                  </a:lnTo>
                  <a:lnTo>
                    <a:pt x="1201" y="5379"/>
                  </a:lnTo>
                  <a:lnTo>
                    <a:pt x="1442" y="5475"/>
                  </a:lnTo>
                  <a:lnTo>
                    <a:pt x="1682" y="5619"/>
                  </a:lnTo>
                  <a:lnTo>
                    <a:pt x="1682" y="5619"/>
                  </a:lnTo>
                  <a:lnTo>
                    <a:pt x="1970" y="5667"/>
                  </a:lnTo>
                  <a:lnTo>
                    <a:pt x="2210" y="5715"/>
                  </a:lnTo>
                  <a:lnTo>
                    <a:pt x="2738" y="5764"/>
                  </a:lnTo>
                  <a:lnTo>
                    <a:pt x="3267" y="5667"/>
                  </a:lnTo>
                  <a:lnTo>
                    <a:pt x="3747" y="5475"/>
                  </a:lnTo>
                  <a:lnTo>
                    <a:pt x="4227" y="5187"/>
                  </a:lnTo>
                  <a:lnTo>
                    <a:pt x="4611" y="4803"/>
                  </a:lnTo>
                  <a:lnTo>
                    <a:pt x="4947" y="4323"/>
                  </a:lnTo>
                  <a:lnTo>
                    <a:pt x="5188" y="3794"/>
                  </a:lnTo>
                  <a:lnTo>
                    <a:pt x="5188" y="3794"/>
                  </a:lnTo>
                  <a:lnTo>
                    <a:pt x="5380" y="3218"/>
                  </a:lnTo>
                  <a:lnTo>
                    <a:pt x="5380" y="2642"/>
                  </a:lnTo>
                  <a:lnTo>
                    <a:pt x="5332" y="2114"/>
                  </a:lnTo>
                  <a:lnTo>
                    <a:pt x="5188" y="1585"/>
                  </a:lnTo>
                  <a:lnTo>
                    <a:pt x="4947" y="1105"/>
                  </a:lnTo>
                  <a:lnTo>
                    <a:pt x="4611" y="721"/>
                  </a:lnTo>
                  <a:lnTo>
                    <a:pt x="4179" y="385"/>
                  </a:lnTo>
                  <a:lnTo>
                    <a:pt x="3939" y="241"/>
                  </a:lnTo>
                  <a:lnTo>
                    <a:pt x="3699" y="145"/>
                  </a:lnTo>
                  <a:lnTo>
                    <a:pt x="3699" y="145"/>
                  </a:lnTo>
                  <a:lnTo>
                    <a:pt x="3459" y="49"/>
                  </a:lnTo>
                  <a:lnTo>
                    <a:pt x="3170" y="0"/>
                  </a:lnTo>
                  <a:lnTo>
                    <a:pt x="2642" y="0"/>
                  </a:lnTo>
                  <a:lnTo>
                    <a:pt x="2114" y="97"/>
                  </a:lnTo>
                  <a:lnTo>
                    <a:pt x="1634" y="289"/>
                  </a:lnTo>
                  <a:lnTo>
                    <a:pt x="1201" y="577"/>
                  </a:lnTo>
                  <a:lnTo>
                    <a:pt x="769" y="961"/>
                  </a:lnTo>
                  <a:lnTo>
                    <a:pt x="433" y="1393"/>
                  </a:lnTo>
                  <a:lnTo>
                    <a:pt x="193" y="19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5" name="Google Shape;5345;p76"/>
            <p:cNvSpPr/>
            <p:nvPr/>
          </p:nvSpPr>
          <p:spPr>
            <a:xfrm>
              <a:off x="6579850" y="3739950"/>
              <a:ext cx="39625" cy="81650"/>
            </a:xfrm>
            <a:custGeom>
              <a:avLst/>
              <a:gdLst/>
              <a:ahLst/>
              <a:cxnLst/>
              <a:rect l="l" t="t" r="r" b="b"/>
              <a:pathLst>
                <a:path w="1585" h="3266" extrusionOk="0">
                  <a:moveTo>
                    <a:pt x="1585" y="0"/>
                  </a:moveTo>
                  <a:lnTo>
                    <a:pt x="1345" y="48"/>
                  </a:lnTo>
                  <a:lnTo>
                    <a:pt x="1105" y="96"/>
                  </a:lnTo>
                  <a:lnTo>
                    <a:pt x="913" y="240"/>
                  </a:lnTo>
                  <a:lnTo>
                    <a:pt x="721" y="336"/>
                  </a:lnTo>
                  <a:lnTo>
                    <a:pt x="528" y="528"/>
                  </a:lnTo>
                  <a:lnTo>
                    <a:pt x="336" y="720"/>
                  </a:lnTo>
                  <a:lnTo>
                    <a:pt x="192" y="912"/>
                  </a:lnTo>
                  <a:lnTo>
                    <a:pt x="96" y="1153"/>
                  </a:lnTo>
                  <a:lnTo>
                    <a:pt x="0" y="1489"/>
                  </a:lnTo>
                  <a:lnTo>
                    <a:pt x="0" y="1825"/>
                  </a:lnTo>
                  <a:lnTo>
                    <a:pt x="0" y="2113"/>
                  </a:lnTo>
                  <a:lnTo>
                    <a:pt x="96" y="2401"/>
                  </a:lnTo>
                  <a:lnTo>
                    <a:pt x="240" y="2689"/>
                  </a:lnTo>
                  <a:lnTo>
                    <a:pt x="384" y="2930"/>
                  </a:lnTo>
                  <a:lnTo>
                    <a:pt x="625" y="3122"/>
                  </a:lnTo>
                  <a:lnTo>
                    <a:pt x="865" y="3266"/>
                  </a:lnTo>
                  <a:lnTo>
                    <a:pt x="1009" y="2545"/>
                  </a:lnTo>
                  <a:lnTo>
                    <a:pt x="1249" y="1825"/>
                  </a:lnTo>
                  <a:lnTo>
                    <a:pt x="1585" y="912"/>
                  </a:lnTo>
                  <a:lnTo>
                    <a:pt x="1537" y="961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6" name="Google Shape;5346;p76"/>
            <p:cNvSpPr/>
            <p:nvPr/>
          </p:nvSpPr>
          <p:spPr>
            <a:xfrm>
              <a:off x="6579850" y="3739950"/>
              <a:ext cx="39625" cy="81650"/>
            </a:xfrm>
            <a:custGeom>
              <a:avLst/>
              <a:gdLst/>
              <a:ahLst/>
              <a:cxnLst/>
              <a:rect l="l" t="t" r="r" b="b"/>
              <a:pathLst>
                <a:path w="1585" h="3266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345" y="48"/>
                  </a:lnTo>
                  <a:lnTo>
                    <a:pt x="1105" y="96"/>
                  </a:lnTo>
                  <a:lnTo>
                    <a:pt x="913" y="240"/>
                  </a:lnTo>
                  <a:lnTo>
                    <a:pt x="721" y="336"/>
                  </a:lnTo>
                  <a:lnTo>
                    <a:pt x="528" y="528"/>
                  </a:lnTo>
                  <a:lnTo>
                    <a:pt x="336" y="720"/>
                  </a:lnTo>
                  <a:lnTo>
                    <a:pt x="192" y="912"/>
                  </a:lnTo>
                  <a:lnTo>
                    <a:pt x="96" y="1153"/>
                  </a:lnTo>
                  <a:lnTo>
                    <a:pt x="96" y="1153"/>
                  </a:lnTo>
                  <a:lnTo>
                    <a:pt x="0" y="1489"/>
                  </a:lnTo>
                  <a:lnTo>
                    <a:pt x="0" y="1825"/>
                  </a:lnTo>
                  <a:lnTo>
                    <a:pt x="0" y="2113"/>
                  </a:lnTo>
                  <a:lnTo>
                    <a:pt x="96" y="2401"/>
                  </a:lnTo>
                  <a:lnTo>
                    <a:pt x="240" y="2689"/>
                  </a:lnTo>
                  <a:lnTo>
                    <a:pt x="384" y="2930"/>
                  </a:lnTo>
                  <a:lnTo>
                    <a:pt x="625" y="3122"/>
                  </a:lnTo>
                  <a:lnTo>
                    <a:pt x="865" y="3266"/>
                  </a:lnTo>
                  <a:lnTo>
                    <a:pt x="865" y="3266"/>
                  </a:lnTo>
                  <a:lnTo>
                    <a:pt x="1009" y="2545"/>
                  </a:lnTo>
                  <a:lnTo>
                    <a:pt x="1249" y="1825"/>
                  </a:lnTo>
                  <a:lnTo>
                    <a:pt x="1585" y="912"/>
                  </a:lnTo>
                  <a:lnTo>
                    <a:pt x="1585" y="912"/>
                  </a:lnTo>
                  <a:lnTo>
                    <a:pt x="1537" y="961"/>
                  </a:lnTo>
                  <a:lnTo>
                    <a:pt x="1537" y="961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7" name="Google Shape;5347;p76"/>
            <p:cNvSpPr/>
            <p:nvPr/>
          </p:nvSpPr>
          <p:spPr>
            <a:xfrm>
              <a:off x="6600250" y="3625875"/>
              <a:ext cx="445450" cy="427450"/>
            </a:xfrm>
            <a:custGeom>
              <a:avLst/>
              <a:gdLst/>
              <a:ahLst/>
              <a:cxnLst/>
              <a:rect l="l" t="t" r="r" b="b"/>
              <a:pathLst>
                <a:path w="17818" h="17098" extrusionOk="0">
                  <a:moveTo>
                    <a:pt x="8069" y="1"/>
                  </a:moveTo>
                  <a:lnTo>
                    <a:pt x="7348" y="49"/>
                  </a:lnTo>
                  <a:lnTo>
                    <a:pt x="6628" y="193"/>
                  </a:lnTo>
                  <a:lnTo>
                    <a:pt x="5956" y="385"/>
                  </a:lnTo>
                  <a:lnTo>
                    <a:pt x="5283" y="625"/>
                  </a:lnTo>
                  <a:lnTo>
                    <a:pt x="4659" y="961"/>
                  </a:lnTo>
                  <a:lnTo>
                    <a:pt x="4035" y="1345"/>
                  </a:lnTo>
                  <a:lnTo>
                    <a:pt x="3410" y="1778"/>
                  </a:lnTo>
                  <a:lnTo>
                    <a:pt x="2882" y="2258"/>
                  </a:lnTo>
                  <a:lnTo>
                    <a:pt x="2354" y="2786"/>
                  </a:lnTo>
                  <a:lnTo>
                    <a:pt x="1874" y="3362"/>
                  </a:lnTo>
                  <a:lnTo>
                    <a:pt x="1489" y="3987"/>
                  </a:lnTo>
                  <a:lnTo>
                    <a:pt x="1153" y="4611"/>
                  </a:lnTo>
                  <a:lnTo>
                    <a:pt x="865" y="5283"/>
                  </a:lnTo>
                  <a:lnTo>
                    <a:pt x="433" y="6388"/>
                  </a:lnTo>
                  <a:lnTo>
                    <a:pt x="241" y="7108"/>
                  </a:lnTo>
                  <a:lnTo>
                    <a:pt x="97" y="7781"/>
                  </a:lnTo>
                  <a:lnTo>
                    <a:pt x="1" y="8501"/>
                  </a:lnTo>
                  <a:lnTo>
                    <a:pt x="1" y="9173"/>
                  </a:lnTo>
                  <a:lnTo>
                    <a:pt x="49" y="9894"/>
                  </a:lnTo>
                  <a:lnTo>
                    <a:pt x="193" y="10566"/>
                  </a:lnTo>
                  <a:lnTo>
                    <a:pt x="385" y="11190"/>
                  </a:lnTo>
                  <a:lnTo>
                    <a:pt x="625" y="11815"/>
                  </a:lnTo>
                  <a:lnTo>
                    <a:pt x="961" y="12439"/>
                  </a:lnTo>
                  <a:lnTo>
                    <a:pt x="1345" y="13015"/>
                  </a:lnTo>
                  <a:lnTo>
                    <a:pt x="1778" y="13544"/>
                  </a:lnTo>
                  <a:lnTo>
                    <a:pt x="2258" y="14072"/>
                  </a:lnTo>
                  <a:lnTo>
                    <a:pt x="2786" y="14504"/>
                  </a:lnTo>
                  <a:lnTo>
                    <a:pt x="3362" y="14888"/>
                  </a:lnTo>
                  <a:lnTo>
                    <a:pt x="3987" y="15273"/>
                  </a:lnTo>
                  <a:lnTo>
                    <a:pt x="4659" y="15513"/>
                  </a:lnTo>
                  <a:lnTo>
                    <a:pt x="7493" y="16617"/>
                  </a:lnTo>
                  <a:lnTo>
                    <a:pt x="8213" y="16809"/>
                  </a:lnTo>
                  <a:lnTo>
                    <a:pt x="8933" y="17002"/>
                  </a:lnTo>
                  <a:lnTo>
                    <a:pt x="9702" y="17098"/>
                  </a:lnTo>
                  <a:lnTo>
                    <a:pt x="11239" y="17098"/>
                  </a:lnTo>
                  <a:lnTo>
                    <a:pt x="11959" y="17002"/>
                  </a:lnTo>
                  <a:lnTo>
                    <a:pt x="12679" y="16809"/>
                  </a:lnTo>
                  <a:lnTo>
                    <a:pt x="13400" y="16617"/>
                  </a:lnTo>
                  <a:lnTo>
                    <a:pt x="14072" y="16281"/>
                  </a:lnTo>
                  <a:lnTo>
                    <a:pt x="14648" y="15945"/>
                  </a:lnTo>
                  <a:lnTo>
                    <a:pt x="15177" y="15513"/>
                  </a:lnTo>
                  <a:lnTo>
                    <a:pt x="15657" y="15033"/>
                  </a:lnTo>
                  <a:lnTo>
                    <a:pt x="16041" y="14456"/>
                  </a:lnTo>
                  <a:lnTo>
                    <a:pt x="16233" y="14168"/>
                  </a:lnTo>
                  <a:lnTo>
                    <a:pt x="16377" y="13832"/>
                  </a:lnTo>
                  <a:lnTo>
                    <a:pt x="16473" y="13496"/>
                  </a:lnTo>
                  <a:lnTo>
                    <a:pt x="16569" y="13160"/>
                  </a:lnTo>
                  <a:lnTo>
                    <a:pt x="16617" y="12775"/>
                  </a:lnTo>
                  <a:lnTo>
                    <a:pt x="16665" y="12391"/>
                  </a:lnTo>
                  <a:lnTo>
                    <a:pt x="17050" y="11287"/>
                  </a:lnTo>
                  <a:lnTo>
                    <a:pt x="17290" y="10566"/>
                  </a:lnTo>
                  <a:lnTo>
                    <a:pt x="17482" y="9846"/>
                  </a:lnTo>
                  <a:lnTo>
                    <a:pt x="17626" y="9173"/>
                  </a:lnTo>
                  <a:lnTo>
                    <a:pt x="17722" y="8453"/>
                  </a:lnTo>
                  <a:lnTo>
                    <a:pt x="17818" y="7733"/>
                  </a:lnTo>
                  <a:lnTo>
                    <a:pt x="17770" y="7012"/>
                  </a:lnTo>
                  <a:lnTo>
                    <a:pt x="17722" y="6340"/>
                  </a:lnTo>
                  <a:lnTo>
                    <a:pt x="17578" y="5668"/>
                  </a:lnTo>
                  <a:lnTo>
                    <a:pt x="17386" y="5043"/>
                  </a:lnTo>
                  <a:lnTo>
                    <a:pt x="17098" y="4419"/>
                  </a:lnTo>
                  <a:lnTo>
                    <a:pt x="16761" y="3891"/>
                  </a:lnTo>
                  <a:lnTo>
                    <a:pt x="16281" y="3362"/>
                  </a:lnTo>
                  <a:lnTo>
                    <a:pt x="15753" y="2882"/>
                  </a:lnTo>
                  <a:lnTo>
                    <a:pt x="15177" y="2498"/>
                  </a:lnTo>
                  <a:lnTo>
                    <a:pt x="14456" y="2162"/>
                  </a:lnTo>
                  <a:lnTo>
                    <a:pt x="13640" y="1922"/>
                  </a:lnTo>
                  <a:lnTo>
                    <a:pt x="10182" y="385"/>
                  </a:lnTo>
                  <a:lnTo>
                    <a:pt x="9462" y="145"/>
                  </a:lnTo>
                  <a:lnTo>
                    <a:pt x="8789" y="49"/>
                  </a:lnTo>
                  <a:lnTo>
                    <a:pt x="806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8" name="Google Shape;5348;p76"/>
            <p:cNvSpPr/>
            <p:nvPr/>
          </p:nvSpPr>
          <p:spPr>
            <a:xfrm>
              <a:off x="6600250" y="3625875"/>
              <a:ext cx="445450" cy="427450"/>
            </a:xfrm>
            <a:custGeom>
              <a:avLst/>
              <a:gdLst/>
              <a:ahLst/>
              <a:cxnLst/>
              <a:rect l="l" t="t" r="r" b="b"/>
              <a:pathLst>
                <a:path w="17818" h="17098" fill="none" extrusionOk="0">
                  <a:moveTo>
                    <a:pt x="10182" y="385"/>
                  </a:moveTo>
                  <a:lnTo>
                    <a:pt x="13640" y="1922"/>
                  </a:lnTo>
                  <a:lnTo>
                    <a:pt x="13640" y="1922"/>
                  </a:lnTo>
                  <a:lnTo>
                    <a:pt x="14456" y="2162"/>
                  </a:lnTo>
                  <a:lnTo>
                    <a:pt x="15177" y="2498"/>
                  </a:lnTo>
                  <a:lnTo>
                    <a:pt x="15753" y="2882"/>
                  </a:lnTo>
                  <a:lnTo>
                    <a:pt x="16281" y="3362"/>
                  </a:lnTo>
                  <a:lnTo>
                    <a:pt x="16761" y="3891"/>
                  </a:lnTo>
                  <a:lnTo>
                    <a:pt x="17098" y="4419"/>
                  </a:lnTo>
                  <a:lnTo>
                    <a:pt x="17386" y="5043"/>
                  </a:lnTo>
                  <a:lnTo>
                    <a:pt x="17578" y="5668"/>
                  </a:lnTo>
                  <a:lnTo>
                    <a:pt x="17722" y="6340"/>
                  </a:lnTo>
                  <a:lnTo>
                    <a:pt x="17770" y="7012"/>
                  </a:lnTo>
                  <a:lnTo>
                    <a:pt x="17818" y="7733"/>
                  </a:lnTo>
                  <a:lnTo>
                    <a:pt x="17722" y="8453"/>
                  </a:lnTo>
                  <a:lnTo>
                    <a:pt x="17626" y="9173"/>
                  </a:lnTo>
                  <a:lnTo>
                    <a:pt x="17482" y="9846"/>
                  </a:lnTo>
                  <a:lnTo>
                    <a:pt x="17290" y="10566"/>
                  </a:lnTo>
                  <a:lnTo>
                    <a:pt x="17050" y="11287"/>
                  </a:lnTo>
                  <a:lnTo>
                    <a:pt x="16665" y="12391"/>
                  </a:lnTo>
                  <a:lnTo>
                    <a:pt x="16665" y="12391"/>
                  </a:lnTo>
                  <a:lnTo>
                    <a:pt x="16617" y="12775"/>
                  </a:lnTo>
                  <a:lnTo>
                    <a:pt x="16569" y="13160"/>
                  </a:lnTo>
                  <a:lnTo>
                    <a:pt x="16473" y="13496"/>
                  </a:lnTo>
                  <a:lnTo>
                    <a:pt x="16377" y="13832"/>
                  </a:lnTo>
                  <a:lnTo>
                    <a:pt x="16233" y="14168"/>
                  </a:lnTo>
                  <a:lnTo>
                    <a:pt x="16041" y="14456"/>
                  </a:lnTo>
                  <a:lnTo>
                    <a:pt x="15657" y="15033"/>
                  </a:lnTo>
                  <a:lnTo>
                    <a:pt x="15177" y="15513"/>
                  </a:lnTo>
                  <a:lnTo>
                    <a:pt x="14648" y="15945"/>
                  </a:lnTo>
                  <a:lnTo>
                    <a:pt x="14072" y="16281"/>
                  </a:lnTo>
                  <a:lnTo>
                    <a:pt x="13400" y="16617"/>
                  </a:lnTo>
                  <a:lnTo>
                    <a:pt x="12679" y="16809"/>
                  </a:lnTo>
                  <a:lnTo>
                    <a:pt x="11959" y="17002"/>
                  </a:lnTo>
                  <a:lnTo>
                    <a:pt x="11239" y="17098"/>
                  </a:lnTo>
                  <a:lnTo>
                    <a:pt x="10470" y="17098"/>
                  </a:lnTo>
                  <a:lnTo>
                    <a:pt x="9702" y="17098"/>
                  </a:lnTo>
                  <a:lnTo>
                    <a:pt x="8933" y="17002"/>
                  </a:lnTo>
                  <a:lnTo>
                    <a:pt x="8213" y="16809"/>
                  </a:lnTo>
                  <a:lnTo>
                    <a:pt x="7493" y="16617"/>
                  </a:lnTo>
                  <a:lnTo>
                    <a:pt x="4659" y="15513"/>
                  </a:lnTo>
                  <a:lnTo>
                    <a:pt x="4659" y="15513"/>
                  </a:lnTo>
                  <a:lnTo>
                    <a:pt x="3987" y="15273"/>
                  </a:lnTo>
                  <a:lnTo>
                    <a:pt x="3362" y="14888"/>
                  </a:lnTo>
                  <a:lnTo>
                    <a:pt x="2786" y="14504"/>
                  </a:lnTo>
                  <a:lnTo>
                    <a:pt x="2258" y="14072"/>
                  </a:lnTo>
                  <a:lnTo>
                    <a:pt x="1778" y="13544"/>
                  </a:lnTo>
                  <a:lnTo>
                    <a:pt x="1345" y="13015"/>
                  </a:lnTo>
                  <a:lnTo>
                    <a:pt x="961" y="12439"/>
                  </a:lnTo>
                  <a:lnTo>
                    <a:pt x="625" y="11815"/>
                  </a:lnTo>
                  <a:lnTo>
                    <a:pt x="385" y="11190"/>
                  </a:lnTo>
                  <a:lnTo>
                    <a:pt x="193" y="10566"/>
                  </a:lnTo>
                  <a:lnTo>
                    <a:pt x="49" y="9894"/>
                  </a:lnTo>
                  <a:lnTo>
                    <a:pt x="1" y="9173"/>
                  </a:lnTo>
                  <a:lnTo>
                    <a:pt x="1" y="8501"/>
                  </a:lnTo>
                  <a:lnTo>
                    <a:pt x="97" y="7781"/>
                  </a:lnTo>
                  <a:lnTo>
                    <a:pt x="241" y="7108"/>
                  </a:lnTo>
                  <a:lnTo>
                    <a:pt x="433" y="6388"/>
                  </a:lnTo>
                  <a:lnTo>
                    <a:pt x="865" y="5283"/>
                  </a:lnTo>
                  <a:lnTo>
                    <a:pt x="865" y="5283"/>
                  </a:lnTo>
                  <a:lnTo>
                    <a:pt x="1153" y="4611"/>
                  </a:lnTo>
                  <a:lnTo>
                    <a:pt x="1489" y="3987"/>
                  </a:lnTo>
                  <a:lnTo>
                    <a:pt x="1874" y="3362"/>
                  </a:lnTo>
                  <a:lnTo>
                    <a:pt x="2354" y="2786"/>
                  </a:lnTo>
                  <a:lnTo>
                    <a:pt x="2882" y="2258"/>
                  </a:lnTo>
                  <a:lnTo>
                    <a:pt x="3410" y="1778"/>
                  </a:lnTo>
                  <a:lnTo>
                    <a:pt x="4035" y="1345"/>
                  </a:lnTo>
                  <a:lnTo>
                    <a:pt x="4659" y="961"/>
                  </a:lnTo>
                  <a:lnTo>
                    <a:pt x="5283" y="625"/>
                  </a:lnTo>
                  <a:lnTo>
                    <a:pt x="5956" y="385"/>
                  </a:lnTo>
                  <a:lnTo>
                    <a:pt x="6628" y="193"/>
                  </a:lnTo>
                  <a:lnTo>
                    <a:pt x="7348" y="49"/>
                  </a:lnTo>
                  <a:lnTo>
                    <a:pt x="8069" y="1"/>
                  </a:lnTo>
                  <a:lnTo>
                    <a:pt x="8789" y="49"/>
                  </a:lnTo>
                  <a:lnTo>
                    <a:pt x="9462" y="145"/>
                  </a:lnTo>
                  <a:lnTo>
                    <a:pt x="10182" y="3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9" name="Google Shape;5349;p76"/>
            <p:cNvSpPr/>
            <p:nvPr/>
          </p:nvSpPr>
          <p:spPr>
            <a:xfrm>
              <a:off x="6865600" y="3796375"/>
              <a:ext cx="94875" cy="111675"/>
            </a:xfrm>
            <a:custGeom>
              <a:avLst/>
              <a:gdLst/>
              <a:ahLst/>
              <a:cxnLst/>
              <a:rect l="l" t="t" r="r" b="b"/>
              <a:pathLst>
                <a:path w="3795" h="4467" extrusionOk="0">
                  <a:moveTo>
                    <a:pt x="1729" y="0"/>
                  </a:moveTo>
                  <a:lnTo>
                    <a:pt x="1393" y="96"/>
                  </a:lnTo>
                  <a:lnTo>
                    <a:pt x="1105" y="240"/>
                  </a:lnTo>
                  <a:lnTo>
                    <a:pt x="817" y="432"/>
                  </a:lnTo>
                  <a:lnTo>
                    <a:pt x="576" y="673"/>
                  </a:lnTo>
                  <a:lnTo>
                    <a:pt x="384" y="961"/>
                  </a:lnTo>
                  <a:lnTo>
                    <a:pt x="288" y="1297"/>
                  </a:lnTo>
                  <a:lnTo>
                    <a:pt x="48" y="2257"/>
                  </a:lnTo>
                  <a:lnTo>
                    <a:pt x="0" y="2594"/>
                  </a:lnTo>
                  <a:lnTo>
                    <a:pt x="0" y="2930"/>
                  </a:lnTo>
                  <a:lnTo>
                    <a:pt x="96" y="3266"/>
                  </a:lnTo>
                  <a:lnTo>
                    <a:pt x="240" y="3602"/>
                  </a:lnTo>
                  <a:lnTo>
                    <a:pt x="432" y="3890"/>
                  </a:lnTo>
                  <a:lnTo>
                    <a:pt x="673" y="4130"/>
                  </a:lnTo>
                  <a:lnTo>
                    <a:pt x="1009" y="4274"/>
                  </a:lnTo>
                  <a:lnTo>
                    <a:pt x="1345" y="4419"/>
                  </a:lnTo>
                  <a:lnTo>
                    <a:pt x="1681" y="4467"/>
                  </a:lnTo>
                  <a:lnTo>
                    <a:pt x="2017" y="4467"/>
                  </a:lnTo>
                  <a:lnTo>
                    <a:pt x="2353" y="4370"/>
                  </a:lnTo>
                  <a:lnTo>
                    <a:pt x="2690" y="4226"/>
                  </a:lnTo>
                  <a:lnTo>
                    <a:pt x="2978" y="4034"/>
                  </a:lnTo>
                  <a:lnTo>
                    <a:pt x="3218" y="3794"/>
                  </a:lnTo>
                  <a:lnTo>
                    <a:pt x="3362" y="3458"/>
                  </a:lnTo>
                  <a:lnTo>
                    <a:pt x="3506" y="3122"/>
                  </a:lnTo>
                  <a:lnTo>
                    <a:pt x="3746" y="2209"/>
                  </a:lnTo>
                  <a:lnTo>
                    <a:pt x="3794" y="1873"/>
                  </a:lnTo>
                  <a:lnTo>
                    <a:pt x="3794" y="1489"/>
                  </a:lnTo>
                  <a:lnTo>
                    <a:pt x="3698" y="1153"/>
                  </a:lnTo>
                  <a:lnTo>
                    <a:pt x="3554" y="865"/>
                  </a:lnTo>
                  <a:lnTo>
                    <a:pt x="3362" y="577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49" y="48"/>
                  </a:lnTo>
                  <a:lnTo>
                    <a:pt x="211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0" name="Google Shape;5350;p76"/>
            <p:cNvSpPr/>
            <p:nvPr/>
          </p:nvSpPr>
          <p:spPr>
            <a:xfrm>
              <a:off x="6865600" y="3801175"/>
              <a:ext cx="69650" cy="96075"/>
            </a:xfrm>
            <a:custGeom>
              <a:avLst/>
              <a:gdLst/>
              <a:ahLst/>
              <a:cxnLst/>
              <a:rect l="l" t="t" r="r" b="b"/>
              <a:pathLst>
                <a:path w="2786" h="3843" extrusionOk="0">
                  <a:moveTo>
                    <a:pt x="1201" y="0"/>
                  </a:moveTo>
                  <a:lnTo>
                    <a:pt x="913" y="192"/>
                  </a:lnTo>
                  <a:lnTo>
                    <a:pt x="625" y="433"/>
                  </a:lnTo>
                  <a:lnTo>
                    <a:pt x="432" y="769"/>
                  </a:lnTo>
                  <a:lnTo>
                    <a:pt x="288" y="1105"/>
                  </a:lnTo>
                  <a:lnTo>
                    <a:pt x="48" y="2065"/>
                  </a:lnTo>
                  <a:lnTo>
                    <a:pt x="0" y="2257"/>
                  </a:lnTo>
                  <a:lnTo>
                    <a:pt x="0" y="2498"/>
                  </a:lnTo>
                  <a:lnTo>
                    <a:pt x="48" y="2930"/>
                  </a:lnTo>
                  <a:lnTo>
                    <a:pt x="192" y="3362"/>
                  </a:lnTo>
                  <a:lnTo>
                    <a:pt x="480" y="3698"/>
                  </a:lnTo>
                  <a:lnTo>
                    <a:pt x="673" y="3794"/>
                  </a:lnTo>
                  <a:lnTo>
                    <a:pt x="1009" y="3842"/>
                  </a:lnTo>
                  <a:lnTo>
                    <a:pt x="1297" y="3794"/>
                  </a:lnTo>
                  <a:lnTo>
                    <a:pt x="1633" y="3698"/>
                  </a:lnTo>
                  <a:lnTo>
                    <a:pt x="1921" y="3506"/>
                  </a:lnTo>
                  <a:lnTo>
                    <a:pt x="2161" y="3266"/>
                  </a:lnTo>
                  <a:lnTo>
                    <a:pt x="2401" y="2978"/>
                  </a:lnTo>
                  <a:lnTo>
                    <a:pt x="2546" y="2690"/>
                  </a:lnTo>
                  <a:lnTo>
                    <a:pt x="2690" y="2306"/>
                  </a:lnTo>
                  <a:lnTo>
                    <a:pt x="2786" y="1921"/>
                  </a:lnTo>
                  <a:lnTo>
                    <a:pt x="2786" y="1537"/>
                  </a:lnTo>
                  <a:lnTo>
                    <a:pt x="2690" y="1153"/>
                  </a:lnTo>
                  <a:lnTo>
                    <a:pt x="2594" y="865"/>
                  </a:lnTo>
                  <a:lnTo>
                    <a:pt x="2449" y="577"/>
                  </a:lnTo>
                  <a:lnTo>
                    <a:pt x="2209" y="336"/>
                  </a:lnTo>
                  <a:lnTo>
                    <a:pt x="1969" y="144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1" name="Google Shape;5351;p76"/>
            <p:cNvSpPr/>
            <p:nvPr/>
          </p:nvSpPr>
          <p:spPr>
            <a:xfrm>
              <a:off x="6699900" y="3747150"/>
              <a:ext cx="96075" cy="111675"/>
            </a:xfrm>
            <a:custGeom>
              <a:avLst/>
              <a:gdLst/>
              <a:ahLst/>
              <a:cxnLst/>
              <a:rect l="l" t="t" r="r" b="b"/>
              <a:pathLst>
                <a:path w="3843" h="4467" extrusionOk="0">
                  <a:moveTo>
                    <a:pt x="1874" y="0"/>
                  </a:moveTo>
                  <a:lnTo>
                    <a:pt x="1538" y="48"/>
                  </a:lnTo>
                  <a:lnTo>
                    <a:pt x="1201" y="192"/>
                  </a:lnTo>
                  <a:lnTo>
                    <a:pt x="913" y="384"/>
                  </a:lnTo>
                  <a:lnTo>
                    <a:pt x="673" y="624"/>
                  </a:lnTo>
                  <a:lnTo>
                    <a:pt x="481" y="913"/>
                  </a:lnTo>
                  <a:lnTo>
                    <a:pt x="337" y="1249"/>
                  </a:lnTo>
                  <a:lnTo>
                    <a:pt x="49" y="2161"/>
                  </a:lnTo>
                  <a:lnTo>
                    <a:pt x="1" y="2497"/>
                  </a:lnTo>
                  <a:lnTo>
                    <a:pt x="1" y="2834"/>
                  </a:lnTo>
                  <a:lnTo>
                    <a:pt x="49" y="3170"/>
                  </a:lnTo>
                  <a:lnTo>
                    <a:pt x="193" y="3506"/>
                  </a:lnTo>
                  <a:lnTo>
                    <a:pt x="385" y="3794"/>
                  </a:lnTo>
                  <a:lnTo>
                    <a:pt x="625" y="4034"/>
                  </a:lnTo>
                  <a:lnTo>
                    <a:pt x="913" y="4226"/>
                  </a:lnTo>
                  <a:lnTo>
                    <a:pt x="1249" y="4370"/>
                  </a:lnTo>
                  <a:lnTo>
                    <a:pt x="1634" y="4467"/>
                  </a:lnTo>
                  <a:lnTo>
                    <a:pt x="1970" y="4467"/>
                  </a:lnTo>
                  <a:lnTo>
                    <a:pt x="2306" y="4370"/>
                  </a:lnTo>
                  <a:lnTo>
                    <a:pt x="2642" y="4226"/>
                  </a:lnTo>
                  <a:lnTo>
                    <a:pt x="2930" y="4034"/>
                  </a:lnTo>
                  <a:lnTo>
                    <a:pt x="3170" y="3794"/>
                  </a:lnTo>
                  <a:lnTo>
                    <a:pt x="3362" y="3506"/>
                  </a:lnTo>
                  <a:lnTo>
                    <a:pt x="3507" y="3170"/>
                  </a:lnTo>
                  <a:lnTo>
                    <a:pt x="3747" y="2305"/>
                  </a:lnTo>
                  <a:lnTo>
                    <a:pt x="3843" y="1921"/>
                  </a:lnTo>
                  <a:lnTo>
                    <a:pt x="3843" y="1585"/>
                  </a:lnTo>
                  <a:lnTo>
                    <a:pt x="3747" y="1249"/>
                  </a:lnTo>
                  <a:lnTo>
                    <a:pt x="3651" y="913"/>
                  </a:lnTo>
                  <a:lnTo>
                    <a:pt x="3459" y="624"/>
                  </a:lnTo>
                  <a:lnTo>
                    <a:pt x="3218" y="384"/>
                  </a:lnTo>
                  <a:lnTo>
                    <a:pt x="2930" y="192"/>
                  </a:lnTo>
                  <a:lnTo>
                    <a:pt x="2594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2" name="Google Shape;5352;p76"/>
            <p:cNvSpPr/>
            <p:nvPr/>
          </p:nvSpPr>
          <p:spPr>
            <a:xfrm>
              <a:off x="6699900" y="3747150"/>
              <a:ext cx="96075" cy="111675"/>
            </a:xfrm>
            <a:custGeom>
              <a:avLst/>
              <a:gdLst/>
              <a:ahLst/>
              <a:cxnLst/>
              <a:rect l="l" t="t" r="r" b="b"/>
              <a:pathLst>
                <a:path w="3843" h="4467" fill="none" extrusionOk="0">
                  <a:moveTo>
                    <a:pt x="1249" y="4370"/>
                  </a:moveTo>
                  <a:lnTo>
                    <a:pt x="1249" y="4370"/>
                  </a:lnTo>
                  <a:lnTo>
                    <a:pt x="1249" y="4370"/>
                  </a:lnTo>
                  <a:lnTo>
                    <a:pt x="1634" y="4467"/>
                  </a:lnTo>
                  <a:lnTo>
                    <a:pt x="1970" y="4467"/>
                  </a:lnTo>
                  <a:lnTo>
                    <a:pt x="2306" y="4370"/>
                  </a:lnTo>
                  <a:lnTo>
                    <a:pt x="2642" y="4226"/>
                  </a:lnTo>
                  <a:lnTo>
                    <a:pt x="2930" y="4034"/>
                  </a:lnTo>
                  <a:lnTo>
                    <a:pt x="3170" y="3794"/>
                  </a:lnTo>
                  <a:lnTo>
                    <a:pt x="3362" y="3506"/>
                  </a:lnTo>
                  <a:lnTo>
                    <a:pt x="3507" y="3170"/>
                  </a:lnTo>
                  <a:lnTo>
                    <a:pt x="3747" y="2305"/>
                  </a:lnTo>
                  <a:lnTo>
                    <a:pt x="3747" y="2305"/>
                  </a:lnTo>
                  <a:lnTo>
                    <a:pt x="3843" y="1921"/>
                  </a:lnTo>
                  <a:lnTo>
                    <a:pt x="3843" y="1585"/>
                  </a:lnTo>
                  <a:lnTo>
                    <a:pt x="3747" y="1249"/>
                  </a:lnTo>
                  <a:lnTo>
                    <a:pt x="3651" y="913"/>
                  </a:lnTo>
                  <a:lnTo>
                    <a:pt x="3459" y="624"/>
                  </a:lnTo>
                  <a:lnTo>
                    <a:pt x="3218" y="384"/>
                  </a:lnTo>
                  <a:lnTo>
                    <a:pt x="2930" y="192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210" y="0"/>
                  </a:lnTo>
                  <a:lnTo>
                    <a:pt x="1874" y="0"/>
                  </a:lnTo>
                  <a:lnTo>
                    <a:pt x="1538" y="48"/>
                  </a:lnTo>
                  <a:lnTo>
                    <a:pt x="1201" y="192"/>
                  </a:lnTo>
                  <a:lnTo>
                    <a:pt x="913" y="384"/>
                  </a:lnTo>
                  <a:lnTo>
                    <a:pt x="673" y="624"/>
                  </a:lnTo>
                  <a:lnTo>
                    <a:pt x="481" y="913"/>
                  </a:lnTo>
                  <a:lnTo>
                    <a:pt x="337" y="1249"/>
                  </a:lnTo>
                  <a:lnTo>
                    <a:pt x="49" y="2161"/>
                  </a:lnTo>
                  <a:lnTo>
                    <a:pt x="49" y="2161"/>
                  </a:lnTo>
                  <a:lnTo>
                    <a:pt x="1" y="2497"/>
                  </a:lnTo>
                  <a:lnTo>
                    <a:pt x="1" y="2834"/>
                  </a:lnTo>
                  <a:lnTo>
                    <a:pt x="49" y="3170"/>
                  </a:lnTo>
                  <a:lnTo>
                    <a:pt x="193" y="3506"/>
                  </a:lnTo>
                  <a:lnTo>
                    <a:pt x="385" y="3794"/>
                  </a:lnTo>
                  <a:lnTo>
                    <a:pt x="625" y="4034"/>
                  </a:lnTo>
                  <a:lnTo>
                    <a:pt x="913" y="4226"/>
                  </a:lnTo>
                  <a:lnTo>
                    <a:pt x="1249" y="43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3" name="Google Shape;5353;p76"/>
            <p:cNvSpPr/>
            <p:nvPr/>
          </p:nvSpPr>
          <p:spPr>
            <a:xfrm>
              <a:off x="6699900" y="3750750"/>
              <a:ext cx="70875" cy="96075"/>
            </a:xfrm>
            <a:custGeom>
              <a:avLst/>
              <a:gdLst/>
              <a:ahLst/>
              <a:cxnLst/>
              <a:rect l="l" t="t" r="r" b="b"/>
              <a:pathLst>
                <a:path w="2835" h="3843" extrusionOk="0">
                  <a:moveTo>
                    <a:pt x="1297" y="0"/>
                  </a:moveTo>
                  <a:lnTo>
                    <a:pt x="1009" y="192"/>
                  </a:lnTo>
                  <a:lnTo>
                    <a:pt x="721" y="432"/>
                  </a:lnTo>
                  <a:lnTo>
                    <a:pt x="481" y="721"/>
                  </a:lnTo>
                  <a:lnTo>
                    <a:pt x="337" y="1105"/>
                  </a:lnTo>
                  <a:lnTo>
                    <a:pt x="49" y="2017"/>
                  </a:lnTo>
                  <a:lnTo>
                    <a:pt x="1" y="2209"/>
                  </a:lnTo>
                  <a:lnTo>
                    <a:pt x="1" y="2450"/>
                  </a:lnTo>
                  <a:lnTo>
                    <a:pt x="49" y="2882"/>
                  </a:lnTo>
                  <a:lnTo>
                    <a:pt x="193" y="3314"/>
                  </a:lnTo>
                  <a:lnTo>
                    <a:pt x="433" y="3698"/>
                  </a:lnTo>
                  <a:lnTo>
                    <a:pt x="625" y="3746"/>
                  </a:lnTo>
                  <a:lnTo>
                    <a:pt x="961" y="3842"/>
                  </a:lnTo>
                  <a:lnTo>
                    <a:pt x="1249" y="3794"/>
                  </a:lnTo>
                  <a:lnTo>
                    <a:pt x="1586" y="3698"/>
                  </a:lnTo>
                  <a:lnTo>
                    <a:pt x="1874" y="3554"/>
                  </a:lnTo>
                  <a:lnTo>
                    <a:pt x="2114" y="3314"/>
                  </a:lnTo>
                  <a:lnTo>
                    <a:pt x="2354" y="3074"/>
                  </a:lnTo>
                  <a:lnTo>
                    <a:pt x="2546" y="2738"/>
                  </a:lnTo>
                  <a:lnTo>
                    <a:pt x="2690" y="2353"/>
                  </a:lnTo>
                  <a:lnTo>
                    <a:pt x="2786" y="1969"/>
                  </a:lnTo>
                  <a:lnTo>
                    <a:pt x="2834" y="1585"/>
                  </a:lnTo>
                  <a:lnTo>
                    <a:pt x="2786" y="1249"/>
                  </a:lnTo>
                  <a:lnTo>
                    <a:pt x="2690" y="913"/>
                  </a:lnTo>
                  <a:lnTo>
                    <a:pt x="2498" y="625"/>
                  </a:lnTo>
                  <a:lnTo>
                    <a:pt x="2306" y="384"/>
                  </a:lnTo>
                  <a:lnTo>
                    <a:pt x="2066" y="192"/>
                  </a:lnTo>
                  <a:lnTo>
                    <a:pt x="1778" y="48"/>
                  </a:lnTo>
                  <a:lnTo>
                    <a:pt x="153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4" name="Google Shape;5354;p76"/>
            <p:cNvSpPr/>
            <p:nvPr/>
          </p:nvSpPr>
          <p:spPr>
            <a:xfrm>
              <a:off x="6961650" y="3846800"/>
              <a:ext cx="134475" cy="144100"/>
            </a:xfrm>
            <a:custGeom>
              <a:avLst/>
              <a:gdLst/>
              <a:ahLst/>
              <a:cxnLst/>
              <a:rect l="l" t="t" r="r" b="b"/>
              <a:pathLst>
                <a:path w="5379" h="5764" extrusionOk="0">
                  <a:moveTo>
                    <a:pt x="2642" y="0"/>
                  </a:moveTo>
                  <a:lnTo>
                    <a:pt x="2113" y="96"/>
                  </a:lnTo>
                  <a:lnTo>
                    <a:pt x="1633" y="288"/>
                  </a:lnTo>
                  <a:lnTo>
                    <a:pt x="1153" y="577"/>
                  </a:lnTo>
                  <a:lnTo>
                    <a:pt x="769" y="961"/>
                  </a:lnTo>
                  <a:lnTo>
                    <a:pt x="432" y="1441"/>
                  </a:lnTo>
                  <a:lnTo>
                    <a:pt x="192" y="1969"/>
                  </a:lnTo>
                  <a:lnTo>
                    <a:pt x="48" y="2546"/>
                  </a:lnTo>
                  <a:lnTo>
                    <a:pt x="0" y="3074"/>
                  </a:lnTo>
                  <a:lnTo>
                    <a:pt x="48" y="3650"/>
                  </a:lnTo>
                  <a:lnTo>
                    <a:pt x="192" y="4178"/>
                  </a:lnTo>
                  <a:lnTo>
                    <a:pt x="432" y="4611"/>
                  </a:lnTo>
                  <a:lnTo>
                    <a:pt x="769" y="5043"/>
                  </a:lnTo>
                  <a:lnTo>
                    <a:pt x="1201" y="5379"/>
                  </a:lnTo>
                  <a:lnTo>
                    <a:pt x="1441" y="5523"/>
                  </a:lnTo>
                  <a:lnTo>
                    <a:pt x="1681" y="5619"/>
                  </a:lnTo>
                  <a:lnTo>
                    <a:pt x="1921" y="5715"/>
                  </a:lnTo>
                  <a:lnTo>
                    <a:pt x="2209" y="5763"/>
                  </a:lnTo>
                  <a:lnTo>
                    <a:pt x="2738" y="5763"/>
                  </a:lnTo>
                  <a:lnTo>
                    <a:pt x="3266" y="5667"/>
                  </a:lnTo>
                  <a:lnTo>
                    <a:pt x="3746" y="5475"/>
                  </a:lnTo>
                  <a:lnTo>
                    <a:pt x="4178" y="5187"/>
                  </a:lnTo>
                  <a:lnTo>
                    <a:pt x="4611" y="4803"/>
                  </a:lnTo>
                  <a:lnTo>
                    <a:pt x="4947" y="4323"/>
                  </a:lnTo>
                  <a:lnTo>
                    <a:pt x="5187" y="3794"/>
                  </a:lnTo>
                  <a:lnTo>
                    <a:pt x="5331" y="3218"/>
                  </a:lnTo>
                  <a:lnTo>
                    <a:pt x="5379" y="2690"/>
                  </a:lnTo>
                  <a:lnTo>
                    <a:pt x="5331" y="2113"/>
                  </a:lnTo>
                  <a:lnTo>
                    <a:pt x="5187" y="1585"/>
                  </a:lnTo>
                  <a:lnTo>
                    <a:pt x="4947" y="1153"/>
                  </a:lnTo>
                  <a:lnTo>
                    <a:pt x="4611" y="721"/>
                  </a:lnTo>
                  <a:lnTo>
                    <a:pt x="4178" y="384"/>
                  </a:lnTo>
                  <a:lnTo>
                    <a:pt x="3938" y="240"/>
                  </a:lnTo>
                  <a:lnTo>
                    <a:pt x="3698" y="144"/>
                  </a:lnTo>
                  <a:lnTo>
                    <a:pt x="3458" y="48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5" name="Google Shape;5355;p76"/>
            <p:cNvSpPr/>
            <p:nvPr/>
          </p:nvSpPr>
          <p:spPr>
            <a:xfrm>
              <a:off x="6961650" y="3846800"/>
              <a:ext cx="134475" cy="144100"/>
            </a:xfrm>
            <a:custGeom>
              <a:avLst/>
              <a:gdLst/>
              <a:ahLst/>
              <a:cxnLst/>
              <a:rect l="l" t="t" r="r" b="b"/>
              <a:pathLst>
                <a:path w="5379" h="5764" fill="none" extrusionOk="0">
                  <a:moveTo>
                    <a:pt x="192" y="1969"/>
                  </a:moveTo>
                  <a:lnTo>
                    <a:pt x="192" y="1969"/>
                  </a:lnTo>
                  <a:lnTo>
                    <a:pt x="48" y="2546"/>
                  </a:lnTo>
                  <a:lnTo>
                    <a:pt x="0" y="3074"/>
                  </a:lnTo>
                  <a:lnTo>
                    <a:pt x="48" y="3650"/>
                  </a:lnTo>
                  <a:lnTo>
                    <a:pt x="192" y="4178"/>
                  </a:lnTo>
                  <a:lnTo>
                    <a:pt x="432" y="4611"/>
                  </a:lnTo>
                  <a:lnTo>
                    <a:pt x="769" y="5043"/>
                  </a:lnTo>
                  <a:lnTo>
                    <a:pt x="1201" y="5379"/>
                  </a:lnTo>
                  <a:lnTo>
                    <a:pt x="1441" y="5523"/>
                  </a:lnTo>
                  <a:lnTo>
                    <a:pt x="1681" y="5619"/>
                  </a:lnTo>
                  <a:lnTo>
                    <a:pt x="1681" y="5619"/>
                  </a:lnTo>
                  <a:lnTo>
                    <a:pt x="1921" y="5715"/>
                  </a:lnTo>
                  <a:lnTo>
                    <a:pt x="2209" y="5763"/>
                  </a:lnTo>
                  <a:lnTo>
                    <a:pt x="2738" y="5763"/>
                  </a:lnTo>
                  <a:lnTo>
                    <a:pt x="3266" y="5667"/>
                  </a:lnTo>
                  <a:lnTo>
                    <a:pt x="3746" y="5475"/>
                  </a:lnTo>
                  <a:lnTo>
                    <a:pt x="4178" y="5187"/>
                  </a:lnTo>
                  <a:lnTo>
                    <a:pt x="4611" y="4803"/>
                  </a:lnTo>
                  <a:lnTo>
                    <a:pt x="4947" y="4323"/>
                  </a:lnTo>
                  <a:lnTo>
                    <a:pt x="5187" y="3794"/>
                  </a:lnTo>
                  <a:lnTo>
                    <a:pt x="5187" y="3794"/>
                  </a:lnTo>
                  <a:lnTo>
                    <a:pt x="5331" y="3218"/>
                  </a:lnTo>
                  <a:lnTo>
                    <a:pt x="5379" y="2690"/>
                  </a:lnTo>
                  <a:lnTo>
                    <a:pt x="5331" y="2113"/>
                  </a:lnTo>
                  <a:lnTo>
                    <a:pt x="5187" y="1585"/>
                  </a:lnTo>
                  <a:lnTo>
                    <a:pt x="4947" y="1153"/>
                  </a:lnTo>
                  <a:lnTo>
                    <a:pt x="4611" y="721"/>
                  </a:lnTo>
                  <a:lnTo>
                    <a:pt x="4178" y="384"/>
                  </a:lnTo>
                  <a:lnTo>
                    <a:pt x="3938" y="240"/>
                  </a:lnTo>
                  <a:lnTo>
                    <a:pt x="3698" y="144"/>
                  </a:lnTo>
                  <a:lnTo>
                    <a:pt x="3698" y="144"/>
                  </a:lnTo>
                  <a:lnTo>
                    <a:pt x="3458" y="48"/>
                  </a:lnTo>
                  <a:lnTo>
                    <a:pt x="3170" y="0"/>
                  </a:lnTo>
                  <a:lnTo>
                    <a:pt x="2642" y="0"/>
                  </a:lnTo>
                  <a:lnTo>
                    <a:pt x="2113" y="96"/>
                  </a:lnTo>
                  <a:lnTo>
                    <a:pt x="1633" y="288"/>
                  </a:lnTo>
                  <a:lnTo>
                    <a:pt x="1153" y="577"/>
                  </a:lnTo>
                  <a:lnTo>
                    <a:pt x="769" y="961"/>
                  </a:lnTo>
                  <a:lnTo>
                    <a:pt x="432" y="1441"/>
                  </a:lnTo>
                  <a:lnTo>
                    <a:pt x="192" y="19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6" name="Google Shape;5356;p76"/>
            <p:cNvSpPr/>
            <p:nvPr/>
          </p:nvSpPr>
          <p:spPr>
            <a:xfrm>
              <a:off x="6991650" y="3876800"/>
              <a:ext cx="80475" cy="85275"/>
            </a:xfrm>
            <a:custGeom>
              <a:avLst/>
              <a:gdLst/>
              <a:ahLst/>
              <a:cxnLst/>
              <a:rect l="l" t="t" r="r" b="b"/>
              <a:pathLst>
                <a:path w="3219" h="3411" extrusionOk="0">
                  <a:moveTo>
                    <a:pt x="1442" y="1"/>
                  </a:moveTo>
                  <a:lnTo>
                    <a:pt x="1201" y="97"/>
                  </a:lnTo>
                  <a:lnTo>
                    <a:pt x="961" y="193"/>
                  </a:lnTo>
                  <a:lnTo>
                    <a:pt x="769" y="337"/>
                  </a:lnTo>
                  <a:lnTo>
                    <a:pt x="577" y="481"/>
                  </a:lnTo>
                  <a:lnTo>
                    <a:pt x="385" y="673"/>
                  </a:lnTo>
                  <a:lnTo>
                    <a:pt x="241" y="913"/>
                  </a:lnTo>
                  <a:lnTo>
                    <a:pt x="145" y="1153"/>
                  </a:lnTo>
                  <a:lnTo>
                    <a:pt x="49" y="1490"/>
                  </a:lnTo>
                  <a:lnTo>
                    <a:pt x="1" y="1826"/>
                  </a:lnTo>
                  <a:lnTo>
                    <a:pt x="49" y="2162"/>
                  </a:lnTo>
                  <a:lnTo>
                    <a:pt x="145" y="2450"/>
                  </a:lnTo>
                  <a:lnTo>
                    <a:pt x="289" y="2738"/>
                  </a:lnTo>
                  <a:lnTo>
                    <a:pt x="481" y="2978"/>
                  </a:lnTo>
                  <a:lnTo>
                    <a:pt x="721" y="3171"/>
                  </a:lnTo>
                  <a:lnTo>
                    <a:pt x="1009" y="3315"/>
                  </a:lnTo>
                  <a:lnTo>
                    <a:pt x="1249" y="3363"/>
                  </a:lnTo>
                  <a:lnTo>
                    <a:pt x="1538" y="3411"/>
                  </a:lnTo>
                  <a:lnTo>
                    <a:pt x="1778" y="3411"/>
                  </a:lnTo>
                  <a:lnTo>
                    <a:pt x="2018" y="3315"/>
                  </a:lnTo>
                  <a:lnTo>
                    <a:pt x="2258" y="3219"/>
                  </a:lnTo>
                  <a:lnTo>
                    <a:pt x="2450" y="3075"/>
                  </a:lnTo>
                  <a:lnTo>
                    <a:pt x="2642" y="2930"/>
                  </a:lnTo>
                  <a:lnTo>
                    <a:pt x="2834" y="2738"/>
                  </a:lnTo>
                  <a:lnTo>
                    <a:pt x="2978" y="2498"/>
                  </a:lnTo>
                  <a:lnTo>
                    <a:pt x="3074" y="2258"/>
                  </a:lnTo>
                  <a:lnTo>
                    <a:pt x="3170" y="1922"/>
                  </a:lnTo>
                  <a:lnTo>
                    <a:pt x="3219" y="1586"/>
                  </a:lnTo>
                  <a:lnTo>
                    <a:pt x="3170" y="1250"/>
                  </a:lnTo>
                  <a:lnTo>
                    <a:pt x="3074" y="961"/>
                  </a:lnTo>
                  <a:lnTo>
                    <a:pt x="2930" y="673"/>
                  </a:lnTo>
                  <a:lnTo>
                    <a:pt x="2738" y="433"/>
                  </a:lnTo>
                  <a:lnTo>
                    <a:pt x="2498" y="241"/>
                  </a:lnTo>
                  <a:lnTo>
                    <a:pt x="2210" y="97"/>
                  </a:lnTo>
                  <a:lnTo>
                    <a:pt x="1970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7" name="Google Shape;5357;p76"/>
            <p:cNvSpPr/>
            <p:nvPr/>
          </p:nvSpPr>
          <p:spPr>
            <a:xfrm>
              <a:off x="6991650" y="3876800"/>
              <a:ext cx="80475" cy="85275"/>
            </a:xfrm>
            <a:custGeom>
              <a:avLst/>
              <a:gdLst/>
              <a:ahLst/>
              <a:cxnLst/>
              <a:rect l="l" t="t" r="r" b="b"/>
              <a:pathLst>
                <a:path w="3219" h="3411" fill="none" extrusionOk="0">
                  <a:moveTo>
                    <a:pt x="1682" y="1"/>
                  </a:moveTo>
                  <a:lnTo>
                    <a:pt x="1682" y="1"/>
                  </a:lnTo>
                  <a:lnTo>
                    <a:pt x="1442" y="1"/>
                  </a:lnTo>
                  <a:lnTo>
                    <a:pt x="1201" y="97"/>
                  </a:lnTo>
                  <a:lnTo>
                    <a:pt x="961" y="193"/>
                  </a:lnTo>
                  <a:lnTo>
                    <a:pt x="769" y="337"/>
                  </a:lnTo>
                  <a:lnTo>
                    <a:pt x="577" y="481"/>
                  </a:lnTo>
                  <a:lnTo>
                    <a:pt x="385" y="673"/>
                  </a:lnTo>
                  <a:lnTo>
                    <a:pt x="241" y="913"/>
                  </a:lnTo>
                  <a:lnTo>
                    <a:pt x="145" y="1153"/>
                  </a:lnTo>
                  <a:lnTo>
                    <a:pt x="145" y="1153"/>
                  </a:lnTo>
                  <a:lnTo>
                    <a:pt x="49" y="1490"/>
                  </a:lnTo>
                  <a:lnTo>
                    <a:pt x="1" y="1826"/>
                  </a:lnTo>
                  <a:lnTo>
                    <a:pt x="49" y="2162"/>
                  </a:lnTo>
                  <a:lnTo>
                    <a:pt x="145" y="2450"/>
                  </a:lnTo>
                  <a:lnTo>
                    <a:pt x="289" y="2738"/>
                  </a:lnTo>
                  <a:lnTo>
                    <a:pt x="481" y="2978"/>
                  </a:lnTo>
                  <a:lnTo>
                    <a:pt x="721" y="3171"/>
                  </a:lnTo>
                  <a:lnTo>
                    <a:pt x="1009" y="3315"/>
                  </a:lnTo>
                  <a:lnTo>
                    <a:pt x="1009" y="3315"/>
                  </a:lnTo>
                  <a:lnTo>
                    <a:pt x="1249" y="3363"/>
                  </a:lnTo>
                  <a:lnTo>
                    <a:pt x="1538" y="3411"/>
                  </a:lnTo>
                  <a:lnTo>
                    <a:pt x="1538" y="3411"/>
                  </a:lnTo>
                  <a:lnTo>
                    <a:pt x="1778" y="3411"/>
                  </a:lnTo>
                  <a:lnTo>
                    <a:pt x="2018" y="3315"/>
                  </a:lnTo>
                  <a:lnTo>
                    <a:pt x="2258" y="3219"/>
                  </a:lnTo>
                  <a:lnTo>
                    <a:pt x="2450" y="3075"/>
                  </a:lnTo>
                  <a:lnTo>
                    <a:pt x="2642" y="2930"/>
                  </a:lnTo>
                  <a:lnTo>
                    <a:pt x="2834" y="2738"/>
                  </a:lnTo>
                  <a:lnTo>
                    <a:pt x="2978" y="2498"/>
                  </a:lnTo>
                  <a:lnTo>
                    <a:pt x="3074" y="2258"/>
                  </a:lnTo>
                  <a:lnTo>
                    <a:pt x="3074" y="2258"/>
                  </a:lnTo>
                  <a:lnTo>
                    <a:pt x="3170" y="1922"/>
                  </a:lnTo>
                  <a:lnTo>
                    <a:pt x="3219" y="1586"/>
                  </a:lnTo>
                  <a:lnTo>
                    <a:pt x="3170" y="1250"/>
                  </a:lnTo>
                  <a:lnTo>
                    <a:pt x="3074" y="961"/>
                  </a:lnTo>
                  <a:lnTo>
                    <a:pt x="2930" y="673"/>
                  </a:lnTo>
                  <a:lnTo>
                    <a:pt x="2738" y="433"/>
                  </a:lnTo>
                  <a:lnTo>
                    <a:pt x="2498" y="241"/>
                  </a:lnTo>
                  <a:lnTo>
                    <a:pt x="2210" y="97"/>
                  </a:lnTo>
                  <a:lnTo>
                    <a:pt x="2210" y="97"/>
                  </a:lnTo>
                  <a:lnTo>
                    <a:pt x="1970" y="49"/>
                  </a:lnTo>
                  <a:lnTo>
                    <a:pt x="168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8" name="Google Shape;5358;p76"/>
            <p:cNvSpPr/>
            <p:nvPr/>
          </p:nvSpPr>
          <p:spPr>
            <a:xfrm>
              <a:off x="6618250" y="3496200"/>
              <a:ext cx="552325" cy="428650"/>
            </a:xfrm>
            <a:custGeom>
              <a:avLst/>
              <a:gdLst/>
              <a:ahLst/>
              <a:cxnLst/>
              <a:rect l="l" t="t" r="r" b="b"/>
              <a:pathLst>
                <a:path w="22093" h="17146" extrusionOk="0">
                  <a:moveTo>
                    <a:pt x="9078" y="1"/>
                  </a:moveTo>
                  <a:lnTo>
                    <a:pt x="8357" y="49"/>
                  </a:lnTo>
                  <a:lnTo>
                    <a:pt x="7589" y="97"/>
                  </a:lnTo>
                  <a:lnTo>
                    <a:pt x="6869" y="241"/>
                  </a:lnTo>
                  <a:lnTo>
                    <a:pt x="6196" y="481"/>
                  </a:lnTo>
                  <a:lnTo>
                    <a:pt x="5476" y="769"/>
                  </a:lnTo>
                  <a:lnTo>
                    <a:pt x="4804" y="1105"/>
                  </a:lnTo>
                  <a:lnTo>
                    <a:pt x="4179" y="1538"/>
                  </a:lnTo>
                  <a:lnTo>
                    <a:pt x="3555" y="2066"/>
                  </a:lnTo>
                  <a:lnTo>
                    <a:pt x="2979" y="2690"/>
                  </a:lnTo>
                  <a:lnTo>
                    <a:pt x="2402" y="3411"/>
                  </a:lnTo>
                  <a:lnTo>
                    <a:pt x="1922" y="4179"/>
                  </a:lnTo>
                  <a:lnTo>
                    <a:pt x="1442" y="5092"/>
                  </a:lnTo>
                  <a:lnTo>
                    <a:pt x="961" y="6100"/>
                  </a:lnTo>
                  <a:lnTo>
                    <a:pt x="577" y="7205"/>
                  </a:lnTo>
                  <a:lnTo>
                    <a:pt x="337" y="8069"/>
                  </a:lnTo>
                  <a:lnTo>
                    <a:pt x="193" y="8934"/>
                  </a:lnTo>
                  <a:lnTo>
                    <a:pt x="49" y="9846"/>
                  </a:lnTo>
                  <a:lnTo>
                    <a:pt x="1" y="10711"/>
                  </a:lnTo>
                  <a:lnTo>
                    <a:pt x="145" y="10518"/>
                  </a:lnTo>
                  <a:lnTo>
                    <a:pt x="673" y="10038"/>
                  </a:lnTo>
                  <a:lnTo>
                    <a:pt x="1490" y="9318"/>
                  </a:lnTo>
                  <a:lnTo>
                    <a:pt x="2546" y="8453"/>
                  </a:lnTo>
                  <a:lnTo>
                    <a:pt x="3123" y="8021"/>
                  </a:lnTo>
                  <a:lnTo>
                    <a:pt x="3795" y="7637"/>
                  </a:lnTo>
                  <a:lnTo>
                    <a:pt x="4515" y="7253"/>
                  </a:lnTo>
                  <a:lnTo>
                    <a:pt x="5236" y="6869"/>
                  </a:lnTo>
                  <a:lnTo>
                    <a:pt x="6004" y="6580"/>
                  </a:lnTo>
                  <a:lnTo>
                    <a:pt x="6821" y="6292"/>
                  </a:lnTo>
                  <a:lnTo>
                    <a:pt x="7637" y="6148"/>
                  </a:lnTo>
                  <a:lnTo>
                    <a:pt x="8453" y="6052"/>
                  </a:lnTo>
                  <a:lnTo>
                    <a:pt x="8549" y="6724"/>
                  </a:lnTo>
                  <a:lnTo>
                    <a:pt x="8694" y="7397"/>
                  </a:lnTo>
                  <a:lnTo>
                    <a:pt x="8838" y="7973"/>
                  </a:lnTo>
                  <a:lnTo>
                    <a:pt x="9030" y="8549"/>
                  </a:lnTo>
                  <a:lnTo>
                    <a:pt x="9174" y="9030"/>
                  </a:lnTo>
                  <a:lnTo>
                    <a:pt x="9414" y="9510"/>
                  </a:lnTo>
                  <a:lnTo>
                    <a:pt x="9606" y="9942"/>
                  </a:lnTo>
                  <a:lnTo>
                    <a:pt x="9846" y="10326"/>
                  </a:lnTo>
                  <a:lnTo>
                    <a:pt x="10374" y="11047"/>
                  </a:lnTo>
                  <a:lnTo>
                    <a:pt x="10903" y="11623"/>
                  </a:lnTo>
                  <a:lnTo>
                    <a:pt x="11431" y="12055"/>
                  </a:lnTo>
                  <a:lnTo>
                    <a:pt x="12007" y="12391"/>
                  </a:lnTo>
                  <a:lnTo>
                    <a:pt x="12536" y="12680"/>
                  </a:lnTo>
                  <a:lnTo>
                    <a:pt x="13064" y="12824"/>
                  </a:lnTo>
                  <a:lnTo>
                    <a:pt x="13544" y="12968"/>
                  </a:lnTo>
                  <a:lnTo>
                    <a:pt x="13976" y="13016"/>
                  </a:lnTo>
                  <a:lnTo>
                    <a:pt x="14601" y="13064"/>
                  </a:lnTo>
                  <a:lnTo>
                    <a:pt x="14841" y="13064"/>
                  </a:lnTo>
                  <a:lnTo>
                    <a:pt x="14505" y="12824"/>
                  </a:lnTo>
                  <a:lnTo>
                    <a:pt x="14168" y="12487"/>
                  </a:lnTo>
                  <a:lnTo>
                    <a:pt x="13832" y="12055"/>
                  </a:lnTo>
                  <a:lnTo>
                    <a:pt x="13544" y="11575"/>
                  </a:lnTo>
                  <a:lnTo>
                    <a:pt x="13208" y="11047"/>
                  </a:lnTo>
                  <a:lnTo>
                    <a:pt x="12968" y="10518"/>
                  </a:lnTo>
                  <a:lnTo>
                    <a:pt x="12440" y="9366"/>
                  </a:lnTo>
                  <a:lnTo>
                    <a:pt x="12007" y="8213"/>
                  </a:lnTo>
                  <a:lnTo>
                    <a:pt x="11671" y="7301"/>
                  </a:lnTo>
                  <a:lnTo>
                    <a:pt x="11431" y="6388"/>
                  </a:lnTo>
                  <a:lnTo>
                    <a:pt x="11575" y="6484"/>
                  </a:lnTo>
                  <a:lnTo>
                    <a:pt x="11767" y="6772"/>
                  </a:lnTo>
                  <a:lnTo>
                    <a:pt x="12391" y="7589"/>
                  </a:lnTo>
                  <a:lnTo>
                    <a:pt x="13112" y="8693"/>
                  </a:lnTo>
                  <a:lnTo>
                    <a:pt x="13928" y="9990"/>
                  </a:lnTo>
                  <a:lnTo>
                    <a:pt x="15321" y="12391"/>
                  </a:lnTo>
                  <a:lnTo>
                    <a:pt x="15945" y="13448"/>
                  </a:lnTo>
                  <a:lnTo>
                    <a:pt x="15657" y="13928"/>
                  </a:lnTo>
                  <a:lnTo>
                    <a:pt x="15081" y="14937"/>
                  </a:lnTo>
                  <a:lnTo>
                    <a:pt x="14793" y="15465"/>
                  </a:lnTo>
                  <a:lnTo>
                    <a:pt x="14601" y="15993"/>
                  </a:lnTo>
                  <a:lnTo>
                    <a:pt x="14505" y="16329"/>
                  </a:lnTo>
                  <a:lnTo>
                    <a:pt x="14505" y="16474"/>
                  </a:lnTo>
                  <a:lnTo>
                    <a:pt x="14553" y="16522"/>
                  </a:lnTo>
                  <a:lnTo>
                    <a:pt x="14601" y="16522"/>
                  </a:lnTo>
                  <a:lnTo>
                    <a:pt x="14697" y="16474"/>
                  </a:lnTo>
                  <a:lnTo>
                    <a:pt x="14889" y="16281"/>
                  </a:lnTo>
                  <a:lnTo>
                    <a:pt x="15465" y="15609"/>
                  </a:lnTo>
                  <a:lnTo>
                    <a:pt x="15753" y="15369"/>
                  </a:lnTo>
                  <a:lnTo>
                    <a:pt x="16089" y="15129"/>
                  </a:lnTo>
                  <a:lnTo>
                    <a:pt x="16426" y="14889"/>
                  </a:lnTo>
                  <a:lnTo>
                    <a:pt x="16858" y="14793"/>
                  </a:lnTo>
                  <a:lnTo>
                    <a:pt x="17290" y="14745"/>
                  </a:lnTo>
                  <a:lnTo>
                    <a:pt x="17530" y="14793"/>
                  </a:lnTo>
                  <a:lnTo>
                    <a:pt x="17770" y="14841"/>
                  </a:lnTo>
                  <a:lnTo>
                    <a:pt x="18010" y="14937"/>
                  </a:lnTo>
                  <a:lnTo>
                    <a:pt x="18251" y="15033"/>
                  </a:lnTo>
                  <a:lnTo>
                    <a:pt x="18539" y="15225"/>
                  </a:lnTo>
                  <a:lnTo>
                    <a:pt x="18827" y="15465"/>
                  </a:lnTo>
                  <a:lnTo>
                    <a:pt x="18923" y="15561"/>
                  </a:lnTo>
                  <a:lnTo>
                    <a:pt x="19067" y="15897"/>
                  </a:lnTo>
                  <a:lnTo>
                    <a:pt x="19163" y="16137"/>
                  </a:lnTo>
                  <a:lnTo>
                    <a:pt x="19163" y="16426"/>
                  </a:lnTo>
                  <a:lnTo>
                    <a:pt x="19163" y="16762"/>
                  </a:lnTo>
                  <a:lnTo>
                    <a:pt x="19115" y="17146"/>
                  </a:lnTo>
                  <a:lnTo>
                    <a:pt x="19355" y="16858"/>
                  </a:lnTo>
                  <a:lnTo>
                    <a:pt x="19979" y="16089"/>
                  </a:lnTo>
                  <a:lnTo>
                    <a:pt x="20364" y="15465"/>
                  </a:lnTo>
                  <a:lnTo>
                    <a:pt x="20748" y="14793"/>
                  </a:lnTo>
                  <a:lnTo>
                    <a:pt x="21180" y="14024"/>
                  </a:lnTo>
                  <a:lnTo>
                    <a:pt x="21516" y="13208"/>
                  </a:lnTo>
                  <a:lnTo>
                    <a:pt x="21804" y="12295"/>
                  </a:lnTo>
                  <a:lnTo>
                    <a:pt x="21997" y="11335"/>
                  </a:lnTo>
                  <a:lnTo>
                    <a:pt x="22045" y="10807"/>
                  </a:lnTo>
                  <a:lnTo>
                    <a:pt x="22093" y="10278"/>
                  </a:lnTo>
                  <a:lnTo>
                    <a:pt x="22093" y="9750"/>
                  </a:lnTo>
                  <a:lnTo>
                    <a:pt x="22045" y="9222"/>
                  </a:lnTo>
                  <a:lnTo>
                    <a:pt x="21949" y="8693"/>
                  </a:lnTo>
                  <a:lnTo>
                    <a:pt x="21804" y="8165"/>
                  </a:lnTo>
                  <a:lnTo>
                    <a:pt x="21612" y="7589"/>
                  </a:lnTo>
                  <a:lnTo>
                    <a:pt x="21420" y="7061"/>
                  </a:lnTo>
                  <a:lnTo>
                    <a:pt x="21132" y="6484"/>
                  </a:lnTo>
                  <a:lnTo>
                    <a:pt x="20748" y="5908"/>
                  </a:lnTo>
                  <a:lnTo>
                    <a:pt x="20364" y="5380"/>
                  </a:lnTo>
                  <a:lnTo>
                    <a:pt x="19883" y="4803"/>
                  </a:lnTo>
                  <a:lnTo>
                    <a:pt x="19211" y="4179"/>
                  </a:lnTo>
                  <a:lnTo>
                    <a:pt x="18347" y="3459"/>
                  </a:lnTo>
                  <a:lnTo>
                    <a:pt x="17290" y="2738"/>
                  </a:lnTo>
                  <a:lnTo>
                    <a:pt x="16137" y="2018"/>
                  </a:lnTo>
                  <a:lnTo>
                    <a:pt x="14841" y="1394"/>
                  </a:lnTo>
                  <a:lnTo>
                    <a:pt x="14168" y="1105"/>
                  </a:lnTo>
                  <a:lnTo>
                    <a:pt x="13496" y="817"/>
                  </a:lnTo>
                  <a:lnTo>
                    <a:pt x="12776" y="577"/>
                  </a:lnTo>
                  <a:lnTo>
                    <a:pt x="12055" y="385"/>
                  </a:lnTo>
                  <a:lnTo>
                    <a:pt x="11287" y="241"/>
                  </a:lnTo>
                  <a:lnTo>
                    <a:pt x="10567" y="97"/>
                  </a:lnTo>
                  <a:lnTo>
                    <a:pt x="979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9" name="Google Shape;5359;p76"/>
            <p:cNvSpPr/>
            <p:nvPr/>
          </p:nvSpPr>
          <p:spPr>
            <a:xfrm>
              <a:off x="6618250" y="3496200"/>
              <a:ext cx="552325" cy="428650"/>
            </a:xfrm>
            <a:custGeom>
              <a:avLst/>
              <a:gdLst/>
              <a:ahLst/>
              <a:cxnLst/>
              <a:rect l="l" t="t" r="r" b="b"/>
              <a:pathLst>
                <a:path w="22093" h="17146" fill="none" extrusionOk="0">
                  <a:moveTo>
                    <a:pt x="19883" y="4803"/>
                  </a:moveTo>
                  <a:lnTo>
                    <a:pt x="19883" y="4803"/>
                  </a:lnTo>
                  <a:lnTo>
                    <a:pt x="19211" y="4179"/>
                  </a:lnTo>
                  <a:lnTo>
                    <a:pt x="18347" y="3459"/>
                  </a:lnTo>
                  <a:lnTo>
                    <a:pt x="17290" y="2738"/>
                  </a:lnTo>
                  <a:lnTo>
                    <a:pt x="16137" y="2018"/>
                  </a:lnTo>
                  <a:lnTo>
                    <a:pt x="14841" y="1394"/>
                  </a:lnTo>
                  <a:lnTo>
                    <a:pt x="14168" y="1105"/>
                  </a:lnTo>
                  <a:lnTo>
                    <a:pt x="13496" y="817"/>
                  </a:lnTo>
                  <a:lnTo>
                    <a:pt x="12776" y="577"/>
                  </a:lnTo>
                  <a:lnTo>
                    <a:pt x="12055" y="385"/>
                  </a:lnTo>
                  <a:lnTo>
                    <a:pt x="11287" y="241"/>
                  </a:lnTo>
                  <a:lnTo>
                    <a:pt x="10567" y="97"/>
                  </a:lnTo>
                  <a:lnTo>
                    <a:pt x="9798" y="1"/>
                  </a:lnTo>
                  <a:lnTo>
                    <a:pt x="9078" y="1"/>
                  </a:lnTo>
                  <a:lnTo>
                    <a:pt x="8357" y="49"/>
                  </a:lnTo>
                  <a:lnTo>
                    <a:pt x="7589" y="97"/>
                  </a:lnTo>
                  <a:lnTo>
                    <a:pt x="6869" y="241"/>
                  </a:lnTo>
                  <a:lnTo>
                    <a:pt x="6196" y="481"/>
                  </a:lnTo>
                  <a:lnTo>
                    <a:pt x="5476" y="769"/>
                  </a:lnTo>
                  <a:lnTo>
                    <a:pt x="4804" y="1105"/>
                  </a:lnTo>
                  <a:lnTo>
                    <a:pt x="4179" y="1538"/>
                  </a:lnTo>
                  <a:lnTo>
                    <a:pt x="3555" y="2066"/>
                  </a:lnTo>
                  <a:lnTo>
                    <a:pt x="2979" y="2690"/>
                  </a:lnTo>
                  <a:lnTo>
                    <a:pt x="2402" y="3411"/>
                  </a:lnTo>
                  <a:lnTo>
                    <a:pt x="1922" y="4179"/>
                  </a:lnTo>
                  <a:lnTo>
                    <a:pt x="1442" y="5092"/>
                  </a:lnTo>
                  <a:lnTo>
                    <a:pt x="961" y="6100"/>
                  </a:lnTo>
                  <a:lnTo>
                    <a:pt x="577" y="7205"/>
                  </a:lnTo>
                  <a:lnTo>
                    <a:pt x="577" y="7205"/>
                  </a:lnTo>
                  <a:lnTo>
                    <a:pt x="337" y="8069"/>
                  </a:lnTo>
                  <a:lnTo>
                    <a:pt x="193" y="8934"/>
                  </a:lnTo>
                  <a:lnTo>
                    <a:pt x="49" y="9846"/>
                  </a:lnTo>
                  <a:lnTo>
                    <a:pt x="1" y="10711"/>
                  </a:lnTo>
                  <a:lnTo>
                    <a:pt x="1" y="10711"/>
                  </a:lnTo>
                  <a:lnTo>
                    <a:pt x="145" y="10518"/>
                  </a:lnTo>
                  <a:lnTo>
                    <a:pt x="673" y="10038"/>
                  </a:lnTo>
                  <a:lnTo>
                    <a:pt x="1490" y="9318"/>
                  </a:lnTo>
                  <a:lnTo>
                    <a:pt x="2546" y="8453"/>
                  </a:lnTo>
                  <a:lnTo>
                    <a:pt x="3123" y="8021"/>
                  </a:lnTo>
                  <a:lnTo>
                    <a:pt x="3795" y="7637"/>
                  </a:lnTo>
                  <a:lnTo>
                    <a:pt x="4515" y="7253"/>
                  </a:lnTo>
                  <a:lnTo>
                    <a:pt x="5236" y="6869"/>
                  </a:lnTo>
                  <a:lnTo>
                    <a:pt x="6004" y="6580"/>
                  </a:lnTo>
                  <a:lnTo>
                    <a:pt x="6821" y="6292"/>
                  </a:lnTo>
                  <a:lnTo>
                    <a:pt x="7637" y="6148"/>
                  </a:lnTo>
                  <a:lnTo>
                    <a:pt x="8453" y="6052"/>
                  </a:lnTo>
                  <a:lnTo>
                    <a:pt x="8453" y="6052"/>
                  </a:lnTo>
                  <a:lnTo>
                    <a:pt x="8549" y="6724"/>
                  </a:lnTo>
                  <a:lnTo>
                    <a:pt x="8694" y="7397"/>
                  </a:lnTo>
                  <a:lnTo>
                    <a:pt x="8838" y="7973"/>
                  </a:lnTo>
                  <a:lnTo>
                    <a:pt x="9030" y="8549"/>
                  </a:lnTo>
                  <a:lnTo>
                    <a:pt x="9174" y="9030"/>
                  </a:lnTo>
                  <a:lnTo>
                    <a:pt x="9414" y="9510"/>
                  </a:lnTo>
                  <a:lnTo>
                    <a:pt x="9606" y="9942"/>
                  </a:lnTo>
                  <a:lnTo>
                    <a:pt x="9846" y="10326"/>
                  </a:lnTo>
                  <a:lnTo>
                    <a:pt x="10374" y="11047"/>
                  </a:lnTo>
                  <a:lnTo>
                    <a:pt x="10903" y="11623"/>
                  </a:lnTo>
                  <a:lnTo>
                    <a:pt x="11431" y="12055"/>
                  </a:lnTo>
                  <a:lnTo>
                    <a:pt x="12007" y="12391"/>
                  </a:lnTo>
                  <a:lnTo>
                    <a:pt x="12536" y="12680"/>
                  </a:lnTo>
                  <a:lnTo>
                    <a:pt x="13064" y="12824"/>
                  </a:lnTo>
                  <a:lnTo>
                    <a:pt x="13544" y="12968"/>
                  </a:lnTo>
                  <a:lnTo>
                    <a:pt x="13976" y="13016"/>
                  </a:lnTo>
                  <a:lnTo>
                    <a:pt x="14601" y="13064"/>
                  </a:lnTo>
                  <a:lnTo>
                    <a:pt x="14841" y="13064"/>
                  </a:lnTo>
                  <a:lnTo>
                    <a:pt x="14841" y="13064"/>
                  </a:lnTo>
                  <a:lnTo>
                    <a:pt x="14505" y="12824"/>
                  </a:lnTo>
                  <a:lnTo>
                    <a:pt x="14168" y="12487"/>
                  </a:lnTo>
                  <a:lnTo>
                    <a:pt x="13832" y="12055"/>
                  </a:lnTo>
                  <a:lnTo>
                    <a:pt x="13544" y="11575"/>
                  </a:lnTo>
                  <a:lnTo>
                    <a:pt x="13208" y="11047"/>
                  </a:lnTo>
                  <a:lnTo>
                    <a:pt x="12968" y="10518"/>
                  </a:lnTo>
                  <a:lnTo>
                    <a:pt x="12440" y="9366"/>
                  </a:lnTo>
                  <a:lnTo>
                    <a:pt x="12007" y="8213"/>
                  </a:lnTo>
                  <a:lnTo>
                    <a:pt x="11671" y="7301"/>
                  </a:lnTo>
                  <a:lnTo>
                    <a:pt x="11431" y="6388"/>
                  </a:lnTo>
                  <a:lnTo>
                    <a:pt x="11431" y="6388"/>
                  </a:lnTo>
                  <a:lnTo>
                    <a:pt x="11575" y="6484"/>
                  </a:lnTo>
                  <a:lnTo>
                    <a:pt x="11767" y="6772"/>
                  </a:lnTo>
                  <a:lnTo>
                    <a:pt x="12391" y="7589"/>
                  </a:lnTo>
                  <a:lnTo>
                    <a:pt x="13112" y="8693"/>
                  </a:lnTo>
                  <a:lnTo>
                    <a:pt x="13928" y="9990"/>
                  </a:lnTo>
                  <a:lnTo>
                    <a:pt x="15321" y="12391"/>
                  </a:lnTo>
                  <a:lnTo>
                    <a:pt x="15945" y="13448"/>
                  </a:lnTo>
                  <a:lnTo>
                    <a:pt x="15945" y="13448"/>
                  </a:lnTo>
                  <a:lnTo>
                    <a:pt x="15657" y="13928"/>
                  </a:lnTo>
                  <a:lnTo>
                    <a:pt x="15081" y="14937"/>
                  </a:lnTo>
                  <a:lnTo>
                    <a:pt x="14793" y="15465"/>
                  </a:lnTo>
                  <a:lnTo>
                    <a:pt x="14601" y="15993"/>
                  </a:lnTo>
                  <a:lnTo>
                    <a:pt x="14505" y="16329"/>
                  </a:lnTo>
                  <a:lnTo>
                    <a:pt x="14505" y="16474"/>
                  </a:lnTo>
                  <a:lnTo>
                    <a:pt x="14553" y="16522"/>
                  </a:lnTo>
                  <a:lnTo>
                    <a:pt x="14553" y="16522"/>
                  </a:lnTo>
                  <a:lnTo>
                    <a:pt x="14601" y="16522"/>
                  </a:lnTo>
                  <a:lnTo>
                    <a:pt x="14697" y="16474"/>
                  </a:lnTo>
                  <a:lnTo>
                    <a:pt x="14889" y="16281"/>
                  </a:lnTo>
                  <a:lnTo>
                    <a:pt x="15465" y="15609"/>
                  </a:lnTo>
                  <a:lnTo>
                    <a:pt x="15465" y="15609"/>
                  </a:lnTo>
                  <a:lnTo>
                    <a:pt x="15753" y="15369"/>
                  </a:lnTo>
                  <a:lnTo>
                    <a:pt x="16089" y="15129"/>
                  </a:lnTo>
                  <a:lnTo>
                    <a:pt x="16426" y="14889"/>
                  </a:lnTo>
                  <a:lnTo>
                    <a:pt x="16858" y="14793"/>
                  </a:lnTo>
                  <a:lnTo>
                    <a:pt x="17290" y="14745"/>
                  </a:lnTo>
                  <a:lnTo>
                    <a:pt x="17530" y="14793"/>
                  </a:lnTo>
                  <a:lnTo>
                    <a:pt x="17770" y="14841"/>
                  </a:lnTo>
                  <a:lnTo>
                    <a:pt x="18010" y="14937"/>
                  </a:lnTo>
                  <a:lnTo>
                    <a:pt x="18251" y="15033"/>
                  </a:lnTo>
                  <a:lnTo>
                    <a:pt x="18539" y="15225"/>
                  </a:lnTo>
                  <a:lnTo>
                    <a:pt x="18827" y="15465"/>
                  </a:lnTo>
                  <a:lnTo>
                    <a:pt x="18827" y="15465"/>
                  </a:lnTo>
                  <a:lnTo>
                    <a:pt x="18923" y="15561"/>
                  </a:lnTo>
                  <a:lnTo>
                    <a:pt x="19067" y="15897"/>
                  </a:lnTo>
                  <a:lnTo>
                    <a:pt x="19163" y="16137"/>
                  </a:lnTo>
                  <a:lnTo>
                    <a:pt x="19163" y="16426"/>
                  </a:lnTo>
                  <a:lnTo>
                    <a:pt x="19163" y="16762"/>
                  </a:lnTo>
                  <a:lnTo>
                    <a:pt x="19115" y="17146"/>
                  </a:lnTo>
                  <a:lnTo>
                    <a:pt x="19115" y="17146"/>
                  </a:lnTo>
                  <a:lnTo>
                    <a:pt x="19355" y="16858"/>
                  </a:lnTo>
                  <a:lnTo>
                    <a:pt x="19979" y="16089"/>
                  </a:lnTo>
                  <a:lnTo>
                    <a:pt x="20364" y="15465"/>
                  </a:lnTo>
                  <a:lnTo>
                    <a:pt x="20748" y="14793"/>
                  </a:lnTo>
                  <a:lnTo>
                    <a:pt x="21180" y="14024"/>
                  </a:lnTo>
                  <a:lnTo>
                    <a:pt x="21516" y="13208"/>
                  </a:lnTo>
                  <a:lnTo>
                    <a:pt x="21804" y="12295"/>
                  </a:lnTo>
                  <a:lnTo>
                    <a:pt x="21997" y="11335"/>
                  </a:lnTo>
                  <a:lnTo>
                    <a:pt x="22045" y="10807"/>
                  </a:lnTo>
                  <a:lnTo>
                    <a:pt x="22093" y="10278"/>
                  </a:lnTo>
                  <a:lnTo>
                    <a:pt x="22093" y="9750"/>
                  </a:lnTo>
                  <a:lnTo>
                    <a:pt x="22045" y="9222"/>
                  </a:lnTo>
                  <a:lnTo>
                    <a:pt x="21949" y="8693"/>
                  </a:lnTo>
                  <a:lnTo>
                    <a:pt x="21804" y="8165"/>
                  </a:lnTo>
                  <a:lnTo>
                    <a:pt x="21612" y="7589"/>
                  </a:lnTo>
                  <a:lnTo>
                    <a:pt x="21420" y="7061"/>
                  </a:lnTo>
                  <a:lnTo>
                    <a:pt x="21132" y="6484"/>
                  </a:lnTo>
                  <a:lnTo>
                    <a:pt x="20748" y="5908"/>
                  </a:lnTo>
                  <a:lnTo>
                    <a:pt x="20364" y="5380"/>
                  </a:lnTo>
                  <a:lnTo>
                    <a:pt x="19883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0" name="Google Shape;5360;p76"/>
            <p:cNvSpPr/>
            <p:nvPr/>
          </p:nvSpPr>
          <p:spPr>
            <a:xfrm>
              <a:off x="6752725" y="3519025"/>
              <a:ext cx="86475" cy="33650"/>
            </a:xfrm>
            <a:custGeom>
              <a:avLst/>
              <a:gdLst/>
              <a:ahLst/>
              <a:cxnLst/>
              <a:rect l="l" t="t" r="r" b="b"/>
              <a:pathLst>
                <a:path w="3459" h="1346" extrusionOk="0">
                  <a:moveTo>
                    <a:pt x="1586" y="0"/>
                  </a:moveTo>
                  <a:lnTo>
                    <a:pt x="1201" y="48"/>
                  </a:lnTo>
                  <a:lnTo>
                    <a:pt x="817" y="144"/>
                  </a:lnTo>
                  <a:lnTo>
                    <a:pt x="481" y="241"/>
                  </a:lnTo>
                  <a:lnTo>
                    <a:pt x="241" y="337"/>
                  </a:lnTo>
                  <a:lnTo>
                    <a:pt x="49" y="481"/>
                  </a:lnTo>
                  <a:lnTo>
                    <a:pt x="1" y="577"/>
                  </a:lnTo>
                  <a:lnTo>
                    <a:pt x="1" y="673"/>
                  </a:lnTo>
                  <a:lnTo>
                    <a:pt x="1" y="769"/>
                  </a:lnTo>
                  <a:lnTo>
                    <a:pt x="49" y="865"/>
                  </a:lnTo>
                  <a:lnTo>
                    <a:pt x="145" y="1009"/>
                  </a:lnTo>
                  <a:lnTo>
                    <a:pt x="289" y="1105"/>
                  </a:lnTo>
                  <a:lnTo>
                    <a:pt x="577" y="1249"/>
                  </a:lnTo>
                  <a:lnTo>
                    <a:pt x="913" y="1297"/>
                  </a:lnTo>
                  <a:lnTo>
                    <a:pt x="1346" y="1345"/>
                  </a:lnTo>
                  <a:lnTo>
                    <a:pt x="1730" y="1297"/>
                  </a:lnTo>
                  <a:lnTo>
                    <a:pt x="2114" y="1249"/>
                  </a:lnTo>
                  <a:lnTo>
                    <a:pt x="2498" y="1153"/>
                  </a:lnTo>
                  <a:lnTo>
                    <a:pt x="2834" y="1057"/>
                  </a:lnTo>
                  <a:lnTo>
                    <a:pt x="3122" y="913"/>
                  </a:lnTo>
                  <a:lnTo>
                    <a:pt x="3315" y="721"/>
                  </a:lnTo>
                  <a:lnTo>
                    <a:pt x="3459" y="577"/>
                  </a:lnTo>
                  <a:lnTo>
                    <a:pt x="3459" y="481"/>
                  </a:lnTo>
                  <a:lnTo>
                    <a:pt x="3459" y="385"/>
                  </a:lnTo>
                  <a:lnTo>
                    <a:pt x="3363" y="289"/>
                  </a:lnTo>
                  <a:lnTo>
                    <a:pt x="3267" y="241"/>
                  </a:lnTo>
                  <a:lnTo>
                    <a:pt x="2930" y="96"/>
                  </a:lnTo>
                  <a:lnTo>
                    <a:pt x="2498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1" name="Google Shape;5361;p76"/>
            <p:cNvSpPr/>
            <p:nvPr/>
          </p:nvSpPr>
          <p:spPr>
            <a:xfrm>
              <a:off x="6752725" y="3519025"/>
              <a:ext cx="86475" cy="33650"/>
            </a:xfrm>
            <a:custGeom>
              <a:avLst/>
              <a:gdLst/>
              <a:ahLst/>
              <a:cxnLst/>
              <a:rect l="l" t="t" r="r" b="b"/>
              <a:pathLst>
                <a:path w="3459" h="1346" fill="none" extrusionOk="0">
                  <a:moveTo>
                    <a:pt x="2018" y="0"/>
                  </a:moveTo>
                  <a:lnTo>
                    <a:pt x="2018" y="0"/>
                  </a:lnTo>
                  <a:lnTo>
                    <a:pt x="1586" y="0"/>
                  </a:lnTo>
                  <a:lnTo>
                    <a:pt x="1201" y="48"/>
                  </a:lnTo>
                  <a:lnTo>
                    <a:pt x="817" y="144"/>
                  </a:lnTo>
                  <a:lnTo>
                    <a:pt x="481" y="241"/>
                  </a:lnTo>
                  <a:lnTo>
                    <a:pt x="241" y="337"/>
                  </a:lnTo>
                  <a:lnTo>
                    <a:pt x="49" y="481"/>
                  </a:lnTo>
                  <a:lnTo>
                    <a:pt x="1" y="577"/>
                  </a:lnTo>
                  <a:lnTo>
                    <a:pt x="1" y="673"/>
                  </a:lnTo>
                  <a:lnTo>
                    <a:pt x="1" y="769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45" y="1009"/>
                  </a:lnTo>
                  <a:lnTo>
                    <a:pt x="289" y="1105"/>
                  </a:lnTo>
                  <a:lnTo>
                    <a:pt x="577" y="1249"/>
                  </a:lnTo>
                  <a:lnTo>
                    <a:pt x="913" y="1297"/>
                  </a:lnTo>
                  <a:lnTo>
                    <a:pt x="1346" y="1345"/>
                  </a:lnTo>
                  <a:lnTo>
                    <a:pt x="1346" y="1345"/>
                  </a:lnTo>
                  <a:lnTo>
                    <a:pt x="1730" y="1297"/>
                  </a:lnTo>
                  <a:lnTo>
                    <a:pt x="2114" y="1249"/>
                  </a:lnTo>
                  <a:lnTo>
                    <a:pt x="2498" y="1153"/>
                  </a:lnTo>
                  <a:lnTo>
                    <a:pt x="2834" y="1057"/>
                  </a:lnTo>
                  <a:lnTo>
                    <a:pt x="3122" y="913"/>
                  </a:lnTo>
                  <a:lnTo>
                    <a:pt x="3315" y="721"/>
                  </a:lnTo>
                  <a:lnTo>
                    <a:pt x="3459" y="577"/>
                  </a:lnTo>
                  <a:lnTo>
                    <a:pt x="3459" y="481"/>
                  </a:lnTo>
                  <a:lnTo>
                    <a:pt x="3459" y="385"/>
                  </a:lnTo>
                  <a:lnTo>
                    <a:pt x="3459" y="385"/>
                  </a:lnTo>
                  <a:lnTo>
                    <a:pt x="3363" y="289"/>
                  </a:lnTo>
                  <a:lnTo>
                    <a:pt x="3267" y="241"/>
                  </a:lnTo>
                  <a:lnTo>
                    <a:pt x="2930" y="96"/>
                  </a:lnTo>
                  <a:lnTo>
                    <a:pt x="2498" y="0"/>
                  </a:lnTo>
                  <a:lnTo>
                    <a:pt x="20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2" name="Google Shape;5362;p76"/>
            <p:cNvSpPr/>
            <p:nvPr/>
          </p:nvSpPr>
          <p:spPr>
            <a:xfrm>
              <a:off x="6795950" y="3555050"/>
              <a:ext cx="48050" cy="28825"/>
            </a:xfrm>
            <a:custGeom>
              <a:avLst/>
              <a:gdLst/>
              <a:ahLst/>
              <a:cxnLst/>
              <a:rect l="l" t="t" r="r" b="b"/>
              <a:pathLst>
                <a:path w="1922" h="1153" extrusionOk="0">
                  <a:moveTo>
                    <a:pt x="1153" y="0"/>
                  </a:moveTo>
                  <a:lnTo>
                    <a:pt x="865" y="96"/>
                  </a:lnTo>
                  <a:lnTo>
                    <a:pt x="577" y="240"/>
                  </a:lnTo>
                  <a:lnTo>
                    <a:pt x="289" y="384"/>
                  </a:lnTo>
                  <a:lnTo>
                    <a:pt x="97" y="576"/>
                  </a:lnTo>
                  <a:lnTo>
                    <a:pt x="1" y="721"/>
                  </a:lnTo>
                  <a:lnTo>
                    <a:pt x="1" y="817"/>
                  </a:lnTo>
                  <a:lnTo>
                    <a:pt x="1" y="913"/>
                  </a:lnTo>
                  <a:lnTo>
                    <a:pt x="49" y="961"/>
                  </a:lnTo>
                  <a:lnTo>
                    <a:pt x="145" y="1057"/>
                  </a:lnTo>
                  <a:lnTo>
                    <a:pt x="385" y="1153"/>
                  </a:lnTo>
                  <a:lnTo>
                    <a:pt x="913" y="1153"/>
                  </a:lnTo>
                  <a:lnTo>
                    <a:pt x="1201" y="1057"/>
                  </a:lnTo>
                  <a:lnTo>
                    <a:pt x="1441" y="961"/>
                  </a:lnTo>
                  <a:lnTo>
                    <a:pt x="1634" y="817"/>
                  </a:lnTo>
                  <a:lnTo>
                    <a:pt x="1826" y="672"/>
                  </a:lnTo>
                  <a:lnTo>
                    <a:pt x="1922" y="480"/>
                  </a:lnTo>
                  <a:lnTo>
                    <a:pt x="1922" y="288"/>
                  </a:lnTo>
                  <a:lnTo>
                    <a:pt x="1826" y="144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3" name="Google Shape;5363;p76"/>
            <p:cNvSpPr/>
            <p:nvPr/>
          </p:nvSpPr>
          <p:spPr>
            <a:xfrm>
              <a:off x="6795950" y="3555050"/>
              <a:ext cx="48050" cy="28825"/>
            </a:xfrm>
            <a:custGeom>
              <a:avLst/>
              <a:gdLst/>
              <a:ahLst/>
              <a:cxnLst/>
              <a:rect l="l" t="t" r="r" b="b"/>
              <a:pathLst>
                <a:path w="1922" h="1153" fill="none" extrusionOk="0">
                  <a:moveTo>
                    <a:pt x="1441" y="0"/>
                  </a:moveTo>
                  <a:lnTo>
                    <a:pt x="1441" y="0"/>
                  </a:lnTo>
                  <a:lnTo>
                    <a:pt x="1153" y="0"/>
                  </a:lnTo>
                  <a:lnTo>
                    <a:pt x="865" y="96"/>
                  </a:lnTo>
                  <a:lnTo>
                    <a:pt x="577" y="240"/>
                  </a:lnTo>
                  <a:lnTo>
                    <a:pt x="289" y="384"/>
                  </a:lnTo>
                  <a:lnTo>
                    <a:pt x="97" y="576"/>
                  </a:lnTo>
                  <a:lnTo>
                    <a:pt x="1" y="721"/>
                  </a:lnTo>
                  <a:lnTo>
                    <a:pt x="1" y="817"/>
                  </a:lnTo>
                  <a:lnTo>
                    <a:pt x="1" y="913"/>
                  </a:lnTo>
                  <a:lnTo>
                    <a:pt x="49" y="961"/>
                  </a:lnTo>
                  <a:lnTo>
                    <a:pt x="145" y="1057"/>
                  </a:lnTo>
                  <a:lnTo>
                    <a:pt x="145" y="1057"/>
                  </a:lnTo>
                  <a:lnTo>
                    <a:pt x="385" y="1153"/>
                  </a:lnTo>
                  <a:lnTo>
                    <a:pt x="625" y="1153"/>
                  </a:lnTo>
                  <a:lnTo>
                    <a:pt x="625" y="1153"/>
                  </a:lnTo>
                  <a:lnTo>
                    <a:pt x="913" y="1153"/>
                  </a:lnTo>
                  <a:lnTo>
                    <a:pt x="1201" y="1057"/>
                  </a:lnTo>
                  <a:lnTo>
                    <a:pt x="1441" y="961"/>
                  </a:lnTo>
                  <a:lnTo>
                    <a:pt x="1634" y="817"/>
                  </a:lnTo>
                  <a:lnTo>
                    <a:pt x="1826" y="672"/>
                  </a:lnTo>
                  <a:lnTo>
                    <a:pt x="1922" y="480"/>
                  </a:lnTo>
                  <a:lnTo>
                    <a:pt x="1922" y="288"/>
                  </a:lnTo>
                  <a:lnTo>
                    <a:pt x="1826" y="144"/>
                  </a:lnTo>
                  <a:lnTo>
                    <a:pt x="1826" y="144"/>
                  </a:lnTo>
                  <a:lnTo>
                    <a:pt x="1778" y="48"/>
                  </a:lnTo>
                  <a:lnTo>
                    <a:pt x="1682" y="0"/>
                  </a:lnTo>
                  <a:lnTo>
                    <a:pt x="14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4" name="Google Shape;5364;p76"/>
            <p:cNvSpPr/>
            <p:nvPr/>
          </p:nvSpPr>
          <p:spPr>
            <a:xfrm>
              <a:off x="7099725" y="3657100"/>
              <a:ext cx="34825" cy="56450"/>
            </a:xfrm>
            <a:custGeom>
              <a:avLst/>
              <a:gdLst/>
              <a:ahLst/>
              <a:cxnLst/>
              <a:rect l="l" t="t" r="r" b="b"/>
              <a:pathLst>
                <a:path w="1393" h="2258" extrusionOk="0">
                  <a:moveTo>
                    <a:pt x="288" y="0"/>
                  </a:moveTo>
                  <a:lnTo>
                    <a:pt x="192" y="96"/>
                  </a:lnTo>
                  <a:lnTo>
                    <a:pt x="144" y="192"/>
                  </a:lnTo>
                  <a:lnTo>
                    <a:pt x="96" y="336"/>
                  </a:lnTo>
                  <a:lnTo>
                    <a:pt x="0" y="721"/>
                  </a:lnTo>
                  <a:lnTo>
                    <a:pt x="48" y="1105"/>
                  </a:lnTo>
                  <a:lnTo>
                    <a:pt x="144" y="1537"/>
                  </a:lnTo>
                  <a:lnTo>
                    <a:pt x="288" y="1921"/>
                  </a:lnTo>
                  <a:lnTo>
                    <a:pt x="384" y="2065"/>
                  </a:lnTo>
                  <a:lnTo>
                    <a:pt x="528" y="2161"/>
                  </a:lnTo>
                  <a:lnTo>
                    <a:pt x="672" y="2257"/>
                  </a:lnTo>
                  <a:lnTo>
                    <a:pt x="1009" y="2257"/>
                  </a:lnTo>
                  <a:lnTo>
                    <a:pt x="1105" y="2161"/>
                  </a:lnTo>
                  <a:lnTo>
                    <a:pt x="1249" y="2065"/>
                  </a:lnTo>
                  <a:lnTo>
                    <a:pt x="1297" y="1969"/>
                  </a:lnTo>
                  <a:lnTo>
                    <a:pt x="1345" y="1825"/>
                  </a:lnTo>
                  <a:lnTo>
                    <a:pt x="1393" y="1633"/>
                  </a:lnTo>
                  <a:lnTo>
                    <a:pt x="1345" y="1249"/>
                  </a:lnTo>
                  <a:lnTo>
                    <a:pt x="1249" y="865"/>
                  </a:lnTo>
                  <a:lnTo>
                    <a:pt x="1105" y="529"/>
                  </a:lnTo>
                  <a:lnTo>
                    <a:pt x="865" y="192"/>
                  </a:lnTo>
                  <a:lnTo>
                    <a:pt x="720" y="96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5" name="Google Shape;5365;p76"/>
            <p:cNvSpPr/>
            <p:nvPr/>
          </p:nvSpPr>
          <p:spPr>
            <a:xfrm>
              <a:off x="7099725" y="3657100"/>
              <a:ext cx="34825" cy="56450"/>
            </a:xfrm>
            <a:custGeom>
              <a:avLst/>
              <a:gdLst/>
              <a:ahLst/>
              <a:cxnLst/>
              <a:rect l="l" t="t" r="r" b="b"/>
              <a:pathLst>
                <a:path w="1393" h="2258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288" y="0"/>
                  </a:lnTo>
                  <a:lnTo>
                    <a:pt x="192" y="96"/>
                  </a:lnTo>
                  <a:lnTo>
                    <a:pt x="144" y="192"/>
                  </a:lnTo>
                  <a:lnTo>
                    <a:pt x="96" y="336"/>
                  </a:lnTo>
                  <a:lnTo>
                    <a:pt x="0" y="721"/>
                  </a:lnTo>
                  <a:lnTo>
                    <a:pt x="48" y="1105"/>
                  </a:lnTo>
                  <a:lnTo>
                    <a:pt x="48" y="1105"/>
                  </a:lnTo>
                  <a:lnTo>
                    <a:pt x="144" y="1537"/>
                  </a:lnTo>
                  <a:lnTo>
                    <a:pt x="288" y="1921"/>
                  </a:lnTo>
                  <a:lnTo>
                    <a:pt x="384" y="2065"/>
                  </a:lnTo>
                  <a:lnTo>
                    <a:pt x="528" y="2161"/>
                  </a:lnTo>
                  <a:lnTo>
                    <a:pt x="672" y="2257"/>
                  </a:lnTo>
                  <a:lnTo>
                    <a:pt x="817" y="2257"/>
                  </a:lnTo>
                  <a:lnTo>
                    <a:pt x="817" y="2257"/>
                  </a:lnTo>
                  <a:lnTo>
                    <a:pt x="817" y="2257"/>
                  </a:lnTo>
                  <a:lnTo>
                    <a:pt x="817" y="2257"/>
                  </a:lnTo>
                  <a:lnTo>
                    <a:pt x="1009" y="2257"/>
                  </a:lnTo>
                  <a:lnTo>
                    <a:pt x="1105" y="2161"/>
                  </a:lnTo>
                  <a:lnTo>
                    <a:pt x="1249" y="2065"/>
                  </a:lnTo>
                  <a:lnTo>
                    <a:pt x="1297" y="1969"/>
                  </a:lnTo>
                  <a:lnTo>
                    <a:pt x="1345" y="1825"/>
                  </a:lnTo>
                  <a:lnTo>
                    <a:pt x="1393" y="1633"/>
                  </a:lnTo>
                  <a:lnTo>
                    <a:pt x="1345" y="1249"/>
                  </a:lnTo>
                  <a:lnTo>
                    <a:pt x="1249" y="865"/>
                  </a:lnTo>
                  <a:lnTo>
                    <a:pt x="1105" y="529"/>
                  </a:lnTo>
                  <a:lnTo>
                    <a:pt x="865" y="192"/>
                  </a:lnTo>
                  <a:lnTo>
                    <a:pt x="720" y="96"/>
                  </a:lnTo>
                  <a:lnTo>
                    <a:pt x="576" y="0"/>
                  </a:lnTo>
                  <a:lnTo>
                    <a:pt x="576" y="0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6" name="Google Shape;5366;p76"/>
            <p:cNvSpPr/>
            <p:nvPr/>
          </p:nvSpPr>
          <p:spPr>
            <a:xfrm>
              <a:off x="7064900" y="3670300"/>
              <a:ext cx="24025" cy="39650"/>
            </a:xfrm>
            <a:custGeom>
              <a:avLst/>
              <a:gdLst/>
              <a:ahLst/>
              <a:cxnLst/>
              <a:rect l="l" t="t" r="r" b="b"/>
              <a:pathLst>
                <a:path w="961" h="1586" extrusionOk="0">
                  <a:moveTo>
                    <a:pt x="192" y="1"/>
                  </a:moveTo>
                  <a:lnTo>
                    <a:pt x="144" y="49"/>
                  </a:lnTo>
                  <a:lnTo>
                    <a:pt x="48" y="241"/>
                  </a:lnTo>
                  <a:lnTo>
                    <a:pt x="0" y="529"/>
                  </a:lnTo>
                  <a:lnTo>
                    <a:pt x="0" y="817"/>
                  </a:lnTo>
                  <a:lnTo>
                    <a:pt x="96" y="1105"/>
                  </a:lnTo>
                  <a:lnTo>
                    <a:pt x="192" y="1345"/>
                  </a:lnTo>
                  <a:lnTo>
                    <a:pt x="337" y="1537"/>
                  </a:lnTo>
                  <a:lnTo>
                    <a:pt x="481" y="1585"/>
                  </a:lnTo>
                  <a:lnTo>
                    <a:pt x="673" y="1585"/>
                  </a:lnTo>
                  <a:lnTo>
                    <a:pt x="769" y="1537"/>
                  </a:lnTo>
                  <a:lnTo>
                    <a:pt x="865" y="1489"/>
                  </a:lnTo>
                  <a:lnTo>
                    <a:pt x="913" y="1393"/>
                  </a:lnTo>
                  <a:lnTo>
                    <a:pt x="961" y="1153"/>
                  </a:lnTo>
                  <a:lnTo>
                    <a:pt x="961" y="913"/>
                  </a:lnTo>
                  <a:lnTo>
                    <a:pt x="865" y="625"/>
                  </a:lnTo>
                  <a:lnTo>
                    <a:pt x="769" y="385"/>
                  </a:lnTo>
                  <a:lnTo>
                    <a:pt x="577" y="145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7" name="Google Shape;5367;p76"/>
            <p:cNvSpPr/>
            <p:nvPr/>
          </p:nvSpPr>
          <p:spPr>
            <a:xfrm>
              <a:off x="7064900" y="3670300"/>
              <a:ext cx="24025" cy="39650"/>
            </a:xfrm>
            <a:custGeom>
              <a:avLst/>
              <a:gdLst/>
              <a:ahLst/>
              <a:cxnLst/>
              <a:rect l="l" t="t" r="r" b="b"/>
              <a:pathLst>
                <a:path w="961" h="1586" fill="none" extrusionOk="0">
                  <a:moveTo>
                    <a:pt x="289" y="1"/>
                  </a:moveTo>
                  <a:lnTo>
                    <a:pt x="289" y="1"/>
                  </a:lnTo>
                  <a:lnTo>
                    <a:pt x="192" y="1"/>
                  </a:lnTo>
                  <a:lnTo>
                    <a:pt x="144" y="49"/>
                  </a:lnTo>
                  <a:lnTo>
                    <a:pt x="48" y="241"/>
                  </a:lnTo>
                  <a:lnTo>
                    <a:pt x="0" y="529"/>
                  </a:lnTo>
                  <a:lnTo>
                    <a:pt x="0" y="817"/>
                  </a:lnTo>
                  <a:lnTo>
                    <a:pt x="0" y="817"/>
                  </a:lnTo>
                  <a:lnTo>
                    <a:pt x="96" y="1105"/>
                  </a:lnTo>
                  <a:lnTo>
                    <a:pt x="192" y="1345"/>
                  </a:lnTo>
                  <a:lnTo>
                    <a:pt x="337" y="1537"/>
                  </a:lnTo>
                  <a:lnTo>
                    <a:pt x="481" y="1585"/>
                  </a:lnTo>
                  <a:lnTo>
                    <a:pt x="577" y="1585"/>
                  </a:lnTo>
                  <a:lnTo>
                    <a:pt x="577" y="1585"/>
                  </a:lnTo>
                  <a:lnTo>
                    <a:pt x="577" y="1585"/>
                  </a:lnTo>
                  <a:lnTo>
                    <a:pt x="577" y="1585"/>
                  </a:lnTo>
                  <a:lnTo>
                    <a:pt x="673" y="1585"/>
                  </a:lnTo>
                  <a:lnTo>
                    <a:pt x="769" y="1537"/>
                  </a:lnTo>
                  <a:lnTo>
                    <a:pt x="865" y="1489"/>
                  </a:lnTo>
                  <a:lnTo>
                    <a:pt x="913" y="1393"/>
                  </a:lnTo>
                  <a:lnTo>
                    <a:pt x="961" y="1153"/>
                  </a:lnTo>
                  <a:lnTo>
                    <a:pt x="961" y="913"/>
                  </a:lnTo>
                  <a:lnTo>
                    <a:pt x="865" y="625"/>
                  </a:lnTo>
                  <a:lnTo>
                    <a:pt x="769" y="385"/>
                  </a:lnTo>
                  <a:lnTo>
                    <a:pt x="577" y="145"/>
                  </a:lnTo>
                  <a:lnTo>
                    <a:pt x="385" y="1"/>
                  </a:lnTo>
                  <a:lnTo>
                    <a:pt x="385" y="1"/>
                  </a:lnTo>
                  <a:lnTo>
                    <a:pt x="2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8" name="Google Shape;5368;p76"/>
            <p:cNvSpPr/>
            <p:nvPr/>
          </p:nvSpPr>
          <p:spPr>
            <a:xfrm>
              <a:off x="7085300" y="3928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9" name="Google Shape;5369;p76"/>
            <p:cNvSpPr/>
            <p:nvPr/>
          </p:nvSpPr>
          <p:spPr>
            <a:xfrm>
              <a:off x="7094900" y="3921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0" name="Google Shape;5370;p76"/>
            <p:cNvSpPr/>
            <p:nvPr/>
          </p:nvSpPr>
          <p:spPr>
            <a:xfrm>
              <a:off x="6737125" y="3884025"/>
              <a:ext cx="141700" cy="93650"/>
            </a:xfrm>
            <a:custGeom>
              <a:avLst/>
              <a:gdLst/>
              <a:ahLst/>
              <a:cxnLst/>
              <a:rect l="l" t="t" r="r" b="b"/>
              <a:pathLst>
                <a:path w="5668" h="3746" extrusionOk="0">
                  <a:moveTo>
                    <a:pt x="1201" y="0"/>
                  </a:moveTo>
                  <a:lnTo>
                    <a:pt x="913" y="48"/>
                  </a:lnTo>
                  <a:lnTo>
                    <a:pt x="721" y="144"/>
                  </a:lnTo>
                  <a:lnTo>
                    <a:pt x="481" y="288"/>
                  </a:lnTo>
                  <a:lnTo>
                    <a:pt x="337" y="480"/>
                  </a:lnTo>
                  <a:lnTo>
                    <a:pt x="193" y="720"/>
                  </a:lnTo>
                  <a:lnTo>
                    <a:pt x="97" y="1009"/>
                  </a:lnTo>
                  <a:lnTo>
                    <a:pt x="0" y="1297"/>
                  </a:lnTo>
                  <a:lnTo>
                    <a:pt x="0" y="1585"/>
                  </a:lnTo>
                  <a:lnTo>
                    <a:pt x="49" y="1873"/>
                  </a:lnTo>
                  <a:lnTo>
                    <a:pt x="145" y="2161"/>
                  </a:lnTo>
                  <a:lnTo>
                    <a:pt x="241" y="2497"/>
                  </a:lnTo>
                  <a:lnTo>
                    <a:pt x="481" y="2737"/>
                  </a:lnTo>
                  <a:lnTo>
                    <a:pt x="721" y="3026"/>
                  </a:lnTo>
                  <a:lnTo>
                    <a:pt x="1057" y="3266"/>
                  </a:lnTo>
                  <a:lnTo>
                    <a:pt x="1441" y="3458"/>
                  </a:lnTo>
                  <a:lnTo>
                    <a:pt x="1873" y="3602"/>
                  </a:lnTo>
                  <a:lnTo>
                    <a:pt x="2546" y="3698"/>
                  </a:lnTo>
                  <a:lnTo>
                    <a:pt x="3170" y="3746"/>
                  </a:lnTo>
                  <a:lnTo>
                    <a:pt x="3698" y="3746"/>
                  </a:lnTo>
                  <a:lnTo>
                    <a:pt x="4131" y="3650"/>
                  </a:lnTo>
                  <a:lnTo>
                    <a:pt x="4515" y="3458"/>
                  </a:lnTo>
                  <a:lnTo>
                    <a:pt x="4851" y="3266"/>
                  </a:lnTo>
                  <a:lnTo>
                    <a:pt x="5139" y="3026"/>
                  </a:lnTo>
                  <a:lnTo>
                    <a:pt x="5331" y="2786"/>
                  </a:lnTo>
                  <a:lnTo>
                    <a:pt x="5475" y="2497"/>
                  </a:lnTo>
                  <a:lnTo>
                    <a:pt x="5619" y="2161"/>
                  </a:lnTo>
                  <a:lnTo>
                    <a:pt x="5667" y="1873"/>
                  </a:lnTo>
                  <a:lnTo>
                    <a:pt x="5667" y="1585"/>
                  </a:lnTo>
                  <a:lnTo>
                    <a:pt x="5667" y="1345"/>
                  </a:lnTo>
                  <a:lnTo>
                    <a:pt x="5571" y="1105"/>
                  </a:lnTo>
                  <a:lnTo>
                    <a:pt x="5475" y="864"/>
                  </a:lnTo>
                  <a:lnTo>
                    <a:pt x="5379" y="720"/>
                  </a:lnTo>
                  <a:lnTo>
                    <a:pt x="5091" y="528"/>
                  </a:lnTo>
                  <a:lnTo>
                    <a:pt x="4803" y="480"/>
                  </a:lnTo>
                  <a:lnTo>
                    <a:pt x="4515" y="480"/>
                  </a:lnTo>
                  <a:lnTo>
                    <a:pt x="4227" y="576"/>
                  </a:lnTo>
                  <a:lnTo>
                    <a:pt x="3746" y="816"/>
                  </a:lnTo>
                  <a:lnTo>
                    <a:pt x="3506" y="913"/>
                  </a:lnTo>
                  <a:lnTo>
                    <a:pt x="3266" y="1009"/>
                  </a:lnTo>
                  <a:lnTo>
                    <a:pt x="3074" y="961"/>
                  </a:lnTo>
                  <a:lnTo>
                    <a:pt x="2882" y="864"/>
                  </a:lnTo>
                  <a:lnTo>
                    <a:pt x="2546" y="480"/>
                  </a:lnTo>
                  <a:lnTo>
                    <a:pt x="2306" y="336"/>
                  </a:lnTo>
                  <a:lnTo>
                    <a:pt x="2066" y="144"/>
                  </a:lnTo>
                  <a:lnTo>
                    <a:pt x="1681" y="48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1" name="Google Shape;5371;p76"/>
            <p:cNvSpPr/>
            <p:nvPr/>
          </p:nvSpPr>
          <p:spPr>
            <a:xfrm>
              <a:off x="6737125" y="3884025"/>
              <a:ext cx="141700" cy="93650"/>
            </a:xfrm>
            <a:custGeom>
              <a:avLst/>
              <a:gdLst/>
              <a:ahLst/>
              <a:cxnLst/>
              <a:rect l="l" t="t" r="r" b="b"/>
              <a:pathLst>
                <a:path w="5668" h="3746" fill="none" extrusionOk="0">
                  <a:moveTo>
                    <a:pt x="1201" y="0"/>
                  </a:moveTo>
                  <a:lnTo>
                    <a:pt x="1201" y="0"/>
                  </a:lnTo>
                  <a:lnTo>
                    <a:pt x="1681" y="48"/>
                  </a:lnTo>
                  <a:lnTo>
                    <a:pt x="2066" y="144"/>
                  </a:lnTo>
                  <a:lnTo>
                    <a:pt x="2306" y="336"/>
                  </a:lnTo>
                  <a:lnTo>
                    <a:pt x="2546" y="480"/>
                  </a:lnTo>
                  <a:lnTo>
                    <a:pt x="2546" y="480"/>
                  </a:lnTo>
                  <a:lnTo>
                    <a:pt x="2882" y="864"/>
                  </a:lnTo>
                  <a:lnTo>
                    <a:pt x="3074" y="961"/>
                  </a:lnTo>
                  <a:lnTo>
                    <a:pt x="3266" y="1009"/>
                  </a:lnTo>
                  <a:lnTo>
                    <a:pt x="3266" y="1009"/>
                  </a:lnTo>
                  <a:lnTo>
                    <a:pt x="3506" y="913"/>
                  </a:lnTo>
                  <a:lnTo>
                    <a:pt x="3746" y="816"/>
                  </a:lnTo>
                  <a:lnTo>
                    <a:pt x="4227" y="576"/>
                  </a:lnTo>
                  <a:lnTo>
                    <a:pt x="4515" y="480"/>
                  </a:lnTo>
                  <a:lnTo>
                    <a:pt x="4803" y="480"/>
                  </a:lnTo>
                  <a:lnTo>
                    <a:pt x="5091" y="528"/>
                  </a:lnTo>
                  <a:lnTo>
                    <a:pt x="5379" y="720"/>
                  </a:lnTo>
                  <a:lnTo>
                    <a:pt x="5379" y="720"/>
                  </a:lnTo>
                  <a:lnTo>
                    <a:pt x="5475" y="864"/>
                  </a:lnTo>
                  <a:lnTo>
                    <a:pt x="5571" y="1105"/>
                  </a:lnTo>
                  <a:lnTo>
                    <a:pt x="5667" y="1345"/>
                  </a:lnTo>
                  <a:lnTo>
                    <a:pt x="5667" y="1585"/>
                  </a:lnTo>
                  <a:lnTo>
                    <a:pt x="5667" y="1873"/>
                  </a:lnTo>
                  <a:lnTo>
                    <a:pt x="5619" y="2161"/>
                  </a:lnTo>
                  <a:lnTo>
                    <a:pt x="5475" y="2497"/>
                  </a:lnTo>
                  <a:lnTo>
                    <a:pt x="5331" y="2786"/>
                  </a:lnTo>
                  <a:lnTo>
                    <a:pt x="5139" y="3026"/>
                  </a:lnTo>
                  <a:lnTo>
                    <a:pt x="4851" y="3266"/>
                  </a:lnTo>
                  <a:lnTo>
                    <a:pt x="4515" y="3458"/>
                  </a:lnTo>
                  <a:lnTo>
                    <a:pt x="4131" y="3650"/>
                  </a:lnTo>
                  <a:lnTo>
                    <a:pt x="3698" y="3746"/>
                  </a:lnTo>
                  <a:lnTo>
                    <a:pt x="3170" y="3746"/>
                  </a:lnTo>
                  <a:lnTo>
                    <a:pt x="2546" y="3698"/>
                  </a:lnTo>
                  <a:lnTo>
                    <a:pt x="1873" y="3602"/>
                  </a:lnTo>
                  <a:lnTo>
                    <a:pt x="1873" y="3602"/>
                  </a:lnTo>
                  <a:lnTo>
                    <a:pt x="1441" y="3458"/>
                  </a:lnTo>
                  <a:lnTo>
                    <a:pt x="1057" y="3266"/>
                  </a:lnTo>
                  <a:lnTo>
                    <a:pt x="721" y="3026"/>
                  </a:lnTo>
                  <a:lnTo>
                    <a:pt x="481" y="2737"/>
                  </a:lnTo>
                  <a:lnTo>
                    <a:pt x="241" y="2497"/>
                  </a:lnTo>
                  <a:lnTo>
                    <a:pt x="145" y="2161"/>
                  </a:lnTo>
                  <a:lnTo>
                    <a:pt x="49" y="1873"/>
                  </a:lnTo>
                  <a:lnTo>
                    <a:pt x="0" y="1585"/>
                  </a:lnTo>
                  <a:lnTo>
                    <a:pt x="0" y="1297"/>
                  </a:lnTo>
                  <a:lnTo>
                    <a:pt x="97" y="1009"/>
                  </a:lnTo>
                  <a:lnTo>
                    <a:pt x="193" y="720"/>
                  </a:lnTo>
                  <a:lnTo>
                    <a:pt x="337" y="480"/>
                  </a:lnTo>
                  <a:lnTo>
                    <a:pt x="481" y="288"/>
                  </a:lnTo>
                  <a:lnTo>
                    <a:pt x="721" y="144"/>
                  </a:lnTo>
                  <a:lnTo>
                    <a:pt x="913" y="48"/>
                  </a:lnTo>
                  <a:lnTo>
                    <a:pt x="12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2" name="Google Shape;5372;p76"/>
            <p:cNvSpPr/>
            <p:nvPr/>
          </p:nvSpPr>
          <p:spPr>
            <a:xfrm>
              <a:off x="6764750" y="3923625"/>
              <a:ext cx="114075" cy="54050"/>
            </a:xfrm>
            <a:custGeom>
              <a:avLst/>
              <a:gdLst/>
              <a:ahLst/>
              <a:cxnLst/>
              <a:rect l="l" t="t" r="r" b="b"/>
              <a:pathLst>
                <a:path w="4563" h="2162" extrusionOk="0">
                  <a:moveTo>
                    <a:pt x="3314" y="1"/>
                  </a:moveTo>
                  <a:lnTo>
                    <a:pt x="2737" y="49"/>
                  </a:lnTo>
                  <a:lnTo>
                    <a:pt x="2257" y="97"/>
                  </a:lnTo>
                  <a:lnTo>
                    <a:pt x="1777" y="241"/>
                  </a:lnTo>
                  <a:lnTo>
                    <a:pt x="1297" y="433"/>
                  </a:lnTo>
                  <a:lnTo>
                    <a:pt x="913" y="721"/>
                  </a:lnTo>
                  <a:lnTo>
                    <a:pt x="528" y="1009"/>
                  </a:lnTo>
                  <a:lnTo>
                    <a:pt x="240" y="1346"/>
                  </a:lnTo>
                  <a:lnTo>
                    <a:pt x="0" y="1682"/>
                  </a:lnTo>
                  <a:lnTo>
                    <a:pt x="336" y="1874"/>
                  </a:lnTo>
                  <a:lnTo>
                    <a:pt x="768" y="2018"/>
                  </a:lnTo>
                  <a:lnTo>
                    <a:pt x="1249" y="2114"/>
                  </a:lnTo>
                  <a:lnTo>
                    <a:pt x="1681" y="2162"/>
                  </a:lnTo>
                  <a:lnTo>
                    <a:pt x="2449" y="2162"/>
                  </a:lnTo>
                  <a:lnTo>
                    <a:pt x="2786" y="2114"/>
                  </a:lnTo>
                  <a:lnTo>
                    <a:pt x="3122" y="2018"/>
                  </a:lnTo>
                  <a:lnTo>
                    <a:pt x="3362" y="1922"/>
                  </a:lnTo>
                  <a:lnTo>
                    <a:pt x="3602" y="1778"/>
                  </a:lnTo>
                  <a:lnTo>
                    <a:pt x="3842" y="1634"/>
                  </a:lnTo>
                  <a:lnTo>
                    <a:pt x="3986" y="1442"/>
                  </a:lnTo>
                  <a:lnTo>
                    <a:pt x="4274" y="1057"/>
                  </a:lnTo>
                  <a:lnTo>
                    <a:pt x="4466" y="673"/>
                  </a:lnTo>
                  <a:lnTo>
                    <a:pt x="4562" y="241"/>
                  </a:lnTo>
                  <a:lnTo>
                    <a:pt x="3938" y="97"/>
                  </a:lnTo>
                  <a:lnTo>
                    <a:pt x="331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3" name="Google Shape;5373;p76"/>
            <p:cNvSpPr/>
            <p:nvPr/>
          </p:nvSpPr>
          <p:spPr>
            <a:xfrm>
              <a:off x="6764750" y="3923625"/>
              <a:ext cx="114075" cy="54050"/>
            </a:xfrm>
            <a:custGeom>
              <a:avLst/>
              <a:gdLst/>
              <a:ahLst/>
              <a:cxnLst/>
              <a:rect l="l" t="t" r="r" b="b"/>
              <a:pathLst>
                <a:path w="4563" h="2162" fill="none" extrusionOk="0">
                  <a:moveTo>
                    <a:pt x="4562" y="241"/>
                  </a:moveTo>
                  <a:lnTo>
                    <a:pt x="4562" y="241"/>
                  </a:lnTo>
                  <a:lnTo>
                    <a:pt x="3938" y="97"/>
                  </a:lnTo>
                  <a:lnTo>
                    <a:pt x="3314" y="1"/>
                  </a:lnTo>
                  <a:lnTo>
                    <a:pt x="3314" y="1"/>
                  </a:lnTo>
                  <a:lnTo>
                    <a:pt x="2737" y="49"/>
                  </a:lnTo>
                  <a:lnTo>
                    <a:pt x="2257" y="97"/>
                  </a:lnTo>
                  <a:lnTo>
                    <a:pt x="1777" y="241"/>
                  </a:lnTo>
                  <a:lnTo>
                    <a:pt x="1297" y="433"/>
                  </a:lnTo>
                  <a:lnTo>
                    <a:pt x="913" y="721"/>
                  </a:lnTo>
                  <a:lnTo>
                    <a:pt x="528" y="1009"/>
                  </a:lnTo>
                  <a:lnTo>
                    <a:pt x="240" y="1346"/>
                  </a:lnTo>
                  <a:lnTo>
                    <a:pt x="0" y="1682"/>
                  </a:lnTo>
                  <a:lnTo>
                    <a:pt x="0" y="1682"/>
                  </a:lnTo>
                  <a:lnTo>
                    <a:pt x="336" y="1874"/>
                  </a:lnTo>
                  <a:lnTo>
                    <a:pt x="768" y="2018"/>
                  </a:lnTo>
                  <a:lnTo>
                    <a:pt x="768" y="2018"/>
                  </a:lnTo>
                  <a:lnTo>
                    <a:pt x="1249" y="2114"/>
                  </a:lnTo>
                  <a:lnTo>
                    <a:pt x="1681" y="2162"/>
                  </a:lnTo>
                  <a:lnTo>
                    <a:pt x="2113" y="2162"/>
                  </a:lnTo>
                  <a:lnTo>
                    <a:pt x="2449" y="2162"/>
                  </a:lnTo>
                  <a:lnTo>
                    <a:pt x="2786" y="2114"/>
                  </a:lnTo>
                  <a:lnTo>
                    <a:pt x="3122" y="2018"/>
                  </a:lnTo>
                  <a:lnTo>
                    <a:pt x="3362" y="1922"/>
                  </a:lnTo>
                  <a:lnTo>
                    <a:pt x="3602" y="1778"/>
                  </a:lnTo>
                  <a:lnTo>
                    <a:pt x="3842" y="1634"/>
                  </a:lnTo>
                  <a:lnTo>
                    <a:pt x="3986" y="1442"/>
                  </a:lnTo>
                  <a:lnTo>
                    <a:pt x="4274" y="1057"/>
                  </a:lnTo>
                  <a:lnTo>
                    <a:pt x="4466" y="673"/>
                  </a:lnTo>
                  <a:lnTo>
                    <a:pt x="4562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4" name="Google Shape;5374;p76"/>
            <p:cNvSpPr/>
            <p:nvPr/>
          </p:nvSpPr>
          <p:spPr>
            <a:xfrm>
              <a:off x="6753925" y="3884025"/>
              <a:ext cx="121300" cy="49250"/>
            </a:xfrm>
            <a:custGeom>
              <a:avLst/>
              <a:gdLst/>
              <a:ahLst/>
              <a:cxnLst/>
              <a:rect l="l" t="t" r="r" b="b"/>
              <a:pathLst>
                <a:path w="4852" h="1970" extrusionOk="0">
                  <a:moveTo>
                    <a:pt x="529" y="0"/>
                  </a:moveTo>
                  <a:lnTo>
                    <a:pt x="241" y="48"/>
                  </a:lnTo>
                  <a:lnTo>
                    <a:pt x="1" y="192"/>
                  </a:lnTo>
                  <a:lnTo>
                    <a:pt x="145" y="528"/>
                  </a:lnTo>
                  <a:lnTo>
                    <a:pt x="337" y="864"/>
                  </a:lnTo>
                  <a:lnTo>
                    <a:pt x="577" y="1153"/>
                  </a:lnTo>
                  <a:lnTo>
                    <a:pt x="865" y="1441"/>
                  </a:lnTo>
                  <a:lnTo>
                    <a:pt x="1201" y="1633"/>
                  </a:lnTo>
                  <a:lnTo>
                    <a:pt x="1634" y="1825"/>
                  </a:lnTo>
                  <a:lnTo>
                    <a:pt x="2066" y="1921"/>
                  </a:lnTo>
                  <a:lnTo>
                    <a:pt x="2498" y="1969"/>
                  </a:lnTo>
                  <a:lnTo>
                    <a:pt x="2882" y="1969"/>
                  </a:lnTo>
                  <a:lnTo>
                    <a:pt x="3219" y="1921"/>
                  </a:lnTo>
                  <a:lnTo>
                    <a:pt x="3555" y="1825"/>
                  </a:lnTo>
                  <a:lnTo>
                    <a:pt x="3843" y="1681"/>
                  </a:lnTo>
                  <a:lnTo>
                    <a:pt x="4131" y="1537"/>
                  </a:lnTo>
                  <a:lnTo>
                    <a:pt x="4419" y="1345"/>
                  </a:lnTo>
                  <a:lnTo>
                    <a:pt x="4659" y="1153"/>
                  </a:lnTo>
                  <a:lnTo>
                    <a:pt x="4851" y="913"/>
                  </a:lnTo>
                  <a:lnTo>
                    <a:pt x="4707" y="720"/>
                  </a:lnTo>
                  <a:lnTo>
                    <a:pt x="4419" y="528"/>
                  </a:lnTo>
                  <a:lnTo>
                    <a:pt x="4131" y="480"/>
                  </a:lnTo>
                  <a:lnTo>
                    <a:pt x="3843" y="480"/>
                  </a:lnTo>
                  <a:lnTo>
                    <a:pt x="3555" y="576"/>
                  </a:lnTo>
                  <a:lnTo>
                    <a:pt x="3074" y="816"/>
                  </a:lnTo>
                  <a:lnTo>
                    <a:pt x="2834" y="913"/>
                  </a:lnTo>
                  <a:lnTo>
                    <a:pt x="2594" y="1009"/>
                  </a:lnTo>
                  <a:lnTo>
                    <a:pt x="2402" y="961"/>
                  </a:lnTo>
                  <a:lnTo>
                    <a:pt x="2210" y="864"/>
                  </a:lnTo>
                  <a:lnTo>
                    <a:pt x="1874" y="528"/>
                  </a:lnTo>
                  <a:lnTo>
                    <a:pt x="1682" y="336"/>
                  </a:lnTo>
                  <a:lnTo>
                    <a:pt x="1394" y="144"/>
                  </a:lnTo>
                  <a:lnTo>
                    <a:pt x="1009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5" name="Google Shape;5375;p76"/>
            <p:cNvSpPr/>
            <p:nvPr/>
          </p:nvSpPr>
          <p:spPr>
            <a:xfrm>
              <a:off x="6876400" y="3926025"/>
              <a:ext cx="78075" cy="63675"/>
            </a:xfrm>
            <a:custGeom>
              <a:avLst/>
              <a:gdLst/>
              <a:ahLst/>
              <a:cxnLst/>
              <a:rect l="l" t="t" r="r" b="b"/>
              <a:pathLst>
                <a:path w="3123" h="2547" extrusionOk="0">
                  <a:moveTo>
                    <a:pt x="1297" y="1"/>
                  </a:moveTo>
                  <a:lnTo>
                    <a:pt x="865" y="49"/>
                  </a:lnTo>
                  <a:lnTo>
                    <a:pt x="529" y="193"/>
                  </a:lnTo>
                  <a:lnTo>
                    <a:pt x="385" y="289"/>
                  </a:lnTo>
                  <a:lnTo>
                    <a:pt x="241" y="433"/>
                  </a:lnTo>
                  <a:lnTo>
                    <a:pt x="144" y="577"/>
                  </a:lnTo>
                  <a:lnTo>
                    <a:pt x="48" y="721"/>
                  </a:lnTo>
                  <a:lnTo>
                    <a:pt x="0" y="961"/>
                  </a:lnTo>
                  <a:lnTo>
                    <a:pt x="0" y="1202"/>
                  </a:lnTo>
                  <a:lnTo>
                    <a:pt x="96" y="1442"/>
                  </a:lnTo>
                  <a:lnTo>
                    <a:pt x="193" y="1682"/>
                  </a:lnTo>
                  <a:lnTo>
                    <a:pt x="385" y="1922"/>
                  </a:lnTo>
                  <a:lnTo>
                    <a:pt x="577" y="2114"/>
                  </a:lnTo>
                  <a:lnTo>
                    <a:pt x="865" y="2306"/>
                  </a:lnTo>
                  <a:lnTo>
                    <a:pt x="1153" y="2450"/>
                  </a:lnTo>
                  <a:lnTo>
                    <a:pt x="1489" y="2546"/>
                  </a:lnTo>
                  <a:lnTo>
                    <a:pt x="1825" y="2546"/>
                  </a:lnTo>
                  <a:lnTo>
                    <a:pt x="2258" y="2498"/>
                  </a:lnTo>
                  <a:lnTo>
                    <a:pt x="2594" y="2354"/>
                  </a:lnTo>
                  <a:lnTo>
                    <a:pt x="2786" y="2258"/>
                  </a:lnTo>
                  <a:lnTo>
                    <a:pt x="2882" y="2162"/>
                  </a:lnTo>
                  <a:lnTo>
                    <a:pt x="2978" y="2018"/>
                  </a:lnTo>
                  <a:lnTo>
                    <a:pt x="3074" y="1826"/>
                  </a:lnTo>
                  <a:lnTo>
                    <a:pt x="3122" y="1586"/>
                  </a:lnTo>
                  <a:lnTo>
                    <a:pt x="3122" y="1346"/>
                  </a:lnTo>
                  <a:lnTo>
                    <a:pt x="3074" y="1106"/>
                  </a:lnTo>
                  <a:lnTo>
                    <a:pt x="2930" y="865"/>
                  </a:lnTo>
                  <a:lnTo>
                    <a:pt x="2786" y="625"/>
                  </a:lnTo>
                  <a:lnTo>
                    <a:pt x="2546" y="433"/>
                  </a:lnTo>
                  <a:lnTo>
                    <a:pt x="2306" y="289"/>
                  </a:lnTo>
                  <a:lnTo>
                    <a:pt x="2017" y="145"/>
                  </a:lnTo>
                  <a:lnTo>
                    <a:pt x="1633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6" name="Google Shape;5376;p76"/>
            <p:cNvSpPr/>
            <p:nvPr/>
          </p:nvSpPr>
          <p:spPr>
            <a:xfrm>
              <a:off x="6876400" y="3926025"/>
              <a:ext cx="78075" cy="63675"/>
            </a:xfrm>
            <a:custGeom>
              <a:avLst/>
              <a:gdLst/>
              <a:ahLst/>
              <a:cxnLst/>
              <a:rect l="l" t="t" r="r" b="b"/>
              <a:pathLst>
                <a:path w="3123" h="2547" fill="none" extrusionOk="0">
                  <a:moveTo>
                    <a:pt x="1297" y="1"/>
                  </a:moveTo>
                  <a:lnTo>
                    <a:pt x="1297" y="1"/>
                  </a:lnTo>
                  <a:lnTo>
                    <a:pt x="865" y="49"/>
                  </a:lnTo>
                  <a:lnTo>
                    <a:pt x="529" y="193"/>
                  </a:lnTo>
                  <a:lnTo>
                    <a:pt x="385" y="289"/>
                  </a:lnTo>
                  <a:lnTo>
                    <a:pt x="241" y="433"/>
                  </a:lnTo>
                  <a:lnTo>
                    <a:pt x="144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961"/>
                  </a:lnTo>
                  <a:lnTo>
                    <a:pt x="0" y="1202"/>
                  </a:lnTo>
                  <a:lnTo>
                    <a:pt x="96" y="1442"/>
                  </a:lnTo>
                  <a:lnTo>
                    <a:pt x="193" y="1682"/>
                  </a:lnTo>
                  <a:lnTo>
                    <a:pt x="385" y="1922"/>
                  </a:lnTo>
                  <a:lnTo>
                    <a:pt x="577" y="2114"/>
                  </a:lnTo>
                  <a:lnTo>
                    <a:pt x="865" y="2306"/>
                  </a:lnTo>
                  <a:lnTo>
                    <a:pt x="1153" y="2450"/>
                  </a:lnTo>
                  <a:lnTo>
                    <a:pt x="1153" y="2450"/>
                  </a:lnTo>
                  <a:lnTo>
                    <a:pt x="1489" y="2546"/>
                  </a:lnTo>
                  <a:lnTo>
                    <a:pt x="1825" y="2546"/>
                  </a:lnTo>
                  <a:lnTo>
                    <a:pt x="1825" y="2546"/>
                  </a:lnTo>
                  <a:lnTo>
                    <a:pt x="2258" y="2498"/>
                  </a:lnTo>
                  <a:lnTo>
                    <a:pt x="2594" y="2354"/>
                  </a:lnTo>
                  <a:lnTo>
                    <a:pt x="2786" y="2258"/>
                  </a:lnTo>
                  <a:lnTo>
                    <a:pt x="2882" y="2162"/>
                  </a:lnTo>
                  <a:lnTo>
                    <a:pt x="2978" y="2018"/>
                  </a:lnTo>
                  <a:lnTo>
                    <a:pt x="3074" y="1826"/>
                  </a:lnTo>
                  <a:lnTo>
                    <a:pt x="3074" y="1826"/>
                  </a:lnTo>
                  <a:lnTo>
                    <a:pt x="3122" y="1586"/>
                  </a:lnTo>
                  <a:lnTo>
                    <a:pt x="3122" y="1346"/>
                  </a:lnTo>
                  <a:lnTo>
                    <a:pt x="3074" y="1106"/>
                  </a:lnTo>
                  <a:lnTo>
                    <a:pt x="2930" y="865"/>
                  </a:lnTo>
                  <a:lnTo>
                    <a:pt x="2786" y="625"/>
                  </a:lnTo>
                  <a:lnTo>
                    <a:pt x="2546" y="433"/>
                  </a:lnTo>
                  <a:lnTo>
                    <a:pt x="2306" y="289"/>
                  </a:lnTo>
                  <a:lnTo>
                    <a:pt x="2017" y="145"/>
                  </a:lnTo>
                  <a:lnTo>
                    <a:pt x="2017" y="145"/>
                  </a:lnTo>
                  <a:lnTo>
                    <a:pt x="1633" y="49"/>
                  </a:lnTo>
                  <a:lnTo>
                    <a:pt x="12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7" name="Google Shape;5377;p76"/>
            <p:cNvSpPr/>
            <p:nvPr/>
          </p:nvSpPr>
          <p:spPr>
            <a:xfrm>
              <a:off x="6716725" y="3707525"/>
              <a:ext cx="78050" cy="33650"/>
            </a:xfrm>
            <a:custGeom>
              <a:avLst/>
              <a:gdLst/>
              <a:ahLst/>
              <a:cxnLst/>
              <a:rect l="l" t="t" r="r" b="b"/>
              <a:pathLst>
                <a:path w="3122" h="1346" extrusionOk="0">
                  <a:moveTo>
                    <a:pt x="1633" y="0"/>
                  </a:moveTo>
                  <a:lnTo>
                    <a:pt x="1249" y="48"/>
                  </a:lnTo>
                  <a:lnTo>
                    <a:pt x="865" y="144"/>
                  </a:lnTo>
                  <a:lnTo>
                    <a:pt x="528" y="337"/>
                  </a:lnTo>
                  <a:lnTo>
                    <a:pt x="240" y="673"/>
                  </a:lnTo>
                  <a:lnTo>
                    <a:pt x="0" y="1009"/>
                  </a:lnTo>
                  <a:lnTo>
                    <a:pt x="0" y="1153"/>
                  </a:lnTo>
                  <a:lnTo>
                    <a:pt x="48" y="1249"/>
                  </a:lnTo>
                  <a:lnTo>
                    <a:pt x="144" y="1249"/>
                  </a:lnTo>
                  <a:lnTo>
                    <a:pt x="240" y="1153"/>
                  </a:lnTo>
                  <a:lnTo>
                    <a:pt x="480" y="865"/>
                  </a:lnTo>
                  <a:lnTo>
                    <a:pt x="816" y="625"/>
                  </a:lnTo>
                  <a:lnTo>
                    <a:pt x="1153" y="481"/>
                  </a:lnTo>
                  <a:lnTo>
                    <a:pt x="1537" y="385"/>
                  </a:lnTo>
                  <a:lnTo>
                    <a:pt x="1921" y="433"/>
                  </a:lnTo>
                  <a:lnTo>
                    <a:pt x="2113" y="481"/>
                  </a:lnTo>
                  <a:lnTo>
                    <a:pt x="2257" y="529"/>
                  </a:lnTo>
                  <a:lnTo>
                    <a:pt x="2449" y="673"/>
                  </a:lnTo>
                  <a:lnTo>
                    <a:pt x="2593" y="865"/>
                  </a:lnTo>
                  <a:lnTo>
                    <a:pt x="2689" y="1009"/>
                  </a:lnTo>
                  <a:lnTo>
                    <a:pt x="2786" y="1249"/>
                  </a:lnTo>
                  <a:lnTo>
                    <a:pt x="2834" y="1297"/>
                  </a:lnTo>
                  <a:lnTo>
                    <a:pt x="2882" y="1345"/>
                  </a:lnTo>
                  <a:lnTo>
                    <a:pt x="3026" y="1345"/>
                  </a:lnTo>
                  <a:lnTo>
                    <a:pt x="3122" y="1249"/>
                  </a:lnTo>
                  <a:lnTo>
                    <a:pt x="3122" y="1201"/>
                  </a:lnTo>
                  <a:lnTo>
                    <a:pt x="3122" y="1153"/>
                  </a:lnTo>
                  <a:lnTo>
                    <a:pt x="2930" y="769"/>
                  </a:lnTo>
                  <a:lnTo>
                    <a:pt x="2786" y="577"/>
                  </a:lnTo>
                  <a:lnTo>
                    <a:pt x="2641" y="433"/>
                  </a:lnTo>
                  <a:lnTo>
                    <a:pt x="2353" y="192"/>
                  </a:lnTo>
                  <a:lnTo>
                    <a:pt x="2017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8" name="Google Shape;5378;p76"/>
            <p:cNvSpPr/>
            <p:nvPr/>
          </p:nvSpPr>
          <p:spPr>
            <a:xfrm>
              <a:off x="6904000" y="3748350"/>
              <a:ext cx="72075" cy="46850"/>
            </a:xfrm>
            <a:custGeom>
              <a:avLst/>
              <a:gdLst/>
              <a:ahLst/>
              <a:cxnLst/>
              <a:rect l="l" t="t" r="r" b="b"/>
              <a:pathLst>
                <a:path w="2883" h="1874" extrusionOk="0">
                  <a:moveTo>
                    <a:pt x="1010" y="0"/>
                  </a:moveTo>
                  <a:lnTo>
                    <a:pt x="769" y="48"/>
                  </a:lnTo>
                  <a:lnTo>
                    <a:pt x="529" y="96"/>
                  </a:lnTo>
                  <a:lnTo>
                    <a:pt x="289" y="192"/>
                  </a:lnTo>
                  <a:lnTo>
                    <a:pt x="97" y="336"/>
                  </a:lnTo>
                  <a:lnTo>
                    <a:pt x="49" y="384"/>
                  </a:lnTo>
                  <a:lnTo>
                    <a:pt x="1" y="432"/>
                  </a:lnTo>
                  <a:lnTo>
                    <a:pt x="49" y="576"/>
                  </a:lnTo>
                  <a:lnTo>
                    <a:pt x="145" y="625"/>
                  </a:lnTo>
                  <a:lnTo>
                    <a:pt x="241" y="625"/>
                  </a:lnTo>
                  <a:lnTo>
                    <a:pt x="289" y="576"/>
                  </a:lnTo>
                  <a:lnTo>
                    <a:pt x="481" y="480"/>
                  </a:lnTo>
                  <a:lnTo>
                    <a:pt x="625" y="432"/>
                  </a:lnTo>
                  <a:lnTo>
                    <a:pt x="817" y="384"/>
                  </a:lnTo>
                  <a:lnTo>
                    <a:pt x="1010" y="336"/>
                  </a:lnTo>
                  <a:lnTo>
                    <a:pt x="1202" y="336"/>
                  </a:lnTo>
                  <a:lnTo>
                    <a:pt x="1394" y="432"/>
                  </a:lnTo>
                  <a:lnTo>
                    <a:pt x="1730" y="576"/>
                  </a:lnTo>
                  <a:lnTo>
                    <a:pt x="2018" y="817"/>
                  </a:lnTo>
                  <a:lnTo>
                    <a:pt x="2306" y="1057"/>
                  </a:lnTo>
                  <a:lnTo>
                    <a:pt x="2498" y="1393"/>
                  </a:lnTo>
                  <a:lnTo>
                    <a:pt x="2546" y="1585"/>
                  </a:lnTo>
                  <a:lnTo>
                    <a:pt x="2594" y="1729"/>
                  </a:lnTo>
                  <a:lnTo>
                    <a:pt x="2642" y="1825"/>
                  </a:lnTo>
                  <a:lnTo>
                    <a:pt x="2738" y="1873"/>
                  </a:lnTo>
                  <a:lnTo>
                    <a:pt x="2834" y="1825"/>
                  </a:lnTo>
                  <a:lnTo>
                    <a:pt x="2882" y="1729"/>
                  </a:lnTo>
                  <a:lnTo>
                    <a:pt x="2834" y="1489"/>
                  </a:lnTo>
                  <a:lnTo>
                    <a:pt x="2786" y="1297"/>
                  </a:lnTo>
                  <a:lnTo>
                    <a:pt x="2690" y="1057"/>
                  </a:lnTo>
                  <a:lnTo>
                    <a:pt x="2594" y="865"/>
                  </a:lnTo>
                  <a:lnTo>
                    <a:pt x="2306" y="528"/>
                  </a:lnTo>
                  <a:lnTo>
                    <a:pt x="1922" y="240"/>
                  </a:lnTo>
                  <a:lnTo>
                    <a:pt x="1730" y="144"/>
                  </a:lnTo>
                  <a:lnTo>
                    <a:pt x="1490" y="96"/>
                  </a:lnTo>
                  <a:lnTo>
                    <a:pt x="1010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9" name="Google Shape;5379;p76"/>
            <p:cNvSpPr/>
            <p:nvPr/>
          </p:nvSpPr>
          <p:spPr>
            <a:xfrm>
              <a:off x="6643475" y="3839600"/>
              <a:ext cx="78075" cy="63650"/>
            </a:xfrm>
            <a:custGeom>
              <a:avLst/>
              <a:gdLst/>
              <a:ahLst/>
              <a:cxnLst/>
              <a:rect l="l" t="t" r="r" b="b"/>
              <a:pathLst>
                <a:path w="3123" h="2546" extrusionOk="0">
                  <a:moveTo>
                    <a:pt x="1297" y="0"/>
                  </a:moveTo>
                  <a:lnTo>
                    <a:pt x="865" y="48"/>
                  </a:lnTo>
                  <a:lnTo>
                    <a:pt x="529" y="192"/>
                  </a:lnTo>
                  <a:lnTo>
                    <a:pt x="385" y="288"/>
                  </a:lnTo>
                  <a:lnTo>
                    <a:pt x="241" y="432"/>
                  </a:lnTo>
                  <a:lnTo>
                    <a:pt x="145" y="576"/>
                  </a:lnTo>
                  <a:lnTo>
                    <a:pt x="49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41"/>
                  </a:lnTo>
                  <a:lnTo>
                    <a:pt x="193" y="1681"/>
                  </a:lnTo>
                  <a:lnTo>
                    <a:pt x="385" y="1921"/>
                  </a:lnTo>
                  <a:lnTo>
                    <a:pt x="577" y="2113"/>
                  </a:lnTo>
                  <a:lnTo>
                    <a:pt x="817" y="2305"/>
                  </a:lnTo>
                  <a:lnTo>
                    <a:pt x="1153" y="2449"/>
                  </a:lnTo>
                  <a:lnTo>
                    <a:pt x="1489" y="2545"/>
                  </a:lnTo>
                  <a:lnTo>
                    <a:pt x="1825" y="2545"/>
                  </a:lnTo>
                  <a:lnTo>
                    <a:pt x="2258" y="2497"/>
                  </a:lnTo>
                  <a:lnTo>
                    <a:pt x="2594" y="2353"/>
                  </a:lnTo>
                  <a:lnTo>
                    <a:pt x="2738" y="2257"/>
                  </a:lnTo>
                  <a:lnTo>
                    <a:pt x="2882" y="2161"/>
                  </a:lnTo>
                  <a:lnTo>
                    <a:pt x="2978" y="2017"/>
                  </a:lnTo>
                  <a:lnTo>
                    <a:pt x="3074" y="1825"/>
                  </a:lnTo>
                  <a:lnTo>
                    <a:pt x="3122" y="1585"/>
                  </a:lnTo>
                  <a:lnTo>
                    <a:pt x="3122" y="1345"/>
                  </a:lnTo>
                  <a:lnTo>
                    <a:pt x="3026" y="1105"/>
                  </a:lnTo>
                  <a:lnTo>
                    <a:pt x="2930" y="865"/>
                  </a:lnTo>
                  <a:lnTo>
                    <a:pt x="2738" y="624"/>
                  </a:lnTo>
                  <a:lnTo>
                    <a:pt x="2546" y="432"/>
                  </a:lnTo>
                  <a:lnTo>
                    <a:pt x="2258" y="288"/>
                  </a:lnTo>
                  <a:lnTo>
                    <a:pt x="1970" y="144"/>
                  </a:lnTo>
                  <a:lnTo>
                    <a:pt x="1633" y="48"/>
                  </a:lnTo>
                  <a:lnTo>
                    <a:pt x="129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0" name="Google Shape;5380;p76"/>
            <p:cNvSpPr/>
            <p:nvPr/>
          </p:nvSpPr>
          <p:spPr>
            <a:xfrm>
              <a:off x="6643475" y="3839600"/>
              <a:ext cx="78075" cy="63650"/>
            </a:xfrm>
            <a:custGeom>
              <a:avLst/>
              <a:gdLst/>
              <a:ahLst/>
              <a:cxnLst/>
              <a:rect l="l" t="t" r="r" b="b"/>
              <a:pathLst>
                <a:path w="3123" h="2546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865" y="48"/>
                  </a:lnTo>
                  <a:lnTo>
                    <a:pt x="529" y="192"/>
                  </a:lnTo>
                  <a:lnTo>
                    <a:pt x="385" y="288"/>
                  </a:lnTo>
                  <a:lnTo>
                    <a:pt x="241" y="432"/>
                  </a:lnTo>
                  <a:lnTo>
                    <a:pt x="145" y="576"/>
                  </a:lnTo>
                  <a:lnTo>
                    <a:pt x="49" y="720"/>
                  </a:lnTo>
                  <a:lnTo>
                    <a:pt x="49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41"/>
                  </a:lnTo>
                  <a:lnTo>
                    <a:pt x="193" y="1681"/>
                  </a:lnTo>
                  <a:lnTo>
                    <a:pt x="385" y="1921"/>
                  </a:lnTo>
                  <a:lnTo>
                    <a:pt x="577" y="2113"/>
                  </a:lnTo>
                  <a:lnTo>
                    <a:pt x="817" y="2305"/>
                  </a:lnTo>
                  <a:lnTo>
                    <a:pt x="1153" y="2449"/>
                  </a:lnTo>
                  <a:lnTo>
                    <a:pt x="1153" y="2449"/>
                  </a:lnTo>
                  <a:lnTo>
                    <a:pt x="1489" y="2545"/>
                  </a:lnTo>
                  <a:lnTo>
                    <a:pt x="1825" y="2545"/>
                  </a:lnTo>
                  <a:lnTo>
                    <a:pt x="1825" y="2545"/>
                  </a:lnTo>
                  <a:lnTo>
                    <a:pt x="2258" y="2497"/>
                  </a:lnTo>
                  <a:lnTo>
                    <a:pt x="2594" y="2353"/>
                  </a:lnTo>
                  <a:lnTo>
                    <a:pt x="2738" y="2257"/>
                  </a:lnTo>
                  <a:lnTo>
                    <a:pt x="2882" y="2161"/>
                  </a:lnTo>
                  <a:lnTo>
                    <a:pt x="2978" y="2017"/>
                  </a:lnTo>
                  <a:lnTo>
                    <a:pt x="3074" y="1825"/>
                  </a:lnTo>
                  <a:lnTo>
                    <a:pt x="3074" y="1825"/>
                  </a:lnTo>
                  <a:lnTo>
                    <a:pt x="3122" y="1585"/>
                  </a:lnTo>
                  <a:lnTo>
                    <a:pt x="3122" y="1345"/>
                  </a:lnTo>
                  <a:lnTo>
                    <a:pt x="3026" y="1105"/>
                  </a:lnTo>
                  <a:lnTo>
                    <a:pt x="2930" y="865"/>
                  </a:lnTo>
                  <a:lnTo>
                    <a:pt x="2738" y="624"/>
                  </a:lnTo>
                  <a:lnTo>
                    <a:pt x="2546" y="432"/>
                  </a:lnTo>
                  <a:lnTo>
                    <a:pt x="2258" y="288"/>
                  </a:lnTo>
                  <a:lnTo>
                    <a:pt x="1970" y="144"/>
                  </a:lnTo>
                  <a:lnTo>
                    <a:pt x="1970" y="144"/>
                  </a:lnTo>
                  <a:lnTo>
                    <a:pt x="1633" y="48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1" name="Google Shape;5381;p76"/>
            <p:cNvSpPr/>
            <p:nvPr/>
          </p:nvSpPr>
          <p:spPr>
            <a:xfrm>
              <a:off x="6805550" y="3828775"/>
              <a:ext cx="22850" cy="20450"/>
            </a:xfrm>
            <a:custGeom>
              <a:avLst/>
              <a:gdLst/>
              <a:ahLst/>
              <a:cxnLst/>
              <a:rect l="l" t="t" r="r" b="b"/>
              <a:pathLst>
                <a:path w="914" h="818" extrusionOk="0">
                  <a:moveTo>
                    <a:pt x="241" y="1"/>
                  </a:moveTo>
                  <a:lnTo>
                    <a:pt x="193" y="49"/>
                  </a:lnTo>
                  <a:lnTo>
                    <a:pt x="49" y="385"/>
                  </a:lnTo>
                  <a:lnTo>
                    <a:pt x="49" y="577"/>
                  </a:lnTo>
                  <a:lnTo>
                    <a:pt x="1" y="673"/>
                  </a:lnTo>
                  <a:lnTo>
                    <a:pt x="1" y="769"/>
                  </a:lnTo>
                  <a:lnTo>
                    <a:pt x="97" y="817"/>
                  </a:lnTo>
                  <a:lnTo>
                    <a:pt x="193" y="817"/>
                  </a:lnTo>
                  <a:lnTo>
                    <a:pt x="193" y="721"/>
                  </a:lnTo>
                  <a:lnTo>
                    <a:pt x="193" y="625"/>
                  </a:lnTo>
                  <a:lnTo>
                    <a:pt x="241" y="433"/>
                  </a:lnTo>
                  <a:lnTo>
                    <a:pt x="284" y="282"/>
                  </a:lnTo>
                  <a:lnTo>
                    <a:pt x="289" y="289"/>
                  </a:lnTo>
                  <a:lnTo>
                    <a:pt x="337" y="385"/>
                  </a:lnTo>
                  <a:lnTo>
                    <a:pt x="433" y="673"/>
                  </a:lnTo>
                  <a:lnTo>
                    <a:pt x="529" y="721"/>
                  </a:lnTo>
                  <a:lnTo>
                    <a:pt x="625" y="721"/>
                  </a:lnTo>
                  <a:lnTo>
                    <a:pt x="913" y="337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17" y="145"/>
                  </a:lnTo>
                  <a:lnTo>
                    <a:pt x="769" y="193"/>
                  </a:lnTo>
                  <a:lnTo>
                    <a:pt x="561" y="470"/>
                  </a:lnTo>
                  <a:lnTo>
                    <a:pt x="481" y="337"/>
                  </a:lnTo>
                  <a:lnTo>
                    <a:pt x="385" y="193"/>
                  </a:lnTo>
                  <a:lnTo>
                    <a:pt x="337" y="97"/>
                  </a:lnTo>
                  <a:lnTo>
                    <a:pt x="289" y="49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2" name="Google Shape;5382;p76"/>
            <p:cNvSpPr/>
            <p:nvPr/>
          </p:nvSpPr>
          <p:spPr>
            <a:xfrm>
              <a:off x="6436975" y="4286225"/>
              <a:ext cx="379425" cy="230550"/>
            </a:xfrm>
            <a:custGeom>
              <a:avLst/>
              <a:gdLst/>
              <a:ahLst/>
              <a:cxnLst/>
              <a:rect l="l" t="t" r="r" b="b"/>
              <a:pathLst>
                <a:path w="15177" h="9222" extrusionOk="0">
                  <a:moveTo>
                    <a:pt x="9989" y="0"/>
                  </a:moveTo>
                  <a:lnTo>
                    <a:pt x="8885" y="673"/>
                  </a:lnTo>
                  <a:lnTo>
                    <a:pt x="7684" y="1441"/>
                  </a:lnTo>
                  <a:lnTo>
                    <a:pt x="6291" y="2402"/>
                  </a:lnTo>
                  <a:lnTo>
                    <a:pt x="4803" y="3506"/>
                  </a:lnTo>
                  <a:lnTo>
                    <a:pt x="3314" y="4659"/>
                  </a:lnTo>
                  <a:lnTo>
                    <a:pt x="2690" y="5235"/>
                  </a:lnTo>
                  <a:lnTo>
                    <a:pt x="2065" y="5812"/>
                  </a:lnTo>
                  <a:lnTo>
                    <a:pt x="1537" y="6340"/>
                  </a:lnTo>
                  <a:lnTo>
                    <a:pt x="1105" y="6868"/>
                  </a:lnTo>
                  <a:lnTo>
                    <a:pt x="0" y="5043"/>
                  </a:lnTo>
                  <a:lnTo>
                    <a:pt x="961" y="9221"/>
                  </a:lnTo>
                  <a:lnTo>
                    <a:pt x="15176" y="961"/>
                  </a:lnTo>
                  <a:lnTo>
                    <a:pt x="998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3" name="Google Shape;5383;p76"/>
            <p:cNvSpPr/>
            <p:nvPr/>
          </p:nvSpPr>
          <p:spPr>
            <a:xfrm>
              <a:off x="6436975" y="4286225"/>
              <a:ext cx="379425" cy="230550"/>
            </a:xfrm>
            <a:custGeom>
              <a:avLst/>
              <a:gdLst/>
              <a:ahLst/>
              <a:cxnLst/>
              <a:rect l="l" t="t" r="r" b="b"/>
              <a:pathLst>
                <a:path w="15177" h="9222" fill="none" extrusionOk="0">
                  <a:moveTo>
                    <a:pt x="9989" y="0"/>
                  </a:moveTo>
                  <a:lnTo>
                    <a:pt x="9989" y="0"/>
                  </a:lnTo>
                  <a:lnTo>
                    <a:pt x="8885" y="673"/>
                  </a:lnTo>
                  <a:lnTo>
                    <a:pt x="7684" y="1441"/>
                  </a:lnTo>
                  <a:lnTo>
                    <a:pt x="6291" y="2402"/>
                  </a:lnTo>
                  <a:lnTo>
                    <a:pt x="4803" y="3506"/>
                  </a:lnTo>
                  <a:lnTo>
                    <a:pt x="3314" y="4659"/>
                  </a:lnTo>
                  <a:lnTo>
                    <a:pt x="2690" y="5235"/>
                  </a:lnTo>
                  <a:lnTo>
                    <a:pt x="2065" y="5812"/>
                  </a:lnTo>
                  <a:lnTo>
                    <a:pt x="1537" y="6340"/>
                  </a:lnTo>
                  <a:lnTo>
                    <a:pt x="1105" y="6868"/>
                  </a:lnTo>
                  <a:lnTo>
                    <a:pt x="0" y="5043"/>
                  </a:lnTo>
                  <a:lnTo>
                    <a:pt x="961" y="9221"/>
                  </a:lnTo>
                  <a:lnTo>
                    <a:pt x="15176" y="961"/>
                  </a:lnTo>
                  <a:lnTo>
                    <a:pt x="99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4" name="Google Shape;5384;p76"/>
            <p:cNvSpPr/>
            <p:nvPr/>
          </p:nvSpPr>
          <p:spPr>
            <a:xfrm>
              <a:off x="6479000" y="4426700"/>
              <a:ext cx="40825" cy="67250"/>
            </a:xfrm>
            <a:custGeom>
              <a:avLst/>
              <a:gdLst/>
              <a:ahLst/>
              <a:cxnLst/>
              <a:rect l="l" t="t" r="r" b="b"/>
              <a:pathLst>
                <a:path w="1633" h="2690" extrusionOk="0">
                  <a:moveTo>
                    <a:pt x="576" y="0"/>
                  </a:moveTo>
                  <a:lnTo>
                    <a:pt x="0" y="625"/>
                  </a:lnTo>
                  <a:lnTo>
                    <a:pt x="96" y="721"/>
                  </a:lnTo>
                  <a:lnTo>
                    <a:pt x="192" y="913"/>
                  </a:lnTo>
                  <a:lnTo>
                    <a:pt x="240" y="1057"/>
                  </a:lnTo>
                  <a:lnTo>
                    <a:pt x="192" y="1201"/>
                  </a:lnTo>
                  <a:lnTo>
                    <a:pt x="768" y="2690"/>
                  </a:lnTo>
                  <a:lnTo>
                    <a:pt x="1633" y="2210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5" name="Google Shape;5385;p76"/>
            <p:cNvSpPr/>
            <p:nvPr/>
          </p:nvSpPr>
          <p:spPr>
            <a:xfrm>
              <a:off x="6479000" y="4426700"/>
              <a:ext cx="40825" cy="67250"/>
            </a:xfrm>
            <a:custGeom>
              <a:avLst/>
              <a:gdLst/>
              <a:ahLst/>
              <a:cxnLst/>
              <a:rect l="l" t="t" r="r" b="b"/>
              <a:pathLst>
                <a:path w="1633" h="2690" fill="none" extrusionOk="0">
                  <a:moveTo>
                    <a:pt x="576" y="0"/>
                  </a:moveTo>
                  <a:lnTo>
                    <a:pt x="576" y="0"/>
                  </a:lnTo>
                  <a:lnTo>
                    <a:pt x="0" y="625"/>
                  </a:lnTo>
                  <a:lnTo>
                    <a:pt x="0" y="625"/>
                  </a:lnTo>
                  <a:lnTo>
                    <a:pt x="96" y="721"/>
                  </a:lnTo>
                  <a:lnTo>
                    <a:pt x="192" y="913"/>
                  </a:lnTo>
                  <a:lnTo>
                    <a:pt x="240" y="1057"/>
                  </a:lnTo>
                  <a:lnTo>
                    <a:pt x="192" y="1201"/>
                  </a:lnTo>
                  <a:lnTo>
                    <a:pt x="768" y="2690"/>
                  </a:lnTo>
                  <a:lnTo>
                    <a:pt x="1633" y="2210"/>
                  </a:lnTo>
                  <a:lnTo>
                    <a:pt x="5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6" name="Google Shape;5386;p76"/>
            <p:cNvSpPr/>
            <p:nvPr/>
          </p:nvSpPr>
          <p:spPr>
            <a:xfrm>
              <a:off x="6432175" y="4407500"/>
              <a:ext cx="52850" cy="110475"/>
            </a:xfrm>
            <a:custGeom>
              <a:avLst/>
              <a:gdLst/>
              <a:ahLst/>
              <a:cxnLst/>
              <a:rect l="l" t="t" r="r" b="b"/>
              <a:pathLst>
                <a:path w="2114" h="4419" extrusionOk="0">
                  <a:moveTo>
                    <a:pt x="0" y="0"/>
                  </a:moveTo>
                  <a:lnTo>
                    <a:pt x="0" y="192"/>
                  </a:lnTo>
                  <a:lnTo>
                    <a:pt x="96" y="672"/>
                  </a:lnTo>
                  <a:lnTo>
                    <a:pt x="432" y="2209"/>
                  </a:lnTo>
                  <a:lnTo>
                    <a:pt x="961" y="4418"/>
                  </a:lnTo>
                  <a:lnTo>
                    <a:pt x="1105" y="4370"/>
                  </a:lnTo>
                  <a:lnTo>
                    <a:pt x="1393" y="4274"/>
                  </a:lnTo>
                  <a:lnTo>
                    <a:pt x="1729" y="4130"/>
                  </a:lnTo>
                  <a:lnTo>
                    <a:pt x="1921" y="4034"/>
                  </a:lnTo>
                  <a:lnTo>
                    <a:pt x="1873" y="3746"/>
                  </a:lnTo>
                  <a:lnTo>
                    <a:pt x="1681" y="3170"/>
                  </a:lnTo>
                  <a:lnTo>
                    <a:pt x="1441" y="2401"/>
                  </a:lnTo>
                  <a:lnTo>
                    <a:pt x="1681" y="2353"/>
                  </a:lnTo>
                  <a:lnTo>
                    <a:pt x="1873" y="2209"/>
                  </a:lnTo>
                  <a:lnTo>
                    <a:pt x="1969" y="2113"/>
                  </a:lnTo>
                  <a:lnTo>
                    <a:pt x="2065" y="2017"/>
                  </a:lnTo>
                  <a:lnTo>
                    <a:pt x="2113" y="1873"/>
                  </a:lnTo>
                  <a:lnTo>
                    <a:pt x="2065" y="1729"/>
                  </a:lnTo>
                  <a:lnTo>
                    <a:pt x="2017" y="1633"/>
                  </a:lnTo>
                  <a:lnTo>
                    <a:pt x="1921" y="1489"/>
                  </a:lnTo>
                  <a:lnTo>
                    <a:pt x="1729" y="1249"/>
                  </a:lnTo>
                  <a:lnTo>
                    <a:pt x="1537" y="1153"/>
                  </a:lnTo>
                  <a:lnTo>
                    <a:pt x="1489" y="1153"/>
                  </a:lnTo>
                  <a:lnTo>
                    <a:pt x="1393" y="1201"/>
                  </a:lnTo>
                  <a:lnTo>
                    <a:pt x="1297" y="1345"/>
                  </a:lnTo>
                  <a:lnTo>
                    <a:pt x="1201" y="1633"/>
                  </a:lnTo>
                  <a:lnTo>
                    <a:pt x="1153" y="1441"/>
                  </a:lnTo>
                  <a:lnTo>
                    <a:pt x="1009" y="1201"/>
                  </a:lnTo>
                  <a:lnTo>
                    <a:pt x="624" y="672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7" name="Google Shape;5387;p76"/>
            <p:cNvSpPr/>
            <p:nvPr/>
          </p:nvSpPr>
          <p:spPr>
            <a:xfrm>
              <a:off x="6432175" y="4407500"/>
              <a:ext cx="52850" cy="110475"/>
            </a:xfrm>
            <a:custGeom>
              <a:avLst/>
              <a:gdLst/>
              <a:ahLst/>
              <a:cxnLst/>
              <a:rect l="l" t="t" r="r" b="b"/>
              <a:pathLst>
                <a:path w="2114" h="4419" fill="none" extrusionOk="0">
                  <a:moveTo>
                    <a:pt x="961" y="4418"/>
                  </a:moveTo>
                  <a:lnTo>
                    <a:pt x="961" y="4418"/>
                  </a:lnTo>
                  <a:lnTo>
                    <a:pt x="432" y="2209"/>
                  </a:lnTo>
                  <a:lnTo>
                    <a:pt x="96" y="672"/>
                  </a:lnTo>
                  <a:lnTo>
                    <a:pt x="0" y="19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192"/>
                  </a:lnTo>
                  <a:lnTo>
                    <a:pt x="624" y="672"/>
                  </a:lnTo>
                  <a:lnTo>
                    <a:pt x="1009" y="1201"/>
                  </a:lnTo>
                  <a:lnTo>
                    <a:pt x="1153" y="1441"/>
                  </a:lnTo>
                  <a:lnTo>
                    <a:pt x="1201" y="1633"/>
                  </a:lnTo>
                  <a:lnTo>
                    <a:pt x="1201" y="1633"/>
                  </a:lnTo>
                  <a:lnTo>
                    <a:pt x="1297" y="1345"/>
                  </a:lnTo>
                  <a:lnTo>
                    <a:pt x="1393" y="1201"/>
                  </a:lnTo>
                  <a:lnTo>
                    <a:pt x="1489" y="1153"/>
                  </a:lnTo>
                  <a:lnTo>
                    <a:pt x="1537" y="1153"/>
                  </a:lnTo>
                  <a:lnTo>
                    <a:pt x="1537" y="1153"/>
                  </a:lnTo>
                  <a:lnTo>
                    <a:pt x="1729" y="1249"/>
                  </a:lnTo>
                  <a:lnTo>
                    <a:pt x="1921" y="1489"/>
                  </a:lnTo>
                  <a:lnTo>
                    <a:pt x="2017" y="1633"/>
                  </a:lnTo>
                  <a:lnTo>
                    <a:pt x="2065" y="1729"/>
                  </a:lnTo>
                  <a:lnTo>
                    <a:pt x="2113" y="1873"/>
                  </a:lnTo>
                  <a:lnTo>
                    <a:pt x="2065" y="2017"/>
                  </a:lnTo>
                  <a:lnTo>
                    <a:pt x="2065" y="2017"/>
                  </a:lnTo>
                  <a:lnTo>
                    <a:pt x="1969" y="2113"/>
                  </a:lnTo>
                  <a:lnTo>
                    <a:pt x="1873" y="2209"/>
                  </a:lnTo>
                  <a:lnTo>
                    <a:pt x="1681" y="2353"/>
                  </a:lnTo>
                  <a:lnTo>
                    <a:pt x="1441" y="2401"/>
                  </a:lnTo>
                  <a:lnTo>
                    <a:pt x="1441" y="2401"/>
                  </a:lnTo>
                  <a:lnTo>
                    <a:pt x="1681" y="3170"/>
                  </a:lnTo>
                  <a:lnTo>
                    <a:pt x="1873" y="3746"/>
                  </a:lnTo>
                  <a:lnTo>
                    <a:pt x="1921" y="4034"/>
                  </a:lnTo>
                  <a:lnTo>
                    <a:pt x="1921" y="4034"/>
                  </a:lnTo>
                  <a:lnTo>
                    <a:pt x="1729" y="4130"/>
                  </a:lnTo>
                  <a:lnTo>
                    <a:pt x="1393" y="4274"/>
                  </a:lnTo>
                  <a:lnTo>
                    <a:pt x="1105" y="4370"/>
                  </a:lnTo>
                  <a:lnTo>
                    <a:pt x="961" y="44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8" name="Google Shape;5388;p76"/>
            <p:cNvSpPr/>
            <p:nvPr/>
          </p:nvSpPr>
          <p:spPr>
            <a:xfrm>
              <a:off x="6432175" y="4407500"/>
              <a:ext cx="20425" cy="36025"/>
            </a:xfrm>
            <a:custGeom>
              <a:avLst/>
              <a:gdLst/>
              <a:ahLst/>
              <a:cxnLst/>
              <a:rect l="l" t="t" r="r" b="b"/>
              <a:pathLst>
                <a:path w="817" h="1441" extrusionOk="0">
                  <a:moveTo>
                    <a:pt x="0" y="0"/>
                  </a:moveTo>
                  <a:lnTo>
                    <a:pt x="0" y="96"/>
                  </a:lnTo>
                  <a:lnTo>
                    <a:pt x="48" y="432"/>
                  </a:lnTo>
                  <a:lnTo>
                    <a:pt x="240" y="1441"/>
                  </a:lnTo>
                  <a:lnTo>
                    <a:pt x="576" y="1201"/>
                  </a:lnTo>
                  <a:lnTo>
                    <a:pt x="816" y="961"/>
                  </a:lnTo>
                  <a:lnTo>
                    <a:pt x="336" y="288"/>
                  </a:lnTo>
                  <a:lnTo>
                    <a:pt x="96" y="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9" name="Google Shape;5389;p76"/>
            <p:cNvSpPr/>
            <p:nvPr/>
          </p:nvSpPr>
          <p:spPr>
            <a:xfrm>
              <a:off x="6432175" y="4407500"/>
              <a:ext cx="20425" cy="36025"/>
            </a:xfrm>
            <a:custGeom>
              <a:avLst/>
              <a:gdLst/>
              <a:ahLst/>
              <a:cxnLst/>
              <a:rect l="l" t="t" r="r" b="b"/>
              <a:pathLst>
                <a:path w="817" h="1441" fill="none" extrusionOk="0">
                  <a:moveTo>
                    <a:pt x="816" y="961"/>
                  </a:moveTo>
                  <a:lnTo>
                    <a:pt x="816" y="961"/>
                  </a:lnTo>
                  <a:lnTo>
                    <a:pt x="336" y="288"/>
                  </a:lnTo>
                  <a:lnTo>
                    <a:pt x="96" y="9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48" y="432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576" y="1201"/>
                  </a:lnTo>
                  <a:lnTo>
                    <a:pt x="816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0" name="Google Shape;5390;p76"/>
            <p:cNvSpPr/>
            <p:nvPr/>
          </p:nvSpPr>
          <p:spPr>
            <a:xfrm>
              <a:off x="6432175" y="4407500"/>
              <a:ext cx="20425" cy="36025"/>
            </a:xfrm>
            <a:custGeom>
              <a:avLst/>
              <a:gdLst/>
              <a:ahLst/>
              <a:cxnLst/>
              <a:rect l="l" t="t" r="r" b="b"/>
              <a:pathLst>
                <a:path w="817" h="1441" extrusionOk="0">
                  <a:moveTo>
                    <a:pt x="0" y="0"/>
                  </a:moveTo>
                  <a:lnTo>
                    <a:pt x="0" y="48"/>
                  </a:lnTo>
                  <a:lnTo>
                    <a:pt x="48" y="528"/>
                  </a:lnTo>
                  <a:lnTo>
                    <a:pt x="240" y="1441"/>
                  </a:lnTo>
                  <a:lnTo>
                    <a:pt x="576" y="1201"/>
                  </a:lnTo>
                  <a:lnTo>
                    <a:pt x="816" y="961"/>
                  </a:lnTo>
                  <a:lnTo>
                    <a:pt x="336" y="288"/>
                  </a:lnTo>
                  <a:lnTo>
                    <a:pt x="96" y="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FA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1" name="Google Shape;5391;p76"/>
            <p:cNvSpPr/>
            <p:nvPr/>
          </p:nvSpPr>
          <p:spPr>
            <a:xfrm>
              <a:off x="6432175" y="4407500"/>
              <a:ext cx="20425" cy="36025"/>
            </a:xfrm>
            <a:custGeom>
              <a:avLst/>
              <a:gdLst/>
              <a:ahLst/>
              <a:cxnLst/>
              <a:rect l="l" t="t" r="r" b="b"/>
              <a:pathLst>
                <a:path w="817" h="144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8" y="528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576" y="1201"/>
                  </a:lnTo>
                  <a:lnTo>
                    <a:pt x="816" y="961"/>
                  </a:lnTo>
                  <a:lnTo>
                    <a:pt x="816" y="961"/>
                  </a:lnTo>
                  <a:lnTo>
                    <a:pt x="336" y="288"/>
                  </a:lnTo>
                  <a:lnTo>
                    <a:pt x="96" y="9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2" name="Google Shape;5392;p76"/>
            <p:cNvSpPr/>
            <p:nvPr/>
          </p:nvSpPr>
          <p:spPr>
            <a:xfrm>
              <a:off x="6617050" y="4310225"/>
              <a:ext cx="295400" cy="342225"/>
            </a:xfrm>
            <a:custGeom>
              <a:avLst/>
              <a:gdLst/>
              <a:ahLst/>
              <a:cxnLst/>
              <a:rect l="l" t="t" r="r" b="b"/>
              <a:pathLst>
                <a:path w="11816" h="13689" extrusionOk="0">
                  <a:moveTo>
                    <a:pt x="11815" y="1"/>
                  </a:moveTo>
                  <a:lnTo>
                    <a:pt x="6676" y="1442"/>
                  </a:lnTo>
                  <a:lnTo>
                    <a:pt x="6436" y="1682"/>
                  </a:lnTo>
                  <a:lnTo>
                    <a:pt x="5812" y="2402"/>
                  </a:lnTo>
                  <a:lnTo>
                    <a:pt x="4900" y="3507"/>
                  </a:lnTo>
                  <a:lnTo>
                    <a:pt x="4419" y="4179"/>
                  </a:lnTo>
                  <a:lnTo>
                    <a:pt x="3891" y="4900"/>
                  </a:lnTo>
                  <a:lnTo>
                    <a:pt x="3411" y="5668"/>
                  </a:lnTo>
                  <a:lnTo>
                    <a:pt x="2930" y="6484"/>
                  </a:lnTo>
                  <a:lnTo>
                    <a:pt x="2498" y="7301"/>
                  </a:lnTo>
                  <a:lnTo>
                    <a:pt x="2162" y="8165"/>
                  </a:lnTo>
                  <a:lnTo>
                    <a:pt x="1922" y="9030"/>
                  </a:lnTo>
                  <a:lnTo>
                    <a:pt x="1730" y="9894"/>
                  </a:lnTo>
                  <a:lnTo>
                    <a:pt x="1682" y="10326"/>
                  </a:lnTo>
                  <a:lnTo>
                    <a:pt x="1682" y="10711"/>
                  </a:lnTo>
                  <a:lnTo>
                    <a:pt x="1730" y="11143"/>
                  </a:lnTo>
                  <a:lnTo>
                    <a:pt x="1778" y="11527"/>
                  </a:lnTo>
                  <a:lnTo>
                    <a:pt x="1" y="10374"/>
                  </a:lnTo>
                  <a:lnTo>
                    <a:pt x="2690" y="13688"/>
                  </a:lnTo>
                  <a:lnTo>
                    <a:pt x="11815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3" name="Google Shape;5393;p76"/>
            <p:cNvSpPr/>
            <p:nvPr/>
          </p:nvSpPr>
          <p:spPr>
            <a:xfrm>
              <a:off x="6617050" y="4310225"/>
              <a:ext cx="295400" cy="342225"/>
            </a:xfrm>
            <a:custGeom>
              <a:avLst/>
              <a:gdLst/>
              <a:ahLst/>
              <a:cxnLst/>
              <a:rect l="l" t="t" r="r" b="b"/>
              <a:pathLst>
                <a:path w="11816" h="13689" fill="none" extrusionOk="0">
                  <a:moveTo>
                    <a:pt x="6676" y="1442"/>
                  </a:moveTo>
                  <a:lnTo>
                    <a:pt x="6676" y="1442"/>
                  </a:lnTo>
                  <a:lnTo>
                    <a:pt x="6436" y="1682"/>
                  </a:lnTo>
                  <a:lnTo>
                    <a:pt x="5812" y="2402"/>
                  </a:lnTo>
                  <a:lnTo>
                    <a:pt x="4900" y="3507"/>
                  </a:lnTo>
                  <a:lnTo>
                    <a:pt x="4419" y="4179"/>
                  </a:lnTo>
                  <a:lnTo>
                    <a:pt x="3891" y="4900"/>
                  </a:lnTo>
                  <a:lnTo>
                    <a:pt x="3411" y="5668"/>
                  </a:lnTo>
                  <a:lnTo>
                    <a:pt x="2930" y="6484"/>
                  </a:lnTo>
                  <a:lnTo>
                    <a:pt x="2498" y="7301"/>
                  </a:lnTo>
                  <a:lnTo>
                    <a:pt x="2162" y="8165"/>
                  </a:lnTo>
                  <a:lnTo>
                    <a:pt x="1922" y="9030"/>
                  </a:lnTo>
                  <a:lnTo>
                    <a:pt x="1730" y="9894"/>
                  </a:lnTo>
                  <a:lnTo>
                    <a:pt x="1682" y="10326"/>
                  </a:lnTo>
                  <a:lnTo>
                    <a:pt x="1682" y="10711"/>
                  </a:lnTo>
                  <a:lnTo>
                    <a:pt x="1730" y="11143"/>
                  </a:lnTo>
                  <a:lnTo>
                    <a:pt x="1778" y="11527"/>
                  </a:lnTo>
                  <a:lnTo>
                    <a:pt x="1" y="10374"/>
                  </a:lnTo>
                  <a:lnTo>
                    <a:pt x="2690" y="13688"/>
                  </a:lnTo>
                  <a:lnTo>
                    <a:pt x="11815" y="1"/>
                  </a:lnTo>
                  <a:lnTo>
                    <a:pt x="6676" y="14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4" name="Google Shape;5394;p76"/>
            <p:cNvSpPr/>
            <p:nvPr/>
          </p:nvSpPr>
          <p:spPr>
            <a:xfrm>
              <a:off x="6711900" y="4592375"/>
              <a:ext cx="12050" cy="19250"/>
            </a:xfrm>
            <a:custGeom>
              <a:avLst/>
              <a:gdLst/>
              <a:ahLst/>
              <a:cxnLst/>
              <a:rect l="l" t="t" r="r" b="b"/>
              <a:pathLst>
                <a:path w="482" h="770" extrusionOk="0">
                  <a:moveTo>
                    <a:pt x="481" y="1"/>
                  </a:moveTo>
                  <a:lnTo>
                    <a:pt x="1" y="769"/>
                  </a:lnTo>
                  <a:lnTo>
                    <a:pt x="1" y="769"/>
                  </a:lnTo>
                  <a:lnTo>
                    <a:pt x="481" y="1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5" name="Google Shape;5395;p76"/>
            <p:cNvSpPr/>
            <p:nvPr/>
          </p:nvSpPr>
          <p:spPr>
            <a:xfrm>
              <a:off x="6711900" y="4592375"/>
              <a:ext cx="12050" cy="19250"/>
            </a:xfrm>
            <a:custGeom>
              <a:avLst/>
              <a:gdLst/>
              <a:ahLst/>
              <a:cxnLst/>
              <a:rect l="l" t="t" r="r" b="b"/>
              <a:pathLst>
                <a:path w="482" h="770" fill="none" extrusionOk="0">
                  <a:moveTo>
                    <a:pt x="481" y="1"/>
                  </a:moveTo>
                  <a:lnTo>
                    <a:pt x="1" y="769"/>
                  </a:lnTo>
                  <a:lnTo>
                    <a:pt x="1" y="769"/>
                  </a:lnTo>
                  <a:lnTo>
                    <a:pt x="481" y="1"/>
                  </a:lnTo>
                  <a:lnTo>
                    <a:pt x="4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6" name="Google Shape;5396;p76"/>
            <p:cNvSpPr/>
            <p:nvPr/>
          </p:nvSpPr>
          <p:spPr>
            <a:xfrm>
              <a:off x="6659075" y="4558775"/>
              <a:ext cx="64875" cy="52850"/>
            </a:xfrm>
            <a:custGeom>
              <a:avLst/>
              <a:gdLst/>
              <a:ahLst/>
              <a:cxnLst/>
              <a:rect l="l" t="t" r="r" b="b"/>
              <a:pathLst>
                <a:path w="2595" h="2114" extrusionOk="0">
                  <a:moveTo>
                    <a:pt x="49" y="0"/>
                  </a:moveTo>
                  <a:lnTo>
                    <a:pt x="1" y="673"/>
                  </a:lnTo>
                  <a:lnTo>
                    <a:pt x="241" y="721"/>
                  </a:lnTo>
                  <a:lnTo>
                    <a:pt x="481" y="865"/>
                  </a:lnTo>
                  <a:lnTo>
                    <a:pt x="721" y="1009"/>
                  </a:lnTo>
                  <a:lnTo>
                    <a:pt x="769" y="1105"/>
                  </a:lnTo>
                  <a:lnTo>
                    <a:pt x="769" y="1249"/>
                  </a:lnTo>
                  <a:lnTo>
                    <a:pt x="769" y="1297"/>
                  </a:lnTo>
                  <a:lnTo>
                    <a:pt x="2114" y="2113"/>
                  </a:lnTo>
                  <a:lnTo>
                    <a:pt x="2594" y="1345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7" name="Google Shape;5397;p76"/>
            <p:cNvSpPr/>
            <p:nvPr/>
          </p:nvSpPr>
          <p:spPr>
            <a:xfrm>
              <a:off x="6659075" y="4558775"/>
              <a:ext cx="64875" cy="52850"/>
            </a:xfrm>
            <a:custGeom>
              <a:avLst/>
              <a:gdLst/>
              <a:ahLst/>
              <a:cxnLst/>
              <a:rect l="l" t="t" r="r" b="b"/>
              <a:pathLst>
                <a:path w="2595" h="2114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673"/>
                  </a:lnTo>
                  <a:lnTo>
                    <a:pt x="1" y="673"/>
                  </a:lnTo>
                  <a:lnTo>
                    <a:pt x="241" y="721"/>
                  </a:lnTo>
                  <a:lnTo>
                    <a:pt x="481" y="865"/>
                  </a:lnTo>
                  <a:lnTo>
                    <a:pt x="721" y="1009"/>
                  </a:lnTo>
                  <a:lnTo>
                    <a:pt x="769" y="1105"/>
                  </a:lnTo>
                  <a:lnTo>
                    <a:pt x="769" y="1249"/>
                  </a:lnTo>
                  <a:lnTo>
                    <a:pt x="769" y="1249"/>
                  </a:lnTo>
                  <a:lnTo>
                    <a:pt x="769" y="1297"/>
                  </a:lnTo>
                  <a:lnTo>
                    <a:pt x="2114" y="2113"/>
                  </a:lnTo>
                  <a:lnTo>
                    <a:pt x="2594" y="1345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8" name="Google Shape;5398;p76"/>
            <p:cNvSpPr/>
            <p:nvPr/>
          </p:nvSpPr>
          <p:spPr>
            <a:xfrm>
              <a:off x="6609850" y="4567175"/>
              <a:ext cx="87675" cy="88875"/>
            </a:xfrm>
            <a:custGeom>
              <a:avLst/>
              <a:gdLst/>
              <a:ahLst/>
              <a:cxnLst/>
              <a:rect l="l" t="t" r="r" b="b"/>
              <a:pathLst>
                <a:path w="3507" h="3555" extrusionOk="0">
                  <a:moveTo>
                    <a:pt x="1" y="0"/>
                  </a:moveTo>
                  <a:lnTo>
                    <a:pt x="97" y="192"/>
                  </a:lnTo>
                  <a:lnTo>
                    <a:pt x="433" y="577"/>
                  </a:lnTo>
                  <a:lnTo>
                    <a:pt x="1394" y="1777"/>
                  </a:lnTo>
                  <a:lnTo>
                    <a:pt x="2834" y="3554"/>
                  </a:lnTo>
                  <a:lnTo>
                    <a:pt x="2930" y="3458"/>
                  </a:lnTo>
                  <a:lnTo>
                    <a:pt x="3170" y="3218"/>
                  </a:lnTo>
                  <a:lnTo>
                    <a:pt x="3411" y="2978"/>
                  </a:lnTo>
                  <a:lnTo>
                    <a:pt x="3507" y="2786"/>
                  </a:lnTo>
                  <a:lnTo>
                    <a:pt x="3363" y="2546"/>
                  </a:lnTo>
                  <a:lnTo>
                    <a:pt x="2930" y="2113"/>
                  </a:lnTo>
                  <a:lnTo>
                    <a:pt x="2354" y="1537"/>
                  </a:lnTo>
                  <a:lnTo>
                    <a:pt x="2546" y="1345"/>
                  </a:lnTo>
                  <a:lnTo>
                    <a:pt x="2690" y="1153"/>
                  </a:lnTo>
                  <a:lnTo>
                    <a:pt x="2738" y="1057"/>
                  </a:lnTo>
                  <a:lnTo>
                    <a:pt x="2738" y="913"/>
                  </a:lnTo>
                  <a:lnTo>
                    <a:pt x="2738" y="769"/>
                  </a:lnTo>
                  <a:lnTo>
                    <a:pt x="2642" y="673"/>
                  </a:lnTo>
                  <a:lnTo>
                    <a:pt x="2546" y="577"/>
                  </a:lnTo>
                  <a:lnTo>
                    <a:pt x="2402" y="481"/>
                  </a:lnTo>
                  <a:lnTo>
                    <a:pt x="2162" y="385"/>
                  </a:lnTo>
                  <a:lnTo>
                    <a:pt x="1922" y="337"/>
                  </a:lnTo>
                  <a:lnTo>
                    <a:pt x="1874" y="385"/>
                  </a:lnTo>
                  <a:lnTo>
                    <a:pt x="1826" y="433"/>
                  </a:lnTo>
                  <a:lnTo>
                    <a:pt x="1778" y="673"/>
                  </a:lnTo>
                  <a:lnTo>
                    <a:pt x="1826" y="961"/>
                  </a:lnTo>
                  <a:lnTo>
                    <a:pt x="1682" y="817"/>
                  </a:lnTo>
                  <a:lnTo>
                    <a:pt x="1442" y="673"/>
                  </a:lnTo>
                  <a:lnTo>
                    <a:pt x="865" y="337"/>
                  </a:lnTo>
                  <a:lnTo>
                    <a:pt x="337" y="9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9" name="Google Shape;5399;p76"/>
            <p:cNvSpPr/>
            <p:nvPr/>
          </p:nvSpPr>
          <p:spPr>
            <a:xfrm>
              <a:off x="6609850" y="4567175"/>
              <a:ext cx="87675" cy="88875"/>
            </a:xfrm>
            <a:custGeom>
              <a:avLst/>
              <a:gdLst/>
              <a:ahLst/>
              <a:cxnLst/>
              <a:rect l="l" t="t" r="r" b="b"/>
              <a:pathLst>
                <a:path w="3507" h="3555" fill="none" extrusionOk="0">
                  <a:moveTo>
                    <a:pt x="2834" y="3554"/>
                  </a:moveTo>
                  <a:lnTo>
                    <a:pt x="2834" y="3554"/>
                  </a:lnTo>
                  <a:lnTo>
                    <a:pt x="1394" y="1777"/>
                  </a:lnTo>
                  <a:lnTo>
                    <a:pt x="433" y="577"/>
                  </a:lnTo>
                  <a:lnTo>
                    <a:pt x="97" y="192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96"/>
                  </a:lnTo>
                  <a:lnTo>
                    <a:pt x="865" y="337"/>
                  </a:lnTo>
                  <a:lnTo>
                    <a:pt x="1442" y="673"/>
                  </a:lnTo>
                  <a:lnTo>
                    <a:pt x="1682" y="817"/>
                  </a:lnTo>
                  <a:lnTo>
                    <a:pt x="1826" y="961"/>
                  </a:lnTo>
                  <a:lnTo>
                    <a:pt x="1826" y="961"/>
                  </a:lnTo>
                  <a:lnTo>
                    <a:pt x="1778" y="673"/>
                  </a:lnTo>
                  <a:lnTo>
                    <a:pt x="1826" y="433"/>
                  </a:lnTo>
                  <a:lnTo>
                    <a:pt x="1874" y="385"/>
                  </a:lnTo>
                  <a:lnTo>
                    <a:pt x="1922" y="337"/>
                  </a:lnTo>
                  <a:lnTo>
                    <a:pt x="1922" y="337"/>
                  </a:lnTo>
                  <a:lnTo>
                    <a:pt x="2162" y="385"/>
                  </a:lnTo>
                  <a:lnTo>
                    <a:pt x="2402" y="481"/>
                  </a:lnTo>
                  <a:lnTo>
                    <a:pt x="2546" y="577"/>
                  </a:lnTo>
                  <a:lnTo>
                    <a:pt x="2642" y="673"/>
                  </a:lnTo>
                  <a:lnTo>
                    <a:pt x="2738" y="769"/>
                  </a:lnTo>
                  <a:lnTo>
                    <a:pt x="2738" y="913"/>
                  </a:lnTo>
                  <a:lnTo>
                    <a:pt x="2738" y="913"/>
                  </a:lnTo>
                  <a:lnTo>
                    <a:pt x="2738" y="1057"/>
                  </a:lnTo>
                  <a:lnTo>
                    <a:pt x="2690" y="1153"/>
                  </a:lnTo>
                  <a:lnTo>
                    <a:pt x="2546" y="1345"/>
                  </a:lnTo>
                  <a:lnTo>
                    <a:pt x="2354" y="1537"/>
                  </a:lnTo>
                  <a:lnTo>
                    <a:pt x="2354" y="1537"/>
                  </a:lnTo>
                  <a:lnTo>
                    <a:pt x="2930" y="2113"/>
                  </a:lnTo>
                  <a:lnTo>
                    <a:pt x="3363" y="2546"/>
                  </a:lnTo>
                  <a:lnTo>
                    <a:pt x="3507" y="2786"/>
                  </a:lnTo>
                  <a:lnTo>
                    <a:pt x="3507" y="2786"/>
                  </a:lnTo>
                  <a:lnTo>
                    <a:pt x="3411" y="2978"/>
                  </a:lnTo>
                  <a:lnTo>
                    <a:pt x="3170" y="3218"/>
                  </a:lnTo>
                  <a:lnTo>
                    <a:pt x="2930" y="3458"/>
                  </a:lnTo>
                  <a:lnTo>
                    <a:pt x="2834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0" name="Google Shape;5400;p76"/>
            <p:cNvSpPr/>
            <p:nvPr/>
          </p:nvSpPr>
          <p:spPr>
            <a:xfrm>
              <a:off x="6609850" y="4567175"/>
              <a:ext cx="30050" cy="30025"/>
            </a:xfrm>
            <a:custGeom>
              <a:avLst/>
              <a:gdLst/>
              <a:ahLst/>
              <a:cxnLst/>
              <a:rect l="l" t="t" r="r" b="b"/>
              <a:pathLst>
                <a:path w="1202" h="1201" extrusionOk="0">
                  <a:moveTo>
                    <a:pt x="1" y="0"/>
                  </a:moveTo>
                  <a:lnTo>
                    <a:pt x="49" y="144"/>
                  </a:lnTo>
                  <a:lnTo>
                    <a:pt x="241" y="385"/>
                  </a:lnTo>
                  <a:lnTo>
                    <a:pt x="913" y="1201"/>
                  </a:lnTo>
                  <a:lnTo>
                    <a:pt x="1057" y="865"/>
                  </a:lnTo>
                  <a:lnTo>
                    <a:pt x="1201" y="529"/>
                  </a:lnTo>
                  <a:lnTo>
                    <a:pt x="433" y="144"/>
                  </a:lnTo>
                  <a:lnTo>
                    <a:pt x="145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1" name="Google Shape;5401;p76"/>
            <p:cNvSpPr/>
            <p:nvPr/>
          </p:nvSpPr>
          <p:spPr>
            <a:xfrm>
              <a:off x="6609850" y="4567175"/>
              <a:ext cx="30050" cy="30025"/>
            </a:xfrm>
            <a:custGeom>
              <a:avLst/>
              <a:gdLst/>
              <a:ahLst/>
              <a:cxnLst/>
              <a:rect l="l" t="t" r="r" b="b"/>
              <a:pathLst>
                <a:path w="1202" h="1201" fill="none" extrusionOk="0">
                  <a:moveTo>
                    <a:pt x="1201" y="529"/>
                  </a:moveTo>
                  <a:lnTo>
                    <a:pt x="1201" y="529"/>
                  </a:lnTo>
                  <a:lnTo>
                    <a:pt x="433" y="144"/>
                  </a:lnTo>
                  <a:lnTo>
                    <a:pt x="145" y="48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144"/>
                  </a:lnTo>
                  <a:lnTo>
                    <a:pt x="241" y="385"/>
                  </a:lnTo>
                  <a:lnTo>
                    <a:pt x="913" y="1201"/>
                  </a:lnTo>
                  <a:lnTo>
                    <a:pt x="913" y="1201"/>
                  </a:lnTo>
                  <a:lnTo>
                    <a:pt x="1057" y="865"/>
                  </a:lnTo>
                  <a:lnTo>
                    <a:pt x="1201" y="5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2" name="Google Shape;5402;p76"/>
            <p:cNvSpPr/>
            <p:nvPr/>
          </p:nvSpPr>
          <p:spPr>
            <a:xfrm>
              <a:off x="6609850" y="4567175"/>
              <a:ext cx="30050" cy="30025"/>
            </a:xfrm>
            <a:custGeom>
              <a:avLst/>
              <a:gdLst/>
              <a:ahLst/>
              <a:cxnLst/>
              <a:rect l="l" t="t" r="r" b="b"/>
              <a:pathLst>
                <a:path w="1202" h="1201" extrusionOk="0">
                  <a:moveTo>
                    <a:pt x="1" y="0"/>
                  </a:moveTo>
                  <a:lnTo>
                    <a:pt x="1" y="48"/>
                  </a:lnTo>
                  <a:lnTo>
                    <a:pt x="289" y="433"/>
                  </a:lnTo>
                  <a:lnTo>
                    <a:pt x="913" y="1201"/>
                  </a:lnTo>
                  <a:lnTo>
                    <a:pt x="1057" y="865"/>
                  </a:lnTo>
                  <a:lnTo>
                    <a:pt x="1201" y="529"/>
                  </a:lnTo>
                  <a:lnTo>
                    <a:pt x="481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CFA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3" name="Google Shape;5403;p76"/>
            <p:cNvSpPr/>
            <p:nvPr/>
          </p:nvSpPr>
          <p:spPr>
            <a:xfrm>
              <a:off x="6609850" y="4567175"/>
              <a:ext cx="30050" cy="30025"/>
            </a:xfrm>
            <a:custGeom>
              <a:avLst/>
              <a:gdLst/>
              <a:ahLst/>
              <a:cxnLst/>
              <a:rect l="l" t="t" r="r" b="b"/>
              <a:pathLst>
                <a:path w="1202" h="120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289" y="433"/>
                  </a:lnTo>
                  <a:lnTo>
                    <a:pt x="913" y="1201"/>
                  </a:lnTo>
                  <a:lnTo>
                    <a:pt x="913" y="1201"/>
                  </a:lnTo>
                  <a:lnTo>
                    <a:pt x="1057" y="865"/>
                  </a:lnTo>
                  <a:lnTo>
                    <a:pt x="1201" y="529"/>
                  </a:lnTo>
                  <a:lnTo>
                    <a:pt x="1201" y="529"/>
                  </a:lnTo>
                  <a:lnTo>
                    <a:pt x="481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4" name="Google Shape;5404;p76"/>
            <p:cNvSpPr/>
            <p:nvPr/>
          </p:nvSpPr>
          <p:spPr>
            <a:xfrm>
              <a:off x="6479000" y="4152950"/>
              <a:ext cx="463450" cy="449075"/>
            </a:xfrm>
            <a:custGeom>
              <a:avLst/>
              <a:gdLst/>
              <a:ahLst/>
              <a:cxnLst/>
              <a:rect l="l" t="t" r="r" b="b"/>
              <a:pathLst>
                <a:path w="18538" h="17963" extrusionOk="0">
                  <a:moveTo>
                    <a:pt x="9317" y="1"/>
                  </a:moveTo>
                  <a:lnTo>
                    <a:pt x="9173" y="433"/>
                  </a:lnTo>
                  <a:lnTo>
                    <a:pt x="8981" y="817"/>
                  </a:lnTo>
                  <a:lnTo>
                    <a:pt x="8837" y="1153"/>
                  </a:lnTo>
                  <a:lnTo>
                    <a:pt x="8645" y="1393"/>
                  </a:lnTo>
                  <a:lnTo>
                    <a:pt x="8452" y="1586"/>
                  </a:lnTo>
                  <a:lnTo>
                    <a:pt x="8260" y="1778"/>
                  </a:lnTo>
                  <a:lnTo>
                    <a:pt x="8068" y="1874"/>
                  </a:lnTo>
                  <a:lnTo>
                    <a:pt x="7876" y="1970"/>
                  </a:lnTo>
                  <a:lnTo>
                    <a:pt x="7540" y="2114"/>
                  </a:lnTo>
                  <a:lnTo>
                    <a:pt x="7252" y="2114"/>
                  </a:lnTo>
                  <a:lnTo>
                    <a:pt x="7012" y="2066"/>
                  </a:lnTo>
                  <a:lnTo>
                    <a:pt x="6051" y="5524"/>
                  </a:lnTo>
                  <a:lnTo>
                    <a:pt x="5331" y="5956"/>
                  </a:lnTo>
                  <a:lnTo>
                    <a:pt x="4418" y="6532"/>
                  </a:lnTo>
                  <a:lnTo>
                    <a:pt x="2401" y="7925"/>
                  </a:lnTo>
                  <a:lnTo>
                    <a:pt x="0" y="9702"/>
                  </a:lnTo>
                  <a:lnTo>
                    <a:pt x="1777" y="13448"/>
                  </a:lnTo>
                  <a:lnTo>
                    <a:pt x="2353" y="13064"/>
                  </a:lnTo>
                  <a:lnTo>
                    <a:pt x="3458" y="12439"/>
                  </a:lnTo>
                  <a:lnTo>
                    <a:pt x="6435" y="10806"/>
                  </a:lnTo>
                  <a:lnTo>
                    <a:pt x="10566" y="8597"/>
                  </a:lnTo>
                  <a:lnTo>
                    <a:pt x="10422" y="8789"/>
                  </a:lnTo>
                  <a:lnTo>
                    <a:pt x="10181" y="9077"/>
                  </a:lnTo>
                  <a:lnTo>
                    <a:pt x="9605" y="9990"/>
                  </a:lnTo>
                  <a:lnTo>
                    <a:pt x="8212" y="12439"/>
                  </a:lnTo>
                  <a:lnTo>
                    <a:pt x="6964" y="14744"/>
                  </a:lnTo>
                  <a:lnTo>
                    <a:pt x="6435" y="15801"/>
                  </a:lnTo>
                  <a:lnTo>
                    <a:pt x="10518" y="17962"/>
                  </a:lnTo>
                  <a:lnTo>
                    <a:pt x="11574" y="16665"/>
                  </a:lnTo>
                  <a:lnTo>
                    <a:pt x="14023" y="13688"/>
                  </a:lnTo>
                  <a:lnTo>
                    <a:pt x="15368" y="11959"/>
                  </a:lnTo>
                  <a:lnTo>
                    <a:pt x="16569" y="10326"/>
                  </a:lnTo>
                  <a:lnTo>
                    <a:pt x="17097" y="9558"/>
                  </a:lnTo>
                  <a:lnTo>
                    <a:pt x="17481" y="8885"/>
                  </a:lnTo>
                  <a:lnTo>
                    <a:pt x="17817" y="8309"/>
                  </a:lnTo>
                  <a:lnTo>
                    <a:pt x="17961" y="7877"/>
                  </a:lnTo>
                  <a:lnTo>
                    <a:pt x="18154" y="7156"/>
                  </a:lnTo>
                  <a:lnTo>
                    <a:pt x="18298" y="6436"/>
                  </a:lnTo>
                  <a:lnTo>
                    <a:pt x="18394" y="5716"/>
                  </a:lnTo>
                  <a:lnTo>
                    <a:pt x="18490" y="5091"/>
                  </a:lnTo>
                  <a:lnTo>
                    <a:pt x="18538" y="4179"/>
                  </a:lnTo>
                  <a:lnTo>
                    <a:pt x="18538" y="3795"/>
                  </a:lnTo>
                  <a:lnTo>
                    <a:pt x="17865" y="3843"/>
                  </a:lnTo>
                  <a:lnTo>
                    <a:pt x="17193" y="3795"/>
                  </a:lnTo>
                  <a:lnTo>
                    <a:pt x="16857" y="3747"/>
                  </a:lnTo>
                  <a:lnTo>
                    <a:pt x="16473" y="3699"/>
                  </a:lnTo>
                  <a:lnTo>
                    <a:pt x="16281" y="3603"/>
                  </a:lnTo>
                  <a:lnTo>
                    <a:pt x="16185" y="3458"/>
                  </a:lnTo>
                  <a:lnTo>
                    <a:pt x="16089" y="3314"/>
                  </a:lnTo>
                  <a:lnTo>
                    <a:pt x="15992" y="3074"/>
                  </a:lnTo>
                  <a:lnTo>
                    <a:pt x="15944" y="2594"/>
                  </a:lnTo>
                  <a:lnTo>
                    <a:pt x="15944" y="2066"/>
                  </a:lnTo>
                  <a:lnTo>
                    <a:pt x="15992" y="1489"/>
                  </a:lnTo>
                  <a:lnTo>
                    <a:pt x="16089" y="1057"/>
                  </a:lnTo>
                  <a:lnTo>
                    <a:pt x="16185" y="577"/>
                  </a:lnTo>
                  <a:lnTo>
                    <a:pt x="931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5" name="Google Shape;5405;p76"/>
            <p:cNvSpPr/>
            <p:nvPr/>
          </p:nvSpPr>
          <p:spPr>
            <a:xfrm>
              <a:off x="6479000" y="4152950"/>
              <a:ext cx="463450" cy="449075"/>
            </a:xfrm>
            <a:custGeom>
              <a:avLst/>
              <a:gdLst/>
              <a:ahLst/>
              <a:cxnLst/>
              <a:rect l="l" t="t" r="r" b="b"/>
              <a:pathLst>
                <a:path w="18538" h="17963" fill="none" extrusionOk="0">
                  <a:moveTo>
                    <a:pt x="1777" y="13448"/>
                  </a:moveTo>
                  <a:lnTo>
                    <a:pt x="0" y="9702"/>
                  </a:lnTo>
                  <a:lnTo>
                    <a:pt x="0" y="9702"/>
                  </a:lnTo>
                  <a:lnTo>
                    <a:pt x="2401" y="7925"/>
                  </a:lnTo>
                  <a:lnTo>
                    <a:pt x="4418" y="6532"/>
                  </a:lnTo>
                  <a:lnTo>
                    <a:pt x="5331" y="5956"/>
                  </a:lnTo>
                  <a:lnTo>
                    <a:pt x="6051" y="5524"/>
                  </a:lnTo>
                  <a:lnTo>
                    <a:pt x="7012" y="2066"/>
                  </a:lnTo>
                  <a:lnTo>
                    <a:pt x="7012" y="2066"/>
                  </a:lnTo>
                  <a:lnTo>
                    <a:pt x="7252" y="2114"/>
                  </a:lnTo>
                  <a:lnTo>
                    <a:pt x="7540" y="2114"/>
                  </a:lnTo>
                  <a:lnTo>
                    <a:pt x="7876" y="1970"/>
                  </a:lnTo>
                  <a:lnTo>
                    <a:pt x="8068" y="1874"/>
                  </a:lnTo>
                  <a:lnTo>
                    <a:pt x="8260" y="1778"/>
                  </a:lnTo>
                  <a:lnTo>
                    <a:pt x="8452" y="1586"/>
                  </a:lnTo>
                  <a:lnTo>
                    <a:pt x="8645" y="1393"/>
                  </a:lnTo>
                  <a:lnTo>
                    <a:pt x="8837" y="1153"/>
                  </a:lnTo>
                  <a:lnTo>
                    <a:pt x="8981" y="817"/>
                  </a:lnTo>
                  <a:lnTo>
                    <a:pt x="9173" y="433"/>
                  </a:lnTo>
                  <a:lnTo>
                    <a:pt x="9317" y="1"/>
                  </a:lnTo>
                  <a:lnTo>
                    <a:pt x="16185" y="577"/>
                  </a:lnTo>
                  <a:lnTo>
                    <a:pt x="16185" y="577"/>
                  </a:lnTo>
                  <a:lnTo>
                    <a:pt x="16089" y="1057"/>
                  </a:lnTo>
                  <a:lnTo>
                    <a:pt x="15992" y="1489"/>
                  </a:lnTo>
                  <a:lnTo>
                    <a:pt x="15944" y="2066"/>
                  </a:lnTo>
                  <a:lnTo>
                    <a:pt x="15944" y="2594"/>
                  </a:lnTo>
                  <a:lnTo>
                    <a:pt x="15992" y="3074"/>
                  </a:lnTo>
                  <a:lnTo>
                    <a:pt x="16089" y="3314"/>
                  </a:lnTo>
                  <a:lnTo>
                    <a:pt x="16185" y="3458"/>
                  </a:lnTo>
                  <a:lnTo>
                    <a:pt x="16281" y="3603"/>
                  </a:lnTo>
                  <a:lnTo>
                    <a:pt x="16473" y="3699"/>
                  </a:lnTo>
                  <a:lnTo>
                    <a:pt x="16473" y="3699"/>
                  </a:lnTo>
                  <a:lnTo>
                    <a:pt x="16857" y="3747"/>
                  </a:lnTo>
                  <a:lnTo>
                    <a:pt x="17193" y="3795"/>
                  </a:lnTo>
                  <a:lnTo>
                    <a:pt x="17865" y="3843"/>
                  </a:lnTo>
                  <a:lnTo>
                    <a:pt x="18538" y="3795"/>
                  </a:lnTo>
                  <a:lnTo>
                    <a:pt x="18538" y="3795"/>
                  </a:lnTo>
                  <a:lnTo>
                    <a:pt x="18538" y="4179"/>
                  </a:lnTo>
                  <a:lnTo>
                    <a:pt x="18490" y="5091"/>
                  </a:lnTo>
                  <a:lnTo>
                    <a:pt x="18394" y="5716"/>
                  </a:lnTo>
                  <a:lnTo>
                    <a:pt x="18298" y="6436"/>
                  </a:lnTo>
                  <a:lnTo>
                    <a:pt x="18154" y="7156"/>
                  </a:lnTo>
                  <a:lnTo>
                    <a:pt x="17961" y="7877"/>
                  </a:lnTo>
                  <a:lnTo>
                    <a:pt x="17961" y="7877"/>
                  </a:lnTo>
                  <a:lnTo>
                    <a:pt x="17817" y="8309"/>
                  </a:lnTo>
                  <a:lnTo>
                    <a:pt x="17481" y="8885"/>
                  </a:lnTo>
                  <a:lnTo>
                    <a:pt x="17097" y="9558"/>
                  </a:lnTo>
                  <a:lnTo>
                    <a:pt x="16569" y="10326"/>
                  </a:lnTo>
                  <a:lnTo>
                    <a:pt x="15368" y="11959"/>
                  </a:lnTo>
                  <a:lnTo>
                    <a:pt x="14023" y="13688"/>
                  </a:lnTo>
                  <a:lnTo>
                    <a:pt x="11574" y="16665"/>
                  </a:lnTo>
                  <a:lnTo>
                    <a:pt x="10518" y="17962"/>
                  </a:lnTo>
                  <a:lnTo>
                    <a:pt x="6435" y="15801"/>
                  </a:lnTo>
                  <a:lnTo>
                    <a:pt x="6435" y="15801"/>
                  </a:lnTo>
                  <a:lnTo>
                    <a:pt x="6964" y="14744"/>
                  </a:lnTo>
                  <a:lnTo>
                    <a:pt x="8212" y="12439"/>
                  </a:lnTo>
                  <a:lnTo>
                    <a:pt x="9605" y="9990"/>
                  </a:lnTo>
                  <a:lnTo>
                    <a:pt x="10181" y="9077"/>
                  </a:lnTo>
                  <a:lnTo>
                    <a:pt x="10422" y="8789"/>
                  </a:lnTo>
                  <a:lnTo>
                    <a:pt x="10566" y="8597"/>
                  </a:lnTo>
                  <a:lnTo>
                    <a:pt x="10566" y="8597"/>
                  </a:lnTo>
                  <a:lnTo>
                    <a:pt x="6435" y="10806"/>
                  </a:lnTo>
                  <a:lnTo>
                    <a:pt x="3458" y="12439"/>
                  </a:lnTo>
                  <a:lnTo>
                    <a:pt x="2353" y="13064"/>
                  </a:lnTo>
                  <a:lnTo>
                    <a:pt x="1777" y="13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6" name="Google Shape;5406;p76"/>
            <p:cNvSpPr/>
            <p:nvPr/>
          </p:nvSpPr>
          <p:spPr>
            <a:xfrm>
              <a:off x="6479000" y="4152950"/>
              <a:ext cx="463450" cy="449075"/>
            </a:xfrm>
            <a:custGeom>
              <a:avLst/>
              <a:gdLst/>
              <a:ahLst/>
              <a:cxnLst/>
              <a:rect l="l" t="t" r="r" b="b"/>
              <a:pathLst>
                <a:path w="18538" h="17963" extrusionOk="0">
                  <a:moveTo>
                    <a:pt x="9317" y="1"/>
                  </a:moveTo>
                  <a:lnTo>
                    <a:pt x="9077" y="625"/>
                  </a:lnTo>
                  <a:lnTo>
                    <a:pt x="8837" y="1105"/>
                  </a:lnTo>
                  <a:lnTo>
                    <a:pt x="8549" y="1489"/>
                  </a:lnTo>
                  <a:lnTo>
                    <a:pt x="8260" y="1778"/>
                  </a:lnTo>
                  <a:lnTo>
                    <a:pt x="7972" y="1922"/>
                  </a:lnTo>
                  <a:lnTo>
                    <a:pt x="7732" y="2066"/>
                  </a:lnTo>
                  <a:lnTo>
                    <a:pt x="7492" y="2114"/>
                  </a:lnTo>
                  <a:lnTo>
                    <a:pt x="7300" y="2114"/>
                  </a:lnTo>
                  <a:lnTo>
                    <a:pt x="7012" y="2066"/>
                  </a:lnTo>
                  <a:lnTo>
                    <a:pt x="6051" y="5524"/>
                  </a:lnTo>
                  <a:lnTo>
                    <a:pt x="5331" y="5956"/>
                  </a:lnTo>
                  <a:lnTo>
                    <a:pt x="4418" y="6532"/>
                  </a:lnTo>
                  <a:lnTo>
                    <a:pt x="2401" y="7925"/>
                  </a:lnTo>
                  <a:lnTo>
                    <a:pt x="0" y="9702"/>
                  </a:lnTo>
                  <a:lnTo>
                    <a:pt x="1777" y="13448"/>
                  </a:lnTo>
                  <a:lnTo>
                    <a:pt x="2353" y="13064"/>
                  </a:lnTo>
                  <a:lnTo>
                    <a:pt x="3458" y="12439"/>
                  </a:lnTo>
                  <a:lnTo>
                    <a:pt x="6435" y="10806"/>
                  </a:lnTo>
                  <a:lnTo>
                    <a:pt x="10566" y="8597"/>
                  </a:lnTo>
                  <a:lnTo>
                    <a:pt x="10422" y="8789"/>
                  </a:lnTo>
                  <a:lnTo>
                    <a:pt x="10181" y="9077"/>
                  </a:lnTo>
                  <a:lnTo>
                    <a:pt x="9605" y="9990"/>
                  </a:lnTo>
                  <a:lnTo>
                    <a:pt x="8212" y="12439"/>
                  </a:lnTo>
                  <a:lnTo>
                    <a:pt x="6964" y="14744"/>
                  </a:lnTo>
                  <a:lnTo>
                    <a:pt x="6435" y="15801"/>
                  </a:lnTo>
                  <a:lnTo>
                    <a:pt x="10518" y="17962"/>
                  </a:lnTo>
                  <a:lnTo>
                    <a:pt x="11574" y="16665"/>
                  </a:lnTo>
                  <a:lnTo>
                    <a:pt x="14023" y="13688"/>
                  </a:lnTo>
                  <a:lnTo>
                    <a:pt x="15368" y="11959"/>
                  </a:lnTo>
                  <a:lnTo>
                    <a:pt x="16569" y="10326"/>
                  </a:lnTo>
                  <a:lnTo>
                    <a:pt x="17097" y="9558"/>
                  </a:lnTo>
                  <a:lnTo>
                    <a:pt x="17481" y="8885"/>
                  </a:lnTo>
                  <a:lnTo>
                    <a:pt x="17817" y="8309"/>
                  </a:lnTo>
                  <a:lnTo>
                    <a:pt x="17961" y="7877"/>
                  </a:lnTo>
                  <a:lnTo>
                    <a:pt x="18154" y="7252"/>
                  </a:lnTo>
                  <a:lnTo>
                    <a:pt x="18298" y="6580"/>
                  </a:lnTo>
                  <a:lnTo>
                    <a:pt x="18442" y="5428"/>
                  </a:lnTo>
                  <a:lnTo>
                    <a:pt x="18490" y="4467"/>
                  </a:lnTo>
                  <a:lnTo>
                    <a:pt x="18538" y="3891"/>
                  </a:lnTo>
                  <a:lnTo>
                    <a:pt x="18538" y="3795"/>
                  </a:lnTo>
                  <a:lnTo>
                    <a:pt x="17913" y="3843"/>
                  </a:lnTo>
                  <a:lnTo>
                    <a:pt x="17241" y="3795"/>
                  </a:lnTo>
                  <a:lnTo>
                    <a:pt x="16857" y="3747"/>
                  </a:lnTo>
                  <a:lnTo>
                    <a:pt x="16473" y="3699"/>
                  </a:lnTo>
                  <a:lnTo>
                    <a:pt x="16329" y="3603"/>
                  </a:lnTo>
                  <a:lnTo>
                    <a:pt x="16233" y="3507"/>
                  </a:lnTo>
                  <a:lnTo>
                    <a:pt x="16137" y="3410"/>
                  </a:lnTo>
                  <a:lnTo>
                    <a:pt x="16040" y="3266"/>
                  </a:lnTo>
                  <a:lnTo>
                    <a:pt x="15944" y="2882"/>
                  </a:lnTo>
                  <a:lnTo>
                    <a:pt x="15944" y="2450"/>
                  </a:lnTo>
                  <a:lnTo>
                    <a:pt x="15992" y="1778"/>
                  </a:lnTo>
                  <a:lnTo>
                    <a:pt x="16040" y="1201"/>
                  </a:lnTo>
                  <a:lnTo>
                    <a:pt x="16185" y="577"/>
                  </a:lnTo>
                  <a:lnTo>
                    <a:pt x="9317" y="1"/>
                  </a:lnTo>
                  <a:close/>
                </a:path>
              </a:pathLst>
            </a:custGeom>
            <a:solidFill>
              <a:srgbClr val="B4D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7" name="Google Shape;5407;p76"/>
            <p:cNvSpPr/>
            <p:nvPr/>
          </p:nvSpPr>
          <p:spPr>
            <a:xfrm>
              <a:off x="6479000" y="4152950"/>
              <a:ext cx="463450" cy="449075"/>
            </a:xfrm>
            <a:custGeom>
              <a:avLst/>
              <a:gdLst/>
              <a:ahLst/>
              <a:cxnLst/>
              <a:rect l="l" t="t" r="r" b="b"/>
              <a:pathLst>
                <a:path w="18538" h="17963" fill="none" extrusionOk="0">
                  <a:moveTo>
                    <a:pt x="9317" y="1"/>
                  </a:moveTo>
                  <a:lnTo>
                    <a:pt x="9317" y="1"/>
                  </a:lnTo>
                  <a:lnTo>
                    <a:pt x="9077" y="625"/>
                  </a:lnTo>
                  <a:lnTo>
                    <a:pt x="8837" y="1105"/>
                  </a:lnTo>
                  <a:lnTo>
                    <a:pt x="8549" y="1489"/>
                  </a:lnTo>
                  <a:lnTo>
                    <a:pt x="8260" y="1778"/>
                  </a:lnTo>
                  <a:lnTo>
                    <a:pt x="7972" y="1922"/>
                  </a:lnTo>
                  <a:lnTo>
                    <a:pt x="7732" y="2066"/>
                  </a:lnTo>
                  <a:lnTo>
                    <a:pt x="7492" y="2114"/>
                  </a:lnTo>
                  <a:lnTo>
                    <a:pt x="7300" y="2114"/>
                  </a:lnTo>
                  <a:lnTo>
                    <a:pt x="7300" y="2114"/>
                  </a:lnTo>
                  <a:lnTo>
                    <a:pt x="7012" y="2066"/>
                  </a:lnTo>
                  <a:lnTo>
                    <a:pt x="6051" y="5524"/>
                  </a:lnTo>
                  <a:lnTo>
                    <a:pt x="6051" y="5524"/>
                  </a:lnTo>
                  <a:lnTo>
                    <a:pt x="5331" y="5956"/>
                  </a:lnTo>
                  <a:lnTo>
                    <a:pt x="4418" y="6532"/>
                  </a:lnTo>
                  <a:lnTo>
                    <a:pt x="2401" y="7925"/>
                  </a:lnTo>
                  <a:lnTo>
                    <a:pt x="0" y="9702"/>
                  </a:lnTo>
                  <a:lnTo>
                    <a:pt x="1777" y="13448"/>
                  </a:lnTo>
                  <a:lnTo>
                    <a:pt x="1777" y="13448"/>
                  </a:lnTo>
                  <a:lnTo>
                    <a:pt x="2353" y="13064"/>
                  </a:lnTo>
                  <a:lnTo>
                    <a:pt x="3458" y="12439"/>
                  </a:lnTo>
                  <a:lnTo>
                    <a:pt x="6435" y="10806"/>
                  </a:lnTo>
                  <a:lnTo>
                    <a:pt x="10566" y="8597"/>
                  </a:lnTo>
                  <a:lnTo>
                    <a:pt x="10566" y="8597"/>
                  </a:lnTo>
                  <a:lnTo>
                    <a:pt x="10566" y="8597"/>
                  </a:lnTo>
                  <a:lnTo>
                    <a:pt x="10566" y="8597"/>
                  </a:lnTo>
                  <a:lnTo>
                    <a:pt x="10422" y="8789"/>
                  </a:lnTo>
                  <a:lnTo>
                    <a:pt x="10181" y="9077"/>
                  </a:lnTo>
                  <a:lnTo>
                    <a:pt x="9605" y="9990"/>
                  </a:lnTo>
                  <a:lnTo>
                    <a:pt x="8212" y="12439"/>
                  </a:lnTo>
                  <a:lnTo>
                    <a:pt x="6964" y="14744"/>
                  </a:lnTo>
                  <a:lnTo>
                    <a:pt x="6435" y="15801"/>
                  </a:lnTo>
                  <a:lnTo>
                    <a:pt x="10518" y="17962"/>
                  </a:lnTo>
                  <a:lnTo>
                    <a:pt x="10518" y="17962"/>
                  </a:lnTo>
                  <a:lnTo>
                    <a:pt x="11574" y="16665"/>
                  </a:lnTo>
                  <a:lnTo>
                    <a:pt x="14023" y="13688"/>
                  </a:lnTo>
                  <a:lnTo>
                    <a:pt x="15368" y="11959"/>
                  </a:lnTo>
                  <a:lnTo>
                    <a:pt x="16569" y="10326"/>
                  </a:lnTo>
                  <a:lnTo>
                    <a:pt x="17097" y="9558"/>
                  </a:lnTo>
                  <a:lnTo>
                    <a:pt x="17481" y="8885"/>
                  </a:lnTo>
                  <a:lnTo>
                    <a:pt x="17817" y="8309"/>
                  </a:lnTo>
                  <a:lnTo>
                    <a:pt x="17961" y="7877"/>
                  </a:lnTo>
                  <a:lnTo>
                    <a:pt x="17961" y="7877"/>
                  </a:lnTo>
                  <a:lnTo>
                    <a:pt x="18154" y="7252"/>
                  </a:lnTo>
                  <a:lnTo>
                    <a:pt x="18298" y="6580"/>
                  </a:lnTo>
                  <a:lnTo>
                    <a:pt x="18442" y="5428"/>
                  </a:lnTo>
                  <a:lnTo>
                    <a:pt x="18490" y="4467"/>
                  </a:lnTo>
                  <a:lnTo>
                    <a:pt x="18538" y="3891"/>
                  </a:lnTo>
                  <a:lnTo>
                    <a:pt x="18538" y="3891"/>
                  </a:lnTo>
                  <a:lnTo>
                    <a:pt x="18538" y="3795"/>
                  </a:lnTo>
                  <a:lnTo>
                    <a:pt x="18538" y="3795"/>
                  </a:lnTo>
                  <a:lnTo>
                    <a:pt x="17913" y="3843"/>
                  </a:lnTo>
                  <a:lnTo>
                    <a:pt x="17913" y="3843"/>
                  </a:lnTo>
                  <a:lnTo>
                    <a:pt x="17241" y="3795"/>
                  </a:lnTo>
                  <a:lnTo>
                    <a:pt x="16857" y="3747"/>
                  </a:lnTo>
                  <a:lnTo>
                    <a:pt x="16473" y="3699"/>
                  </a:lnTo>
                  <a:lnTo>
                    <a:pt x="16473" y="3699"/>
                  </a:lnTo>
                  <a:lnTo>
                    <a:pt x="16329" y="3603"/>
                  </a:lnTo>
                  <a:lnTo>
                    <a:pt x="16233" y="3507"/>
                  </a:lnTo>
                  <a:lnTo>
                    <a:pt x="16137" y="3410"/>
                  </a:lnTo>
                  <a:lnTo>
                    <a:pt x="16040" y="3266"/>
                  </a:lnTo>
                  <a:lnTo>
                    <a:pt x="15944" y="2882"/>
                  </a:lnTo>
                  <a:lnTo>
                    <a:pt x="15944" y="2450"/>
                  </a:lnTo>
                  <a:lnTo>
                    <a:pt x="15944" y="2450"/>
                  </a:lnTo>
                  <a:lnTo>
                    <a:pt x="15992" y="1778"/>
                  </a:lnTo>
                  <a:lnTo>
                    <a:pt x="16040" y="1201"/>
                  </a:lnTo>
                  <a:lnTo>
                    <a:pt x="16185" y="577"/>
                  </a:lnTo>
                  <a:lnTo>
                    <a:pt x="93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8" name="Google Shape;5408;p76"/>
            <p:cNvSpPr/>
            <p:nvPr/>
          </p:nvSpPr>
          <p:spPr>
            <a:xfrm>
              <a:off x="6683100" y="4336650"/>
              <a:ext cx="142900" cy="34850"/>
            </a:xfrm>
            <a:custGeom>
              <a:avLst/>
              <a:gdLst/>
              <a:ahLst/>
              <a:cxnLst/>
              <a:rect l="l" t="t" r="r" b="b"/>
              <a:pathLst>
                <a:path w="5716" h="1394" extrusionOk="0">
                  <a:moveTo>
                    <a:pt x="0" y="1"/>
                  </a:moveTo>
                  <a:lnTo>
                    <a:pt x="96" y="97"/>
                  </a:lnTo>
                  <a:lnTo>
                    <a:pt x="433" y="337"/>
                  </a:lnTo>
                  <a:lnTo>
                    <a:pt x="913" y="673"/>
                  </a:lnTo>
                  <a:lnTo>
                    <a:pt x="1201" y="865"/>
                  </a:lnTo>
                  <a:lnTo>
                    <a:pt x="1585" y="1009"/>
                  </a:lnTo>
                  <a:lnTo>
                    <a:pt x="1969" y="1153"/>
                  </a:lnTo>
                  <a:lnTo>
                    <a:pt x="2402" y="1297"/>
                  </a:lnTo>
                  <a:lnTo>
                    <a:pt x="2882" y="1345"/>
                  </a:lnTo>
                  <a:lnTo>
                    <a:pt x="3410" y="1393"/>
                  </a:lnTo>
                  <a:lnTo>
                    <a:pt x="3938" y="1345"/>
                  </a:lnTo>
                  <a:lnTo>
                    <a:pt x="4515" y="1249"/>
                  </a:lnTo>
                  <a:lnTo>
                    <a:pt x="5091" y="1105"/>
                  </a:lnTo>
                  <a:lnTo>
                    <a:pt x="5715" y="817"/>
                  </a:lnTo>
                  <a:lnTo>
                    <a:pt x="5235" y="913"/>
                  </a:lnTo>
                  <a:lnTo>
                    <a:pt x="3938" y="913"/>
                  </a:lnTo>
                  <a:lnTo>
                    <a:pt x="3074" y="865"/>
                  </a:lnTo>
                  <a:lnTo>
                    <a:pt x="2113" y="721"/>
                  </a:lnTo>
                  <a:lnTo>
                    <a:pt x="1585" y="577"/>
                  </a:lnTo>
                  <a:lnTo>
                    <a:pt x="1057" y="433"/>
                  </a:lnTo>
                  <a:lnTo>
                    <a:pt x="529" y="2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9" name="Google Shape;5409;p76"/>
            <p:cNvSpPr/>
            <p:nvPr/>
          </p:nvSpPr>
          <p:spPr>
            <a:xfrm>
              <a:off x="6637475" y="4508350"/>
              <a:ext cx="127300" cy="106875"/>
            </a:xfrm>
            <a:custGeom>
              <a:avLst/>
              <a:gdLst/>
              <a:ahLst/>
              <a:cxnLst/>
              <a:rect l="l" t="t" r="r" b="b"/>
              <a:pathLst>
                <a:path w="5092" h="4275" extrusionOk="0">
                  <a:moveTo>
                    <a:pt x="673" y="0"/>
                  </a:moveTo>
                  <a:lnTo>
                    <a:pt x="0" y="1585"/>
                  </a:lnTo>
                  <a:lnTo>
                    <a:pt x="4227" y="4274"/>
                  </a:lnTo>
                  <a:lnTo>
                    <a:pt x="5091" y="2978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0" name="Google Shape;5410;p76"/>
            <p:cNvSpPr/>
            <p:nvPr/>
          </p:nvSpPr>
          <p:spPr>
            <a:xfrm>
              <a:off x="6469375" y="4359475"/>
              <a:ext cx="76875" cy="136875"/>
            </a:xfrm>
            <a:custGeom>
              <a:avLst/>
              <a:gdLst/>
              <a:ahLst/>
              <a:cxnLst/>
              <a:rect l="l" t="t" r="r" b="b"/>
              <a:pathLst>
                <a:path w="3075" h="5475" extrusionOk="0">
                  <a:moveTo>
                    <a:pt x="1298" y="0"/>
                  </a:moveTo>
                  <a:lnTo>
                    <a:pt x="1" y="1153"/>
                  </a:lnTo>
                  <a:lnTo>
                    <a:pt x="1586" y="5475"/>
                  </a:lnTo>
                  <a:lnTo>
                    <a:pt x="3074" y="4851"/>
                  </a:lnTo>
                  <a:lnTo>
                    <a:pt x="1298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1" name="Google Shape;5411;p76"/>
            <p:cNvSpPr/>
            <p:nvPr/>
          </p:nvSpPr>
          <p:spPr>
            <a:xfrm>
              <a:off x="6697500" y="4199775"/>
              <a:ext cx="168125" cy="99675"/>
            </a:xfrm>
            <a:custGeom>
              <a:avLst/>
              <a:gdLst/>
              <a:ahLst/>
              <a:cxnLst/>
              <a:rect l="l" t="t" r="r" b="b"/>
              <a:pathLst>
                <a:path w="6725" h="3987" extrusionOk="0">
                  <a:moveTo>
                    <a:pt x="481" y="1"/>
                  </a:moveTo>
                  <a:lnTo>
                    <a:pt x="433" y="145"/>
                  </a:lnTo>
                  <a:lnTo>
                    <a:pt x="241" y="577"/>
                  </a:lnTo>
                  <a:lnTo>
                    <a:pt x="97" y="1153"/>
                  </a:lnTo>
                  <a:lnTo>
                    <a:pt x="49" y="1489"/>
                  </a:lnTo>
                  <a:lnTo>
                    <a:pt x="1" y="1826"/>
                  </a:lnTo>
                  <a:lnTo>
                    <a:pt x="1" y="2162"/>
                  </a:lnTo>
                  <a:lnTo>
                    <a:pt x="97" y="2546"/>
                  </a:lnTo>
                  <a:lnTo>
                    <a:pt x="241" y="2882"/>
                  </a:lnTo>
                  <a:lnTo>
                    <a:pt x="433" y="3170"/>
                  </a:lnTo>
                  <a:lnTo>
                    <a:pt x="721" y="3458"/>
                  </a:lnTo>
                  <a:lnTo>
                    <a:pt x="1153" y="3651"/>
                  </a:lnTo>
                  <a:lnTo>
                    <a:pt x="1634" y="3843"/>
                  </a:lnTo>
                  <a:lnTo>
                    <a:pt x="2258" y="3939"/>
                  </a:lnTo>
                  <a:lnTo>
                    <a:pt x="3122" y="3987"/>
                  </a:lnTo>
                  <a:lnTo>
                    <a:pt x="3843" y="3939"/>
                  </a:lnTo>
                  <a:lnTo>
                    <a:pt x="4467" y="3843"/>
                  </a:lnTo>
                  <a:lnTo>
                    <a:pt x="4947" y="3651"/>
                  </a:lnTo>
                  <a:lnTo>
                    <a:pt x="5427" y="3410"/>
                  </a:lnTo>
                  <a:lnTo>
                    <a:pt x="5764" y="3122"/>
                  </a:lnTo>
                  <a:lnTo>
                    <a:pt x="6052" y="2786"/>
                  </a:lnTo>
                  <a:lnTo>
                    <a:pt x="6292" y="2498"/>
                  </a:lnTo>
                  <a:lnTo>
                    <a:pt x="6436" y="2162"/>
                  </a:lnTo>
                  <a:lnTo>
                    <a:pt x="6580" y="1826"/>
                  </a:lnTo>
                  <a:lnTo>
                    <a:pt x="6628" y="1489"/>
                  </a:lnTo>
                  <a:lnTo>
                    <a:pt x="6676" y="1201"/>
                  </a:lnTo>
                  <a:lnTo>
                    <a:pt x="6724" y="769"/>
                  </a:lnTo>
                  <a:lnTo>
                    <a:pt x="6676" y="529"/>
                  </a:lnTo>
                  <a:lnTo>
                    <a:pt x="6436" y="481"/>
                  </a:lnTo>
                  <a:lnTo>
                    <a:pt x="5716" y="433"/>
                  </a:lnTo>
                  <a:lnTo>
                    <a:pt x="3603" y="241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2" name="Google Shape;5412;p76"/>
            <p:cNvSpPr/>
            <p:nvPr/>
          </p:nvSpPr>
          <p:spPr>
            <a:xfrm>
              <a:off x="6698700" y="4034100"/>
              <a:ext cx="57650" cy="90075"/>
            </a:xfrm>
            <a:custGeom>
              <a:avLst/>
              <a:gdLst/>
              <a:ahLst/>
              <a:cxnLst/>
              <a:rect l="l" t="t" r="r" b="b"/>
              <a:pathLst>
                <a:path w="2306" h="3603" extrusionOk="0">
                  <a:moveTo>
                    <a:pt x="865" y="0"/>
                  </a:moveTo>
                  <a:lnTo>
                    <a:pt x="673" y="48"/>
                  </a:lnTo>
                  <a:lnTo>
                    <a:pt x="529" y="96"/>
                  </a:lnTo>
                  <a:lnTo>
                    <a:pt x="481" y="288"/>
                  </a:lnTo>
                  <a:lnTo>
                    <a:pt x="433" y="721"/>
                  </a:lnTo>
                  <a:lnTo>
                    <a:pt x="241" y="1921"/>
                  </a:lnTo>
                  <a:lnTo>
                    <a:pt x="1" y="3602"/>
                  </a:lnTo>
                  <a:lnTo>
                    <a:pt x="1922" y="3362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3" name="Google Shape;5413;p76"/>
            <p:cNvSpPr/>
            <p:nvPr/>
          </p:nvSpPr>
          <p:spPr>
            <a:xfrm>
              <a:off x="6689100" y="4115725"/>
              <a:ext cx="68450" cy="51650"/>
            </a:xfrm>
            <a:custGeom>
              <a:avLst/>
              <a:gdLst/>
              <a:ahLst/>
              <a:cxnLst/>
              <a:rect l="l" t="t" r="r" b="b"/>
              <a:pathLst>
                <a:path w="2738" h="2066" extrusionOk="0">
                  <a:moveTo>
                    <a:pt x="2498" y="193"/>
                  </a:moveTo>
                  <a:lnTo>
                    <a:pt x="2546" y="289"/>
                  </a:lnTo>
                  <a:lnTo>
                    <a:pt x="2546" y="481"/>
                  </a:lnTo>
                  <a:lnTo>
                    <a:pt x="2546" y="721"/>
                  </a:lnTo>
                  <a:lnTo>
                    <a:pt x="2546" y="769"/>
                  </a:lnTo>
                  <a:lnTo>
                    <a:pt x="1633" y="1778"/>
                  </a:lnTo>
                  <a:lnTo>
                    <a:pt x="1489" y="1874"/>
                  </a:lnTo>
                  <a:lnTo>
                    <a:pt x="1201" y="1874"/>
                  </a:lnTo>
                  <a:lnTo>
                    <a:pt x="1105" y="1778"/>
                  </a:lnTo>
                  <a:lnTo>
                    <a:pt x="529" y="1298"/>
                  </a:lnTo>
                  <a:lnTo>
                    <a:pt x="289" y="1105"/>
                  </a:lnTo>
                  <a:lnTo>
                    <a:pt x="241" y="1057"/>
                  </a:lnTo>
                  <a:lnTo>
                    <a:pt x="193" y="1009"/>
                  </a:lnTo>
                  <a:lnTo>
                    <a:pt x="193" y="913"/>
                  </a:lnTo>
                  <a:lnTo>
                    <a:pt x="193" y="721"/>
                  </a:lnTo>
                  <a:lnTo>
                    <a:pt x="193" y="424"/>
                  </a:lnTo>
                  <a:lnTo>
                    <a:pt x="193" y="424"/>
                  </a:lnTo>
                  <a:lnTo>
                    <a:pt x="385" y="385"/>
                  </a:lnTo>
                  <a:lnTo>
                    <a:pt x="1345" y="289"/>
                  </a:lnTo>
                  <a:lnTo>
                    <a:pt x="2354" y="193"/>
                  </a:lnTo>
                  <a:close/>
                  <a:moveTo>
                    <a:pt x="2354" y="1"/>
                  </a:moveTo>
                  <a:lnTo>
                    <a:pt x="1729" y="49"/>
                  </a:lnTo>
                  <a:lnTo>
                    <a:pt x="961" y="145"/>
                  </a:lnTo>
                  <a:lnTo>
                    <a:pt x="97" y="241"/>
                  </a:lnTo>
                  <a:lnTo>
                    <a:pt x="0" y="289"/>
                  </a:lnTo>
                  <a:lnTo>
                    <a:pt x="0" y="337"/>
                  </a:lnTo>
                  <a:lnTo>
                    <a:pt x="0" y="721"/>
                  </a:lnTo>
                  <a:lnTo>
                    <a:pt x="0" y="961"/>
                  </a:lnTo>
                  <a:lnTo>
                    <a:pt x="0" y="1057"/>
                  </a:lnTo>
                  <a:lnTo>
                    <a:pt x="48" y="1105"/>
                  </a:lnTo>
                  <a:lnTo>
                    <a:pt x="48" y="1154"/>
                  </a:lnTo>
                  <a:lnTo>
                    <a:pt x="193" y="1298"/>
                  </a:lnTo>
                  <a:lnTo>
                    <a:pt x="961" y="1922"/>
                  </a:lnTo>
                  <a:lnTo>
                    <a:pt x="1153" y="2018"/>
                  </a:lnTo>
                  <a:lnTo>
                    <a:pt x="1345" y="2066"/>
                  </a:lnTo>
                  <a:lnTo>
                    <a:pt x="1585" y="2018"/>
                  </a:lnTo>
                  <a:lnTo>
                    <a:pt x="1777" y="1874"/>
                  </a:lnTo>
                  <a:lnTo>
                    <a:pt x="2690" y="913"/>
                  </a:lnTo>
                  <a:lnTo>
                    <a:pt x="2738" y="865"/>
                  </a:lnTo>
                  <a:lnTo>
                    <a:pt x="2738" y="481"/>
                  </a:lnTo>
                  <a:lnTo>
                    <a:pt x="2738" y="289"/>
                  </a:lnTo>
                  <a:lnTo>
                    <a:pt x="2690" y="97"/>
                  </a:lnTo>
                  <a:lnTo>
                    <a:pt x="2642" y="49"/>
                  </a:lnTo>
                  <a:lnTo>
                    <a:pt x="2594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4" name="Google Shape;5414;p76"/>
            <p:cNvSpPr/>
            <p:nvPr/>
          </p:nvSpPr>
          <p:spPr>
            <a:xfrm>
              <a:off x="6709500" y="4138550"/>
              <a:ext cx="28850" cy="25225"/>
            </a:xfrm>
            <a:custGeom>
              <a:avLst/>
              <a:gdLst/>
              <a:ahLst/>
              <a:cxnLst/>
              <a:rect l="l" t="t" r="r" b="b"/>
              <a:pathLst>
                <a:path w="1154" h="1009" extrusionOk="0">
                  <a:moveTo>
                    <a:pt x="385" y="0"/>
                  </a:moveTo>
                  <a:lnTo>
                    <a:pt x="193" y="96"/>
                  </a:lnTo>
                  <a:lnTo>
                    <a:pt x="49" y="241"/>
                  </a:lnTo>
                  <a:lnTo>
                    <a:pt x="1" y="433"/>
                  </a:lnTo>
                  <a:lnTo>
                    <a:pt x="49" y="673"/>
                  </a:lnTo>
                  <a:lnTo>
                    <a:pt x="145" y="817"/>
                  </a:lnTo>
                  <a:lnTo>
                    <a:pt x="337" y="961"/>
                  </a:lnTo>
                  <a:lnTo>
                    <a:pt x="577" y="1009"/>
                  </a:lnTo>
                  <a:lnTo>
                    <a:pt x="817" y="961"/>
                  </a:lnTo>
                  <a:lnTo>
                    <a:pt x="1009" y="817"/>
                  </a:lnTo>
                  <a:lnTo>
                    <a:pt x="1105" y="673"/>
                  </a:lnTo>
                  <a:lnTo>
                    <a:pt x="1154" y="481"/>
                  </a:lnTo>
                  <a:lnTo>
                    <a:pt x="1154" y="337"/>
                  </a:lnTo>
                  <a:lnTo>
                    <a:pt x="1057" y="192"/>
                  </a:lnTo>
                  <a:lnTo>
                    <a:pt x="913" y="48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5" name="Google Shape;5415;p76"/>
            <p:cNvSpPr/>
            <p:nvPr/>
          </p:nvSpPr>
          <p:spPr>
            <a:xfrm>
              <a:off x="6849975" y="4059300"/>
              <a:ext cx="74475" cy="86475"/>
            </a:xfrm>
            <a:custGeom>
              <a:avLst/>
              <a:gdLst/>
              <a:ahLst/>
              <a:cxnLst/>
              <a:rect l="l" t="t" r="r" b="b"/>
              <a:pathLst>
                <a:path w="2979" h="3459" extrusionOk="0">
                  <a:moveTo>
                    <a:pt x="1153" y="1"/>
                  </a:moveTo>
                  <a:lnTo>
                    <a:pt x="529" y="1586"/>
                  </a:lnTo>
                  <a:lnTo>
                    <a:pt x="1" y="3026"/>
                  </a:lnTo>
                  <a:lnTo>
                    <a:pt x="1730" y="3459"/>
                  </a:lnTo>
                  <a:lnTo>
                    <a:pt x="2978" y="577"/>
                  </a:lnTo>
                  <a:lnTo>
                    <a:pt x="2114" y="241"/>
                  </a:lnTo>
                  <a:lnTo>
                    <a:pt x="149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6" name="Google Shape;5416;p76"/>
            <p:cNvSpPr/>
            <p:nvPr/>
          </p:nvSpPr>
          <p:spPr>
            <a:xfrm>
              <a:off x="6833175" y="4128950"/>
              <a:ext cx="70850" cy="54050"/>
            </a:xfrm>
            <a:custGeom>
              <a:avLst/>
              <a:gdLst/>
              <a:ahLst/>
              <a:cxnLst/>
              <a:rect l="l" t="t" r="r" b="b"/>
              <a:pathLst>
                <a:path w="2834" h="2162" extrusionOk="0">
                  <a:moveTo>
                    <a:pt x="370" y="202"/>
                  </a:moveTo>
                  <a:lnTo>
                    <a:pt x="673" y="240"/>
                  </a:lnTo>
                  <a:lnTo>
                    <a:pt x="1970" y="528"/>
                  </a:lnTo>
                  <a:lnTo>
                    <a:pt x="2498" y="673"/>
                  </a:lnTo>
                  <a:lnTo>
                    <a:pt x="2631" y="717"/>
                  </a:lnTo>
                  <a:lnTo>
                    <a:pt x="2594" y="865"/>
                  </a:lnTo>
                  <a:lnTo>
                    <a:pt x="2498" y="1153"/>
                  </a:lnTo>
                  <a:lnTo>
                    <a:pt x="2450" y="1297"/>
                  </a:lnTo>
                  <a:lnTo>
                    <a:pt x="2450" y="1322"/>
                  </a:lnTo>
                  <a:lnTo>
                    <a:pt x="2450" y="1322"/>
                  </a:lnTo>
                  <a:lnTo>
                    <a:pt x="1297" y="1921"/>
                  </a:lnTo>
                  <a:lnTo>
                    <a:pt x="1105" y="1969"/>
                  </a:lnTo>
                  <a:lnTo>
                    <a:pt x="913" y="1921"/>
                  </a:lnTo>
                  <a:lnTo>
                    <a:pt x="769" y="1777"/>
                  </a:lnTo>
                  <a:lnTo>
                    <a:pt x="385" y="1105"/>
                  </a:lnTo>
                  <a:lnTo>
                    <a:pt x="241" y="865"/>
                  </a:lnTo>
                  <a:lnTo>
                    <a:pt x="193" y="769"/>
                  </a:lnTo>
                  <a:lnTo>
                    <a:pt x="193" y="721"/>
                  </a:lnTo>
                  <a:lnTo>
                    <a:pt x="337" y="336"/>
                  </a:lnTo>
                  <a:lnTo>
                    <a:pt x="370" y="202"/>
                  </a:lnTo>
                  <a:close/>
                  <a:moveTo>
                    <a:pt x="241" y="0"/>
                  </a:moveTo>
                  <a:lnTo>
                    <a:pt x="241" y="48"/>
                  </a:lnTo>
                  <a:lnTo>
                    <a:pt x="97" y="336"/>
                  </a:lnTo>
                  <a:lnTo>
                    <a:pt x="49" y="576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0" y="817"/>
                  </a:lnTo>
                  <a:lnTo>
                    <a:pt x="97" y="1009"/>
                  </a:lnTo>
                  <a:lnTo>
                    <a:pt x="625" y="1873"/>
                  </a:lnTo>
                  <a:lnTo>
                    <a:pt x="721" y="1969"/>
                  </a:lnTo>
                  <a:lnTo>
                    <a:pt x="865" y="2065"/>
                  </a:lnTo>
                  <a:lnTo>
                    <a:pt x="961" y="2113"/>
                  </a:lnTo>
                  <a:lnTo>
                    <a:pt x="1105" y="2161"/>
                  </a:lnTo>
                  <a:lnTo>
                    <a:pt x="1249" y="2113"/>
                  </a:lnTo>
                  <a:lnTo>
                    <a:pt x="1393" y="2065"/>
                  </a:lnTo>
                  <a:lnTo>
                    <a:pt x="2594" y="1441"/>
                  </a:lnTo>
                  <a:lnTo>
                    <a:pt x="2642" y="1393"/>
                  </a:lnTo>
                  <a:lnTo>
                    <a:pt x="2738" y="1153"/>
                  </a:lnTo>
                  <a:lnTo>
                    <a:pt x="2786" y="913"/>
                  </a:lnTo>
                  <a:lnTo>
                    <a:pt x="2834" y="673"/>
                  </a:lnTo>
                  <a:lnTo>
                    <a:pt x="2786" y="625"/>
                  </a:lnTo>
                  <a:lnTo>
                    <a:pt x="2738" y="528"/>
                  </a:lnTo>
                  <a:lnTo>
                    <a:pt x="2498" y="480"/>
                  </a:lnTo>
                  <a:lnTo>
                    <a:pt x="1873" y="288"/>
                  </a:lnTo>
                  <a:lnTo>
                    <a:pt x="1153" y="14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7" name="Google Shape;5417;p76"/>
            <p:cNvSpPr/>
            <p:nvPr/>
          </p:nvSpPr>
          <p:spPr>
            <a:xfrm>
              <a:off x="6848775" y="4152950"/>
              <a:ext cx="28850" cy="26450"/>
            </a:xfrm>
            <a:custGeom>
              <a:avLst/>
              <a:gdLst/>
              <a:ahLst/>
              <a:cxnLst/>
              <a:rect l="l" t="t" r="r" b="b"/>
              <a:pathLst>
                <a:path w="1154" h="1058" extrusionOk="0">
                  <a:moveTo>
                    <a:pt x="577" y="1"/>
                  </a:moveTo>
                  <a:lnTo>
                    <a:pt x="337" y="49"/>
                  </a:lnTo>
                  <a:lnTo>
                    <a:pt x="145" y="145"/>
                  </a:lnTo>
                  <a:lnTo>
                    <a:pt x="49" y="337"/>
                  </a:lnTo>
                  <a:lnTo>
                    <a:pt x="1" y="529"/>
                  </a:lnTo>
                  <a:lnTo>
                    <a:pt x="49" y="721"/>
                  </a:lnTo>
                  <a:lnTo>
                    <a:pt x="193" y="913"/>
                  </a:lnTo>
                  <a:lnTo>
                    <a:pt x="385" y="1009"/>
                  </a:lnTo>
                  <a:lnTo>
                    <a:pt x="625" y="1057"/>
                  </a:lnTo>
                  <a:lnTo>
                    <a:pt x="865" y="1009"/>
                  </a:lnTo>
                  <a:lnTo>
                    <a:pt x="1009" y="865"/>
                  </a:lnTo>
                  <a:lnTo>
                    <a:pt x="1105" y="721"/>
                  </a:lnTo>
                  <a:lnTo>
                    <a:pt x="1153" y="577"/>
                  </a:lnTo>
                  <a:lnTo>
                    <a:pt x="1105" y="385"/>
                  </a:lnTo>
                  <a:lnTo>
                    <a:pt x="1009" y="241"/>
                  </a:lnTo>
                  <a:lnTo>
                    <a:pt x="865" y="97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18" name="Google Shape;5418;p76"/>
          <p:cNvGrpSpPr/>
          <p:nvPr/>
        </p:nvGrpSpPr>
        <p:grpSpPr>
          <a:xfrm>
            <a:off x="3803160" y="1320577"/>
            <a:ext cx="1306774" cy="1685618"/>
            <a:chOff x="2271975" y="3774750"/>
            <a:chExt cx="940125" cy="1212675"/>
          </a:xfrm>
        </p:grpSpPr>
        <p:sp>
          <p:nvSpPr>
            <p:cNvPr id="5419" name="Google Shape;5419;p76"/>
            <p:cNvSpPr/>
            <p:nvPr/>
          </p:nvSpPr>
          <p:spPr>
            <a:xfrm>
              <a:off x="2414850" y="3829975"/>
              <a:ext cx="797250" cy="842875"/>
            </a:xfrm>
            <a:custGeom>
              <a:avLst/>
              <a:gdLst/>
              <a:ahLst/>
              <a:cxnLst/>
              <a:rect l="l" t="t" r="r" b="b"/>
              <a:pathLst>
                <a:path w="31890" h="33715" extrusionOk="0">
                  <a:moveTo>
                    <a:pt x="24157" y="1"/>
                  </a:moveTo>
                  <a:lnTo>
                    <a:pt x="23485" y="2690"/>
                  </a:lnTo>
                  <a:lnTo>
                    <a:pt x="22813" y="5620"/>
                  </a:lnTo>
                  <a:lnTo>
                    <a:pt x="22044" y="9174"/>
                  </a:lnTo>
                  <a:lnTo>
                    <a:pt x="21276" y="13016"/>
                  </a:lnTo>
                  <a:lnTo>
                    <a:pt x="20604" y="16858"/>
                  </a:lnTo>
                  <a:lnTo>
                    <a:pt x="20315" y="18683"/>
                  </a:lnTo>
                  <a:lnTo>
                    <a:pt x="20123" y="20412"/>
                  </a:lnTo>
                  <a:lnTo>
                    <a:pt x="19979" y="21948"/>
                  </a:lnTo>
                  <a:lnTo>
                    <a:pt x="19883" y="23293"/>
                  </a:lnTo>
                  <a:lnTo>
                    <a:pt x="13640" y="17290"/>
                  </a:lnTo>
                  <a:lnTo>
                    <a:pt x="11383" y="18299"/>
                  </a:lnTo>
                  <a:lnTo>
                    <a:pt x="9125" y="19451"/>
                  </a:lnTo>
                  <a:lnTo>
                    <a:pt x="7829" y="20123"/>
                  </a:lnTo>
                  <a:lnTo>
                    <a:pt x="6532" y="20844"/>
                  </a:lnTo>
                  <a:lnTo>
                    <a:pt x="5235" y="21564"/>
                  </a:lnTo>
                  <a:lnTo>
                    <a:pt x="3987" y="22333"/>
                  </a:lnTo>
                  <a:lnTo>
                    <a:pt x="2834" y="23101"/>
                  </a:lnTo>
                  <a:lnTo>
                    <a:pt x="1826" y="23869"/>
                  </a:lnTo>
                  <a:lnTo>
                    <a:pt x="1393" y="24254"/>
                  </a:lnTo>
                  <a:lnTo>
                    <a:pt x="1009" y="24638"/>
                  </a:lnTo>
                  <a:lnTo>
                    <a:pt x="673" y="24974"/>
                  </a:lnTo>
                  <a:lnTo>
                    <a:pt x="385" y="25358"/>
                  </a:lnTo>
                  <a:lnTo>
                    <a:pt x="193" y="25694"/>
                  </a:lnTo>
                  <a:lnTo>
                    <a:pt x="49" y="25983"/>
                  </a:lnTo>
                  <a:lnTo>
                    <a:pt x="1" y="26319"/>
                  </a:lnTo>
                  <a:lnTo>
                    <a:pt x="49" y="26607"/>
                  </a:lnTo>
                  <a:lnTo>
                    <a:pt x="145" y="26847"/>
                  </a:lnTo>
                  <a:lnTo>
                    <a:pt x="241" y="27135"/>
                  </a:lnTo>
                  <a:lnTo>
                    <a:pt x="625" y="27759"/>
                  </a:lnTo>
                  <a:lnTo>
                    <a:pt x="1105" y="28336"/>
                  </a:lnTo>
                  <a:lnTo>
                    <a:pt x="1730" y="28912"/>
                  </a:lnTo>
                  <a:lnTo>
                    <a:pt x="2498" y="29536"/>
                  </a:lnTo>
                  <a:lnTo>
                    <a:pt x="3314" y="30113"/>
                  </a:lnTo>
                  <a:lnTo>
                    <a:pt x="4275" y="30689"/>
                  </a:lnTo>
                  <a:lnTo>
                    <a:pt x="5283" y="31217"/>
                  </a:lnTo>
                  <a:lnTo>
                    <a:pt x="6388" y="31746"/>
                  </a:lnTo>
                  <a:lnTo>
                    <a:pt x="7541" y="32178"/>
                  </a:lnTo>
                  <a:lnTo>
                    <a:pt x="8741" y="32610"/>
                  </a:lnTo>
                  <a:lnTo>
                    <a:pt x="9990" y="32946"/>
                  </a:lnTo>
                  <a:lnTo>
                    <a:pt x="11239" y="33282"/>
                  </a:lnTo>
                  <a:lnTo>
                    <a:pt x="12535" y="33474"/>
                  </a:lnTo>
                  <a:lnTo>
                    <a:pt x="13832" y="33619"/>
                  </a:lnTo>
                  <a:lnTo>
                    <a:pt x="15129" y="33715"/>
                  </a:lnTo>
                  <a:lnTo>
                    <a:pt x="15993" y="33667"/>
                  </a:lnTo>
                  <a:lnTo>
                    <a:pt x="16858" y="33571"/>
                  </a:lnTo>
                  <a:lnTo>
                    <a:pt x="17626" y="33378"/>
                  </a:lnTo>
                  <a:lnTo>
                    <a:pt x="18346" y="33138"/>
                  </a:lnTo>
                  <a:lnTo>
                    <a:pt x="18971" y="32850"/>
                  </a:lnTo>
                  <a:lnTo>
                    <a:pt x="19595" y="32514"/>
                  </a:lnTo>
                  <a:lnTo>
                    <a:pt x="20123" y="32130"/>
                  </a:lnTo>
                  <a:lnTo>
                    <a:pt x="20652" y="31698"/>
                  </a:lnTo>
                  <a:lnTo>
                    <a:pt x="21084" y="31265"/>
                  </a:lnTo>
                  <a:lnTo>
                    <a:pt x="21516" y="30785"/>
                  </a:lnTo>
                  <a:lnTo>
                    <a:pt x="21852" y="30353"/>
                  </a:lnTo>
                  <a:lnTo>
                    <a:pt x="22188" y="29873"/>
                  </a:lnTo>
                  <a:lnTo>
                    <a:pt x="22717" y="28960"/>
                  </a:lnTo>
                  <a:lnTo>
                    <a:pt x="23101" y="28144"/>
                  </a:lnTo>
                  <a:lnTo>
                    <a:pt x="23869" y="28624"/>
                  </a:lnTo>
                  <a:lnTo>
                    <a:pt x="24542" y="29008"/>
                  </a:lnTo>
                  <a:lnTo>
                    <a:pt x="25118" y="29200"/>
                  </a:lnTo>
                  <a:lnTo>
                    <a:pt x="25406" y="29248"/>
                  </a:lnTo>
                  <a:lnTo>
                    <a:pt x="25646" y="29296"/>
                  </a:lnTo>
                  <a:lnTo>
                    <a:pt x="25886" y="29296"/>
                  </a:lnTo>
                  <a:lnTo>
                    <a:pt x="26126" y="29248"/>
                  </a:lnTo>
                  <a:lnTo>
                    <a:pt x="26367" y="29200"/>
                  </a:lnTo>
                  <a:lnTo>
                    <a:pt x="26559" y="29104"/>
                  </a:lnTo>
                  <a:lnTo>
                    <a:pt x="26943" y="28864"/>
                  </a:lnTo>
                  <a:lnTo>
                    <a:pt x="27327" y="28480"/>
                  </a:lnTo>
                  <a:lnTo>
                    <a:pt x="27471" y="28240"/>
                  </a:lnTo>
                  <a:lnTo>
                    <a:pt x="27615" y="28000"/>
                  </a:lnTo>
                  <a:lnTo>
                    <a:pt x="27711" y="27807"/>
                  </a:lnTo>
                  <a:lnTo>
                    <a:pt x="27759" y="27567"/>
                  </a:lnTo>
                  <a:lnTo>
                    <a:pt x="27807" y="27327"/>
                  </a:lnTo>
                  <a:lnTo>
                    <a:pt x="27807" y="27135"/>
                  </a:lnTo>
                  <a:lnTo>
                    <a:pt x="27711" y="26703"/>
                  </a:lnTo>
                  <a:lnTo>
                    <a:pt x="27567" y="26271"/>
                  </a:lnTo>
                  <a:lnTo>
                    <a:pt x="27327" y="25886"/>
                  </a:lnTo>
                  <a:lnTo>
                    <a:pt x="27039" y="25550"/>
                  </a:lnTo>
                  <a:lnTo>
                    <a:pt x="26703" y="25214"/>
                  </a:lnTo>
                  <a:lnTo>
                    <a:pt x="26030" y="24590"/>
                  </a:lnTo>
                  <a:lnTo>
                    <a:pt x="25454" y="24110"/>
                  </a:lnTo>
                  <a:lnTo>
                    <a:pt x="25214" y="23917"/>
                  </a:lnTo>
                  <a:lnTo>
                    <a:pt x="25118" y="23725"/>
                  </a:lnTo>
                  <a:lnTo>
                    <a:pt x="25070" y="23581"/>
                  </a:lnTo>
                  <a:lnTo>
                    <a:pt x="25118" y="23533"/>
                  </a:lnTo>
                  <a:lnTo>
                    <a:pt x="25166" y="23485"/>
                  </a:lnTo>
                  <a:lnTo>
                    <a:pt x="25646" y="23293"/>
                  </a:lnTo>
                  <a:lnTo>
                    <a:pt x="26367" y="23053"/>
                  </a:lnTo>
                  <a:lnTo>
                    <a:pt x="27279" y="22717"/>
                  </a:lnTo>
                  <a:lnTo>
                    <a:pt x="27711" y="22477"/>
                  </a:lnTo>
                  <a:lnTo>
                    <a:pt x="28192" y="22237"/>
                  </a:lnTo>
                  <a:lnTo>
                    <a:pt x="28672" y="21900"/>
                  </a:lnTo>
                  <a:lnTo>
                    <a:pt x="29152" y="21564"/>
                  </a:lnTo>
                  <a:lnTo>
                    <a:pt x="29584" y="21132"/>
                  </a:lnTo>
                  <a:lnTo>
                    <a:pt x="30016" y="20652"/>
                  </a:lnTo>
                  <a:lnTo>
                    <a:pt x="30401" y="20123"/>
                  </a:lnTo>
                  <a:lnTo>
                    <a:pt x="30785" y="19499"/>
                  </a:lnTo>
                  <a:lnTo>
                    <a:pt x="31073" y="18779"/>
                  </a:lnTo>
                  <a:lnTo>
                    <a:pt x="31313" y="18010"/>
                  </a:lnTo>
                  <a:lnTo>
                    <a:pt x="31361" y="17530"/>
                  </a:lnTo>
                  <a:lnTo>
                    <a:pt x="31409" y="17002"/>
                  </a:lnTo>
                  <a:lnTo>
                    <a:pt x="31361" y="16522"/>
                  </a:lnTo>
                  <a:lnTo>
                    <a:pt x="31313" y="15993"/>
                  </a:lnTo>
                  <a:lnTo>
                    <a:pt x="31217" y="15465"/>
                  </a:lnTo>
                  <a:lnTo>
                    <a:pt x="31073" y="14985"/>
                  </a:lnTo>
                  <a:lnTo>
                    <a:pt x="30785" y="14024"/>
                  </a:lnTo>
                  <a:lnTo>
                    <a:pt x="30449" y="13160"/>
                  </a:lnTo>
                  <a:lnTo>
                    <a:pt x="30161" y="12487"/>
                  </a:lnTo>
                  <a:lnTo>
                    <a:pt x="29824" y="11863"/>
                  </a:lnTo>
                  <a:lnTo>
                    <a:pt x="30161" y="11527"/>
                  </a:lnTo>
                  <a:lnTo>
                    <a:pt x="30497" y="11095"/>
                  </a:lnTo>
                  <a:lnTo>
                    <a:pt x="30881" y="10566"/>
                  </a:lnTo>
                  <a:lnTo>
                    <a:pt x="31265" y="9846"/>
                  </a:lnTo>
                  <a:lnTo>
                    <a:pt x="31457" y="9462"/>
                  </a:lnTo>
                  <a:lnTo>
                    <a:pt x="31601" y="9078"/>
                  </a:lnTo>
                  <a:lnTo>
                    <a:pt x="31745" y="8645"/>
                  </a:lnTo>
                  <a:lnTo>
                    <a:pt x="31841" y="8165"/>
                  </a:lnTo>
                  <a:lnTo>
                    <a:pt x="31889" y="7685"/>
                  </a:lnTo>
                  <a:lnTo>
                    <a:pt x="31889" y="7205"/>
                  </a:lnTo>
                  <a:lnTo>
                    <a:pt x="31841" y="6917"/>
                  </a:lnTo>
                  <a:lnTo>
                    <a:pt x="31793" y="6676"/>
                  </a:lnTo>
                  <a:lnTo>
                    <a:pt x="31697" y="6388"/>
                  </a:lnTo>
                  <a:lnTo>
                    <a:pt x="31505" y="6100"/>
                  </a:lnTo>
                  <a:lnTo>
                    <a:pt x="31121" y="5524"/>
                  </a:lnTo>
                  <a:lnTo>
                    <a:pt x="30641" y="4948"/>
                  </a:lnTo>
                  <a:lnTo>
                    <a:pt x="30016" y="4323"/>
                  </a:lnTo>
                  <a:lnTo>
                    <a:pt x="29392" y="3747"/>
                  </a:lnTo>
                  <a:lnTo>
                    <a:pt x="28672" y="3171"/>
                  </a:lnTo>
                  <a:lnTo>
                    <a:pt x="27951" y="2594"/>
                  </a:lnTo>
                  <a:lnTo>
                    <a:pt x="26511" y="1586"/>
                  </a:lnTo>
                  <a:lnTo>
                    <a:pt x="25262" y="769"/>
                  </a:lnTo>
                  <a:lnTo>
                    <a:pt x="24446" y="241"/>
                  </a:lnTo>
                  <a:lnTo>
                    <a:pt x="24205" y="49"/>
                  </a:lnTo>
                  <a:lnTo>
                    <a:pt x="2415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0" name="Google Shape;5420;p76"/>
            <p:cNvSpPr/>
            <p:nvPr/>
          </p:nvSpPr>
          <p:spPr>
            <a:xfrm>
              <a:off x="2414850" y="3829975"/>
              <a:ext cx="797250" cy="842875"/>
            </a:xfrm>
            <a:custGeom>
              <a:avLst/>
              <a:gdLst/>
              <a:ahLst/>
              <a:cxnLst/>
              <a:rect l="l" t="t" r="r" b="b"/>
              <a:pathLst>
                <a:path w="31890" h="33715" fill="none" extrusionOk="0">
                  <a:moveTo>
                    <a:pt x="29824" y="11863"/>
                  </a:moveTo>
                  <a:lnTo>
                    <a:pt x="29824" y="11863"/>
                  </a:lnTo>
                  <a:lnTo>
                    <a:pt x="30161" y="11527"/>
                  </a:lnTo>
                  <a:lnTo>
                    <a:pt x="30497" y="11095"/>
                  </a:lnTo>
                  <a:lnTo>
                    <a:pt x="30881" y="10566"/>
                  </a:lnTo>
                  <a:lnTo>
                    <a:pt x="31265" y="9846"/>
                  </a:lnTo>
                  <a:lnTo>
                    <a:pt x="31457" y="9462"/>
                  </a:lnTo>
                  <a:lnTo>
                    <a:pt x="31601" y="9078"/>
                  </a:lnTo>
                  <a:lnTo>
                    <a:pt x="31745" y="8645"/>
                  </a:lnTo>
                  <a:lnTo>
                    <a:pt x="31841" y="8165"/>
                  </a:lnTo>
                  <a:lnTo>
                    <a:pt x="31889" y="7685"/>
                  </a:lnTo>
                  <a:lnTo>
                    <a:pt x="31889" y="7205"/>
                  </a:lnTo>
                  <a:lnTo>
                    <a:pt x="31889" y="7205"/>
                  </a:lnTo>
                  <a:lnTo>
                    <a:pt x="31841" y="6917"/>
                  </a:lnTo>
                  <a:lnTo>
                    <a:pt x="31793" y="6676"/>
                  </a:lnTo>
                  <a:lnTo>
                    <a:pt x="31697" y="6388"/>
                  </a:lnTo>
                  <a:lnTo>
                    <a:pt x="31505" y="6100"/>
                  </a:lnTo>
                  <a:lnTo>
                    <a:pt x="31121" y="5524"/>
                  </a:lnTo>
                  <a:lnTo>
                    <a:pt x="30641" y="4948"/>
                  </a:lnTo>
                  <a:lnTo>
                    <a:pt x="30016" y="4323"/>
                  </a:lnTo>
                  <a:lnTo>
                    <a:pt x="29392" y="3747"/>
                  </a:lnTo>
                  <a:lnTo>
                    <a:pt x="28672" y="3171"/>
                  </a:lnTo>
                  <a:lnTo>
                    <a:pt x="27951" y="2594"/>
                  </a:lnTo>
                  <a:lnTo>
                    <a:pt x="26511" y="1586"/>
                  </a:lnTo>
                  <a:lnTo>
                    <a:pt x="25262" y="769"/>
                  </a:lnTo>
                  <a:lnTo>
                    <a:pt x="24446" y="241"/>
                  </a:lnTo>
                  <a:lnTo>
                    <a:pt x="24205" y="49"/>
                  </a:lnTo>
                  <a:lnTo>
                    <a:pt x="24157" y="1"/>
                  </a:lnTo>
                  <a:lnTo>
                    <a:pt x="24157" y="1"/>
                  </a:lnTo>
                  <a:lnTo>
                    <a:pt x="23485" y="2690"/>
                  </a:lnTo>
                  <a:lnTo>
                    <a:pt x="22813" y="5620"/>
                  </a:lnTo>
                  <a:lnTo>
                    <a:pt x="22044" y="9174"/>
                  </a:lnTo>
                  <a:lnTo>
                    <a:pt x="21276" y="13016"/>
                  </a:lnTo>
                  <a:lnTo>
                    <a:pt x="20604" y="16858"/>
                  </a:lnTo>
                  <a:lnTo>
                    <a:pt x="20315" y="18683"/>
                  </a:lnTo>
                  <a:lnTo>
                    <a:pt x="20123" y="20412"/>
                  </a:lnTo>
                  <a:lnTo>
                    <a:pt x="19979" y="21948"/>
                  </a:lnTo>
                  <a:lnTo>
                    <a:pt x="19883" y="23293"/>
                  </a:lnTo>
                  <a:lnTo>
                    <a:pt x="13640" y="17290"/>
                  </a:lnTo>
                  <a:lnTo>
                    <a:pt x="13640" y="17290"/>
                  </a:lnTo>
                  <a:lnTo>
                    <a:pt x="11383" y="18299"/>
                  </a:lnTo>
                  <a:lnTo>
                    <a:pt x="9125" y="19451"/>
                  </a:lnTo>
                  <a:lnTo>
                    <a:pt x="7829" y="20123"/>
                  </a:lnTo>
                  <a:lnTo>
                    <a:pt x="6532" y="20844"/>
                  </a:lnTo>
                  <a:lnTo>
                    <a:pt x="5235" y="21564"/>
                  </a:lnTo>
                  <a:lnTo>
                    <a:pt x="3987" y="22333"/>
                  </a:lnTo>
                  <a:lnTo>
                    <a:pt x="2834" y="23101"/>
                  </a:lnTo>
                  <a:lnTo>
                    <a:pt x="1826" y="23869"/>
                  </a:lnTo>
                  <a:lnTo>
                    <a:pt x="1393" y="24254"/>
                  </a:lnTo>
                  <a:lnTo>
                    <a:pt x="1009" y="24638"/>
                  </a:lnTo>
                  <a:lnTo>
                    <a:pt x="673" y="24974"/>
                  </a:lnTo>
                  <a:lnTo>
                    <a:pt x="385" y="25358"/>
                  </a:lnTo>
                  <a:lnTo>
                    <a:pt x="193" y="25694"/>
                  </a:lnTo>
                  <a:lnTo>
                    <a:pt x="49" y="25983"/>
                  </a:lnTo>
                  <a:lnTo>
                    <a:pt x="1" y="26319"/>
                  </a:lnTo>
                  <a:lnTo>
                    <a:pt x="49" y="26607"/>
                  </a:lnTo>
                  <a:lnTo>
                    <a:pt x="49" y="26607"/>
                  </a:lnTo>
                  <a:lnTo>
                    <a:pt x="145" y="26847"/>
                  </a:lnTo>
                  <a:lnTo>
                    <a:pt x="241" y="27135"/>
                  </a:lnTo>
                  <a:lnTo>
                    <a:pt x="625" y="27759"/>
                  </a:lnTo>
                  <a:lnTo>
                    <a:pt x="1105" y="28336"/>
                  </a:lnTo>
                  <a:lnTo>
                    <a:pt x="1730" y="28912"/>
                  </a:lnTo>
                  <a:lnTo>
                    <a:pt x="2498" y="29536"/>
                  </a:lnTo>
                  <a:lnTo>
                    <a:pt x="3314" y="30113"/>
                  </a:lnTo>
                  <a:lnTo>
                    <a:pt x="4275" y="30689"/>
                  </a:lnTo>
                  <a:lnTo>
                    <a:pt x="5283" y="31217"/>
                  </a:lnTo>
                  <a:lnTo>
                    <a:pt x="6388" y="31746"/>
                  </a:lnTo>
                  <a:lnTo>
                    <a:pt x="7541" y="32178"/>
                  </a:lnTo>
                  <a:lnTo>
                    <a:pt x="8741" y="32610"/>
                  </a:lnTo>
                  <a:lnTo>
                    <a:pt x="9990" y="32946"/>
                  </a:lnTo>
                  <a:lnTo>
                    <a:pt x="11239" y="33282"/>
                  </a:lnTo>
                  <a:lnTo>
                    <a:pt x="12535" y="33474"/>
                  </a:lnTo>
                  <a:lnTo>
                    <a:pt x="13832" y="33619"/>
                  </a:lnTo>
                  <a:lnTo>
                    <a:pt x="15129" y="33715"/>
                  </a:lnTo>
                  <a:lnTo>
                    <a:pt x="15129" y="33715"/>
                  </a:lnTo>
                  <a:lnTo>
                    <a:pt x="15993" y="33667"/>
                  </a:lnTo>
                  <a:lnTo>
                    <a:pt x="16858" y="33571"/>
                  </a:lnTo>
                  <a:lnTo>
                    <a:pt x="17626" y="33378"/>
                  </a:lnTo>
                  <a:lnTo>
                    <a:pt x="18346" y="33138"/>
                  </a:lnTo>
                  <a:lnTo>
                    <a:pt x="18971" y="32850"/>
                  </a:lnTo>
                  <a:lnTo>
                    <a:pt x="19595" y="32514"/>
                  </a:lnTo>
                  <a:lnTo>
                    <a:pt x="20123" y="32130"/>
                  </a:lnTo>
                  <a:lnTo>
                    <a:pt x="20652" y="31698"/>
                  </a:lnTo>
                  <a:lnTo>
                    <a:pt x="21084" y="31265"/>
                  </a:lnTo>
                  <a:lnTo>
                    <a:pt x="21516" y="30785"/>
                  </a:lnTo>
                  <a:lnTo>
                    <a:pt x="21852" y="30353"/>
                  </a:lnTo>
                  <a:lnTo>
                    <a:pt x="22188" y="29873"/>
                  </a:lnTo>
                  <a:lnTo>
                    <a:pt x="22717" y="28960"/>
                  </a:lnTo>
                  <a:lnTo>
                    <a:pt x="23101" y="28144"/>
                  </a:lnTo>
                  <a:lnTo>
                    <a:pt x="23101" y="28144"/>
                  </a:lnTo>
                  <a:lnTo>
                    <a:pt x="23869" y="28624"/>
                  </a:lnTo>
                  <a:lnTo>
                    <a:pt x="24542" y="29008"/>
                  </a:lnTo>
                  <a:lnTo>
                    <a:pt x="25118" y="29200"/>
                  </a:lnTo>
                  <a:lnTo>
                    <a:pt x="25406" y="29248"/>
                  </a:lnTo>
                  <a:lnTo>
                    <a:pt x="25646" y="29296"/>
                  </a:lnTo>
                  <a:lnTo>
                    <a:pt x="25886" y="29296"/>
                  </a:lnTo>
                  <a:lnTo>
                    <a:pt x="26126" y="29248"/>
                  </a:lnTo>
                  <a:lnTo>
                    <a:pt x="26367" y="29200"/>
                  </a:lnTo>
                  <a:lnTo>
                    <a:pt x="26559" y="29104"/>
                  </a:lnTo>
                  <a:lnTo>
                    <a:pt x="26943" y="28864"/>
                  </a:lnTo>
                  <a:lnTo>
                    <a:pt x="27327" y="28480"/>
                  </a:lnTo>
                  <a:lnTo>
                    <a:pt x="27327" y="28480"/>
                  </a:lnTo>
                  <a:lnTo>
                    <a:pt x="27471" y="28240"/>
                  </a:lnTo>
                  <a:lnTo>
                    <a:pt x="27615" y="28000"/>
                  </a:lnTo>
                  <a:lnTo>
                    <a:pt x="27711" y="27807"/>
                  </a:lnTo>
                  <a:lnTo>
                    <a:pt x="27759" y="27567"/>
                  </a:lnTo>
                  <a:lnTo>
                    <a:pt x="27807" y="27327"/>
                  </a:lnTo>
                  <a:lnTo>
                    <a:pt x="27807" y="27135"/>
                  </a:lnTo>
                  <a:lnTo>
                    <a:pt x="27711" y="26703"/>
                  </a:lnTo>
                  <a:lnTo>
                    <a:pt x="27567" y="26271"/>
                  </a:lnTo>
                  <a:lnTo>
                    <a:pt x="27327" y="25886"/>
                  </a:lnTo>
                  <a:lnTo>
                    <a:pt x="27039" y="25550"/>
                  </a:lnTo>
                  <a:lnTo>
                    <a:pt x="26703" y="25214"/>
                  </a:lnTo>
                  <a:lnTo>
                    <a:pt x="26030" y="24590"/>
                  </a:lnTo>
                  <a:lnTo>
                    <a:pt x="25454" y="24110"/>
                  </a:lnTo>
                  <a:lnTo>
                    <a:pt x="25214" y="23917"/>
                  </a:lnTo>
                  <a:lnTo>
                    <a:pt x="25118" y="23725"/>
                  </a:lnTo>
                  <a:lnTo>
                    <a:pt x="25070" y="23581"/>
                  </a:lnTo>
                  <a:lnTo>
                    <a:pt x="25118" y="23533"/>
                  </a:lnTo>
                  <a:lnTo>
                    <a:pt x="25166" y="23485"/>
                  </a:lnTo>
                  <a:lnTo>
                    <a:pt x="25166" y="23485"/>
                  </a:lnTo>
                  <a:lnTo>
                    <a:pt x="25646" y="23293"/>
                  </a:lnTo>
                  <a:lnTo>
                    <a:pt x="26367" y="23053"/>
                  </a:lnTo>
                  <a:lnTo>
                    <a:pt x="27279" y="22717"/>
                  </a:lnTo>
                  <a:lnTo>
                    <a:pt x="27711" y="22477"/>
                  </a:lnTo>
                  <a:lnTo>
                    <a:pt x="28192" y="22237"/>
                  </a:lnTo>
                  <a:lnTo>
                    <a:pt x="28672" y="21900"/>
                  </a:lnTo>
                  <a:lnTo>
                    <a:pt x="29152" y="21564"/>
                  </a:lnTo>
                  <a:lnTo>
                    <a:pt x="29584" y="21132"/>
                  </a:lnTo>
                  <a:lnTo>
                    <a:pt x="30016" y="20652"/>
                  </a:lnTo>
                  <a:lnTo>
                    <a:pt x="30401" y="20123"/>
                  </a:lnTo>
                  <a:lnTo>
                    <a:pt x="30785" y="19499"/>
                  </a:lnTo>
                  <a:lnTo>
                    <a:pt x="31073" y="18779"/>
                  </a:lnTo>
                  <a:lnTo>
                    <a:pt x="31313" y="18010"/>
                  </a:lnTo>
                  <a:lnTo>
                    <a:pt x="31313" y="18010"/>
                  </a:lnTo>
                  <a:lnTo>
                    <a:pt x="31361" y="17530"/>
                  </a:lnTo>
                  <a:lnTo>
                    <a:pt x="31409" y="17002"/>
                  </a:lnTo>
                  <a:lnTo>
                    <a:pt x="31361" y="16522"/>
                  </a:lnTo>
                  <a:lnTo>
                    <a:pt x="31313" y="15993"/>
                  </a:lnTo>
                  <a:lnTo>
                    <a:pt x="31217" y="15465"/>
                  </a:lnTo>
                  <a:lnTo>
                    <a:pt x="31073" y="14985"/>
                  </a:lnTo>
                  <a:lnTo>
                    <a:pt x="30785" y="14024"/>
                  </a:lnTo>
                  <a:lnTo>
                    <a:pt x="30449" y="13160"/>
                  </a:lnTo>
                  <a:lnTo>
                    <a:pt x="30161" y="12487"/>
                  </a:lnTo>
                  <a:lnTo>
                    <a:pt x="29824" y="118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1" name="Google Shape;5421;p76"/>
            <p:cNvSpPr/>
            <p:nvPr/>
          </p:nvSpPr>
          <p:spPr>
            <a:xfrm>
              <a:off x="2414850" y="3829975"/>
              <a:ext cx="797250" cy="842875"/>
            </a:xfrm>
            <a:custGeom>
              <a:avLst/>
              <a:gdLst/>
              <a:ahLst/>
              <a:cxnLst/>
              <a:rect l="l" t="t" r="r" b="b"/>
              <a:pathLst>
                <a:path w="31890" h="33715" extrusionOk="0">
                  <a:moveTo>
                    <a:pt x="24157" y="1"/>
                  </a:moveTo>
                  <a:lnTo>
                    <a:pt x="23485" y="2690"/>
                  </a:lnTo>
                  <a:lnTo>
                    <a:pt x="22813" y="5620"/>
                  </a:lnTo>
                  <a:lnTo>
                    <a:pt x="22044" y="9174"/>
                  </a:lnTo>
                  <a:lnTo>
                    <a:pt x="21276" y="13016"/>
                  </a:lnTo>
                  <a:lnTo>
                    <a:pt x="20604" y="16858"/>
                  </a:lnTo>
                  <a:lnTo>
                    <a:pt x="20315" y="18683"/>
                  </a:lnTo>
                  <a:lnTo>
                    <a:pt x="20123" y="20412"/>
                  </a:lnTo>
                  <a:lnTo>
                    <a:pt x="19979" y="21948"/>
                  </a:lnTo>
                  <a:lnTo>
                    <a:pt x="19883" y="23293"/>
                  </a:lnTo>
                  <a:lnTo>
                    <a:pt x="13640" y="17290"/>
                  </a:lnTo>
                  <a:lnTo>
                    <a:pt x="11383" y="18299"/>
                  </a:lnTo>
                  <a:lnTo>
                    <a:pt x="9125" y="19451"/>
                  </a:lnTo>
                  <a:lnTo>
                    <a:pt x="7829" y="20123"/>
                  </a:lnTo>
                  <a:lnTo>
                    <a:pt x="6532" y="20844"/>
                  </a:lnTo>
                  <a:lnTo>
                    <a:pt x="5235" y="21564"/>
                  </a:lnTo>
                  <a:lnTo>
                    <a:pt x="3987" y="22333"/>
                  </a:lnTo>
                  <a:lnTo>
                    <a:pt x="2834" y="23101"/>
                  </a:lnTo>
                  <a:lnTo>
                    <a:pt x="1826" y="23869"/>
                  </a:lnTo>
                  <a:lnTo>
                    <a:pt x="1393" y="24254"/>
                  </a:lnTo>
                  <a:lnTo>
                    <a:pt x="1009" y="24638"/>
                  </a:lnTo>
                  <a:lnTo>
                    <a:pt x="673" y="24974"/>
                  </a:lnTo>
                  <a:lnTo>
                    <a:pt x="385" y="25358"/>
                  </a:lnTo>
                  <a:lnTo>
                    <a:pt x="193" y="25694"/>
                  </a:lnTo>
                  <a:lnTo>
                    <a:pt x="49" y="25983"/>
                  </a:lnTo>
                  <a:lnTo>
                    <a:pt x="1" y="26319"/>
                  </a:lnTo>
                  <a:lnTo>
                    <a:pt x="49" y="26607"/>
                  </a:lnTo>
                  <a:lnTo>
                    <a:pt x="145" y="26847"/>
                  </a:lnTo>
                  <a:lnTo>
                    <a:pt x="241" y="27135"/>
                  </a:lnTo>
                  <a:lnTo>
                    <a:pt x="625" y="27759"/>
                  </a:lnTo>
                  <a:lnTo>
                    <a:pt x="1105" y="28336"/>
                  </a:lnTo>
                  <a:lnTo>
                    <a:pt x="1730" y="28912"/>
                  </a:lnTo>
                  <a:lnTo>
                    <a:pt x="2498" y="29536"/>
                  </a:lnTo>
                  <a:lnTo>
                    <a:pt x="3314" y="30113"/>
                  </a:lnTo>
                  <a:lnTo>
                    <a:pt x="4275" y="30689"/>
                  </a:lnTo>
                  <a:lnTo>
                    <a:pt x="5283" y="31217"/>
                  </a:lnTo>
                  <a:lnTo>
                    <a:pt x="6388" y="31746"/>
                  </a:lnTo>
                  <a:lnTo>
                    <a:pt x="7541" y="32178"/>
                  </a:lnTo>
                  <a:lnTo>
                    <a:pt x="8741" y="32610"/>
                  </a:lnTo>
                  <a:lnTo>
                    <a:pt x="9990" y="32946"/>
                  </a:lnTo>
                  <a:lnTo>
                    <a:pt x="11239" y="33282"/>
                  </a:lnTo>
                  <a:lnTo>
                    <a:pt x="12535" y="33474"/>
                  </a:lnTo>
                  <a:lnTo>
                    <a:pt x="13832" y="33619"/>
                  </a:lnTo>
                  <a:lnTo>
                    <a:pt x="15129" y="33715"/>
                  </a:lnTo>
                  <a:lnTo>
                    <a:pt x="15993" y="33667"/>
                  </a:lnTo>
                  <a:lnTo>
                    <a:pt x="16858" y="33571"/>
                  </a:lnTo>
                  <a:lnTo>
                    <a:pt x="17626" y="33378"/>
                  </a:lnTo>
                  <a:lnTo>
                    <a:pt x="18346" y="33138"/>
                  </a:lnTo>
                  <a:lnTo>
                    <a:pt x="18971" y="32850"/>
                  </a:lnTo>
                  <a:lnTo>
                    <a:pt x="19595" y="32514"/>
                  </a:lnTo>
                  <a:lnTo>
                    <a:pt x="20123" y="32130"/>
                  </a:lnTo>
                  <a:lnTo>
                    <a:pt x="20652" y="31698"/>
                  </a:lnTo>
                  <a:lnTo>
                    <a:pt x="21084" y="31265"/>
                  </a:lnTo>
                  <a:lnTo>
                    <a:pt x="21516" y="30785"/>
                  </a:lnTo>
                  <a:lnTo>
                    <a:pt x="21852" y="30353"/>
                  </a:lnTo>
                  <a:lnTo>
                    <a:pt x="22188" y="29873"/>
                  </a:lnTo>
                  <a:lnTo>
                    <a:pt x="22717" y="28960"/>
                  </a:lnTo>
                  <a:lnTo>
                    <a:pt x="23101" y="28144"/>
                  </a:lnTo>
                  <a:lnTo>
                    <a:pt x="23869" y="28624"/>
                  </a:lnTo>
                  <a:lnTo>
                    <a:pt x="24542" y="29008"/>
                  </a:lnTo>
                  <a:lnTo>
                    <a:pt x="25118" y="29200"/>
                  </a:lnTo>
                  <a:lnTo>
                    <a:pt x="25406" y="29248"/>
                  </a:lnTo>
                  <a:lnTo>
                    <a:pt x="25646" y="29296"/>
                  </a:lnTo>
                  <a:lnTo>
                    <a:pt x="25886" y="29296"/>
                  </a:lnTo>
                  <a:lnTo>
                    <a:pt x="26126" y="29248"/>
                  </a:lnTo>
                  <a:lnTo>
                    <a:pt x="26367" y="29200"/>
                  </a:lnTo>
                  <a:lnTo>
                    <a:pt x="26559" y="29104"/>
                  </a:lnTo>
                  <a:lnTo>
                    <a:pt x="26943" y="28864"/>
                  </a:lnTo>
                  <a:lnTo>
                    <a:pt x="27327" y="28480"/>
                  </a:lnTo>
                  <a:lnTo>
                    <a:pt x="27471" y="28240"/>
                  </a:lnTo>
                  <a:lnTo>
                    <a:pt x="27615" y="28000"/>
                  </a:lnTo>
                  <a:lnTo>
                    <a:pt x="27711" y="27807"/>
                  </a:lnTo>
                  <a:lnTo>
                    <a:pt x="27759" y="27567"/>
                  </a:lnTo>
                  <a:lnTo>
                    <a:pt x="27807" y="27327"/>
                  </a:lnTo>
                  <a:lnTo>
                    <a:pt x="27807" y="27135"/>
                  </a:lnTo>
                  <a:lnTo>
                    <a:pt x="27711" y="26703"/>
                  </a:lnTo>
                  <a:lnTo>
                    <a:pt x="27567" y="26271"/>
                  </a:lnTo>
                  <a:lnTo>
                    <a:pt x="27327" y="25886"/>
                  </a:lnTo>
                  <a:lnTo>
                    <a:pt x="27039" y="25550"/>
                  </a:lnTo>
                  <a:lnTo>
                    <a:pt x="26703" y="25214"/>
                  </a:lnTo>
                  <a:lnTo>
                    <a:pt x="26030" y="24590"/>
                  </a:lnTo>
                  <a:lnTo>
                    <a:pt x="25454" y="24110"/>
                  </a:lnTo>
                  <a:lnTo>
                    <a:pt x="25214" y="23917"/>
                  </a:lnTo>
                  <a:lnTo>
                    <a:pt x="25118" y="23725"/>
                  </a:lnTo>
                  <a:lnTo>
                    <a:pt x="25070" y="23581"/>
                  </a:lnTo>
                  <a:lnTo>
                    <a:pt x="25118" y="23533"/>
                  </a:lnTo>
                  <a:lnTo>
                    <a:pt x="25166" y="23485"/>
                  </a:lnTo>
                  <a:lnTo>
                    <a:pt x="25646" y="23293"/>
                  </a:lnTo>
                  <a:lnTo>
                    <a:pt x="26367" y="23053"/>
                  </a:lnTo>
                  <a:lnTo>
                    <a:pt x="27279" y="22717"/>
                  </a:lnTo>
                  <a:lnTo>
                    <a:pt x="27711" y="22477"/>
                  </a:lnTo>
                  <a:lnTo>
                    <a:pt x="28192" y="22237"/>
                  </a:lnTo>
                  <a:lnTo>
                    <a:pt x="28672" y="21900"/>
                  </a:lnTo>
                  <a:lnTo>
                    <a:pt x="29152" y="21564"/>
                  </a:lnTo>
                  <a:lnTo>
                    <a:pt x="29584" y="21132"/>
                  </a:lnTo>
                  <a:lnTo>
                    <a:pt x="30016" y="20652"/>
                  </a:lnTo>
                  <a:lnTo>
                    <a:pt x="30401" y="20123"/>
                  </a:lnTo>
                  <a:lnTo>
                    <a:pt x="30785" y="19499"/>
                  </a:lnTo>
                  <a:lnTo>
                    <a:pt x="31073" y="18779"/>
                  </a:lnTo>
                  <a:lnTo>
                    <a:pt x="31313" y="18010"/>
                  </a:lnTo>
                  <a:lnTo>
                    <a:pt x="31361" y="17530"/>
                  </a:lnTo>
                  <a:lnTo>
                    <a:pt x="31409" y="17002"/>
                  </a:lnTo>
                  <a:lnTo>
                    <a:pt x="31361" y="16522"/>
                  </a:lnTo>
                  <a:lnTo>
                    <a:pt x="31313" y="15993"/>
                  </a:lnTo>
                  <a:lnTo>
                    <a:pt x="31217" y="15465"/>
                  </a:lnTo>
                  <a:lnTo>
                    <a:pt x="31073" y="14985"/>
                  </a:lnTo>
                  <a:lnTo>
                    <a:pt x="30785" y="14024"/>
                  </a:lnTo>
                  <a:lnTo>
                    <a:pt x="30449" y="13160"/>
                  </a:lnTo>
                  <a:lnTo>
                    <a:pt x="30161" y="12487"/>
                  </a:lnTo>
                  <a:lnTo>
                    <a:pt x="29824" y="11863"/>
                  </a:lnTo>
                  <a:lnTo>
                    <a:pt x="30161" y="11527"/>
                  </a:lnTo>
                  <a:lnTo>
                    <a:pt x="30497" y="11095"/>
                  </a:lnTo>
                  <a:lnTo>
                    <a:pt x="30881" y="10566"/>
                  </a:lnTo>
                  <a:lnTo>
                    <a:pt x="31265" y="9846"/>
                  </a:lnTo>
                  <a:lnTo>
                    <a:pt x="31457" y="9462"/>
                  </a:lnTo>
                  <a:lnTo>
                    <a:pt x="31601" y="9078"/>
                  </a:lnTo>
                  <a:lnTo>
                    <a:pt x="31745" y="8645"/>
                  </a:lnTo>
                  <a:lnTo>
                    <a:pt x="31841" y="8165"/>
                  </a:lnTo>
                  <a:lnTo>
                    <a:pt x="31889" y="7685"/>
                  </a:lnTo>
                  <a:lnTo>
                    <a:pt x="31889" y="7205"/>
                  </a:lnTo>
                  <a:lnTo>
                    <a:pt x="31841" y="6917"/>
                  </a:lnTo>
                  <a:lnTo>
                    <a:pt x="31793" y="6676"/>
                  </a:lnTo>
                  <a:lnTo>
                    <a:pt x="31697" y="6388"/>
                  </a:lnTo>
                  <a:lnTo>
                    <a:pt x="31505" y="6100"/>
                  </a:lnTo>
                  <a:lnTo>
                    <a:pt x="31121" y="5524"/>
                  </a:lnTo>
                  <a:lnTo>
                    <a:pt x="30641" y="4948"/>
                  </a:lnTo>
                  <a:lnTo>
                    <a:pt x="30016" y="4323"/>
                  </a:lnTo>
                  <a:lnTo>
                    <a:pt x="29392" y="3747"/>
                  </a:lnTo>
                  <a:lnTo>
                    <a:pt x="28672" y="3171"/>
                  </a:lnTo>
                  <a:lnTo>
                    <a:pt x="27951" y="2594"/>
                  </a:lnTo>
                  <a:lnTo>
                    <a:pt x="26511" y="1586"/>
                  </a:lnTo>
                  <a:lnTo>
                    <a:pt x="25262" y="769"/>
                  </a:lnTo>
                  <a:lnTo>
                    <a:pt x="24446" y="241"/>
                  </a:lnTo>
                  <a:lnTo>
                    <a:pt x="24205" y="49"/>
                  </a:lnTo>
                  <a:lnTo>
                    <a:pt x="2415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2" name="Google Shape;5422;p76"/>
            <p:cNvSpPr/>
            <p:nvPr/>
          </p:nvSpPr>
          <p:spPr>
            <a:xfrm>
              <a:off x="2414850" y="3829975"/>
              <a:ext cx="797250" cy="842875"/>
            </a:xfrm>
            <a:custGeom>
              <a:avLst/>
              <a:gdLst/>
              <a:ahLst/>
              <a:cxnLst/>
              <a:rect l="l" t="t" r="r" b="b"/>
              <a:pathLst>
                <a:path w="31890" h="33715" fill="none" extrusionOk="0">
                  <a:moveTo>
                    <a:pt x="29824" y="11863"/>
                  </a:moveTo>
                  <a:lnTo>
                    <a:pt x="29824" y="11863"/>
                  </a:lnTo>
                  <a:lnTo>
                    <a:pt x="30161" y="11527"/>
                  </a:lnTo>
                  <a:lnTo>
                    <a:pt x="30497" y="11095"/>
                  </a:lnTo>
                  <a:lnTo>
                    <a:pt x="30881" y="10566"/>
                  </a:lnTo>
                  <a:lnTo>
                    <a:pt x="31265" y="9846"/>
                  </a:lnTo>
                  <a:lnTo>
                    <a:pt x="31457" y="9462"/>
                  </a:lnTo>
                  <a:lnTo>
                    <a:pt x="31601" y="9078"/>
                  </a:lnTo>
                  <a:lnTo>
                    <a:pt x="31745" y="8645"/>
                  </a:lnTo>
                  <a:lnTo>
                    <a:pt x="31841" y="8165"/>
                  </a:lnTo>
                  <a:lnTo>
                    <a:pt x="31889" y="7685"/>
                  </a:lnTo>
                  <a:lnTo>
                    <a:pt x="31889" y="7205"/>
                  </a:lnTo>
                  <a:lnTo>
                    <a:pt x="31889" y="7205"/>
                  </a:lnTo>
                  <a:lnTo>
                    <a:pt x="31841" y="6917"/>
                  </a:lnTo>
                  <a:lnTo>
                    <a:pt x="31793" y="6676"/>
                  </a:lnTo>
                  <a:lnTo>
                    <a:pt x="31697" y="6388"/>
                  </a:lnTo>
                  <a:lnTo>
                    <a:pt x="31505" y="6100"/>
                  </a:lnTo>
                  <a:lnTo>
                    <a:pt x="31121" y="5524"/>
                  </a:lnTo>
                  <a:lnTo>
                    <a:pt x="30641" y="4948"/>
                  </a:lnTo>
                  <a:lnTo>
                    <a:pt x="30016" y="4323"/>
                  </a:lnTo>
                  <a:lnTo>
                    <a:pt x="29392" y="3747"/>
                  </a:lnTo>
                  <a:lnTo>
                    <a:pt x="28672" y="3171"/>
                  </a:lnTo>
                  <a:lnTo>
                    <a:pt x="27951" y="2594"/>
                  </a:lnTo>
                  <a:lnTo>
                    <a:pt x="26511" y="1586"/>
                  </a:lnTo>
                  <a:lnTo>
                    <a:pt x="25262" y="769"/>
                  </a:lnTo>
                  <a:lnTo>
                    <a:pt x="24446" y="241"/>
                  </a:lnTo>
                  <a:lnTo>
                    <a:pt x="24205" y="49"/>
                  </a:lnTo>
                  <a:lnTo>
                    <a:pt x="24157" y="1"/>
                  </a:lnTo>
                  <a:lnTo>
                    <a:pt x="24157" y="1"/>
                  </a:lnTo>
                  <a:lnTo>
                    <a:pt x="23485" y="2690"/>
                  </a:lnTo>
                  <a:lnTo>
                    <a:pt x="22813" y="5620"/>
                  </a:lnTo>
                  <a:lnTo>
                    <a:pt x="22044" y="9174"/>
                  </a:lnTo>
                  <a:lnTo>
                    <a:pt x="21276" y="13016"/>
                  </a:lnTo>
                  <a:lnTo>
                    <a:pt x="20604" y="16858"/>
                  </a:lnTo>
                  <a:lnTo>
                    <a:pt x="20315" y="18683"/>
                  </a:lnTo>
                  <a:lnTo>
                    <a:pt x="20123" y="20412"/>
                  </a:lnTo>
                  <a:lnTo>
                    <a:pt x="19979" y="21948"/>
                  </a:lnTo>
                  <a:lnTo>
                    <a:pt x="19883" y="23293"/>
                  </a:lnTo>
                  <a:lnTo>
                    <a:pt x="13640" y="17290"/>
                  </a:lnTo>
                  <a:lnTo>
                    <a:pt x="13640" y="17290"/>
                  </a:lnTo>
                  <a:lnTo>
                    <a:pt x="11383" y="18299"/>
                  </a:lnTo>
                  <a:lnTo>
                    <a:pt x="9125" y="19451"/>
                  </a:lnTo>
                  <a:lnTo>
                    <a:pt x="7829" y="20123"/>
                  </a:lnTo>
                  <a:lnTo>
                    <a:pt x="6532" y="20844"/>
                  </a:lnTo>
                  <a:lnTo>
                    <a:pt x="5235" y="21564"/>
                  </a:lnTo>
                  <a:lnTo>
                    <a:pt x="3987" y="22333"/>
                  </a:lnTo>
                  <a:lnTo>
                    <a:pt x="2834" y="23101"/>
                  </a:lnTo>
                  <a:lnTo>
                    <a:pt x="1826" y="23869"/>
                  </a:lnTo>
                  <a:lnTo>
                    <a:pt x="1393" y="24254"/>
                  </a:lnTo>
                  <a:lnTo>
                    <a:pt x="1009" y="24638"/>
                  </a:lnTo>
                  <a:lnTo>
                    <a:pt x="673" y="24974"/>
                  </a:lnTo>
                  <a:lnTo>
                    <a:pt x="385" y="25358"/>
                  </a:lnTo>
                  <a:lnTo>
                    <a:pt x="193" y="25694"/>
                  </a:lnTo>
                  <a:lnTo>
                    <a:pt x="49" y="25983"/>
                  </a:lnTo>
                  <a:lnTo>
                    <a:pt x="1" y="26319"/>
                  </a:lnTo>
                  <a:lnTo>
                    <a:pt x="49" y="26607"/>
                  </a:lnTo>
                  <a:lnTo>
                    <a:pt x="49" y="26607"/>
                  </a:lnTo>
                  <a:lnTo>
                    <a:pt x="145" y="26847"/>
                  </a:lnTo>
                  <a:lnTo>
                    <a:pt x="241" y="27135"/>
                  </a:lnTo>
                  <a:lnTo>
                    <a:pt x="625" y="27759"/>
                  </a:lnTo>
                  <a:lnTo>
                    <a:pt x="1105" y="28336"/>
                  </a:lnTo>
                  <a:lnTo>
                    <a:pt x="1730" y="28912"/>
                  </a:lnTo>
                  <a:lnTo>
                    <a:pt x="2498" y="29536"/>
                  </a:lnTo>
                  <a:lnTo>
                    <a:pt x="3314" y="30113"/>
                  </a:lnTo>
                  <a:lnTo>
                    <a:pt x="4275" y="30689"/>
                  </a:lnTo>
                  <a:lnTo>
                    <a:pt x="5283" y="31217"/>
                  </a:lnTo>
                  <a:lnTo>
                    <a:pt x="6388" y="31746"/>
                  </a:lnTo>
                  <a:lnTo>
                    <a:pt x="7541" y="32178"/>
                  </a:lnTo>
                  <a:lnTo>
                    <a:pt x="8741" y="32610"/>
                  </a:lnTo>
                  <a:lnTo>
                    <a:pt x="9990" y="32946"/>
                  </a:lnTo>
                  <a:lnTo>
                    <a:pt x="11239" y="33282"/>
                  </a:lnTo>
                  <a:lnTo>
                    <a:pt x="12535" y="33474"/>
                  </a:lnTo>
                  <a:lnTo>
                    <a:pt x="13832" y="33619"/>
                  </a:lnTo>
                  <a:lnTo>
                    <a:pt x="15129" y="33715"/>
                  </a:lnTo>
                  <a:lnTo>
                    <a:pt x="15129" y="33715"/>
                  </a:lnTo>
                  <a:lnTo>
                    <a:pt x="15993" y="33667"/>
                  </a:lnTo>
                  <a:lnTo>
                    <a:pt x="16858" y="33571"/>
                  </a:lnTo>
                  <a:lnTo>
                    <a:pt x="17626" y="33378"/>
                  </a:lnTo>
                  <a:lnTo>
                    <a:pt x="18346" y="33138"/>
                  </a:lnTo>
                  <a:lnTo>
                    <a:pt x="18971" y="32850"/>
                  </a:lnTo>
                  <a:lnTo>
                    <a:pt x="19595" y="32514"/>
                  </a:lnTo>
                  <a:lnTo>
                    <a:pt x="20123" y="32130"/>
                  </a:lnTo>
                  <a:lnTo>
                    <a:pt x="20652" y="31698"/>
                  </a:lnTo>
                  <a:lnTo>
                    <a:pt x="21084" y="31265"/>
                  </a:lnTo>
                  <a:lnTo>
                    <a:pt x="21516" y="30785"/>
                  </a:lnTo>
                  <a:lnTo>
                    <a:pt x="21852" y="30353"/>
                  </a:lnTo>
                  <a:lnTo>
                    <a:pt x="22188" y="29873"/>
                  </a:lnTo>
                  <a:lnTo>
                    <a:pt x="22717" y="28960"/>
                  </a:lnTo>
                  <a:lnTo>
                    <a:pt x="23101" y="28144"/>
                  </a:lnTo>
                  <a:lnTo>
                    <a:pt x="23101" y="28144"/>
                  </a:lnTo>
                  <a:lnTo>
                    <a:pt x="23869" y="28624"/>
                  </a:lnTo>
                  <a:lnTo>
                    <a:pt x="24542" y="29008"/>
                  </a:lnTo>
                  <a:lnTo>
                    <a:pt x="25118" y="29200"/>
                  </a:lnTo>
                  <a:lnTo>
                    <a:pt x="25406" y="29248"/>
                  </a:lnTo>
                  <a:lnTo>
                    <a:pt x="25646" y="29296"/>
                  </a:lnTo>
                  <a:lnTo>
                    <a:pt x="25886" y="29296"/>
                  </a:lnTo>
                  <a:lnTo>
                    <a:pt x="26126" y="29248"/>
                  </a:lnTo>
                  <a:lnTo>
                    <a:pt x="26367" y="29200"/>
                  </a:lnTo>
                  <a:lnTo>
                    <a:pt x="26559" y="29104"/>
                  </a:lnTo>
                  <a:lnTo>
                    <a:pt x="26943" y="28864"/>
                  </a:lnTo>
                  <a:lnTo>
                    <a:pt x="27327" y="28480"/>
                  </a:lnTo>
                  <a:lnTo>
                    <a:pt x="27327" y="28480"/>
                  </a:lnTo>
                  <a:lnTo>
                    <a:pt x="27471" y="28240"/>
                  </a:lnTo>
                  <a:lnTo>
                    <a:pt x="27615" y="28000"/>
                  </a:lnTo>
                  <a:lnTo>
                    <a:pt x="27711" y="27807"/>
                  </a:lnTo>
                  <a:lnTo>
                    <a:pt x="27759" y="27567"/>
                  </a:lnTo>
                  <a:lnTo>
                    <a:pt x="27807" y="27327"/>
                  </a:lnTo>
                  <a:lnTo>
                    <a:pt x="27807" y="27135"/>
                  </a:lnTo>
                  <a:lnTo>
                    <a:pt x="27711" y="26703"/>
                  </a:lnTo>
                  <a:lnTo>
                    <a:pt x="27567" y="26271"/>
                  </a:lnTo>
                  <a:lnTo>
                    <a:pt x="27327" y="25886"/>
                  </a:lnTo>
                  <a:lnTo>
                    <a:pt x="27039" y="25550"/>
                  </a:lnTo>
                  <a:lnTo>
                    <a:pt x="26703" y="25214"/>
                  </a:lnTo>
                  <a:lnTo>
                    <a:pt x="26030" y="24590"/>
                  </a:lnTo>
                  <a:lnTo>
                    <a:pt x="25454" y="24110"/>
                  </a:lnTo>
                  <a:lnTo>
                    <a:pt x="25214" y="23917"/>
                  </a:lnTo>
                  <a:lnTo>
                    <a:pt x="25118" y="23725"/>
                  </a:lnTo>
                  <a:lnTo>
                    <a:pt x="25070" y="23581"/>
                  </a:lnTo>
                  <a:lnTo>
                    <a:pt x="25118" y="23533"/>
                  </a:lnTo>
                  <a:lnTo>
                    <a:pt x="25166" y="23485"/>
                  </a:lnTo>
                  <a:lnTo>
                    <a:pt x="25166" y="23485"/>
                  </a:lnTo>
                  <a:lnTo>
                    <a:pt x="25646" y="23293"/>
                  </a:lnTo>
                  <a:lnTo>
                    <a:pt x="26367" y="23053"/>
                  </a:lnTo>
                  <a:lnTo>
                    <a:pt x="27279" y="22717"/>
                  </a:lnTo>
                  <a:lnTo>
                    <a:pt x="27711" y="22477"/>
                  </a:lnTo>
                  <a:lnTo>
                    <a:pt x="28192" y="22237"/>
                  </a:lnTo>
                  <a:lnTo>
                    <a:pt x="28672" y="21900"/>
                  </a:lnTo>
                  <a:lnTo>
                    <a:pt x="29152" y="21564"/>
                  </a:lnTo>
                  <a:lnTo>
                    <a:pt x="29584" y="21132"/>
                  </a:lnTo>
                  <a:lnTo>
                    <a:pt x="30016" y="20652"/>
                  </a:lnTo>
                  <a:lnTo>
                    <a:pt x="30401" y="20123"/>
                  </a:lnTo>
                  <a:lnTo>
                    <a:pt x="30785" y="19499"/>
                  </a:lnTo>
                  <a:lnTo>
                    <a:pt x="31073" y="18779"/>
                  </a:lnTo>
                  <a:lnTo>
                    <a:pt x="31313" y="18010"/>
                  </a:lnTo>
                  <a:lnTo>
                    <a:pt x="31313" y="18010"/>
                  </a:lnTo>
                  <a:lnTo>
                    <a:pt x="31361" y="17530"/>
                  </a:lnTo>
                  <a:lnTo>
                    <a:pt x="31409" y="17002"/>
                  </a:lnTo>
                  <a:lnTo>
                    <a:pt x="31361" y="16522"/>
                  </a:lnTo>
                  <a:lnTo>
                    <a:pt x="31313" y="15993"/>
                  </a:lnTo>
                  <a:lnTo>
                    <a:pt x="31217" y="15465"/>
                  </a:lnTo>
                  <a:lnTo>
                    <a:pt x="31073" y="14985"/>
                  </a:lnTo>
                  <a:lnTo>
                    <a:pt x="30785" y="14024"/>
                  </a:lnTo>
                  <a:lnTo>
                    <a:pt x="30449" y="13160"/>
                  </a:lnTo>
                  <a:lnTo>
                    <a:pt x="30161" y="12487"/>
                  </a:lnTo>
                  <a:lnTo>
                    <a:pt x="29824" y="118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3" name="Google Shape;5423;p76"/>
            <p:cNvSpPr/>
            <p:nvPr/>
          </p:nvSpPr>
          <p:spPr>
            <a:xfrm>
              <a:off x="3159250" y="4217800"/>
              <a:ext cx="31225" cy="82850"/>
            </a:xfrm>
            <a:custGeom>
              <a:avLst/>
              <a:gdLst/>
              <a:ahLst/>
              <a:cxnLst/>
              <a:rect l="l" t="t" r="r" b="b"/>
              <a:pathLst>
                <a:path w="1249" h="3314" extrusionOk="0">
                  <a:moveTo>
                    <a:pt x="481" y="0"/>
                  </a:moveTo>
                  <a:lnTo>
                    <a:pt x="337" y="48"/>
                  </a:lnTo>
                  <a:lnTo>
                    <a:pt x="240" y="144"/>
                  </a:lnTo>
                  <a:lnTo>
                    <a:pt x="144" y="336"/>
                  </a:lnTo>
                  <a:lnTo>
                    <a:pt x="48" y="528"/>
                  </a:lnTo>
                  <a:lnTo>
                    <a:pt x="0" y="1057"/>
                  </a:lnTo>
                  <a:lnTo>
                    <a:pt x="0" y="1633"/>
                  </a:lnTo>
                  <a:lnTo>
                    <a:pt x="48" y="2257"/>
                  </a:lnTo>
                  <a:lnTo>
                    <a:pt x="192" y="2786"/>
                  </a:lnTo>
                  <a:lnTo>
                    <a:pt x="288" y="2978"/>
                  </a:lnTo>
                  <a:lnTo>
                    <a:pt x="385" y="3170"/>
                  </a:lnTo>
                  <a:lnTo>
                    <a:pt x="481" y="3266"/>
                  </a:lnTo>
                  <a:lnTo>
                    <a:pt x="577" y="3314"/>
                  </a:lnTo>
                  <a:lnTo>
                    <a:pt x="625" y="3314"/>
                  </a:lnTo>
                  <a:lnTo>
                    <a:pt x="769" y="3218"/>
                  </a:lnTo>
                  <a:lnTo>
                    <a:pt x="865" y="3122"/>
                  </a:lnTo>
                  <a:lnTo>
                    <a:pt x="961" y="2978"/>
                  </a:lnTo>
                  <a:lnTo>
                    <a:pt x="1057" y="2737"/>
                  </a:lnTo>
                  <a:lnTo>
                    <a:pt x="1201" y="2257"/>
                  </a:lnTo>
                  <a:lnTo>
                    <a:pt x="1249" y="1681"/>
                  </a:lnTo>
                  <a:lnTo>
                    <a:pt x="1201" y="1105"/>
                  </a:lnTo>
                  <a:lnTo>
                    <a:pt x="1105" y="624"/>
                  </a:lnTo>
                  <a:lnTo>
                    <a:pt x="1009" y="384"/>
                  </a:lnTo>
                  <a:lnTo>
                    <a:pt x="865" y="240"/>
                  </a:lnTo>
                  <a:lnTo>
                    <a:pt x="721" y="96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4" name="Google Shape;5424;p76"/>
            <p:cNvSpPr/>
            <p:nvPr/>
          </p:nvSpPr>
          <p:spPr>
            <a:xfrm>
              <a:off x="3159250" y="4217800"/>
              <a:ext cx="31225" cy="82850"/>
            </a:xfrm>
            <a:custGeom>
              <a:avLst/>
              <a:gdLst/>
              <a:ahLst/>
              <a:cxnLst/>
              <a:rect l="l" t="t" r="r" b="b"/>
              <a:pathLst>
                <a:path w="1249" h="3314" fill="none" extrusionOk="0">
                  <a:moveTo>
                    <a:pt x="481" y="0"/>
                  </a:moveTo>
                  <a:lnTo>
                    <a:pt x="481" y="0"/>
                  </a:lnTo>
                  <a:lnTo>
                    <a:pt x="337" y="48"/>
                  </a:lnTo>
                  <a:lnTo>
                    <a:pt x="240" y="144"/>
                  </a:lnTo>
                  <a:lnTo>
                    <a:pt x="144" y="336"/>
                  </a:lnTo>
                  <a:lnTo>
                    <a:pt x="48" y="528"/>
                  </a:lnTo>
                  <a:lnTo>
                    <a:pt x="0" y="1057"/>
                  </a:lnTo>
                  <a:lnTo>
                    <a:pt x="0" y="1633"/>
                  </a:lnTo>
                  <a:lnTo>
                    <a:pt x="0" y="1633"/>
                  </a:lnTo>
                  <a:lnTo>
                    <a:pt x="48" y="2257"/>
                  </a:lnTo>
                  <a:lnTo>
                    <a:pt x="192" y="2786"/>
                  </a:lnTo>
                  <a:lnTo>
                    <a:pt x="288" y="2978"/>
                  </a:lnTo>
                  <a:lnTo>
                    <a:pt x="385" y="3170"/>
                  </a:lnTo>
                  <a:lnTo>
                    <a:pt x="481" y="3266"/>
                  </a:lnTo>
                  <a:lnTo>
                    <a:pt x="577" y="3314"/>
                  </a:lnTo>
                  <a:lnTo>
                    <a:pt x="577" y="3314"/>
                  </a:lnTo>
                  <a:lnTo>
                    <a:pt x="625" y="3314"/>
                  </a:lnTo>
                  <a:lnTo>
                    <a:pt x="625" y="3314"/>
                  </a:lnTo>
                  <a:lnTo>
                    <a:pt x="769" y="3218"/>
                  </a:lnTo>
                  <a:lnTo>
                    <a:pt x="865" y="3122"/>
                  </a:lnTo>
                  <a:lnTo>
                    <a:pt x="961" y="2978"/>
                  </a:lnTo>
                  <a:lnTo>
                    <a:pt x="1057" y="2737"/>
                  </a:lnTo>
                  <a:lnTo>
                    <a:pt x="1201" y="2257"/>
                  </a:lnTo>
                  <a:lnTo>
                    <a:pt x="1249" y="1681"/>
                  </a:lnTo>
                  <a:lnTo>
                    <a:pt x="1201" y="1105"/>
                  </a:lnTo>
                  <a:lnTo>
                    <a:pt x="1105" y="624"/>
                  </a:lnTo>
                  <a:lnTo>
                    <a:pt x="1009" y="384"/>
                  </a:lnTo>
                  <a:lnTo>
                    <a:pt x="865" y="240"/>
                  </a:lnTo>
                  <a:lnTo>
                    <a:pt x="721" y="96"/>
                  </a:lnTo>
                  <a:lnTo>
                    <a:pt x="577" y="0"/>
                  </a:lnTo>
                  <a:lnTo>
                    <a:pt x="577" y="0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5" name="Google Shape;5425;p76"/>
            <p:cNvSpPr/>
            <p:nvPr/>
          </p:nvSpPr>
          <p:spPr>
            <a:xfrm>
              <a:off x="2431675" y="4620000"/>
              <a:ext cx="365000" cy="207725"/>
            </a:xfrm>
            <a:custGeom>
              <a:avLst/>
              <a:gdLst/>
              <a:ahLst/>
              <a:cxnLst/>
              <a:rect l="l" t="t" r="r" b="b"/>
              <a:pathLst>
                <a:path w="14600" h="8309" extrusionOk="0">
                  <a:moveTo>
                    <a:pt x="9749" y="0"/>
                  </a:moveTo>
                  <a:lnTo>
                    <a:pt x="8020" y="4803"/>
                  </a:lnTo>
                  <a:lnTo>
                    <a:pt x="5667" y="2882"/>
                  </a:lnTo>
                  <a:lnTo>
                    <a:pt x="4034" y="1489"/>
                  </a:lnTo>
                  <a:lnTo>
                    <a:pt x="3122" y="721"/>
                  </a:lnTo>
                  <a:lnTo>
                    <a:pt x="3026" y="721"/>
                  </a:lnTo>
                  <a:lnTo>
                    <a:pt x="2930" y="769"/>
                  </a:lnTo>
                  <a:lnTo>
                    <a:pt x="2497" y="1105"/>
                  </a:lnTo>
                  <a:lnTo>
                    <a:pt x="2017" y="1585"/>
                  </a:lnTo>
                  <a:lnTo>
                    <a:pt x="1441" y="2210"/>
                  </a:lnTo>
                  <a:lnTo>
                    <a:pt x="913" y="2882"/>
                  </a:lnTo>
                  <a:lnTo>
                    <a:pt x="432" y="3506"/>
                  </a:lnTo>
                  <a:lnTo>
                    <a:pt x="144" y="3987"/>
                  </a:lnTo>
                  <a:lnTo>
                    <a:pt x="48" y="4131"/>
                  </a:lnTo>
                  <a:lnTo>
                    <a:pt x="0" y="4275"/>
                  </a:lnTo>
                  <a:lnTo>
                    <a:pt x="0" y="4323"/>
                  </a:lnTo>
                  <a:lnTo>
                    <a:pt x="96" y="4323"/>
                  </a:lnTo>
                  <a:lnTo>
                    <a:pt x="288" y="4275"/>
                  </a:lnTo>
                  <a:lnTo>
                    <a:pt x="624" y="4131"/>
                  </a:lnTo>
                  <a:lnTo>
                    <a:pt x="961" y="3891"/>
                  </a:lnTo>
                  <a:lnTo>
                    <a:pt x="1633" y="3410"/>
                  </a:lnTo>
                  <a:lnTo>
                    <a:pt x="1921" y="3218"/>
                  </a:lnTo>
                  <a:lnTo>
                    <a:pt x="2737" y="4275"/>
                  </a:lnTo>
                  <a:lnTo>
                    <a:pt x="3506" y="5235"/>
                  </a:lnTo>
                  <a:lnTo>
                    <a:pt x="4274" y="6004"/>
                  </a:lnTo>
                  <a:lnTo>
                    <a:pt x="4995" y="6676"/>
                  </a:lnTo>
                  <a:lnTo>
                    <a:pt x="5715" y="7204"/>
                  </a:lnTo>
                  <a:lnTo>
                    <a:pt x="6387" y="7636"/>
                  </a:lnTo>
                  <a:lnTo>
                    <a:pt x="7060" y="7973"/>
                  </a:lnTo>
                  <a:lnTo>
                    <a:pt x="7636" y="8165"/>
                  </a:lnTo>
                  <a:lnTo>
                    <a:pt x="8260" y="8309"/>
                  </a:lnTo>
                  <a:lnTo>
                    <a:pt x="8789" y="8309"/>
                  </a:lnTo>
                  <a:lnTo>
                    <a:pt x="9317" y="8261"/>
                  </a:lnTo>
                  <a:lnTo>
                    <a:pt x="9845" y="8165"/>
                  </a:lnTo>
                  <a:lnTo>
                    <a:pt x="10325" y="7973"/>
                  </a:lnTo>
                  <a:lnTo>
                    <a:pt x="10758" y="7733"/>
                  </a:lnTo>
                  <a:lnTo>
                    <a:pt x="11190" y="7444"/>
                  </a:lnTo>
                  <a:lnTo>
                    <a:pt x="11622" y="7108"/>
                  </a:lnTo>
                  <a:lnTo>
                    <a:pt x="11958" y="6724"/>
                  </a:lnTo>
                  <a:lnTo>
                    <a:pt x="12343" y="6340"/>
                  </a:lnTo>
                  <a:lnTo>
                    <a:pt x="12631" y="5908"/>
                  </a:lnTo>
                  <a:lnTo>
                    <a:pt x="12967" y="5475"/>
                  </a:lnTo>
                  <a:lnTo>
                    <a:pt x="13447" y="4611"/>
                  </a:lnTo>
                  <a:lnTo>
                    <a:pt x="13879" y="3746"/>
                  </a:lnTo>
                  <a:lnTo>
                    <a:pt x="14216" y="2978"/>
                  </a:lnTo>
                  <a:lnTo>
                    <a:pt x="14456" y="2354"/>
                  </a:lnTo>
                  <a:lnTo>
                    <a:pt x="14600" y="1777"/>
                  </a:lnTo>
                  <a:lnTo>
                    <a:pt x="974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6" name="Google Shape;5426;p76"/>
            <p:cNvSpPr/>
            <p:nvPr/>
          </p:nvSpPr>
          <p:spPr>
            <a:xfrm>
              <a:off x="2431675" y="4620000"/>
              <a:ext cx="365000" cy="207725"/>
            </a:xfrm>
            <a:custGeom>
              <a:avLst/>
              <a:gdLst/>
              <a:ahLst/>
              <a:cxnLst/>
              <a:rect l="l" t="t" r="r" b="b"/>
              <a:pathLst>
                <a:path w="14600" h="8309" fill="none" extrusionOk="0">
                  <a:moveTo>
                    <a:pt x="14600" y="1777"/>
                  </a:moveTo>
                  <a:lnTo>
                    <a:pt x="14600" y="1777"/>
                  </a:lnTo>
                  <a:lnTo>
                    <a:pt x="14456" y="2354"/>
                  </a:lnTo>
                  <a:lnTo>
                    <a:pt x="14216" y="2978"/>
                  </a:lnTo>
                  <a:lnTo>
                    <a:pt x="13879" y="3746"/>
                  </a:lnTo>
                  <a:lnTo>
                    <a:pt x="13447" y="4611"/>
                  </a:lnTo>
                  <a:lnTo>
                    <a:pt x="12967" y="5475"/>
                  </a:lnTo>
                  <a:lnTo>
                    <a:pt x="12631" y="5908"/>
                  </a:lnTo>
                  <a:lnTo>
                    <a:pt x="12343" y="6340"/>
                  </a:lnTo>
                  <a:lnTo>
                    <a:pt x="11958" y="6724"/>
                  </a:lnTo>
                  <a:lnTo>
                    <a:pt x="11622" y="7108"/>
                  </a:lnTo>
                  <a:lnTo>
                    <a:pt x="11190" y="7444"/>
                  </a:lnTo>
                  <a:lnTo>
                    <a:pt x="10758" y="7733"/>
                  </a:lnTo>
                  <a:lnTo>
                    <a:pt x="10325" y="7973"/>
                  </a:lnTo>
                  <a:lnTo>
                    <a:pt x="9845" y="8165"/>
                  </a:lnTo>
                  <a:lnTo>
                    <a:pt x="9317" y="8261"/>
                  </a:lnTo>
                  <a:lnTo>
                    <a:pt x="8789" y="8309"/>
                  </a:lnTo>
                  <a:lnTo>
                    <a:pt x="8260" y="8309"/>
                  </a:lnTo>
                  <a:lnTo>
                    <a:pt x="7636" y="8165"/>
                  </a:lnTo>
                  <a:lnTo>
                    <a:pt x="7060" y="7973"/>
                  </a:lnTo>
                  <a:lnTo>
                    <a:pt x="6387" y="7636"/>
                  </a:lnTo>
                  <a:lnTo>
                    <a:pt x="5715" y="7204"/>
                  </a:lnTo>
                  <a:lnTo>
                    <a:pt x="4995" y="6676"/>
                  </a:lnTo>
                  <a:lnTo>
                    <a:pt x="4274" y="6004"/>
                  </a:lnTo>
                  <a:lnTo>
                    <a:pt x="3506" y="5235"/>
                  </a:lnTo>
                  <a:lnTo>
                    <a:pt x="2737" y="4275"/>
                  </a:lnTo>
                  <a:lnTo>
                    <a:pt x="1921" y="3218"/>
                  </a:lnTo>
                  <a:lnTo>
                    <a:pt x="1921" y="3218"/>
                  </a:lnTo>
                  <a:lnTo>
                    <a:pt x="1633" y="3410"/>
                  </a:lnTo>
                  <a:lnTo>
                    <a:pt x="961" y="3891"/>
                  </a:lnTo>
                  <a:lnTo>
                    <a:pt x="624" y="4131"/>
                  </a:lnTo>
                  <a:lnTo>
                    <a:pt x="288" y="4275"/>
                  </a:lnTo>
                  <a:lnTo>
                    <a:pt x="96" y="4323"/>
                  </a:lnTo>
                  <a:lnTo>
                    <a:pt x="0" y="4323"/>
                  </a:lnTo>
                  <a:lnTo>
                    <a:pt x="0" y="4275"/>
                  </a:lnTo>
                  <a:lnTo>
                    <a:pt x="0" y="4275"/>
                  </a:lnTo>
                  <a:lnTo>
                    <a:pt x="48" y="4131"/>
                  </a:lnTo>
                  <a:lnTo>
                    <a:pt x="144" y="3987"/>
                  </a:lnTo>
                  <a:lnTo>
                    <a:pt x="432" y="3506"/>
                  </a:lnTo>
                  <a:lnTo>
                    <a:pt x="913" y="2882"/>
                  </a:lnTo>
                  <a:lnTo>
                    <a:pt x="1441" y="2210"/>
                  </a:lnTo>
                  <a:lnTo>
                    <a:pt x="2017" y="1585"/>
                  </a:lnTo>
                  <a:lnTo>
                    <a:pt x="2497" y="1105"/>
                  </a:lnTo>
                  <a:lnTo>
                    <a:pt x="2930" y="769"/>
                  </a:lnTo>
                  <a:lnTo>
                    <a:pt x="3026" y="721"/>
                  </a:lnTo>
                  <a:lnTo>
                    <a:pt x="3122" y="721"/>
                  </a:lnTo>
                  <a:lnTo>
                    <a:pt x="3122" y="721"/>
                  </a:lnTo>
                  <a:lnTo>
                    <a:pt x="4034" y="1489"/>
                  </a:lnTo>
                  <a:lnTo>
                    <a:pt x="5667" y="2882"/>
                  </a:lnTo>
                  <a:lnTo>
                    <a:pt x="8020" y="4803"/>
                  </a:lnTo>
                  <a:lnTo>
                    <a:pt x="9749" y="0"/>
                  </a:lnTo>
                  <a:lnTo>
                    <a:pt x="14600" y="177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7" name="Google Shape;5427;p76"/>
            <p:cNvSpPr/>
            <p:nvPr/>
          </p:nvSpPr>
          <p:spPr>
            <a:xfrm>
              <a:off x="2423250" y="4628400"/>
              <a:ext cx="94875" cy="104475"/>
            </a:xfrm>
            <a:custGeom>
              <a:avLst/>
              <a:gdLst/>
              <a:ahLst/>
              <a:cxnLst/>
              <a:rect l="l" t="t" r="r" b="b"/>
              <a:pathLst>
                <a:path w="3795" h="4179" extrusionOk="0">
                  <a:moveTo>
                    <a:pt x="2978" y="1"/>
                  </a:moveTo>
                  <a:lnTo>
                    <a:pt x="2738" y="145"/>
                  </a:lnTo>
                  <a:lnTo>
                    <a:pt x="2354" y="577"/>
                  </a:lnTo>
                  <a:lnTo>
                    <a:pt x="1826" y="1105"/>
                  </a:lnTo>
                  <a:lnTo>
                    <a:pt x="1250" y="1778"/>
                  </a:lnTo>
                  <a:lnTo>
                    <a:pt x="721" y="2498"/>
                  </a:lnTo>
                  <a:lnTo>
                    <a:pt x="289" y="3170"/>
                  </a:lnTo>
                  <a:lnTo>
                    <a:pt x="145" y="3458"/>
                  </a:lnTo>
                  <a:lnTo>
                    <a:pt x="49" y="3699"/>
                  </a:lnTo>
                  <a:lnTo>
                    <a:pt x="1" y="3891"/>
                  </a:lnTo>
                  <a:lnTo>
                    <a:pt x="49" y="4035"/>
                  </a:lnTo>
                  <a:lnTo>
                    <a:pt x="145" y="4131"/>
                  </a:lnTo>
                  <a:lnTo>
                    <a:pt x="241" y="4179"/>
                  </a:lnTo>
                  <a:lnTo>
                    <a:pt x="529" y="4179"/>
                  </a:lnTo>
                  <a:lnTo>
                    <a:pt x="913" y="4035"/>
                  </a:lnTo>
                  <a:lnTo>
                    <a:pt x="1250" y="3795"/>
                  </a:lnTo>
                  <a:lnTo>
                    <a:pt x="1874" y="3314"/>
                  </a:lnTo>
                  <a:lnTo>
                    <a:pt x="2114" y="3122"/>
                  </a:lnTo>
                  <a:lnTo>
                    <a:pt x="1778" y="2498"/>
                  </a:lnTo>
                  <a:lnTo>
                    <a:pt x="3795" y="577"/>
                  </a:lnTo>
                  <a:lnTo>
                    <a:pt x="3459" y="289"/>
                  </a:lnTo>
                  <a:lnTo>
                    <a:pt x="3171" y="97"/>
                  </a:lnTo>
                  <a:lnTo>
                    <a:pt x="3074" y="49"/>
                  </a:lnTo>
                  <a:lnTo>
                    <a:pt x="2978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8" name="Google Shape;5428;p76"/>
            <p:cNvSpPr/>
            <p:nvPr/>
          </p:nvSpPr>
          <p:spPr>
            <a:xfrm>
              <a:off x="2592550" y="4708850"/>
              <a:ext cx="39650" cy="31225"/>
            </a:xfrm>
            <a:custGeom>
              <a:avLst/>
              <a:gdLst/>
              <a:ahLst/>
              <a:cxnLst/>
              <a:rect l="l" t="t" r="r" b="b"/>
              <a:pathLst>
                <a:path w="1586" h="1249" extrusionOk="0">
                  <a:moveTo>
                    <a:pt x="1585" y="1249"/>
                  </a:move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close/>
                  <a:moveTo>
                    <a:pt x="1585" y="1249"/>
                  </a:move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close/>
                  <a:moveTo>
                    <a:pt x="1585" y="1249"/>
                  </a:move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close/>
                  <a:moveTo>
                    <a:pt x="1585" y="1249"/>
                  </a:move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close/>
                  <a:moveTo>
                    <a:pt x="1537" y="1249"/>
                  </a:moveTo>
                  <a:lnTo>
                    <a:pt x="1537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37" y="1249"/>
                  </a:lnTo>
                  <a:close/>
                  <a:moveTo>
                    <a:pt x="1537" y="1249"/>
                  </a:move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close/>
                  <a:moveTo>
                    <a:pt x="1537" y="1249"/>
                  </a:move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close/>
                  <a:moveTo>
                    <a:pt x="1537" y="1249"/>
                  </a:move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close/>
                  <a:moveTo>
                    <a:pt x="1537" y="1249"/>
                  </a:move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close/>
                  <a:moveTo>
                    <a:pt x="1537" y="1249"/>
                  </a:move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close/>
                  <a:moveTo>
                    <a:pt x="1537" y="1249"/>
                  </a:move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close/>
                  <a:moveTo>
                    <a:pt x="1489" y="1249"/>
                  </a:moveTo>
                  <a:lnTo>
                    <a:pt x="1489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489" y="1249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489" y="1201"/>
                  </a:lnTo>
                  <a:lnTo>
                    <a:pt x="1489" y="1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9" name="Google Shape;5429;p76"/>
            <p:cNvSpPr/>
            <p:nvPr/>
          </p:nvSpPr>
          <p:spPr>
            <a:xfrm>
              <a:off x="2632175" y="4740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0" name="Google Shape;5430;p76"/>
            <p:cNvSpPr/>
            <p:nvPr/>
          </p:nvSpPr>
          <p:spPr>
            <a:xfrm>
              <a:off x="2632175" y="4740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1" name="Google Shape;5431;p76"/>
            <p:cNvSpPr/>
            <p:nvPr/>
          </p:nvSpPr>
          <p:spPr>
            <a:xfrm>
              <a:off x="2632175" y="4740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2" name="Google Shape;5432;p76"/>
            <p:cNvSpPr/>
            <p:nvPr/>
          </p:nvSpPr>
          <p:spPr>
            <a:xfrm>
              <a:off x="2632175" y="4740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3" name="Google Shape;5433;p76"/>
            <p:cNvSpPr/>
            <p:nvPr/>
          </p:nvSpPr>
          <p:spPr>
            <a:xfrm>
              <a:off x="2630975" y="47400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4" name="Google Shape;5434;p76"/>
            <p:cNvSpPr/>
            <p:nvPr/>
          </p:nvSpPr>
          <p:spPr>
            <a:xfrm>
              <a:off x="2630975" y="4740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5" name="Google Shape;5435;p76"/>
            <p:cNvSpPr/>
            <p:nvPr/>
          </p:nvSpPr>
          <p:spPr>
            <a:xfrm>
              <a:off x="2630975" y="4740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6" name="Google Shape;5436;p76"/>
            <p:cNvSpPr/>
            <p:nvPr/>
          </p:nvSpPr>
          <p:spPr>
            <a:xfrm>
              <a:off x="2630975" y="4740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7" name="Google Shape;5437;p76"/>
            <p:cNvSpPr/>
            <p:nvPr/>
          </p:nvSpPr>
          <p:spPr>
            <a:xfrm>
              <a:off x="2630975" y="4740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8" name="Google Shape;5438;p76"/>
            <p:cNvSpPr/>
            <p:nvPr/>
          </p:nvSpPr>
          <p:spPr>
            <a:xfrm>
              <a:off x="2630975" y="4740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9" name="Google Shape;5439;p76"/>
            <p:cNvSpPr/>
            <p:nvPr/>
          </p:nvSpPr>
          <p:spPr>
            <a:xfrm>
              <a:off x="2630975" y="4740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0" name="Google Shape;5440;p76"/>
            <p:cNvSpPr/>
            <p:nvPr/>
          </p:nvSpPr>
          <p:spPr>
            <a:xfrm>
              <a:off x="2629775" y="47400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1" name="Google Shape;5441;p76"/>
            <p:cNvSpPr/>
            <p:nvPr/>
          </p:nvSpPr>
          <p:spPr>
            <a:xfrm>
              <a:off x="2592550" y="4708850"/>
              <a:ext cx="37250" cy="30025"/>
            </a:xfrm>
            <a:custGeom>
              <a:avLst/>
              <a:gdLst/>
              <a:ahLst/>
              <a:cxnLst/>
              <a:rect l="l" t="t" r="r" b="b"/>
              <a:pathLst>
                <a:path w="1490" h="120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489" y="1201"/>
                  </a:lnTo>
                  <a:lnTo>
                    <a:pt x="1489" y="120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2" name="Google Shape;5442;p76"/>
            <p:cNvSpPr/>
            <p:nvPr/>
          </p:nvSpPr>
          <p:spPr>
            <a:xfrm>
              <a:off x="2592550" y="4708850"/>
              <a:ext cx="91275" cy="117675"/>
            </a:xfrm>
            <a:custGeom>
              <a:avLst/>
              <a:gdLst/>
              <a:ahLst/>
              <a:cxnLst/>
              <a:rect l="l" t="t" r="r" b="b"/>
              <a:pathLst>
                <a:path w="3651" h="4707" extrusionOk="0">
                  <a:moveTo>
                    <a:pt x="0" y="0"/>
                  </a:moveTo>
                  <a:lnTo>
                    <a:pt x="1249" y="1345"/>
                  </a:lnTo>
                  <a:lnTo>
                    <a:pt x="1777" y="2498"/>
                  </a:lnTo>
                  <a:lnTo>
                    <a:pt x="2354" y="3554"/>
                  </a:lnTo>
                  <a:lnTo>
                    <a:pt x="2978" y="4707"/>
                  </a:lnTo>
                  <a:lnTo>
                    <a:pt x="3314" y="4611"/>
                  </a:lnTo>
                  <a:lnTo>
                    <a:pt x="3650" y="4515"/>
                  </a:lnTo>
                  <a:lnTo>
                    <a:pt x="3026" y="3458"/>
                  </a:lnTo>
                  <a:lnTo>
                    <a:pt x="2450" y="2354"/>
                  </a:lnTo>
                  <a:lnTo>
                    <a:pt x="1729" y="865"/>
                  </a:lnTo>
                  <a:lnTo>
                    <a:pt x="1585" y="1249"/>
                  </a:lnTo>
                  <a:lnTo>
                    <a:pt x="1489" y="1249"/>
                  </a:lnTo>
                  <a:lnTo>
                    <a:pt x="1489" y="1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3" name="Google Shape;5443;p76"/>
            <p:cNvSpPr/>
            <p:nvPr/>
          </p:nvSpPr>
          <p:spPr>
            <a:xfrm>
              <a:off x="2592550" y="4708850"/>
              <a:ext cx="91275" cy="117675"/>
            </a:xfrm>
            <a:custGeom>
              <a:avLst/>
              <a:gdLst/>
              <a:ahLst/>
              <a:cxnLst/>
              <a:rect l="l" t="t" r="r" b="b"/>
              <a:pathLst>
                <a:path w="3651" h="4707" fill="none" extrusionOk="0">
                  <a:moveTo>
                    <a:pt x="0" y="0"/>
                  </a:moveTo>
                  <a:lnTo>
                    <a:pt x="1249" y="1345"/>
                  </a:lnTo>
                  <a:lnTo>
                    <a:pt x="1249" y="1345"/>
                  </a:lnTo>
                  <a:lnTo>
                    <a:pt x="1777" y="2498"/>
                  </a:lnTo>
                  <a:lnTo>
                    <a:pt x="2354" y="3554"/>
                  </a:lnTo>
                  <a:lnTo>
                    <a:pt x="2978" y="4707"/>
                  </a:lnTo>
                  <a:lnTo>
                    <a:pt x="2978" y="4707"/>
                  </a:lnTo>
                  <a:lnTo>
                    <a:pt x="3314" y="4611"/>
                  </a:lnTo>
                  <a:lnTo>
                    <a:pt x="3650" y="4515"/>
                  </a:lnTo>
                  <a:lnTo>
                    <a:pt x="3650" y="4515"/>
                  </a:lnTo>
                  <a:lnTo>
                    <a:pt x="3026" y="3458"/>
                  </a:lnTo>
                  <a:lnTo>
                    <a:pt x="2450" y="2354"/>
                  </a:lnTo>
                  <a:lnTo>
                    <a:pt x="1729" y="865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85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537" y="1249"/>
                  </a:lnTo>
                  <a:lnTo>
                    <a:pt x="1489" y="1249"/>
                  </a:lnTo>
                  <a:lnTo>
                    <a:pt x="1489" y="1249"/>
                  </a:lnTo>
                  <a:lnTo>
                    <a:pt x="1489" y="1201"/>
                  </a:lnTo>
                  <a:lnTo>
                    <a:pt x="1489" y="120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4" name="Google Shape;5444;p76"/>
            <p:cNvSpPr/>
            <p:nvPr/>
          </p:nvSpPr>
          <p:spPr>
            <a:xfrm>
              <a:off x="2608150" y="4585175"/>
              <a:ext cx="312200" cy="392625"/>
            </a:xfrm>
            <a:custGeom>
              <a:avLst/>
              <a:gdLst/>
              <a:ahLst/>
              <a:cxnLst/>
              <a:rect l="l" t="t" r="r" b="b"/>
              <a:pathLst>
                <a:path w="12488" h="15705" extrusionOk="0">
                  <a:moveTo>
                    <a:pt x="12487" y="1"/>
                  </a:moveTo>
                  <a:lnTo>
                    <a:pt x="7397" y="3507"/>
                  </a:lnTo>
                  <a:lnTo>
                    <a:pt x="7397" y="4419"/>
                  </a:lnTo>
                  <a:lnTo>
                    <a:pt x="7349" y="5235"/>
                  </a:lnTo>
                  <a:lnTo>
                    <a:pt x="7253" y="6004"/>
                  </a:lnTo>
                  <a:lnTo>
                    <a:pt x="7157" y="6724"/>
                  </a:lnTo>
                  <a:lnTo>
                    <a:pt x="7012" y="7397"/>
                  </a:lnTo>
                  <a:lnTo>
                    <a:pt x="6820" y="7973"/>
                  </a:lnTo>
                  <a:lnTo>
                    <a:pt x="6580" y="8501"/>
                  </a:lnTo>
                  <a:lnTo>
                    <a:pt x="6340" y="8981"/>
                  </a:lnTo>
                  <a:lnTo>
                    <a:pt x="6100" y="9414"/>
                  </a:lnTo>
                  <a:lnTo>
                    <a:pt x="5812" y="9798"/>
                  </a:lnTo>
                  <a:lnTo>
                    <a:pt x="5524" y="10134"/>
                  </a:lnTo>
                  <a:lnTo>
                    <a:pt x="5187" y="10470"/>
                  </a:lnTo>
                  <a:lnTo>
                    <a:pt x="4851" y="10710"/>
                  </a:lnTo>
                  <a:lnTo>
                    <a:pt x="4515" y="10950"/>
                  </a:lnTo>
                  <a:lnTo>
                    <a:pt x="4179" y="11143"/>
                  </a:lnTo>
                  <a:lnTo>
                    <a:pt x="3795" y="11287"/>
                  </a:lnTo>
                  <a:lnTo>
                    <a:pt x="3074" y="11479"/>
                  </a:lnTo>
                  <a:lnTo>
                    <a:pt x="2402" y="11623"/>
                  </a:lnTo>
                  <a:lnTo>
                    <a:pt x="1778" y="11671"/>
                  </a:lnTo>
                  <a:lnTo>
                    <a:pt x="1201" y="11671"/>
                  </a:lnTo>
                  <a:lnTo>
                    <a:pt x="673" y="11623"/>
                  </a:lnTo>
                  <a:lnTo>
                    <a:pt x="337" y="11575"/>
                  </a:lnTo>
                  <a:lnTo>
                    <a:pt x="1" y="11527"/>
                  </a:lnTo>
                  <a:lnTo>
                    <a:pt x="913" y="15705"/>
                  </a:lnTo>
                  <a:lnTo>
                    <a:pt x="1297" y="13832"/>
                  </a:lnTo>
                  <a:lnTo>
                    <a:pt x="2018" y="13880"/>
                  </a:lnTo>
                  <a:lnTo>
                    <a:pt x="2882" y="13928"/>
                  </a:lnTo>
                  <a:lnTo>
                    <a:pt x="3891" y="13928"/>
                  </a:lnTo>
                  <a:lnTo>
                    <a:pt x="4995" y="13832"/>
                  </a:lnTo>
                  <a:lnTo>
                    <a:pt x="5524" y="13736"/>
                  </a:lnTo>
                  <a:lnTo>
                    <a:pt x="6100" y="13640"/>
                  </a:lnTo>
                  <a:lnTo>
                    <a:pt x="6628" y="13496"/>
                  </a:lnTo>
                  <a:lnTo>
                    <a:pt x="7157" y="13304"/>
                  </a:lnTo>
                  <a:lnTo>
                    <a:pt x="7637" y="13112"/>
                  </a:lnTo>
                  <a:lnTo>
                    <a:pt x="8021" y="12823"/>
                  </a:lnTo>
                  <a:lnTo>
                    <a:pt x="8405" y="12535"/>
                  </a:lnTo>
                  <a:lnTo>
                    <a:pt x="8789" y="12199"/>
                  </a:lnTo>
                  <a:lnTo>
                    <a:pt x="9126" y="11815"/>
                  </a:lnTo>
                  <a:lnTo>
                    <a:pt x="9414" y="11383"/>
                  </a:lnTo>
                  <a:lnTo>
                    <a:pt x="9750" y="10950"/>
                  </a:lnTo>
                  <a:lnTo>
                    <a:pt x="9990" y="10518"/>
                  </a:lnTo>
                  <a:lnTo>
                    <a:pt x="10518" y="9558"/>
                  </a:lnTo>
                  <a:lnTo>
                    <a:pt x="10951" y="8501"/>
                  </a:lnTo>
                  <a:lnTo>
                    <a:pt x="11287" y="7445"/>
                  </a:lnTo>
                  <a:lnTo>
                    <a:pt x="11623" y="6340"/>
                  </a:lnTo>
                  <a:lnTo>
                    <a:pt x="11863" y="5284"/>
                  </a:lnTo>
                  <a:lnTo>
                    <a:pt x="12055" y="4227"/>
                  </a:lnTo>
                  <a:lnTo>
                    <a:pt x="12199" y="3266"/>
                  </a:lnTo>
                  <a:lnTo>
                    <a:pt x="12391" y="1586"/>
                  </a:lnTo>
                  <a:lnTo>
                    <a:pt x="12487" y="433"/>
                  </a:lnTo>
                  <a:lnTo>
                    <a:pt x="12487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5" name="Google Shape;5445;p76"/>
            <p:cNvSpPr/>
            <p:nvPr/>
          </p:nvSpPr>
          <p:spPr>
            <a:xfrm>
              <a:off x="2608150" y="4585175"/>
              <a:ext cx="312200" cy="392625"/>
            </a:xfrm>
            <a:custGeom>
              <a:avLst/>
              <a:gdLst/>
              <a:ahLst/>
              <a:cxnLst/>
              <a:rect l="l" t="t" r="r" b="b"/>
              <a:pathLst>
                <a:path w="12488" h="15705" fill="none" extrusionOk="0">
                  <a:moveTo>
                    <a:pt x="12487" y="1"/>
                  </a:moveTo>
                  <a:lnTo>
                    <a:pt x="12487" y="1"/>
                  </a:lnTo>
                  <a:lnTo>
                    <a:pt x="12487" y="433"/>
                  </a:lnTo>
                  <a:lnTo>
                    <a:pt x="12391" y="1586"/>
                  </a:lnTo>
                  <a:lnTo>
                    <a:pt x="12199" y="3266"/>
                  </a:lnTo>
                  <a:lnTo>
                    <a:pt x="12055" y="4227"/>
                  </a:lnTo>
                  <a:lnTo>
                    <a:pt x="11863" y="5284"/>
                  </a:lnTo>
                  <a:lnTo>
                    <a:pt x="11623" y="6340"/>
                  </a:lnTo>
                  <a:lnTo>
                    <a:pt x="11287" y="7445"/>
                  </a:lnTo>
                  <a:lnTo>
                    <a:pt x="10951" y="8501"/>
                  </a:lnTo>
                  <a:lnTo>
                    <a:pt x="10518" y="9558"/>
                  </a:lnTo>
                  <a:lnTo>
                    <a:pt x="9990" y="10518"/>
                  </a:lnTo>
                  <a:lnTo>
                    <a:pt x="9750" y="10950"/>
                  </a:lnTo>
                  <a:lnTo>
                    <a:pt x="9414" y="11383"/>
                  </a:lnTo>
                  <a:lnTo>
                    <a:pt x="9126" y="11815"/>
                  </a:lnTo>
                  <a:lnTo>
                    <a:pt x="8789" y="12199"/>
                  </a:lnTo>
                  <a:lnTo>
                    <a:pt x="8405" y="12535"/>
                  </a:lnTo>
                  <a:lnTo>
                    <a:pt x="8021" y="12823"/>
                  </a:lnTo>
                  <a:lnTo>
                    <a:pt x="8021" y="12823"/>
                  </a:lnTo>
                  <a:lnTo>
                    <a:pt x="7637" y="13112"/>
                  </a:lnTo>
                  <a:lnTo>
                    <a:pt x="7157" y="13304"/>
                  </a:lnTo>
                  <a:lnTo>
                    <a:pt x="6628" y="13496"/>
                  </a:lnTo>
                  <a:lnTo>
                    <a:pt x="6100" y="13640"/>
                  </a:lnTo>
                  <a:lnTo>
                    <a:pt x="5524" y="13736"/>
                  </a:lnTo>
                  <a:lnTo>
                    <a:pt x="4995" y="13832"/>
                  </a:lnTo>
                  <a:lnTo>
                    <a:pt x="3891" y="13928"/>
                  </a:lnTo>
                  <a:lnTo>
                    <a:pt x="2882" y="13928"/>
                  </a:lnTo>
                  <a:lnTo>
                    <a:pt x="2018" y="13880"/>
                  </a:lnTo>
                  <a:lnTo>
                    <a:pt x="1297" y="13832"/>
                  </a:lnTo>
                  <a:lnTo>
                    <a:pt x="913" y="15705"/>
                  </a:lnTo>
                  <a:lnTo>
                    <a:pt x="1" y="11527"/>
                  </a:lnTo>
                  <a:lnTo>
                    <a:pt x="1" y="11527"/>
                  </a:lnTo>
                  <a:lnTo>
                    <a:pt x="337" y="11575"/>
                  </a:lnTo>
                  <a:lnTo>
                    <a:pt x="673" y="11623"/>
                  </a:lnTo>
                  <a:lnTo>
                    <a:pt x="1201" y="11671"/>
                  </a:lnTo>
                  <a:lnTo>
                    <a:pt x="1778" y="11671"/>
                  </a:lnTo>
                  <a:lnTo>
                    <a:pt x="2402" y="11623"/>
                  </a:lnTo>
                  <a:lnTo>
                    <a:pt x="3074" y="11479"/>
                  </a:lnTo>
                  <a:lnTo>
                    <a:pt x="3795" y="11287"/>
                  </a:lnTo>
                  <a:lnTo>
                    <a:pt x="4179" y="11143"/>
                  </a:lnTo>
                  <a:lnTo>
                    <a:pt x="4515" y="10950"/>
                  </a:lnTo>
                  <a:lnTo>
                    <a:pt x="4851" y="10710"/>
                  </a:lnTo>
                  <a:lnTo>
                    <a:pt x="5187" y="10470"/>
                  </a:lnTo>
                  <a:lnTo>
                    <a:pt x="5524" y="10134"/>
                  </a:lnTo>
                  <a:lnTo>
                    <a:pt x="5812" y="9798"/>
                  </a:lnTo>
                  <a:lnTo>
                    <a:pt x="6100" y="9414"/>
                  </a:lnTo>
                  <a:lnTo>
                    <a:pt x="6340" y="8981"/>
                  </a:lnTo>
                  <a:lnTo>
                    <a:pt x="6580" y="8501"/>
                  </a:lnTo>
                  <a:lnTo>
                    <a:pt x="6820" y="7973"/>
                  </a:lnTo>
                  <a:lnTo>
                    <a:pt x="7012" y="7397"/>
                  </a:lnTo>
                  <a:lnTo>
                    <a:pt x="7157" y="6724"/>
                  </a:lnTo>
                  <a:lnTo>
                    <a:pt x="7253" y="6004"/>
                  </a:lnTo>
                  <a:lnTo>
                    <a:pt x="7349" y="5235"/>
                  </a:lnTo>
                  <a:lnTo>
                    <a:pt x="7397" y="4419"/>
                  </a:lnTo>
                  <a:lnTo>
                    <a:pt x="7397" y="3507"/>
                  </a:lnTo>
                  <a:lnTo>
                    <a:pt x="1248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6" name="Google Shape;5446;p76"/>
            <p:cNvSpPr/>
            <p:nvPr/>
          </p:nvSpPr>
          <p:spPr>
            <a:xfrm>
              <a:off x="2600950" y="4866125"/>
              <a:ext cx="46850" cy="121300"/>
            </a:xfrm>
            <a:custGeom>
              <a:avLst/>
              <a:gdLst/>
              <a:ahLst/>
              <a:cxnLst/>
              <a:rect l="l" t="t" r="r" b="b"/>
              <a:pathLst>
                <a:path w="1874" h="4852" extrusionOk="0">
                  <a:moveTo>
                    <a:pt x="145" y="1"/>
                  </a:moveTo>
                  <a:lnTo>
                    <a:pt x="49" y="49"/>
                  </a:lnTo>
                  <a:lnTo>
                    <a:pt x="1" y="289"/>
                  </a:lnTo>
                  <a:lnTo>
                    <a:pt x="49" y="865"/>
                  </a:lnTo>
                  <a:lnTo>
                    <a:pt x="145" y="1633"/>
                  </a:lnTo>
                  <a:lnTo>
                    <a:pt x="289" y="2498"/>
                  </a:lnTo>
                  <a:lnTo>
                    <a:pt x="481" y="3362"/>
                  </a:lnTo>
                  <a:lnTo>
                    <a:pt x="721" y="4131"/>
                  </a:lnTo>
                  <a:lnTo>
                    <a:pt x="865" y="4419"/>
                  </a:lnTo>
                  <a:lnTo>
                    <a:pt x="961" y="4659"/>
                  </a:lnTo>
                  <a:lnTo>
                    <a:pt x="1105" y="4803"/>
                  </a:lnTo>
                  <a:lnTo>
                    <a:pt x="1249" y="4851"/>
                  </a:lnTo>
                  <a:lnTo>
                    <a:pt x="1393" y="4851"/>
                  </a:lnTo>
                  <a:lnTo>
                    <a:pt x="1537" y="4803"/>
                  </a:lnTo>
                  <a:lnTo>
                    <a:pt x="1585" y="4707"/>
                  </a:lnTo>
                  <a:lnTo>
                    <a:pt x="1681" y="4563"/>
                  </a:lnTo>
                  <a:lnTo>
                    <a:pt x="1778" y="4179"/>
                  </a:lnTo>
                  <a:lnTo>
                    <a:pt x="1874" y="3795"/>
                  </a:lnTo>
                  <a:lnTo>
                    <a:pt x="1874" y="3026"/>
                  </a:lnTo>
                  <a:lnTo>
                    <a:pt x="1874" y="2642"/>
                  </a:lnTo>
                  <a:lnTo>
                    <a:pt x="1201" y="2594"/>
                  </a:lnTo>
                  <a:lnTo>
                    <a:pt x="1105" y="97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7" name="Google Shape;5447;p76"/>
            <p:cNvSpPr/>
            <p:nvPr/>
          </p:nvSpPr>
          <p:spPr>
            <a:xfrm>
              <a:off x="2700600" y="4862525"/>
              <a:ext cx="12025" cy="4825"/>
            </a:xfrm>
            <a:custGeom>
              <a:avLst/>
              <a:gdLst/>
              <a:ahLst/>
              <a:cxnLst/>
              <a:rect l="l" t="t" r="r" b="b"/>
              <a:pathLst>
                <a:path w="481" h="193" extrusionOk="0">
                  <a:moveTo>
                    <a:pt x="481" y="1"/>
                  </a:moveTo>
                  <a:lnTo>
                    <a:pt x="1" y="193"/>
                  </a:lnTo>
                  <a:lnTo>
                    <a:pt x="49" y="193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8" name="Google Shape;5448;p76"/>
            <p:cNvSpPr/>
            <p:nvPr/>
          </p:nvSpPr>
          <p:spPr>
            <a:xfrm>
              <a:off x="2700600" y="4855325"/>
              <a:ext cx="24050" cy="12025"/>
            </a:xfrm>
            <a:custGeom>
              <a:avLst/>
              <a:gdLst/>
              <a:ahLst/>
              <a:cxnLst/>
              <a:rect l="l" t="t" r="r" b="b"/>
              <a:pathLst>
                <a:path w="962" h="481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481" y="289"/>
                  </a:lnTo>
                  <a:lnTo>
                    <a:pt x="1" y="481"/>
                  </a:lnTo>
                  <a:lnTo>
                    <a:pt x="1" y="481"/>
                  </a:lnTo>
                  <a:lnTo>
                    <a:pt x="49" y="481"/>
                  </a:lnTo>
                  <a:lnTo>
                    <a:pt x="49" y="481"/>
                  </a:lnTo>
                  <a:lnTo>
                    <a:pt x="481" y="289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9" name="Google Shape;5449;p76"/>
            <p:cNvSpPr/>
            <p:nvPr/>
          </p:nvSpPr>
          <p:spPr>
            <a:xfrm>
              <a:off x="2701800" y="4812100"/>
              <a:ext cx="170525" cy="58850"/>
            </a:xfrm>
            <a:custGeom>
              <a:avLst/>
              <a:gdLst/>
              <a:ahLst/>
              <a:cxnLst/>
              <a:rect l="l" t="t" r="r" b="b"/>
              <a:pathLst>
                <a:path w="6821" h="2354" extrusionOk="0">
                  <a:moveTo>
                    <a:pt x="6052" y="1"/>
                  </a:moveTo>
                  <a:lnTo>
                    <a:pt x="5716" y="97"/>
                  </a:lnTo>
                  <a:lnTo>
                    <a:pt x="5187" y="289"/>
                  </a:lnTo>
                  <a:lnTo>
                    <a:pt x="3843" y="865"/>
                  </a:lnTo>
                  <a:lnTo>
                    <a:pt x="3122" y="1201"/>
                  </a:lnTo>
                  <a:lnTo>
                    <a:pt x="2354" y="1489"/>
                  </a:lnTo>
                  <a:lnTo>
                    <a:pt x="1634" y="1681"/>
                  </a:lnTo>
                  <a:lnTo>
                    <a:pt x="1297" y="1729"/>
                  </a:lnTo>
                  <a:lnTo>
                    <a:pt x="913" y="1729"/>
                  </a:lnTo>
                  <a:lnTo>
                    <a:pt x="433" y="2018"/>
                  </a:lnTo>
                  <a:lnTo>
                    <a:pt x="1" y="2210"/>
                  </a:lnTo>
                  <a:lnTo>
                    <a:pt x="241" y="2306"/>
                  </a:lnTo>
                  <a:lnTo>
                    <a:pt x="577" y="2354"/>
                  </a:lnTo>
                  <a:lnTo>
                    <a:pt x="865" y="2306"/>
                  </a:lnTo>
                  <a:lnTo>
                    <a:pt x="1201" y="2258"/>
                  </a:lnTo>
                  <a:lnTo>
                    <a:pt x="1922" y="2066"/>
                  </a:lnTo>
                  <a:lnTo>
                    <a:pt x="2690" y="1777"/>
                  </a:lnTo>
                  <a:lnTo>
                    <a:pt x="3411" y="1489"/>
                  </a:lnTo>
                  <a:lnTo>
                    <a:pt x="4755" y="865"/>
                  </a:lnTo>
                  <a:lnTo>
                    <a:pt x="5284" y="673"/>
                  </a:lnTo>
                  <a:lnTo>
                    <a:pt x="5620" y="625"/>
                  </a:lnTo>
                  <a:lnTo>
                    <a:pt x="5812" y="625"/>
                  </a:lnTo>
                  <a:lnTo>
                    <a:pt x="6004" y="721"/>
                  </a:lnTo>
                  <a:lnTo>
                    <a:pt x="6484" y="1009"/>
                  </a:lnTo>
                  <a:lnTo>
                    <a:pt x="6628" y="769"/>
                  </a:lnTo>
                  <a:lnTo>
                    <a:pt x="6724" y="577"/>
                  </a:lnTo>
                  <a:lnTo>
                    <a:pt x="6820" y="337"/>
                  </a:lnTo>
                  <a:lnTo>
                    <a:pt x="6388" y="97"/>
                  </a:lnTo>
                  <a:lnTo>
                    <a:pt x="6244" y="49"/>
                  </a:lnTo>
                  <a:lnTo>
                    <a:pt x="610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0" name="Google Shape;5450;p76"/>
            <p:cNvSpPr/>
            <p:nvPr/>
          </p:nvSpPr>
          <p:spPr>
            <a:xfrm>
              <a:off x="2701800" y="4812100"/>
              <a:ext cx="170525" cy="58850"/>
            </a:xfrm>
            <a:custGeom>
              <a:avLst/>
              <a:gdLst/>
              <a:ahLst/>
              <a:cxnLst/>
              <a:rect l="l" t="t" r="r" b="b"/>
              <a:pathLst>
                <a:path w="6821" h="2354" fill="none" extrusionOk="0">
                  <a:moveTo>
                    <a:pt x="6052" y="1"/>
                  </a:moveTo>
                  <a:lnTo>
                    <a:pt x="6052" y="1"/>
                  </a:lnTo>
                  <a:lnTo>
                    <a:pt x="5716" y="97"/>
                  </a:lnTo>
                  <a:lnTo>
                    <a:pt x="5187" y="289"/>
                  </a:lnTo>
                  <a:lnTo>
                    <a:pt x="3843" y="865"/>
                  </a:lnTo>
                  <a:lnTo>
                    <a:pt x="3843" y="865"/>
                  </a:lnTo>
                  <a:lnTo>
                    <a:pt x="3122" y="1201"/>
                  </a:lnTo>
                  <a:lnTo>
                    <a:pt x="2354" y="1489"/>
                  </a:lnTo>
                  <a:lnTo>
                    <a:pt x="1634" y="1681"/>
                  </a:lnTo>
                  <a:lnTo>
                    <a:pt x="1297" y="1729"/>
                  </a:lnTo>
                  <a:lnTo>
                    <a:pt x="1009" y="1729"/>
                  </a:lnTo>
                  <a:lnTo>
                    <a:pt x="1009" y="1729"/>
                  </a:lnTo>
                  <a:lnTo>
                    <a:pt x="913" y="1729"/>
                  </a:lnTo>
                  <a:lnTo>
                    <a:pt x="913" y="1729"/>
                  </a:lnTo>
                  <a:lnTo>
                    <a:pt x="433" y="2018"/>
                  </a:lnTo>
                  <a:lnTo>
                    <a:pt x="1" y="2210"/>
                  </a:lnTo>
                  <a:lnTo>
                    <a:pt x="1" y="2210"/>
                  </a:lnTo>
                  <a:lnTo>
                    <a:pt x="241" y="2306"/>
                  </a:lnTo>
                  <a:lnTo>
                    <a:pt x="577" y="2354"/>
                  </a:lnTo>
                  <a:lnTo>
                    <a:pt x="577" y="2354"/>
                  </a:lnTo>
                  <a:lnTo>
                    <a:pt x="865" y="2306"/>
                  </a:lnTo>
                  <a:lnTo>
                    <a:pt x="1201" y="2258"/>
                  </a:lnTo>
                  <a:lnTo>
                    <a:pt x="1922" y="2066"/>
                  </a:lnTo>
                  <a:lnTo>
                    <a:pt x="2690" y="1777"/>
                  </a:lnTo>
                  <a:lnTo>
                    <a:pt x="3411" y="1489"/>
                  </a:lnTo>
                  <a:lnTo>
                    <a:pt x="3411" y="1489"/>
                  </a:lnTo>
                  <a:lnTo>
                    <a:pt x="4755" y="865"/>
                  </a:lnTo>
                  <a:lnTo>
                    <a:pt x="5284" y="673"/>
                  </a:lnTo>
                  <a:lnTo>
                    <a:pt x="5620" y="625"/>
                  </a:lnTo>
                  <a:lnTo>
                    <a:pt x="5620" y="625"/>
                  </a:lnTo>
                  <a:lnTo>
                    <a:pt x="5668" y="625"/>
                  </a:lnTo>
                  <a:lnTo>
                    <a:pt x="5668" y="625"/>
                  </a:lnTo>
                  <a:lnTo>
                    <a:pt x="5812" y="625"/>
                  </a:lnTo>
                  <a:lnTo>
                    <a:pt x="6004" y="721"/>
                  </a:lnTo>
                  <a:lnTo>
                    <a:pt x="6484" y="1009"/>
                  </a:lnTo>
                  <a:lnTo>
                    <a:pt x="6484" y="1009"/>
                  </a:lnTo>
                  <a:lnTo>
                    <a:pt x="6628" y="769"/>
                  </a:lnTo>
                  <a:lnTo>
                    <a:pt x="6628" y="769"/>
                  </a:lnTo>
                  <a:lnTo>
                    <a:pt x="6724" y="577"/>
                  </a:lnTo>
                  <a:lnTo>
                    <a:pt x="6724" y="577"/>
                  </a:lnTo>
                  <a:lnTo>
                    <a:pt x="6820" y="337"/>
                  </a:lnTo>
                  <a:lnTo>
                    <a:pt x="6820" y="337"/>
                  </a:lnTo>
                  <a:lnTo>
                    <a:pt x="6388" y="97"/>
                  </a:lnTo>
                  <a:lnTo>
                    <a:pt x="6244" y="49"/>
                  </a:lnTo>
                  <a:lnTo>
                    <a:pt x="6100" y="1"/>
                  </a:lnTo>
                  <a:lnTo>
                    <a:pt x="6100" y="1"/>
                  </a:lnTo>
                  <a:lnTo>
                    <a:pt x="605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1" name="Google Shape;5451;p76"/>
            <p:cNvSpPr/>
            <p:nvPr/>
          </p:nvSpPr>
          <p:spPr>
            <a:xfrm>
              <a:off x="2871100" y="4406275"/>
              <a:ext cx="288175" cy="433475"/>
            </a:xfrm>
            <a:custGeom>
              <a:avLst/>
              <a:gdLst/>
              <a:ahLst/>
              <a:cxnLst/>
              <a:rect l="l" t="t" r="r" b="b"/>
              <a:pathLst>
                <a:path w="11527" h="17339" extrusionOk="0">
                  <a:moveTo>
                    <a:pt x="2113" y="1"/>
                  </a:moveTo>
                  <a:lnTo>
                    <a:pt x="0" y="4563"/>
                  </a:lnTo>
                  <a:lnTo>
                    <a:pt x="6628" y="14649"/>
                  </a:lnTo>
                  <a:lnTo>
                    <a:pt x="6676" y="15033"/>
                  </a:lnTo>
                  <a:lnTo>
                    <a:pt x="6868" y="15897"/>
                  </a:lnTo>
                  <a:lnTo>
                    <a:pt x="7012" y="16378"/>
                  </a:lnTo>
                  <a:lnTo>
                    <a:pt x="7156" y="16810"/>
                  </a:lnTo>
                  <a:lnTo>
                    <a:pt x="7300" y="17146"/>
                  </a:lnTo>
                  <a:lnTo>
                    <a:pt x="7396" y="17242"/>
                  </a:lnTo>
                  <a:lnTo>
                    <a:pt x="7444" y="17338"/>
                  </a:lnTo>
                  <a:lnTo>
                    <a:pt x="7636" y="17338"/>
                  </a:lnTo>
                  <a:lnTo>
                    <a:pt x="7780" y="17194"/>
                  </a:lnTo>
                  <a:lnTo>
                    <a:pt x="7876" y="16906"/>
                  </a:lnTo>
                  <a:lnTo>
                    <a:pt x="7972" y="16618"/>
                  </a:lnTo>
                  <a:lnTo>
                    <a:pt x="8069" y="15993"/>
                  </a:lnTo>
                  <a:lnTo>
                    <a:pt x="8117" y="15705"/>
                  </a:lnTo>
                  <a:lnTo>
                    <a:pt x="8549" y="15849"/>
                  </a:lnTo>
                  <a:lnTo>
                    <a:pt x="9557" y="16089"/>
                  </a:lnTo>
                  <a:lnTo>
                    <a:pt x="10134" y="16185"/>
                  </a:lnTo>
                  <a:lnTo>
                    <a:pt x="10710" y="16234"/>
                  </a:lnTo>
                  <a:lnTo>
                    <a:pt x="11142" y="16185"/>
                  </a:lnTo>
                  <a:lnTo>
                    <a:pt x="11286" y="16137"/>
                  </a:lnTo>
                  <a:lnTo>
                    <a:pt x="11430" y="16041"/>
                  </a:lnTo>
                  <a:lnTo>
                    <a:pt x="11478" y="15945"/>
                  </a:lnTo>
                  <a:lnTo>
                    <a:pt x="11526" y="15849"/>
                  </a:lnTo>
                  <a:lnTo>
                    <a:pt x="11478" y="15753"/>
                  </a:lnTo>
                  <a:lnTo>
                    <a:pt x="11430" y="15705"/>
                  </a:lnTo>
                  <a:lnTo>
                    <a:pt x="11190" y="15561"/>
                  </a:lnTo>
                  <a:lnTo>
                    <a:pt x="10854" y="15417"/>
                  </a:lnTo>
                  <a:lnTo>
                    <a:pt x="10230" y="15225"/>
                  </a:lnTo>
                  <a:lnTo>
                    <a:pt x="9893" y="15177"/>
                  </a:lnTo>
                  <a:lnTo>
                    <a:pt x="10134" y="15129"/>
                  </a:lnTo>
                  <a:lnTo>
                    <a:pt x="10614" y="15033"/>
                  </a:lnTo>
                  <a:lnTo>
                    <a:pt x="11142" y="14841"/>
                  </a:lnTo>
                  <a:lnTo>
                    <a:pt x="11334" y="14745"/>
                  </a:lnTo>
                  <a:lnTo>
                    <a:pt x="11526" y="14601"/>
                  </a:lnTo>
                  <a:lnTo>
                    <a:pt x="11526" y="14505"/>
                  </a:lnTo>
                  <a:lnTo>
                    <a:pt x="11526" y="14457"/>
                  </a:lnTo>
                  <a:lnTo>
                    <a:pt x="11382" y="14361"/>
                  </a:lnTo>
                  <a:lnTo>
                    <a:pt x="11142" y="14264"/>
                  </a:lnTo>
                  <a:lnTo>
                    <a:pt x="10806" y="14216"/>
                  </a:lnTo>
                  <a:lnTo>
                    <a:pt x="9893" y="14216"/>
                  </a:lnTo>
                  <a:lnTo>
                    <a:pt x="9990" y="14168"/>
                  </a:lnTo>
                  <a:lnTo>
                    <a:pt x="10278" y="14024"/>
                  </a:lnTo>
                  <a:lnTo>
                    <a:pt x="10470" y="13928"/>
                  </a:lnTo>
                  <a:lnTo>
                    <a:pt x="10614" y="13832"/>
                  </a:lnTo>
                  <a:lnTo>
                    <a:pt x="10710" y="13640"/>
                  </a:lnTo>
                  <a:lnTo>
                    <a:pt x="10758" y="13448"/>
                  </a:lnTo>
                  <a:lnTo>
                    <a:pt x="10758" y="13352"/>
                  </a:lnTo>
                  <a:lnTo>
                    <a:pt x="10710" y="13304"/>
                  </a:lnTo>
                  <a:lnTo>
                    <a:pt x="10518" y="13256"/>
                  </a:lnTo>
                  <a:lnTo>
                    <a:pt x="10230" y="13208"/>
                  </a:lnTo>
                  <a:lnTo>
                    <a:pt x="9893" y="13256"/>
                  </a:lnTo>
                  <a:lnTo>
                    <a:pt x="9269" y="13400"/>
                  </a:lnTo>
                  <a:lnTo>
                    <a:pt x="8981" y="13448"/>
                  </a:lnTo>
                  <a:lnTo>
                    <a:pt x="211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2" name="Google Shape;5452;p76"/>
            <p:cNvSpPr/>
            <p:nvPr/>
          </p:nvSpPr>
          <p:spPr>
            <a:xfrm>
              <a:off x="2871100" y="4406275"/>
              <a:ext cx="288175" cy="433475"/>
            </a:xfrm>
            <a:custGeom>
              <a:avLst/>
              <a:gdLst/>
              <a:ahLst/>
              <a:cxnLst/>
              <a:rect l="l" t="t" r="r" b="b"/>
              <a:pathLst>
                <a:path w="11527" h="17339" fill="none" extrusionOk="0">
                  <a:moveTo>
                    <a:pt x="2113" y="1"/>
                  </a:moveTo>
                  <a:lnTo>
                    <a:pt x="8981" y="13448"/>
                  </a:lnTo>
                  <a:lnTo>
                    <a:pt x="8981" y="13448"/>
                  </a:lnTo>
                  <a:lnTo>
                    <a:pt x="9269" y="13400"/>
                  </a:lnTo>
                  <a:lnTo>
                    <a:pt x="9893" y="13256"/>
                  </a:lnTo>
                  <a:lnTo>
                    <a:pt x="10230" y="13208"/>
                  </a:lnTo>
                  <a:lnTo>
                    <a:pt x="10518" y="13256"/>
                  </a:lnTo>
                  <a:lnTo>
                    <a:pt x="10710" y="13304"/>
                  </a:lnTo>
                  <a:lnTo>
                    <a:pt x="10758" y="13352"/>
                  </a:lnTo>
                  <a:lnTo>
                    <a:pt x="10758" y="13448"/>
                  </a:lnTo>
                  <a:lnTo>
                    <a:pt x="10758" y="13448"/>
                  </a:lnTo>
                  <a:lnTo>
                    <a:pt x="10710" y="13640"/>
                  </a:lnTo>
                  <a:lnTo>
                    <a:pt x="10614" y="13832"/>
                  </a:lnTo>
                  <a:lnTo>
                    <a:pt x="10470" y="13928"/>
                  </a:lnTo>
                  <a:lnTo>
                    <a:pt x="10278" y="14024"/>
                  </a:lnTo>
                  <a:lnTo>
                    <a:pt x="9990" y="14168"/>
                  </a:lnTo>
                  <a:lnTo>
                    <a:pt x="9893" y="14216"/>
                  </a:lnTo>
                  <a:lnTo>
                    <a:pt x="9893" y="14216"/>
                  </a:lnTo>
                  <a:lnTo>
                    <a:pt x="10182" y="14216"/>
                  </a:lnTo>
                  <a:lnTo>
                    <a:pt x="10806" y="14216"/>
                  </a:lnTo>
                  <a:lnTo>
                    <a:pt x="11142" y="14264"/>
                  </a:lnTo>
                  <a:lnTo>
                    <a:pt x="11382" y="14361"/>
                  </a:lnTo>
                  <a:lnTo>
                    <a:pt x="11526" y="14457"/>
                  </a:lnTo>
                  <a:lnTo>
                    <a:pt x="11526" y="14505"/>
                  </a:lnTo>
                  <a:lnTo>
                    <a:pt x="11526" y="14601"/>
                  </a:lnTo>
                  <a:lnTo>
                    <a:pt x="11526" y="14601"/>
                  </a:lnTo>
                  <a:lnTo>
                    <a:pt x="11334" y="14745"/>
                  </a:lnTo>
                  <a:lnTo>
                    <a:pt x="11142" y="14841"/>
                  </a:lnTo>
                  <a:lnTo>
                    <a:pt x="10614" y="15033"/>
                  </a:lnTo>
                  <a:lnTo>
                    <a:pt x="10134" y="15129"/>
                  </a:lnTo>
                  <a:lnTo>
                    <a:pt x="9893" y="15177"/>
                  </a:lnTo>
                  <a:lnTo>
                    <a:pt x="9893" y="15177"/>
                  </a:lnTo>
                  <a:lnTo>
                    <a:pt x="10230" y="15225"/>
                  </a:lnTo>
                  <a:lnTo>
                    <a:pt x="10854" y="15417"/>
                  </a:lnTo>
                  <a:lnTo>
                    <a:pt x="11190" y="15561"/>
                  </a:lnTo>
                  <a:lnTo>
                    <a:pt x="11430" y="15705"/>
                  </a:lnTo>
                  <a:lnTo>
                    <a:pt x="11478" y="15753"/>
                  </a:lnTo>
                  <a:lnTo>
                    <a:pt x="11526" y="15849"/>
                  </a:lnTo>
                  <a:lnTo>
                    <a:pt x="11478" y="15945"/>
                  </a:lnTo>
                  <a:lnTo>
                    <a:pt x="11430" y="16041"/>
                  </a:lnTo>
                  <a:lnTo>
                    <a:pt x="11430" y="16041"/>
                  </a:lnTo>
                  <a:lnTo>
                    <a:pt x="11286" y="16137"/>
                  </a:lnTo>
                  <a:lnTo>
                    <a:pt x="11142" y="16185"/>
                  </a:lnTo>
                  <a:lnTo>
                    <a:pt x="10710" y="16234"/>
                  </a:lnTo>
                  <a:lnTo>
                    <a:pt x="10134" y="16185"/>
                  </a:lnTo>
                  <a:lnTo>
                    <a:pt x="9557" y="16089"/>
                  </a:lnTo>
                  <a:lnTo>
                    <a:pt x="8549" y="15849"/>
                  </a:lnTo>
                  <a:lnTo>
                    <a:pt x="8117" y="15705"/>
                  </a:lnTo>
                  <a:lnTo>
                    <a:pt x="8117" y="15705"/>
                  </a:lnTo>
                  <a:lnTo>
                    <a:pt x="8069" y="15993"/>
                  </a:lnTo>
                  <a:lnTo>
                    <a:pt x="7972" y="16618"/>
                  </a:lnTo>
                  <a:lnTo>
                    <a:pt x="7876" y="16906"/>
                  </a:lnTo>
                  <a:lnTo>
                    <a:pt x="7780" y="17194"/>
                  </a:lnTo>
                  <a:lnTo>
                    <a:pt x="7636" y="17338"/>
                  </a:lnTo>
                  <a:lnTo>
                    <a:pt x="7540" y="17338"/>
                  </a:lnTo>
                  <a:lnTo>
                    <a:pt x="7444" y="17338"/>
                  </a:lnTo>
                  <a:lnTo>
                    <a:pt x="7444" y="17338"/>
                  </a:lnTo>
                  <a:lnTo>
                    <a:pt x="7396" y="17242"/>
                  </a:lnTo>
                  <a:lnTo>
                    <a:pt x="7300" y="17146"/>
                  </a:lnTo>
                  <a:lnTo>
                    <a:pt x="7156" y="16810"/>
                  </a:lnTo>
                  <a:lnTo>
                    <a:pt x="7012" y="16378"/>
                  </a:lnTo>
                  <a:lnTo>
                    <a:pt x="6868" y="15897"/>
                  </a:lnTo>
                  <a:lnTo>
                    <a:pt x="6676" y="15033"/>
                  </a:lnTo>
                  <a:lnTo>
                    <a:pt x="6628" y="14649"/>
                  </a:lnTo>
                  <a:lnTo>
                    <a:pt x="0" y="4563"/>
                  </a:lnTo>
                  <a:lnTo>
                    <a:pt x="21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3" name="Google Shape;5453;p76"/>
            <p:cNvSpPr/>
            <p:nvPr/>
          </p:nvSpPr>
          <p:spPr>
            <a:xfrm>
              <a:off x="2952750" y="4462725"/>
              <a:ext cx="19225" cy="37225"/>
            </a:xfrm>
            <a:custGeom>
              <a:avLst/>
              <a:gdLst/>
              <a:ahLst/>
              <a:cxnLst/>
              <a:rect l="l" t="t" r="r" b="b"/>
              <a:pathLst>
                <a:path w="769" h="1489" extrusionOk="0">
                  <a:moveTo>
                    <a:pt x="0" y="0"/>
                  </a:moveTo>
                  <a:lnTo>
                    <a:pt x="0" y="0"/>
                  </a:lnTo>
                  <a:lnTo>
                    <a:pt x="768" y="1489"/>
                  </a:lnTo>
                  <a:lnTo>
                    <a:pt x="768" y="1489"/>
                  </a:lnTo>
                  <a:lnTo>
                    <a:pt x="768" y="14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B16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4" name="Google Shape;5454;p76"/>
            <p:cNvSpPr/>
            <p:nvPr/>
          </p:nvSpPr>
          <p:spPr>
            <a:xfrm>
              <a:off x="2952750" y="4462725"/>
              <a:ext cx="19225" cy="37225"/>
            </a:xfrm>
            <a:custGeom>
              <a:avLst/>
              <a:gdLst/>
              <a:ahLst/>
              <a:cxnLst/>
              <a:rect l="l" t="t" r="r" b="b"/>
              <a:pathLst>
                <a:path w="769" h="14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768" y="1489"/>
                  </a:lnTo>
                  <a:lnTo>
                    <a:pt x="768" y="1489"/>
                  </a:lnTo>
                  <a:lnTo>
                    <a:pt x="768" y="148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5" name="Google Shape;5455;p76"/>
            <p:cNvSpPr/>
            <p:nvPr/>
          </p:nvSpPr>
          <p:spPr>
            <a:xfrm>
              <a:off x="2945525" y="4462725"/>
              <a:ext cx="26450" cy="189725"/>
            </a:xfrm>
            <a:custGeom>
              <a:avLst/>
              <a:gdLst/>
              <a:ahLst/>
              <a:cxnLst/>
              <a:rect l="l" t="t" r="r" b="b"/>
              <a:pathLst>
                <a:path w="1058" h="7589" extrusionOk="0">
                  <a:moveTo>
                    <a:pt x="289" y="0"/>
                  </a:moveTo>
                  <a:lnTo>
                    <a:pt x="337" y="817"/>
                  </a:lnTo>
                  <a:lnTo>
                    <a:pt x="385" y="1681"/>
                  </a:lnTo>
                  <a:lnTo>
                    <a:pt x="385" y="2594"/>
                  </a:lnTo>
                  <a:lnTo>
                    <a:pt x="337" y="3506"/>
                  </a:lnTo>
                  <a:lnTo>
                    <a:pt x="193" y="5235"/>
                  </a:lnTo>
                  <a:lnTo>
                    <a:pt x="1" y="6820"/>
                  </a:lnTo>
                  <a:lnTo>
                    <a:pt x="481" y="7588"/>
                  </a:lnTo>
                  <a:lnTo>
                    <a:pt x="625" y="7012"/>
                  </a:lnTo>
                  <a:lnTo>
                    <a:pt x="721" y="6340"/>
                  </a:lnTo>
                  <a:lnTo>
                    <a:pt x="865" y="4803"/>
                  </a:lnTo>
                  <a:lnTo>
                    <a:pt x="961" y="3122"/>
                  </a:lnTo>
                  <a:lnTo>
                    <a:pt x="1057" y="1489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6" name="Google Shape;5456;p76"/>
            <p:cNvSpPr/>
            <p:nvPr/>
          </p:nvSpPr>
          <p:spPr>
            <a:xfrm>
              <a:off x="2945525" y="4462725"/>
              <a:ext cx="26450" cy="189725"/>
            </a:xfrm>
            <a:custGeom>
              <a:avLst/>
              <a:gdLst/>
              <a:ahLst/>
              <a:cxnLst/>
              <a:rect l="l" t="t" r="r" b="b"/>
              <a:pathLst>
                <a:path w="1058" h="7589" fill="none" extrusionOk="0">
                  <a:moveTo>
                    <a:pt x="289" y="0"/>
                  </a:moveTo>
                  <a:lnTo>
                    <a:pt x="289" y="0"/>
                  </a:lnTo>
                  <a:lnTo>
                    <a:pt x="337" y="817"/>
                  </a:lnTo>
                  <a:lnTo>
                    <a:pt x="385" y="1681"/>
                  </a:lnTo>
                  <a:lnTo>
                    <a:pt x="385" y="2594"/>
                  </a:lnTo>
                  <a:lnTo>
                    <a:pt x="337" y="3506"/>
                  </a:lnTo>
                  <a:lnTo>
                    <a:pt x="193" y="5235"/>
                  </a:lnTo>
                  <a:lnTo>
                    <a:pt x="1" y="6820"/>
                  </a:lnTo>
                  <a:lnTo>
                    <a:pt x="481" y="7588"/>
                  </a:lnTo>
                  <a:lnTo>
                    <a:pt x="481" y="7588"/>
                  </a:lnTo>
                  <a:lnTo>
                    <a:pt x="625" y="7012"/>
                  </a:lnTo>
                  <a:lnTo>
                    <a:pt x="721" y="6340"/>
                  </a:lnTo>
                  <a:lnTo>
                    <a:pt x="865" y="4803"/>
                  </a:lnTo>
                  <a:lnTo>
                    <a:pt x="961" y="3122"/>
                  </a:lnTo>
                  <a:lnTo>
                    <a:pt x="1057" y="1489"/>
                  </a:lnTo>
                  <a:lnTo>
                    <a:pt x="2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7" name="Google Shape;5457;p76"/>
            <p:cNvSpPr/>
            <p:nvPr/>
          </p:nvSpPr>
          <p:spPr>
            <a:xfrm>
              <a:off x="2586550" y="4373875"/>
              <a:ext cx="371025" cy="491075"/>
            </a:xfrm>
            <a:custGeom>
              <a:avLst/>
              <a:gdLst/>
              <a:ahLst/>
              <a:cxnLst/>
              <a:rect l="l" t="t" r="r" b="b"/>
              <a:pathLst>
                <a:path w="14841" h="19643" extrusionOk="0">
                  <a:moveTo>
                    <a:pt x="8693" y="0"/>
                  </a:moveTo>
                  <a:lnTo>
                    <a:pt x="7924" y="96"/>
                  </a:lnTo>
                  <a:lnTo>
                    <a:pt x="7396" y="240"/>
                  </a:lnTo>
                  <a:lnTo>
                    <a:pt x="7108" y="385"/>
                  </a:lnTo>
                  <a:lnTo>
                    <a:pt x="6868" y="577"/>
                  </a:lnTo>
                  <a:lnTo>
                    <a:pt x="6628" y="769"/>
                  </a:lnTo>
                  <a:lnTo>
                    <a:pt x="6388" y="1009"/>
                  </a:lnTo>
                  <a:lnTo>
                    <a:pt x="5907" y="1633"/>
                  </a:lnTo>
                  <a:lnTo>
                    <a:pt x="5475" y="2306"/>
                  </a:lnTo>
                  <a:lnTo>
                    <a:pt x="5043" y="3074"/>
                  </a:lnTo>
                  <a:lnTo>
                    <a:pt x="4659" y="3938"/>
                  </a:lnTo>
                  <a:lnTo>
                    <a:pt x="4323" y="4803"/>
                  </a:lnTo>
                  <a:lnTo>
                    <a:pt x="4034" y="5715"/>
                  </a:lnTo>
                  <a:lnTo>
                    <a:pt x="3506" y="7396"/>
                  </a:lnTo>
                  <a:lnTo>
                    <a:pt x="3122" y="8837"/>
                  </a:lnTo>
                  <a:lnTo>
                    <a:pt x="2786" y="10278"/>
                  </a:lnTo>
                  <a:lnTo>
                    <a:pt x="2161" y="11815"/>
                  </a:lnTo>
                  <a:lnTo>
                    <a:pt x="0" y="12631"/>
                  </a:lnTo>
                  <a:lnTo>
                    <a:pt x="1921" y="14168"/>
                  </a:lnTo>
                  <a:lnTo>
                    <a:pt x="2209" y="14792"/>
                  </a:lnTo>
                  <a:lnTo>
                    <a:pt x="2930" y="16281"/>
                  </a:lnTo>
                  <a:lnTo>
                    <a:pt x="3410" y="17097"/>
                  </a:lnTo>
                  <a:lnTo>
                    <a:pt x="3890" y="17914"/>
                  </a:lnTo>
                  <a:lnTo>
                    <a:pt x="4371" y="18586"/>
                  </a:lnTo>
                  <a:lnTo>
                    <a:pt x="4611" y="18874"/>
                  </a:lnTo>
                  <a:lnTo>
                    <a:pt x="4851" y="19066"/>
                  </a:lnTo>
                  <a:lnTo>
                    <a:pt x="4995" y="19162"/>
                  </a:lnTo>
                  <a:lnTo>
                    <a:pt x="5139" y="19210"/>
                  </a:lnTo>
                  <a:lnTo>
                    <a:pt x="5523" y="19258"/>
                  </a:lnTo>
                  <a:lnTo>
                    <a:pt x="5955" y="19258"/>
                  </a:lnTo>
                  <a:lnTo>
                    <a:pt x="6388" y="19162"/>
                  </a:lnTo>
                  <a:lnTo>
                    <a:pt x="6916" y="19018"/>
                  </a:lnTo>
                  <a:lnTo>
                    <a:pt x="7444" y="18826"/>
                  </a:lnTo>
                  <a:lnTo>
                    <a:pt x="8453" y="18394"/>
                  </a:lnTo>
                  <a:lnTo>
                    <a:pt x="9797" y="17818"/>
                  </a:lnTo>
                  <a:lnTo>
                    <a:pt x="10326" y="17626"/>
                  </a:lnTo>
                  <a:lnTo>
                    <a:pt x="10518" y="17578"/>
                  </a:lnTo>
                  <a:lnTo>
                    <a:pt x="10710" y="17530"/>
                  </a:lnTo>
                  <a:lnTo>
                    <a:pt x="10854" y="17578"/>
                  </a:lnTo>
                  <a:lnTo>
                    <a:pt x="11046" y="17674"/>
                  </a:lnTo>
                  <a:lnTo>
                    <a:pt x="11478" y="17914"/>
                  </a:lnTo>
                  <a:lnTo>
                    <a:pt x="12583" y="18730"/>
                  </a:lnTo>
                  <a:lnTo>
                    <a:pt x="13111" y="19114"/>
                  </a:lnTo>
                  <a:lnTo>
                    <a:pt x="13639" y="19451"/>
                  </a:lnTo>
                  <a:lnTo>
                    <a:pt x="13928" y="19547"/>
                  </a:lnTo>
                  <a:lnTo>
                    <a:pt x="14120" y="19643"/>
                  </a:lnTo>
                  <a:lnTo>
                    <a:pt x="14504" y="19643"/>
                  </a:lnTo>
                  <a:lnTo>
                    <a:pt x="14600" y="19595"/>
                  </a:lnTo>
                  <a:lnTo>
                    <a:pt x="14648" y="19499"/>
                  </a:lnTo>
                  <a:lnTo>
                    <a:pt x="14744" y="19258"/>
                  </a:lnTo>
                  <a:lnTo>
                    <a:pt x="14792" y="18874"/>
                  </a:lnTo>
                  <a:lnTo>
                    <a:pt x="14840" y="18394"/>
                  </a:lnTo>
                  <a:lnTo>
                    <a:pt x="14744" y="17241"/>
                  </a:lnTo>
                  <a:lnTo>
                    <a:pt x="14600" y="15945"/>
                  </a:lnTo>
                  <a:lnTo>
                    <a:pt x="14408" y="14648"/>
                  </a:lnTo>
                  <a:lnTo>
                    <a:pt x="14216" y="13543"/>
                  </a:lnTo>
                  <a:lnTo>
                    <a:pt x="14024" y="12439"/>
                  </a:lnTo>
                  <a:lnTo>
                    <a:pt x="14264" y="10950"/>
                  </a:lnTo>
                  <a:lnTo>
                    <a:pt x="14456" y="9365"/>
                  </a:lnTo>
                  <a:lnTo>
                    <a:pt x="14648" y="7492"/>
                  </a:lnTo>
                  <a:lnTo>
                    <a:pt x="14744" y="6532"/>
                  </a:lnTo>
                  <a:lnTo>
                    <a:pt x="14744" y="5571"/>
                  </a:lnTo>
                  <a:lnTo>
                    <a:pt x="14744" y="4611"/>
                  </a:lnTo>
                  <a:lnTo>
                    <a:pt x="14648" y="3698"/>
                  </a:lnTo>
                  <a:lnTo>
                    <a:pt x="14552" y="2882"/>
                  </a:lnTo>
                  <a:lnTo>
                    <a:pt x="14312" y="2161"/>
                  </a:lnTo>
                  <a:lnTo>
                    <a:pt x="14216" y="1873"/>
                  </a:lnTo>
                  <a:lnTo>
                    <a:pt x="14072" y="1585"/>
                  </a:lnTo>
                  <a:lnTo>
                    <a:pt x="13880" y="1345"/>
                  </a:lnTo>
                  <a:lnTo>
                    <a:pt x="13687" y="1153"/>
                  </a:lnTo>
                  <a:lnTo>
                    <a:pt x="13399" y="913"/>
                  </a:lnTo>
                  <a:lnTo>
                    <a:pt x="13063" y="721"/>
                  </a:lnTo>
                  <a:lnTo>
                    <a:pt x="12679" y="577"/>
                  </a:lnTo>
                  <a:lnTo>
                    <a:pt x="12295" y="433"/>
                  </a:lnTo>
                  <a:lnTo>
                    <a:pt x="11382" y="192"/>
                  </a:lnTo>
                  <a:lnTo>
                    <a:pt x="10470" y="48"/>
                  </a:lnTo>
                  <a:lnTo>
                    <a:pt x="950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8" name="Google Shape;5458;p76"/>
            <p:cNvSpPr/>
            <p:nvPr/>
          </p:nvSpPr>
          <p:spPr>
            <a:xfrm>
              <a:off x="2586550" y="4373875"/>
              <a:ext cx="371025" cy="491075"/>
            </a:xfrm>
            <a:custGeom>
              <a:avLst/>
              <a:gdLst/>
              <a:ahLst/>
              <a:cxnLst/>
              <a:rect l="l" t="t" r="r" b="b"/>
              <a:pathLst>
                <a:path w="14841" h="19643" fill="none" extrusionOk="0">
                  <a:moveTo>
                    <a:pt x="14024" y="12439"/>
                  </a:moveTo>
                  <a:lnTo>
                    <a:pt x="14024" y="12439"/>
                  </a:lnTo>
                  <a:lnTo>
                    <a:pt x="14264" y="10950"/>
                  </a:lnTo>
                  <a:lnTo>
                    <a:pt x="14456" y="9365"/>
                  </a:lnTo>
                  <a:lnTo>
                    <a:pt x="14648" y="7492"/>
                  </a:lnTo>
                  <a:lnTo>
                    <a:pt x="14744" y="6532"/>
                  </a:lnTo>
                  <a:lnTo>
                    <a:pt x="14744" y="5571"/>
                  </a:lnTo>
                  <a:lnTo>
                    <a:pt x="14744" y="4611"/>
                  </a:lnTo>
                  <a:lnTo>
                    <a:pt x="14648" y="3698"/>
                  </a:lnTo>
                  <a:lnTo>
                    <a:pt x="14552" y="2882"/>
                  </a:lnTo>
                  <a:lnTo>
                    <a:pt x="14312" y="2161"/>
                  </a:lnTo>
                  <a:lnTo>
                    <a:pt x="14216" y="1873"/>
                  </a:lnTo>
                  <a:lnTo>
                    <a:pt x="14072" y="1585"/>
                  </a:lnTo>
                  <a:lnTo>
                    <a:pt x="13880" y="1345"/>
                  </a:lnTo>
                  <a:lnTo>
                    <a:pt x="13687" y="1153"/>
                  </a:lnTo>
                  <a:lnTo>
                    <a:pt x="13687" y="1153"/>
                  </a:lnTo>
                  <a:lnTo>
                    <a:pt x="13399" y="913"/>
                  </a:lnTo>
                  <a:lnTo>
                    <a:pt x="13063" y="721"/>
                  </a:lnTo>
                  <a:lnTo>
                    <a:pt x="12679" y="577"/>
                  </a:lnTo>
                  <a:lnTo>
                    <a:pt x="12295" y="433"/>
                  </a:lnTo>
                  <a:lnTo>
                    <a:pt x="11382" y="192"/>
                  </a:lnTo>
                  <a:lnTo>
                    <a:pt x="10470" y="48"/>
                  </a:lnTo>
                  <a:lnTo>
                    <a:pt x="9509" y="0"/>
                  </a:lnTo>
                  <a:lnTo>
                    <a:pt x="8693" y="0"/>
                  </a:lnTo>
                  <a:lnTo>
                    <a:pt x="7924" y="96"/>
                  </a:lnTo>
                  <a:lnTo>
                    <a:pt x="7396" y="240"/>
                  </a:lnTo>
                  <a:lnTo>
                    <a:pt x="7396" y="240"/>
                  </a:lnTo>
                  <a:lnTo>
                    <a:pt x="7108" y="385"/>
                  </a:lnTo>
                  <a:lnTo>
                    <a:pt x="6868" y="577"/>
                  </a:lnTo>
                  <a:lnTo>
                    <a:pt x="6628" y="769"/>
                  </a:lnTo>
                  <a:lnTo>
                    <a:pt x="6388" y="1009"/>
                  </a:lnTo>
                  <a:lnTo>
                    <a:pt x="5907" y="1633"/>
                  </a:lnTo>
                  <a:lnTo>
                    <a:pt x="5475" y="2306"/>
                  </a:lnTo>
                  <a:lnTo>
                    <a:pt x="5043" y="3074"/>
                  </a:lnTo>
                  <a:lnTo>
                    <a:pt x="4659" y="3938"/>
                  </a:lnTo>
                  <a:lnTo>
                    <a:pt x="4323" y="4803"/>
                  </a:lnTo>
                  <a:lnTo>
                    <a:pt x="4034" y="5715"/>
                  </a:lnTo>
                  <a:lnTo>
                    <a:pt x="3506" y="7396"/>
                  </a:lnTo>
                  <a:lnTo>
                    <a:pt x="3122" y="8837"/>
                  </a:lnTo>
                  <a:lnTo>
                    <a:pt x="2786" y="10278"/>
                  </a:lnTo>
                  <a:lnTo>
                    <a:pt x="2161" y="11815"/>
                  </a:lnTo>
                  <a:lnTo>
                    <a:pt x="0" y="12631"/>
                  </a:lnTo>
                  <a:lnTo>
                    <a:pt x="1921" y="14168"/>
                  </a:lnTo>
                  <a:lnTo>
                    <a:pt x="1921" y="14168"/>
                  </a:lnTo>
                  <a:lnTo>
                    <a:pt x="2209" y="14792"/>
                  </a:lnTo>
                  <a:lnTo>
                    <a:pt x="2930" y="16281"/>
                  </a:lnTo>
                  <a:lnTo>
                    <a:pt x="3410" y="17097"/>
                  </a:lnTo>
                  <a:lnTo>
                    <a:pt x="3890" y="17914"/>
                  </a:lnTo>
                  <a:lnTo>
                    <a:pt x="4371" y="18586"/>
                  </a:lnTo>
                  <a:lnTo>
                    <a:pt x="4611" y="18874"/>
                  </a:lnTo>
                  <a:lnTo>
                    <a:pt x="4851" y="19066"/>
                  </a:lnTo>
                  <a:lnTo>
                    <a:pt x="4851" y="19066"/>
                  </a:lnTo>
                  <a:lnTo>
                    <a:pt x="4995" y="19162"/>
                  </a:lnTo>
                  <a:lnTo>
                    <a:pt x="5139" y="19210"/>
                  </a:lnTo>
                  <a:lnTo>
                    <a:pt x="5523" y="19258"/>
                  </a:lnTo>
                  <a:lnTo>
                    <a:pt x="5955" y="19258"/>
                  </a:lnTo>
                  <a:lnTo>
                    <a:pt x="6388" y="19162"/>
                  </a:lnTo>
                  <a:lnTo>
                    <a:pt x="6916" y="19018"/>
                  </a:lnTo>
                  <a:lnTo>
                    <a:pt x="7444" y="18826"/>
                  </a:lnTo>
                  <a:lnTo>
                    <a:pt x="8453" y="18394"/>
                  </a:lnTo>
                  <a:lnTo>
                    <a:pt x="8453" y="18394"/>
                  </a:lnTo>
                  <a:lnTo>
                    <a:pt x="9797" y="17818"/>
                  </a:lnTo>
                  <a:lnTo>
                    <a:pt x="10326" y="17626"/>
                  </a:lnTo>
                  <a:lnTo>
                    <a:pt x="10518" y="17578"/>
                  </a:lnTo>
                  <a:lnTo>
                    <a:pt x="10710" y="17530"/>
                  </a:lnTo>
                  <a:lnTo>
                    <a:pt x="10710" y="17530"/>
                  </a:lnTo>
                  <a:lnTo>
                    <a:pt x="10854" y="17578"/>
                  </a:lnTo>
                  <a:lnTo>
                    <a:pt x="11046" y="17674"/>
                  </a:lnTo>
                  <a:lnTo>
                    <a:pt x="11478" y="17914"/>
                  </a:lnTo>
                  <a:lnTo>
                    <a:pt x="12583" y="18730"/>
                  </a:lnTo>
                  <a:lnTo>
                    <a:pt x="13111" y="19114"/>
                  </a:lnTo>
                  <a:lnTo>
                    <a:pt x="13639" y="19451"/>
                  </a:lnTo>
                  <a:lnTo>
                    <a:pt x="13928" y="19547"/>
                  </a:lnTo>
                  <a:lnTo>
                    <a:pt x="14120" y="19643"/>
                  </a:lnTo>
                  <a:lnTo>
                    <a:pt x="14360" y="19643"/>
                  </a:lnTo>
                  <a:lnTo>
                    <a:pt x="14504" y="19643"/>
                  </a:lnTo>
                  <a:lnTo>
                    <a:pt x="14504" y="19643"/>
                  </a:lnTo>
                  <a:lnTo>
                    <a:pt x="14600" y="19595"/>
                  </a:lnTo>
                  <a:lnTo>
                    <a:pt x="14648" y="19499"/>
                  </a:lnTo>
                  <a:lnTo>
                    <a:pt x="14744" y="19258"/>
                  </a:lnTo>
                  <a:lnTo>
                    <a:pt x="14792" y="18874"/>
                  </a:lnTo>
                  <a:lnTo>
                    <a:pt x="14840" y="18394"/>
                  </a:lnTo>
                  <a:lnTo>
                    <a:pt x="14744" y="17241"/>
                  </a:lnTo>
                  <a:lnTo>
                    <a:pt x="14600" y="15945"/>
                  </a:lnTo>
                  <a:lnTo>
                    <a:pt x="14408" y="14648"/>
                  </a:lnTo>
                  <a:lnTo>
                    <a:pt x="14216" y="13543"/>
                  </a:lnTo>
                  <a:lnTo>
                    <a:pt x="14024" y="1243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9" name="Google Shape;5459;p76"/>
            <p:cNvSpPr/>
            <p:nvPr/>
          </p:nvSpPr>
          <p:spPr>
            <a:xfrm>
              <a:off x="2843475" y="4461525"/>
              <a:ext cx="25250" cy="24025"/>
            </a:xfrm>
            <a:custGeom>
              <a:avLst/>
              <a:gdLst/>
              <a:ahLst/>
              <a:cxnLst/>
              <a:rect l="l" t="t" r="r" b="b"/>
              <a:pathLst>
                <a:path w="1010" h="961" extrusionOk="0">
                  <a:moveTo>
                    <a:pt x="481" y="0"/>
                  </a:moveTo>
                  <a:lnTo>
                    <a:pt x="289" y="96"/>
                  </a:lnTo>
                  <a:lnTo>
                    <a:pt x="145" y="192"/>
                  </a:lnTo>
                  <a:lnTo>
                    <a:pt x="49" y="336"/>
                  </a:lnTo>
                  <a:lnTo>
                    <a:pt x="1" y="528"/>
                  </a:lnTo>
                  <a:lnTo>
                    <a:pt x="1" y="673"/>
                  </a:lnTo>
                  <a:lnTo>
                    <a:pt x="97" y="865"/>
                  </a:lnTo>
                  <a:lnTo>
                    <a:pt x="241" y="961"/>
                  </a:lnTo>
                  <a:lnTo>
                    <a:pt x="529" y="961"/>
                  </a:lnTo>
                  <a:lnTo>
                    <a:pt x="769" y="913"/>
                  </a:lnTo>
                  <a:lnTo>
                    <a:pt x="961" y="817"/>
                  </a:lnTo>
                  <a:lnTo>
                    <a:pt x="1009" y="673"/>
                  </a:lnTo>
                  <a:lnTo>
                    <a:pt x="1009" y="480"/>
                  </a:lnTo>
                  <a:lnTo>
                    <a:pt x="961" y="288"/>
                  </a:lnTo>
                  <a:lnTo>
                    <a:pt x="865" y="144"/>
                  </a:lnTo>
                  <a:lnTo>
                    <a:pt x="673" y="48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0" name="Google Shape;5460;p76"/>
            <p:cNvSpPr/>
            <p:nvPr/>
          </p:nvSpPr>
          <p:spPr>
            <a:xfrm>
              <a:off x="2835075" y="4509550"/>
              <a:ext cx="26450" cy="24025"/>
            </a:xfrm>
            <a:custGeom>
              <a:avLst/>
              <a:gdLst/>
              <a:ahLst/>
              <a:cxnLst/>
              <a:rect l="l" t="t" r="r" b="b"/>
              <a:pathLst>
                <a:path w="1058" h="961" extrusionOk="0">
                  <a:moveTo>
                    <a:pt x="529" y="0"/>
                  </a:moveTo>
                  <a:lnTo>
                    <a:pt x="337" y="48"/>
                  </a:lnTo>
                  <a:lnTo>
                    <a:pt x="193" y="192"/>
                  </a:lnTo>
                  <a:lnTo>
                    <a:pt x="97" y="336"/>
                  </a:lnTo>
                  <a:lnTo>
                    <a:pt x="1" y="528"/>
                  </a:lnTo>
                  <a:lnTo>
                    <a:pt x="49" y="673"/>
                  </a:lnTo>
                  <a:lnTo>
                    <a:pt x="97" y="817"/>
                  </a:lnTo>
                  <a:lnTo>
                    <a:pt x="289" y="913"/>
                  </a:lnTo>
                  <a:lnTo>
                    <a:pt x="529" y="961"/>
                  </a:lnTo>
                  <a:lnTo>
                    <a:pt x="817" y="913"/>
                  </a:lnTo>
                  <a:lnTo>
                    <a:pt x="961" y="817"/>
                  </a:lnTo>
                  <a:lnTo>
                    <a:pt x="1057" y="624"/>
                  </a:lnTo>
                  <a:lnTo>
                    <a:pt x="1057" y="432"/>
                  </a:lnTo>
                  <a:lnTo>
                    <a:pt x="1009" y="240"/>
                  </a:lnTo>
                  <a:lnTo>
                    <a:pt x="865" y="96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1" name="Google Shape;5461;p76"/>
            <p:cNvSpPr/>
            <p:nvPr/>
          </p:nvSpPr>
          <p:spPr>
            <a:xfrm>
              <a:off x="2797850" y="4373875"/>
              <a:ext cx="118900" cy="70850"/>
            </a:xfrm>
            <a:custGeom>
              <a:avLst/>
              <a:gdLst/>
              <a:ahLst/>
              <a:cxnLst/>
              <a:rect l="l" t="t" r="r" b="b"/>
              <a:pathLst>
                <a:path w="4756" h="2834" extrusionOk="0">
                  <a:moveTo>
                    <a:pt x="529" y="0"/>
                  </a:moveTo>
                  <a:lnTo>
                    <a:pt x="1" y="48"/>
                  </a:lnTo>
                  <a:lnTo>
                    <a:pt x="49" y="673"/>
                  </a:lnTo>
                  <a:lnTo>
                    <a:pt x="145" y="1057"/>
                  </a:lnTo>
                  <a:lnTo>
                    <a:pt x="289" y="1489"/>
                  </a:lnTo>
                  <a:lnTo>
                    <a:pt x="529" y="1873"/>
                  </a:lnTo>
                  <a:lnTo>
                    <a:pt x="817" y="2258"/>
                  </a:lnTo>
                  <a:lnTo>
                    <a:pt x="1009" y="2402"/>
                  </a:lnTo>
                  <a:lnTo>
                    <a:pt x="1249" y="2546"/>
                  </a:lnTo>
                  <a:lnTo>
                    <a:pt x="1490" y="2690"/>
                  </a:lnTo>
                  <a:lnTo>
                    <a:pt x="1730" y="2738"/>
                  </a:lnTo>
                  <a:lnTo>
                    <a:pt x="1970" y="2786"/>
                  </a:lnTo>
                  <a:lnTo>
                    <a:pt x="2210" y="2834"/>
                  </a:lnTo>
                  <a:lnTo>
                    <a:pt x="2450" y="2786"/>
                  </a:lnTo>
                  <a:lnTo>
                    <a:pt x="2690" y="2738"/>
                  </a:lnTo>
                  <a:lnTo>
                    <a:pt x="3122" y="2546"/>
                  </a:lnTo>
                  <a:lnTo>
                    <a:pt x="3555" y="2258"/>
                  </a:lnTo>
                  <a:lnTo>
                    <a:pt x="3939" y="1921"/>
                  </a:lnTo>
                  <a:lnTo>
                    <a:pt x="4275" y="1537"/>
                  </a:lnTo>
                  <a:lnTo>
                    <a:pt x="4515" y="1153"/>
                  </a:lnTo>
                  <a:lnTo>
                    <a:pt x="4755" y="817"/>
                  </a:lnTo>
                  <a:lnTo>
                    <a:pt x="4227" y="577"/>
                  </a:lnTo>
                  <a:lnTo>
                    <a:pt x="3651" y="385"/>
                  </a:lnTo>
                  <a:lnTo>
                    <a:pt x="3026" y="240"/>
                  </a:lnTo>
                  <a:lnTo>
                    <a:pt x="2402" y="96"/>
                  </a:lnTo>
                  <a:lnTo>
                    <a:pt x="1778" y="48"/>
                  </a:lnTo>
                  <a:lnTo>
                    <a:pt x="1153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2" name="Google Shape;5462;p76"/>
            <p:cNvSpPr/>
            <p:nvPr/>
          </p:nvSpPr>
          <p:spPr>
            <a:xfrm>
              <a:off x="2797850" y="4373875"/>
              <a:ext cx="118900" cy="70850"/>
            </a:xfrm>
            <a:custGeom>
              <a:avLst/>
              <a:gdLst/>
              <a:ahLst/>
              <a:cxnLst/>
              <a:rect l="l" t="t" r="r" b="b"/>
              <a:pathLst>
                <a:path w="4756" h="2834" fill="none" extrusionOk="0">
                  <a:moveTo>
                    <a:pt x="4755" y="817"/>
                  </a:moveTo>
                  <a:lnTo>
                    <a:pt x="4755" y="817"/>
                  </a:lnTo>
                  <a:lnTo>
                    <a:pt x="4227" y="577"/>
                  </a:lnTo>
                  <a:lnTo>
                    <a:pt x="3651" y="385"/>
                  </a:lnTo>
                  <a:lnTo>
                    <a:pt x="3026" y="240"/>
                  </a:lnTo>
                  <a:lnTo>
                    <a:pt x="2402" y="96"/>
                  </a:lnTo>
                  <a:lnTo>
                    <a:pt x="1778" y="48"/>
                  </a:lnTo>
                  <a:lnTo>
                    <a:pt x="1153" y="0"/>
                  </a:lnTo>
                  <a:lnTo>
                    <a:pt x="529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9" y="673"/>
                  </a:lnTo>
                  <a:lnTo>
                    <a:pt x="145" y="1057"/>
                  </a:lnTo>
                  <a:lnTo>
                    <a:pt x="289" y="1489"/>
                  </a:lnTo>
                  <a:lnTo>
                    <a:pt x="529" y="1873"/>
                  </a:lnTo>
                  <a:lnTo>
                    <a:pt x="817" y="2258"/>
                  </a:lnTo>
                  <a:lnTo>
                    <a:pt x="1009" y="2402"/>
                  </a:lnTo>
                  <a:lnTo>
                    <a:pt x="1249" y="2546"/>
                  </a:lnTo>
                  <a:lnTo>
                    <a:pt x="1490" y="2690"/>
                  </a:lnTo>
                  <a:lnTo>
                    <a:pt x="1730" y="2738"/>
                  </a:lnTo>
                  <a:lnTo>
                    <a:pt x="1730" y="2738"/>
                  </a:lnTo>
                  <a:lnTo>
                    <a:pt x="1970" y="2786"/>
                  </a:lnTo>
                  <a:lnTo>
                    <a:pt x="2210" y="2834"/>
                  </a:lnTo>
                  <a:lnTo>
                    <a:pt x="2450" y="2786"/>
                  </a:lnTo>
                  <a:lnTo>
                    <a:pt x="2690" y="2738"/>
                  </a:lnTo>
                  <a:lnTo>
                    <a:pt x="3122" y="2546"/>
                  </a:lnTo>
                  <a:lnTo>
                    <a:pt x="3555" y="2258"/>
                  </a:lnTo>
                  <a:lnTo>
                    <a:pt x="3939" y="1921"/>
                  </a:lnTo>
                  <a:lnTo>
                    <a:pt x="4275" y="1537"/>
                  </a:lnTo>
                  <a:lnTo>
                    <a:pt x="4515" y="1153"/>
                  </a:lnTo>
                  <a:lnTo>
                    <a:pt x="4755" y="8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3" name="Google Shape;5463;p76"/>
            <p:cNvSpPr/>
            <p:nvPr/>
          </p:nvSpPr>
          <p:spPr>
            <a:xfrm>
              <a:off x="2830275" y="4357050"/>
              <a:ext cx="45650" cy="43250"/>
            </a:xfrm>
            <a:custGeom>
              <a:avLst/>
              <a:gdLst/>
              <a:ahLst/>
              <a:cxnLst/>
              <a:rect l="l" t="t" r="r" b="b"/>
              <a:pathLst>
                <a:path w="1826" h="1730" extrusionOk="0">
                  <a:moveTo>
                    <a:pt x="433" y="1"/>
                  </a:moveTo>
                  <a:lnTo>
                    <a:pt x="0" y="1586"/>
                  </a:lnTo>
                  <a:lnTo>
                    <a:pt x="1585" y="1730"/>
                  </a:lnTo>
                  <a:lnTo>
                    <a:pt x="1825" y="241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4" name="Google Shape;5464;p76"/>
            <p:cNvSpPr/>
            <p:nvPr/>
          </p:nvSpPr>
          <p:spPr>
            <a:xfrm>
              <a:off x="2830275" y="4357050"/>
              <a:ext cx="45650" cy="43250"/>
            </a:xfrm>
            <a:custGeom>
              <a:avLst/>
              <a:gdLst/>
              <a:ahLst/>
              <a:cxnLst/>
              <a:rect l="l" t="t" r="r" b="b"/>
              <a:pathLst>
                <a:path w="1826" h="1730" fill="none" extrusionOk="0">
                  <a:moveTo>
                    <a:pt x="1825" y="241"/>
                  </a:moveTo>
                  <a:lnTo>
                    <a:pt x="1585" y="1730"/>
                  </a:lnTo>
                  <a:lnTo>
                    <a:pt x="0" y="1586"/>
                  </a:lnTo>
                  <a:lnTo>
                    <a:pt x="433" y="1"/>
                  </a:lnTo>
                  <a:lnTo>
                    <a:pt x="1825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5" name="Google Shape;5465;p76"/>
            <p:cNvSpPr/>
            <p:nvPr/>
          </p:nvSpPr>
          <p:spPr>
            <a:xfrm>
              <a:off x="2830275" y="4381075"/>
              <a:ext cx="42050" cy="19225"/>
            </a:xfrm>
            <a:custGeom>
              <a:avLst/>
              <a:gdLst/>
              <a:ahLst/>
              <a:cxnLst/>
              <a:rect l="l" t="t" r="r" b="b"/>
              <a:pathLst>
                <a:path w="1682" h="769" extrusionOk="0">
                  <a:moveTo>
                    <a:pt x="193" y="0"/>
                  </a:moveTo>
                  <a:lnTo>
                    <a:pt x="0" y="625"/>
                  </a:lnTo>
                  <a:lnTo>
                    <a:pt x="1585" y="769"/>
                  </a:lnTo>
                  <a:lnTo>
                    <a:pt x="1681" y="97"/>
                  </a:lnTo>
                  <a:lnTo>
                    <a:pt x="1537" y="97"/>
                  </a:lnTo>
                  <a:lnTo>
                    <a:pt x="865" y="48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6" name="Google Shape;5466;p76"/>
            <p:cNvSpPr/>
            <p:nvPr/>
          </p:nvSpPr>
          <p:spPr>
            <a:xfrm>
              <a:off x="2830275" y="4381075"/>
              <a:ext cx="42050" cy="19225"/>
            </a:xfrm>
            <a:custGeom>
              <a:avLst/>
              <a:gdLst/>
              <a:ahLst/>
              <a:cxnLst/>
              <a:rect l="l" t="t" r="r" b="b"/>
              <a:pathLst>
                <a:path w="1682" h="769" fill="none" extrusionOk="0">
                  <a:moveTo>
                    <a:pt x="193" y="0"/>
                  </a:moveTo>
                  <a:lnTo>
                    <a:pt x="0" y="625"/>
                  </a:lnTo>
                  <a:lnTo>
                    <a:pt x="1585" y="769"/>
                  </a:lnTo>
                  <a:lnTo>
                    <a:pt x="1681" y="97"/>
                  </a:lnTo>
                  <a:lnTo>
                    <a:pt x="1681" y="97"/>
                  </a:lnTo>
                  <a:lnTo>
                    <a:pt x="1537" y="97"/>
                  </a:lnTo>
                  <a:lnTo>
                    <a:pt x="1537" y="97"/>
                  </a:lnTo>
                  <a:lnTo>
                    <a:pt x="865" y="48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7" name="Google Shape;5467;p76"/>
            <p:cNvSpPr/>
            <p:nvPr/>
          </p:nvSpPr>
          <p:spPr>
            <a:xfrm>
              <a:off x="2271975" y="4399075"/>
              <a:ext cx="483875" cy="212550"/>
            </a:xfrm>
            <a:custGeom>
              <a:avLst/>
              <a:gdLst/>
              <a:ahLst/>
              <a:cxnLst/>
              <a:rect l="l" t="t" r="r" b="b"/>
              <a:pathLst>
                <a:path w="19355" h="8502" extrusionOk="0">
                  <a:moveTo>
                    <a:pt x="19355" y="1"/>
                  </a:moveTo>
                  <a:lnTo>
                    <a:pt x="3555" y="4755"/>
                  </a:lnTo>
                  <a:lnTo>
                    <a:pt x="3410" y="4467"/>
                  </a:lnTo>
                  <a:lnTo>
                    <a:pt x="3074" y="3939"/>
                  </a:lnTo>
                  <a:lnTo>
                    <a:pt x="2882" y="3699"/>
                  </a:lnTo>
                  <a:lnTo>
                    <a:pt x="2690" y="3507"/>
                  </a:lnTo>
                  <a:lnTo>
                    <a:pt x="2498" y="3411"/>
                  </a:lnTo>
                  <a:lnTo>
                    <a:pt x="2402" y="3411"/>
                  </a:lnTo>
                  <a:lnTo>
                    <a:pt x="2354" y="3459"/>
                  </a:lnTo>
                  <a:lnTo>
                    <a:pt x="2258" y="3651"/>
                  </a:lnTo>
                  <a:lnTo>
                    <a:pt x="2210" y="3795"/>
                  </a:lnTo>
                  <a:lnTo>
                    <a:pt x="2210" y="3987"/>
                  </a:lnTo>
                  <a:lnTo>
                    <a:pt x="2210" y="4179"/>
                  </a:lnTo>
                  <a:lnTo>
                    <a:pt x="2306" y="4467"/>
                  </a:lnTo>
                  <a:lnTo>
                    <a:pt x="2402" y="4611"/>
                  </a:lnTo>
                  <a:lnTo>
                    <a:pt x="2210" y="4371"/>
                  </a:lnTo>
                  <a:lnTo>
                    <a:pt x="1730" y="3939"/>
                  </a:lnTo>
                  <a:lnTo>
                    <a:pt x="1489" y="3747"/>
                  </a:lnTo>
                  <a:lnTo>
                    <a:pt x="1249" y="3603"/>
                  </a:lnTo>
                  <a:lnTo>
                    <a:pt x="1105" y="3555"/>
                  </a:lnTo>
                  <a:lnTo>
                    <a:pt x="1057" y="3603"/>
                  </a:lnTo>
                  <a:lnTo>
                    <a:pt x="1009" y="3651"/>
                  </a:lnTo>
                  <a:lnTo>
                    <a:pt x="1009" y="3891"/>
                  </a:lnTo>
                  <a:lnTo>
                    <a:pt x="1057" y="4131"/>
                  </a:lnTo>
                  <a:lnTo>
                    <a:pt x="1297" y="4659"/>
                  </a:lnTo>
                  <a:lnTo>
                    <a:pt x="1538" y="5092"/>
                  </a:lnTo>
                  <a:lnTo>
                    <a:pt x="1682" y="5236"/>
                  </a:lnTo>
                  <a:lnTo>
                    <a:pt x="1393" y="5043"/>
                  </a:lnTo>
                  <a:lnTo>
                    <a:pt x="817" y="4707"/>
                  </a:lnTo>
                  <a:lnTo>
                    <a:pt x="529" y="4563"/>
                  </a:lnTo>
                  <a:lnTo>
                    <a:pt x="241" y="4467"/>
                  </a:lnTo>
                  <a:lnTo>
                    <a:pt x="145" y="4515"/>
                  </a:lnTo>
                  <a:lnTo>
                    <a:pt x="49" y="4515"/>
                  </a:lnTo>
                  <a:lnTo>
                    <a:pt x="1" y="4611"/>
                  </a:lnTo>
                  <a:lnTo>
                    <a:pt x="1" y="4707"/>
                  </a:lnTo>
                  <a:lnTo>
                    <a:pt x="1" y="4851"/>
                  </a:lnTo>
                  <a:lnTo>
                    <a:pt x="97" y="5043"/>
                  </a:lnTo>
                  <a:lnTo>
                    <a:pt x="385" y="5380"/>
                  </a:lnTo>
                  <a:lnTo>
                    <a:pt x="769" y="5764"/>
                  </a:lnTo>
                  <a:lnTo>
                    <a:pt x="1249" y="6100"/>
                  </a:lnTo>
                  <a:lnTo>
                    <a:pt x="2066" y="6676"/>
                  </a:lnTo>
                  <a:lnTo>
                    <a:pt x="2498" y="6916"/>
                  </a:lnTo>
                  <a:lnTo>
                    <a:pt x="2306" y="7157"/>
                  </a:lnTo>
                  <a:lnTo>
                    <a:pt x="1922" y="7637"/>
                  </a:lnTo>
                  <a:lnTo>
                    <a:pt x="1778" y="7925"/>
                  </a:lnTo>
                  <a:lnTo>
                    <a:pt x="1634" y="8165"/>
                  </a:lnTo>
                  <a:lnTo>
                    <a:pt x="1634" y="8357"/>
                  </a:lnTo>
                  <a:lnTo>
                    <a:pt x="1682" y="8453"/>
                  </a:lnTo>
                  <a:lnTo>
                    <a:pt x="1730" y="8501"/>
                  </a:lnTo>
                  <a:lnTo>
                    <a:pt x="1970" y="8501"/>
                  </a:lnTo>
                  <a:lnTo>
                    <a:pt x="2354" y="8405"/>
                  </a:lnTo>
                  <a:lnTo>
                    <a:pt x="2738" y="8213"/>
                  </a:lnTo>
                  <a:lnTo>
                    <a:pt x="3218" y="7973"/>
                  </a:lnTo>
                  <a:lnTo>
                    <a:pt x="3939" y="7493"/>
                  </a:lnTo>
                  <a:lnTo>
                    <a:pt x="4275" y="7301"/>
                  </a:lnTo>
                  <a:lnTo>
                    <a:pt x="17242" y="4371"/>
                  </a:lnTo>
                  <a:lnTo>
                    <a:pt x="17578" y="4275"/>
                  </a:lnTo>
                  <a:lnTo>
                    <a:pt x="17914" y="4131"/>
                  </a:lnTo>
                  <a:lnTo>
                    <a:pt x="18154" y="3939"/>
                  </a:lnTo>
                  <a:lnTo>
                    <a:pt x="18394" y="3747"/>
                  </a:lnTo>
                  <a:lnTo>
                    <a:pt x="18634" y="3459"/>
                  </a:lnTo>
                  <a:lnTo>
                    <a:pt x="18779" y="3171"/>
                  </a:lnTo>
                  <a:lnTo>
                    <a:pt x="18923" y="2882"/>
                  </a:lnTo>
                  <a:lnTo>
                    <a:pt x="18971" y="2546"/>
                  </a:lnTo>
                  <a:lnTo>
                    <a:pt x="19355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8" name="Google Shape;5468;p76"/>
            <p:cNvSpPr/>
            <p:nvPr/>
          </p:nvSpPr>
          <p:spPr>
            <a:xfrm>
              <a:off x="2680200" y="3958450"/>
              <a:ext cx="453850" cy="425050"/>
            </a:xfrm>
            <a:custGeom>
              <a:avLst/>
              <a:gdLst/>
              <a:ahLst/>
              <a:cxnLst/>
              <a:rect l="l" t="t" r="r" b="b"/>
              <a:pathLst>
                <a:path w="18154" h="17002" extrusionOk="0">
                  <a:moveTo>
                    <a:pt x="10278" y="1"/>
                  </a:moveTo>
                  <a:lnTo>
                    <a:pt x="6388" y="481"/>
                  </a:lnTo>
                  <a:lnTo>
                    <a:pt x="5475" y="481"/>
                  </a:lnTo>
                  <a:lnTo>
                    <a:pt x="4659" y="625"/>
                  </a:lnTo>
                  <a:lnTo>
                    <a:pt x="3938" y="817"/>
                  </a:lnTo>
                  <a:lnTo>
                    <a:pt x="3266" y="1105"/>
                  </a:lnTo>
                  <a:lnTo>
                    <a:pt x="2690" y="1489"/>
                  </a:lnTo>
                  <a:lnTo>
                    <a:pt x="2161" y="1922"/>
                  </a:lnTo>
                  <a:lnTo>
                    <a:pt x="1681" y="2450"/>
                  </a:lnTo>
                  <a:lnTo>
                    <a:pt x="1297" y="3026"/>
                  </a:lnTo>
                  <a:lnTo>
                    <a:pt x="961" y="3651"/>
                  </a:lnTo>
                  <a:lnTo>
                    <a:pt x="673" y="4323"/>
                  </a:lnTo>
                  <a:lnTo>
                    <a:pt x="433" y="4995"/>
                  </a:lnTo>
                  <a:lnTo>
                    <a:pt x="288" y="5716"/>
                  </a:lnTo>
                  <a:lnTo>
                    <a:pt x="144" y="6484"/>
                  </a:lnTo>
                  <a:lnTo>
                    <a:pt x="96" y="7252"/>
                  </a:lnTo>
                  <a:lnTo>
                    <a:pt x="96" y="8021"/>
                  </a:lnTo>
                  <a:lnTo>
                    <a:pt x="96" y="8789"/>
                  </a:lnTo>
                  <a:lnTo>
                    <a:pt x="192" y="9990"/>
                  </a:lnTo>
                  <a:lnTo>
                    <a:pt x="96" y="10422"/>
                  </a:lnTo>
                  <a:lnTo>
                    <a:pt x="48" y="10806"/>
                  </a:lnTo>
                  <a:lnTo>
                    <a:pt x="0" y="11190"/>
                  </a:lnTo>
                  <a:lnTo>
                    <a:pt x="0" y="11527"/>
                  </a:lnTo>
                  <a:lnTo>
                    <a:pt x="48" y="11911"/>
                  </a:lnTo>
                  <a:lnTo>
                    <a:pt x="144" y="12247"/>
                  </a:lnTo>
                  <a:lnTo>
                    <a:pt x="336" y="12919"/>
                  </a:lnTo>
                  <a:lnTo>
                    <a:pt x="673" y="13592"/>
                  </a:lnTo>
                  <a:lnTo>
                    <a:pt x="1105" y="14168"/>
                  </a:lnTo>
                  <a:lnTo>
                    <a:pt x="1585" y="14696"/>
                  </a:lnTo>
                  <a:lnTo>
                    <a:pt x="2161" y="15177"/>
                  </a:lnTo>
                  <a:lnTo>
                    <a:pt x="2786" y="15609"/>
                  </a:lnTo>
                  <a:lnTo>
                    <a:pt x="3458" y="15993"/>
                  </a:lnTo>
                  <a:lnTo>
                    <a:pt x="4178" y="16329"/>
                  </a:lnTo>
                  <a:lnTo>
                    <a:pt x="4899" y="16617"/>
                  </a:lnTo>
                  <a:lnTo>
                    <a:pt x="5667" y="16809"/>
                  </a:lnTo>
                  <a:lnTo>
                    <a:pt x="6436" y="16905"/>
                  </a:lnTo>
                  <a:lnTo>
                    <a:pt x="7252" y="17002"/>
                  </a:lnTo>
                  <a:lnTo>
                    <a:pt x="8020" y="17002"/>
                  </a:lnTo>
                  <a:lnTo>
                    <a:pt x="11190" y="16809"/>
                  </a:lnTo>
                  <a:lnTo>
                    <a:pt x="11959" y="16713"/>
                  </a:lnTo>
                  <a:lnTo>
                    <a:pt x="12679" y="16569"/>
                  </a:lnTo>
                  <a:lnTo>
                    <a:pt x="13351" y="16329"/>
                  </a:lnTo>
                  <a:lnTo>
                    <a:pt x="14024" y="16041"/>
                  </a:lnTo>
                  <a:lnTo>
                    <a:pt x="14648" y="15705"/>
                  </a:lnTo>
                  <a:lnTo>
                    <a:pt x="15272" y="15273"/>
                  </a:lnTo>
                  <a:lnTo>
                    <a:pt x="15801" y="14840"/>
                  </a:lnTo>
                  <a:lnTo>
                    <a:pt x="16281" y="14312"/>
                  </a:lnTo>
                  <a:lnTo>
                    <a:pt x="16761" y="13784"/>
                  </a:lnTo>
                  <a:lnTo>
                    <a:pt x="17145" y="13160"/>
                  </a:lnTo>
                  <a:lnTo>
                    <a:pt x="17481" y="12535"/>
                  </a:lnTo>
                  <a:lnTo>
                    <a:pt x="17770" y="11863"/>
                  </a:lnTo>
                  <a:lnTo>
                    <a:pt x="17962" y="11190"/>
                  </a:lnTo>
                  <a:lnTo>
                    <a:pt x="18106" y="10470"/>
                  </a:lnTo>
                  <a:lnTo>
                    <a:pt x="18154" y="9702"/>
                  </a:lnTo>
                  <a:lnTo>
                    <a:pt x="18154" y="8981"/>
                  </a:lnTo>
                  <a:lnTo>
                    <a:pt x="18106" y="7733"/>
                  </a:lnTo>
                  <a:lnTo>
                    <a:pt x="18010" y="6964"/>
                  </a:lnTo>
                  <a:lnTo>
                    <a:pt x="17866" y="6244"/>
                  </a:lnTo>
                  <a:lnTo>
                    <a:pt x="17626" y="5475"/>
                  </a:lnTo>
                  <a:lnTo>
                    <a:pt x="17337" y="4755"/>
                  </a:lnTo>
                  <a:lnTo>
                    <a:pt x="17001" y="4083"/>
                  </a:lnTo>
                  <a:lnTo>
                    <a:pt x="16617" y="3410"/>
                  </a:lnTo>
                  <a:lnTo>
                    <a:pt x="16137" y="2834"/>
                  </a:lnTo>
                  <a:lnTo>
                    <a:pt x="15656" y="2258"/>
                  </a:lnTo>
                  <a:lnTo>
                    <a:pt x="15080" y="1730"/>
                  </a:lnTo>
                  <a:lnTo>
                    <a:pt x="14504" y="1249"/>
                  </a:lnTo>
                  <a:lnTo>
                    <a:pt x="13880" y="865"/>
                  </a:lnTo>
                  <a:lnTo>
                    <a:pt x="13207" y="529"/>
                  </a:lnTo>
                  <a:lnTo>
                    <a:pt x="12487" y="289"/>
                  </a:lnTo>
                  <a:lnTo>
                    <a:pt x="11766" y="97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9" name="Google Shape;5469;p76"/>
            <p:cNvSpPr/>
            <p:nvPr/>
          </p:nvSpPr>
          <p:spPr>
            <a:xfrm>
              <a:off x="2680200" y="3958450"/>
              <a:ext cx="453850" cy="425050"/>
            </a:xfrm>
            <a:custGeom>
              <a:avLst/>
              <a:gdLst/>
              <a:ahLst/>
              <a:cxnLst/>
              <a:rect l="l" t="t" r="r" b="b"/>
              <a:pathLst>
                <a:path w="18154" h="17002" fill="none" extrusionOk="0">
                  <a:moveTo>
                    <a:pt x="10278" y="1"/>
                  </a:moveTo>
                  <a:lnTo>
                    <a:pt x="6388" y="481"/>
                  </a:lnTo>
                  <a:lnTo>
                    <a:pt x="6388" y="481"/>
                  </a:lnTo>
                  <a:lnTo>
                    <a:pt x="5475" y="481"/>
                  </a:lnTo>
                  <a:lnTo>
                    <a:pt x="4659" y="625"/>
                  </a:lnTo>
                  <a:lnTo>
                    <a:pt x="3938" y="817"/>
                  </a:lnTo>
                  <a:lnTo>
                    <a:pt x="3266" y="1105"/>
                  </a:lnTo>
                  <a:lnTo>
                    <a:pt x="2690" y="1489"/>
                  </a:lnTo>
                  <a:lnTo>
                    <a:pt x="2161" y="1922"/>
                  </a:lnTo>
                  <a:lnTo>
                    <a:pt x="1681" y="2450"/>
                  </a:lnTo>
                  <a:lnTo>
                    <a:pt x="1297" y="3026"/>
                  </a:lnTo>
                  <a:lnTo>
                    <a:pt x="961" y="3651"/>
                  </a:lnTo>
                  <a:lnTo>
                    <a:pt x="673" y="4323"/>
                  </a:lnTo>
                  <a:lnTo>
                    <a:pt x="433" y="4995"/>
                  </a:lnTo>
                  <a:lnTo>
                    <a:pt x="288" y="5716"/>
                  </a:lnTo>
                  <a:lnTo>
                    <a:pt x="144" y="6484"/>
                  </a:lnTo>
                  <a:lnTo>
                    <a:pt x="96" y="7252"/>
                  </a:lnTo>
                  <a:lnTo>
                    <a:pt x="96" y="8021"/>
                  </a:lnTo>
                  <a:lnTo>
                    <a:pt x="96" y="8789"/>
                  </a:lnTo>
                  <a:lnTo>
                    <a:pt x="192" y="9990"/>
                  </a:lnTo>
                  <a:lnTo>
                    <a:pt x="192" y="9990"/>
                  </a:lnTo>
                  <a:lnTo>
                    <a:pt x="96" y="10422"/>
                  </a:lnTo>
                  <a:lnTo>
                    <a:pt x="48" y="10806"/>
                  </a:lnTo>
                  <a:lnTo>
                    <a:pt x="0" y="11190"/>
                  </a:lnTo>
                  <a:lnTo>
                    <a:pt x="0" y="11527"/>
                  </a:lnTo>
                  <a:lnTo>
                    <a:pt x="48" y="11911"/>
                  </a:lnTo>
                  <a:lnTo>
                    <a:pt x="144" y="12247"/>
                  </a:lnTo>
                  <a:lnTo>
                    <a:pt x="336" y="12919"/>
                  </a:lnTo>
                  <a:lnTo>
                    <a:pt x="673" y="13592"/>
                  </a:lnTo>
                  <a:lnTo>
                    <a:pt x="1105" y="14168"/>
                  </a:lnTo>
                  <a:lnTo>
                    <a:pt x="1585" y="14696"/>
                  </a:lnTo>
                  <a:lnTo>
                    <a:pt x="2161" y="15177"/>
                  </a:lnTo>
                  <a:lnTo>
                    <a:pt x="2786" y="15609"/>
                  </a:lnTo>
                  <a:lnTo>
                    <a:pt x="3458" y="15993"/>
                  </a:lnTo>
                  <a:lnTo>
                    <a:pt x="4178" y="16329"/>
                  </a:lnTo>
                  <a:lnTo>
                    <a:pt x="4899" y="16617"/>
                  </a:lnTo>
                  <a:lnTo>
                    <a:pt x="5667" y="16809"/>
                  </a:lnTo>
                  <a:lnTo>
                    <a:pt x="6436" y="16905"/>
                  </a:lnTo>
                  <a:lnTo>
                    <a:pt x="7252" y="17002"/>
                  </a:lnTo>
                  <a:lnTo>
                    <a:pt x="8020" y="17002"/>
                  </a:lnTo>
                  <a:lnTo>
                    <a:pt x="11190" y="16809"/>
                  </a:lnTo>
                  <a:lnTo>
                    <a:pt x="11190" y="16809"/>
                  </a:lnTo>
                  <a:lnTo>
                    <a:pt x="11959" y="16713"/>
                  </a:lnTo>
                  <a:lnTo>
                    <a:pt x="12679" y="16569"/>
                  </a:lnTo>
                  <a:lnTo>
                    <a:pt x="13351" y="16329"/>
                  </a:lnTo>
                  <a:lnTo>
                    <a:pt x="14024" y="16041"/>
                  </a:lnTo>
                  <a:lnTo>
                    <a:pt x="14648" y="15705"/>
                  </a:lnTo>
                  <a:lnTo>
                    <a:pt x="15272" y="15273"/>
                  </a:lnTo>
                  <a:lnTo>
                    <a:pt x="15801" y="14840"/>
                  </a:lnTo>
                  <a:lnTo>
                    <a:pt x="16281" y="14312"/>
                  </a:lnTo>
                  <a:lnTo>
                    <a:pt x="16761" y="13784"/>
                  </a:lnTo>
                  <a:lnTo>
                    <a:pt x="17145" y="13160"/>
                  </a:lnTo>
                  <a:lnTo>
                    <a:pt x="17481" y="12535"/>
                  </a:lnTo>
                  <a:lnTo>
                    <a:pt x="17770" y="11863"/>
                  </a:lnTo>
                  <a:lnTo>
                    <a:pt x="17962" y="11190"/>
                  </a:lnTo>
                  <a:lnTo>
                    <a:pt x="18106" y="10470"/>
                  </a:lnTo>
                  <a:lnTo>
                    <a:pt x="18154" y="9702"/>
                  </a:lnTo>
                  <a:lnTo>
                    <a:pt x="18154" y="8981"/>
                  </a:lnTo>
                  <a:lnTo>
                    <a:pt x="18106" y="7733"/>
                  </a:lnTo>
                  <a:lnTo>
                    <a:pt x="18106" y="7733"/>
                  </a:lnTo>
                  <a:lnTo>
                    <a:pt x="18010" y="6964"/>
                  </a:lnTo>
                  <a:lnTo>
                    <a:pt x="17866" y="6244"/>
                  </a:lnTo>
                  <a:lnTo>
                    <a:pt x="17626" y="5475"/>
                  </a:lnTo>
                  <a:lnTo>
                    <a:pt x="17337" y="4755"/>
                  </a:lnTo>
                  <a:lnTo>
                    <a:pt x="17001" y="4083"/>
                  </a:lnTo>
                  <a:lnTo>
                    <a:pt x="16617" y="3410"/>
                  </a:lnTo>
                  <a:lnTo>
                    <a:pt x="16137" y="2834"/>
                  </a:lnTo>
                  <a:lnTo>
                    <a:pt x="15656" y="2258"/>
                  </a:lnTo>
                  <a:lnTo>
                    <a:pt x="15080" y="1730"/>
                  </a:lnTo>
                  <a:lnTo>
                    <a:pt x="14504" y="1249"/>
                  </a:lnTo>
                  <a:lnTo>
                    <a:pt x="13880" y="865"/>
                  </a:lnTo>
                  <a:lnTo>
                    <a:pt x="13207" y="529"/>
                  </a:lnTo>
                  <a:lnTo>
                    <a:pt x="12487" y="289"/>
                  </a:lnTo>
                  <a:lnTo>
                    <a:pt x="11766" y="97"/>
                  </a:lnTo>
                  <a:lnTo>
                    <a:pt x="11046" y="1"/>
                  </a:lnTo>
                  <a:lnTo>
                    <a:pt x="1027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0" name="Google Shape;5470;p76"/>
            <p:cNvSpPr/>
            <p:nvPr/>
          </p:nvSpPr>
          <p:spPr>
            <a:xfrm>
              <a:off x="2878300" y="4197375"/>
              <a:ext cx="62450" cy="27650"/>
            </a:xfrm>
            <a:custGeom>
              <a:avLst/>
              <a:gdLst/>
              <a:ahLst/>
              <a:cxnLst/>
              <a:rect l="l" t="t" r="r" b="b"/>
              <a:pathLst>
                <a:path w="2498" h="1106" extrusionOk="0">
                  <a:moveTo>
                    <a:pt x="0" y="1"/>
                  </a:moveTo>
                  <a:lnTo>
                    <a:pt x="0" y="241"/>
                  </a:lnTo>
                  <a:lnTo>
                    <a:pt x="48" y="433"/>
                  </a:lnTo>
                  <a:lnTo>
                    <a:pt x="145" y="577"/>
                  </a:lnTo>
                  <a:lnTo>
                    <a:pt x="241" y="769"/>
                  </a:lnTo>
                  <a:lnTo>
                    <a:pt x="433" y="913"/>
                  </a:lnTo>
                  <a:lnTo>
                    <a:pt x="625" y="1009"/>
                  </a:lnTo>
                  <a:lnTo>
                    <a:pt x="865" y="1057"/>
                  </a:lnTo>
                  <a:lnTo>
                    <a:pt x="1105" y="1105"/>
                  </a:lnTo>
                  <a:lnTo>
                    <a:pt x="1585" y="1105"/>
                  </a:lnTo>
                  <a:lnTo>
                    <a:pt x="1825" y="1009"/>
                  </a:lnTo>
                  <a:lnTo>
                    <a:pt x="2017" y="913"/>
                  </a:lnTo>
                  <a:lnTo>
                    <a:pt x="2210" y="817"/>
                  </a:lnTo>
                  <a:lnTo>
                    <a:pt x="2354" y="625"/>
                  </a:lnTo>
                  <a:lnTo>
                    <a:pt x="2450" y="433"/>
                  </a:lnTo>
                  <a:lnTo>
                    <a:pt x="2498" y="241"/>
                  </a:lnTo>
                  <a:lnTo>
                    <a:pt x="2450" y="193"/>
                  </a:lnTo>
                  <a:lnTo>
                    <a:pt x="2402" y="241"/>
                  </a:lnTo>
                  <a:lnTo>
                    <a:pt x="2210" y="529"/>
                  </a:lnTo>
                  <a:lnTo>
                    <a:pt x="2114" y="673"/>
                  </a:lnTo>
                  <a:lnTo>
                    <a:pt x="1921" y="769"/>
                  </a:lnTo>
                  <a:lnTo>
                    <a:pt x="1729" y="865"/>
                  </a:lnTo>
                  <a:lnTo>
                    <a:pt x="1537" y="961"/>
                  </a:lnTo>
                  <a:lnTo>
                    <a:pt x="1105" y="961"/>
                  </a:lnTo>
                  <a:lnTo>
                    <a:pt x="913" y="913"/>
                  </a:lnTo>
                  <a:lnTo>
                    <a:pt x="721" y="865"/>
                  </a:lnTo>
                  <a:lnTo>
                    <a:pt x="529" y="817"/>
                  </a:lnTo>
                  <a:lnTo>
                    <a:pt x="385" y="673"/>
                  </a:lnTo>
                  <a:lnTo>
                    <a:pt x="289" y="529"/>
                  </a:lnTo>
                  <a:lnTo>
                    <a:pt x="193" y="385"/>
                  </a:lnTo>
                  <a:lnTo>
                    <a:pt x="96" y="193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1" name="Google Shape;5471;p76"/>
            <p:cNvSpPr/>
            <p:nvPr/>
          </p:nvSpPr>
          <p:spPr>
            <a:xfrm>
              <a:off x="2765450" y="4097725"/>
              <a:ext cx="94875" cy="117675"/>
            </a:xfrm>
            <a:custGeom>
              <a:avLst/>
              <a:gdLst/>
              <a:ahLst/>
              <a:cxnLst/>
              <a:rect l="l" t="t" r="r" b="b"/>
              <a:pathLst>
                <a:path w="3795" h="4707" extrusionOk="0">
                  <a:moveTo>
                    <a:pt x="2017" y="1"/>
                  </a:moveTo>
                  <a:lnTo>
                    <a:pt x="1633" y="49"/>
                  </a:lnTo>
                  <a:lnTo>
                    <a:pt x="1297" y="145"/>
                  </a:lnTo>
                  <a:lnTo>
                    <a:pt x="961" y="289"/>
                  </a:lnTo>
                  <a:lnTo>
                    <a:pt x="672" y="481"/>
                  </a:lnTo>
                  <a:lnTo>
                    <a:pt x="432" y="769"/>
                  </a:lnTo>
                  <a:lnTo>
                    <a:pt x="240" y="1057"/>
                  </a:lnTo>
                  <a:lnTo>
                    <a:pt x="96" y="1393"/>
                  </a:lnTo>
                  <a:lnTo>
                    <a:pt x="48" y="1777"/>
                  </a:lnTo>
                  <a:lnTo>
                    <a:pt x="0" y="2786"/>
                  </a:lnTo>
                  <a:lnTo>
                    <a:pt x="48" y="3170"/>
                  </a:lnTo>
                  <a:lnTo>
                    <a:pt x="144" y="3506"/>
                  </a:lnTo>
                  <a:lnTo>
                    <a:pt x="288" y="3843"/>
                  </a:lnTo>
                  <a:lnTo>
                    <a:pt x="528" y="4131"/>
                  </a:lnTo>
                  <a:lnTo>
                    <a:pt x="768" y="4371"/>
                  </a:lnTo>
                  <a:lnTo>
                    <a:pt x="1105" y="4563"/>
                  </a:lnTo>
                  <a:lnTo>
                    <a:pt x="1441" y="4659"/>
                  </a:lnTo>
                  <a:lnTo>
                    <a:pt x="1825" y="4707"/>
                  </a:lnTo>
                  <a:lnTo>
                    <a:pt x="2161" y="4707"/>
                  </a:lnTo>
                  <a:lnTo>
                    <a:pt x="2545" y="4611"/>
                  </a:lnTo>
                  <a:lnTo>
                    <a:pt x="2882" y="4467"/>
                  </a:lnTo>
                  <a:lnTo>
                    <a:pt x="3170" y="4227"/>
                  </a:lnTo>
                  <a:lnTo>
                    <a:pt x="3410" y="3987"/>
                  </a:lnTo>
                  <a:lnTo>
                    <a:pt x="3554" y="3650"/>
                  </a:lnTo>
                  <a:lnTo>
                    <a:pt x="3698" y="3314"/>
                  </a:lnTo>
                  <a:lnTo>
                    <a:pt x="3746" y="2930"/>
                  </a:lnTo>
                  <a:lnTo>
                    <a:pt x="3794" y="1970"/>
                  </a:lnTo>
                  <a:lnTo>
                    <a:pt x="3794" y="1585"/>
                  </a:lnTo>
                  <a:lnTo>
                    <a:pt x="3698" y="1201"/>
                  </a:lnTo>
                  <a:lnTo>
                    <a:pt x="3506" y="913"/>
                  </a:lnTo>
                  <a:lnTo>
                    <a:pt x="3314" y="625"/>
                  </a:lnTo>
                  <a:lnTo>
                    <a:pt x="3026" y="385"/>
                  </a:lnTo>
                  <a:lnTo>
                    <a:pt x="2738" y="193"/>
                  </a:lnTo>
                  <a:lnTo>
                    <a:pt x="2401" y="49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2" name="Google Shape;5472;p76"/>
            <p:cNvSpPr/>
            <p:nvPr/>
          </p:nvSpPr>
          <p:spPr>
            <a:xfrm>
              <a:off x="2790650" y="4108525"/>
              <a:ext cx="69675" cy="100875"/>
            </a:xfrm>
            <a:custGeom>
              <a:avLst/>
              <a:gdLst/>
              <a:ahLst/>
              <a:cxnLst/>
              <a:rect l="l" t="t" r="r" b="b"/>
              <a:pathLst>
                <a:path w="2787" h="4035" extrusionOk="0">
                  <a:moveTo>
                    <a:pt x="1441" y="1"/>
                  </a:moveTo>
                  <a:lnTo>
                    <a:pt x="1105" y="145"/>
                  </a:lnTo>
                  <a:lnTo>
                    <a:pt x="817" y="289"/>
                  </a:lnTo>
                  <a:lnTo>
                    <a:pt x="577" y="529"/>
                  </a:lnTo>
                  <a:lnTo>
                    <a:pt x="337" y="817"/>
                  </a:lnTo>
                  <a:lnTo>
                    <a:pt x="193" y="1153"/>
                  </a:lnTo>
                  <a:lnTo>
                    <a:pt x="49" y="1538"/>
                  </a:lnTo>
                  <a:lnTo>
                    <a:pt x="1" y="1970"/>
                  </a:lnTo>
                  <a:lnTo>
                    <a:pt x="49" y="2354"/>
                  </a:lnTo>
                  <a:lnTo>
                    <a:pt x="97" y="2738"/>
                  </a:lnTo>
                  <a:lnTo>
                    <a:pt x="241" y="3074"/>
                  </a:lnTo>
                  <a:lnTo>
                    <a:pt x="433" y="3411"/>
                  </a:lnTo>
                  <a:lnTo>
                    <a:pt x="673" y="3651"/>
                  </a:lnTo>
                  <a:lnTo>
                    <a:pt x="961" y="3843"/>
                  </a:lnTo>
                  <a:lnTo>
                    <a:pt x="1249" y="3987"/>
                  </a:lnTo>
                  <a:lnTo>
                    <a:pt x="1585" y="4035"/>
                  </a:lnTo>
                  <a:lnTo>
                    <a:pt x="1826" y="4035"/>
                  </a:lnTo>
                  <a:lnTo>
                    <a:pt x="2162" y="3747"/>
                  </a:lnTo>
                  <a:lnTo>
                    <a:pt x="2450" y="3411"/>
                  </a:lnTo>
                  <a:lnTo>
                    <a:pt x="2594" y="3218"/>
                  </a:lnTo>
                  <a:lnTo>
                    <a:pt x="2642" y="2978"/>
                  </a:lnTo>
                  <a:lnTo>
                    <a:pt x="2738" y="2738"/>
                  </a:lnTo>
                  <a:lnTo>
                    <a:pt x="2738" y="2498"/>
                  </a:lnTo>
                  <a:lnTo>
                    <a:pt x="2786" y="1538"/>
                  </a:lnTo>
                  <a:lnTo>
                    <a:pt x="2738" y="1105"/>
                  </a:lnTo>
                  <a:lnTo>
                    <a:pt x="2642" y="721"/>
                  </a:lnTo>
                  <a:lnTo>
                    <a:pt x="2450" y="385"/>
                  </a:lnTo>
                  <a:lnTo>
                    <a:pt x="2210" y="97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3" name="Google Shape;5473;p76"/>
            <p:cNvSpPr/>
            <p:nvPr/>
          </p:nvSpPr>
          <p:spPr>
            <a:xfrm>
              <a:off x="2946725" y="4098925"/>
              <a:ext cx="92475" cy="117700"/>
            </a:xfrm>
            <a:custGeom>
              <a:avLst/>
              <a:gdLst/>
              <a:ahLst/>
              <a:cxnLst/>
              <a:rect l="l" t="t" r="r" b="b"/>
              <a:pathLst>
                <a:path w="3699" h="4708" extrusionOk="0">
                  <a:moveTo>
                    <a:pt x="1490" y="1"/>
                  </a:moveTo>
                  <a:lnTo>
                    <a:pt x="1105" y="145"/>
                  </a:lnTo>
                  <a:lnTo>
                    <a:pt x="817" y="289"/>
                  </a:lnTo>
                  <a:lnTo>
                    <a:pt x="529" y="529"/>
                  </a:lnTo>
                  <a:lnTo>
                    <a:pt x="289" y="817"/>
                  </a:lnTo>
                  <a:lnTo>
                    <a:pt x="145" y="1105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1" y="2834"/>
                  </a:lnTo>
                  <a:lnTo>
                    <a:pt x="1" y="3218"/>
                  </a:lnTo>
                  <a:lnTo>
                    <a:pt x="145" y="3554"/>
                  </a:lnTo>
                  <a:lnTo>
                    <a:pt x="289" y="3891"/>
                  </a:lnTo>
                  <a:lnTo>
                    <a:pt x="529" y="4179"/>
                  </a:lnTo>
                  <a:lnTo>
                    <a:pt x="817" y="4371"/>
                  </a:lnTo>
                  <a:lnTo>
                    <a:pt x="1105" y="4563"/>
                  </a:lnTo>
                  <a:lnTo>
                    <a:pt x="1490" y="4659"/>
                  </a:lnTo>
                  <a:lnTo>
                    <a:pt x="1826" y="4707"/>
                  </a:lnTo>
                  <a:lnTo>
                    <a:pt x="2210" y="4659"/>
                  </a:lnTo>
                  <a:lnTo>
                    <a:pt x="2594" y="4563"/>
                  </a:lnTo>
                  <a:lnTo>
                    <a:pt x="2882" y="4371"/>
                  </a:lnTo>
                  <a:lnTo>
                    <a:pt x="3171" y="4179"/>
                  </a:lnTo>
                  <a:lnTo>
                    <a:pt x="3411" y="3891"/>
                  </a:lnTo>
                  <a:lnTo>
                    <a:pt x="3555" y="3554"/>
                  </a:lnTo>
                  <a:lnTo>
                    <a:pt x="3651" y="3218"/>
                  </a:lnTo>
                  <a:lnTo>
                    <a:pt x="3699" y="2834"/>
                  </a:lnTo>
                  <a:lnTo>
                    <a:pt x="3699" y="1874"/>
                  </a:lnTo>
                  <a:lnTo>
                    <a:pt x="3651" y="1489"/>
                  </a:lnTo>
                  <a:lnTo>
                    <a:pt x="3555" y="1105"/>
                  </a:lnTo>
                  <a:lnTo>
                    <a:pt x="3411" y="817"/>
                  </a:lnTo>
                  <a:lnTo>
                    <a:pt x="3171" y="529"/>
                  </a:lnTo>
                  <a:lnTo>
                    <a:pt x="2882" y="289"/>
                  </a:lnTo>
                  <a:lnTo>
                    <a:pt x="2594" y="145"/>
                  </a:lnTo>
                  <a:lnTo>
                    <a:pt x="2210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4" name="Google Shape;5474;p76"/>
            <p:cNvSpPr/>
            <p:nvPr/>
          </p:nvSpPr>
          <p:spPr>
            <a:xfrm>
              <a:off x="2946725" y="4098925"/>
              <a:ext cx="92475" cy="117700"/>
            </a:xfrm>
            <a:custGeom>
              <a:avLst/>
              <a:gdLst/>
              <a:ahLst/>
              <a:cxnLst/>
              <a:rect l="l" t="t" r="r" b="b"/>
              <a:pathLst>
                <a:path w="3699" h="4708" fill="none" extrusionOk="0">
                  <a:moveTo>
                    <a:pt x="1826" y="4707"/>
                  </a:moveTo>
                  <a:lnTo>
                    <a:pt x="1826" y="4707"/>
                  </a:lnTo>
                  <a:lnTo>
                    <a:pt x="1826" y="4707"/>
                  </a:lnTo>
                  <a:lnTo>
                    <a:pt x="1490" y="4659"/>
                  </a:lnTo>
                  <a:lnTo>
                    <a:pt x="1105" y="4563"/>
                  </a:lnTo>
                  <a:lnTo>
                    <a:pt x="817" y="4371"/>
                  </a:lnTo>
                  <a:lnTo>
                    <a:pt x="529" y="4179"/>
                  </a:lnTo>
                  <a:lnTo>
                    <a:pt x="289" y="3891"/>
                  </a:lnTo>
                  <a:lnTo>
                    <a:pt x="145" y="3554"/>
                  </a:lnTo>
                  <a:lnTo>
                    <a:pt x="1" y="3218"/>
                  </a:lnTo>
                  <a:lnTo>
                    <a:pt x="1" y="2834"/>
                  </a:lnTo>
                  <a:lnTo>
                    <a:pt x="1" y="1874"/>
                  </a:lnTo>
                  <a:lnTo>
                    <a:pt x="1" y="1874"/>
                  </a:lnTo>
                  <a:lnTo>
                    <a:pt x="1" y="1489"/>
                  </a:lnTo>
                  <a:lnTo>
                    <a:pt x="145" y="1105"/>
                  </a:lnTo>
                  <a:lnTo>
                    <a:pt x="289" y="817"/>
                  </a:lnTo>
                  <a:lnTo>
                    <a:pt x="529" y="529"/>
                  </a:lnTo>
                  <a:lnTo>
                    <a:pt x="817" y="289"/>
                  </a:lnTo>
                  <a:lnTo>
                    <a:pt x="1105" y="145"/>
                  </a:lnTo>
                  <a:lnTo>
                    <a:pt x="1490" y="1"/>
                  </a:lnTo>
                  <a:lnTo>
                    <a:pt x="1826" y="1"/>
                  </a:lnTo>
                  <a:lnTo>
                    <a:pt x="1826" y="1"/>
                  </a:lnTo>
                  <a:lnTo>
                    <a:pt x="2210" y="1"/>
                  </a:lnTo>
                  <a:lnTo>
                    <a:pt x="2594" y="145"/>
                  </a:lnTo>
                  <a:lnTo>
                    <a:pt x="2882" y="289"/>
                  </a:lnTo>
                  <a:lnTo>
                    <a:pt x="3171" y="529"/>
                  </a:lnTo>
                  <a:lnTo>
                    <a:pt x="3411" y="817"/>
                  </a:lnTo>
                  <a:lnTo>
                    <a:pt x="3555" y="1105"/>
                  </a:lnTo>
                  <a:lnTo>
                    <a:pt x="3651" y="1489"/>
                  </a:lnTo>
                  <a:lnTo>
                    <a:pt x="3699" y="1874"/>
                  </a:lnTo>
                  <a:lnTo>
                    <a:pt x="3699" y="2834"/>
                  </a:lnTo>
                  <a:lnTo>
                    <a:pt x="3699" y="2834"/>
                  </a:lnTo>
                  <a:lnTo>
                    <a:pt x="3651" y="3218"/>
                  </a:lnTo>
                  <a:lnTo>
                    <a:pt x="3555" y="3554"/>
                  </a:lnTo>
                  <a:lnTo>
                    <a:pt x="3411" y="3891"/>
                  </a:lnTo>
                  <a:lnTo>
                    <a:pt x="3171" y="4179"/>
                  </a:lnTo>
                  <a:lnTo>
                    <a:pt x="2882" y="4371"/>
                  </a:lnTo>
                  <a:lnTo>
                    <a:pt x="2594" y="4563"/>
                  </a:lnTo>
                  <a:lnTo>
                    <a:pt x="2210" y="4659"/>
                  </a:lnTo>
                  <a:lnTo>
                    <a:pt x="1826" y="47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5" name="Google Shape;5475;p76"/>
            <p:cNvSpPr/>
            <p:nvPr/>
          </p:nvSpPr>
          <p:spPr>
            <a:xfrm>
              <a:off x="2970750" y="4108525"/>
              <a:ext cx="68450" cy="100875"/>
            </a:xfrm>
            <a:custGeom>
              <a:avLst/>
              <a:gdLst/>
              <a:ahLst/>
              <a:cxnLst/>
              <a:rect l="l" t="t" r="r" b="b"/>
              <a:pathLst>
                <a:path w="2738" h="4035" extrusionOk="0">
                  <a:moveTo>
                    <a:pt x="1633" y="1"/>
                  </a:moveTo>
                  <a:lnTo>
                    <a:pt x="1345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77"/>
                  </a:lnTo>
                  <a:lnTo>
                    <a:pt x="289" y="865"/>
                  </a:lnTo>
                  <a:lnTo>
                    <a:pt x="144" y="1249"/>
                  </a:lnTo>
                  <a:lnTo>
                    <a:pt x="48" y="1586"/>
                  </a:lnTo>
                  <a:lnTo>
                    <a:pt x="0" y="2018"/>
                  </a:lnTo>
                  <a:lnTo>
                    <a:pt x="48" y="2450"/>
                  </a:lnTo>
                  <a:lnTo>
                    <a:pt x="144" y="2786"/>
                  </a:lnTo>
                  <a:lnTo>
                    <a:pt x="289" y="3170"/>
                  </a:lnTo>
                  <a:lnTo>
                    <a:pt x="481" y="3459"/>
                  </a:lnTo>
                  <a:lnTo>
                    <a:pt x="721" y="3699"/>
                  </a:lnTo>
                  <a:lnTo>
                    <a:pt x="1009" y="3891"/>
                  </a:lnTo>
                  <a:lnTo>
                    <a:pt x="1345" y="3987"/>
                  </a:lnTo>
                  <a:lnTo>
                    <a:pt x="1633" y="4035"/>
                  </a:lnTo>
                  <a:lnTo>
                    <a:pt x="1873" y="4035"/>
                  </a:lnTo>
                  <a:lnTo>
                    <a:pt x="2258" y="3747"/>
                  </a:lnTo>
                  <a:lnTo>
                    <a:pt x="2498" y="3363"/>
                  </a:lnTo>
                  <a:lnTo>
                    <a:pt x="2594" y="3170"/>
                  </a:lnTo>
                  <a:lnTo>
                    <a:pt x="2690" y="2930"/>
                  </a:lnTo>
                  <a:lnTo>
                    <a:pt x="2738" y="2690"/>
                  </a:lnTo>
                  <a:lnTo>
                    <a:pt x="2738" y="2450"/>
                  </a:lnTo>
                  <a:lnTo>
                    <a:pt x="2738" y="1490"/>
                  </a:lnTo>
                  <a:lnTo>
                    <a:pt x="2690" y="1057"/>
                  </a:lnTo>
                  <a:lnTo>
                    <a:pt x="2594" y="673"/>
                  </a:lnTo>
                  <a:lnTo>
                    <a:pt x="2402" y="337"/>
                  </a:lnTo>
                  <a:lnTo>
                    <a:pt x="2113" y="49"/>
                  </a:lnTo>
                  <a:lnTo>
                    <a:pt x="1873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6" name="Google Shape;5476;p76"/>
            <p:cNvSpPr/>
            <p:nvPr/>
          </p:nvSpPr>
          <p:spPr>
            <a:xfrm>
              <a:off x="2608150" y="4112125"/>
              <a:ext cx="139300" cy="152525"/>
            </a:xfrm>
            <a:custGeom>
              <a:avLst/>
              <a:gdLst/>
              <a:ahLst/>
              <a:cxnLst/>
              <a:rect l="l" t="t" r="r" b="b"/>
              <a:pathLst>
                <a:path w="5572" h="6101" extrusionOk="0">
                  <a:moveTo>
                    <a:pt x="2594" y="1"/>
                  </a:moveTo>
                  <a:lnTo>
                    <a:pt x="2306" y="49"/>
                  </a:lnTo>
                  <a:lnTo>
                    <a:pt x="2018" y="97"/>
                  </a:lnTo>
                  <a:lnTo>
                    <a:pt x="1778" y="193"/>
                  </a:lnTo>
                  <a:lnTo>
                    <a:pt x="1538" y="337"/>
                  </a:lnTo>
                  <a:lnTo>
                    <a:pt x="1057" y="625"/>
                  </a:lnTo>
                  <a:lnTo>
                    <a:pt x="673" y="1009"/>
                  </a:lnTo>
                  <a:lnTo>
                    <a:pt x="337" y="1490"/>
                  </a:lnTo>
                  <a:lnTo>
                    <a:pt x="145" y="2018"/>
                  </a:lnTo>
                  <a:lnTo>
                    <a:pt x="1" y="2594"/>
                  </a:lnTo>
                  <a:lnTo>
                    <a:pt x="1" y="2882"/>
                  </a:lnTo>
                  <a:lnTo>
                    <a:pt x="1" y="3219"/>
                  </a:lnTo>
                  <a:lnTo>
                    <a:pt x="1" y="3507"/>
                  </a:lnTo>
                  <a:lnTo>
                    <a:pt x="97" y="3795"/>
                  </a:lnTo>
                  <a:lnTo>
                    <a:pt x="289" y="4371"/>
                  </a:lnTo>
                  <a:lnTo>
                    <a:pt x="577" y="4899"/>
                  </a:lnTo>
                  <a:lnTo>
                    <a:pt x="913" y="5284"/>
                  </a:lnTo>
                  <a:lnTo>
                    <a:pt x="1345" y="5668"/>
                  </a:lnTo>
                  <a:lnTo>
                    <a:pt x="1826" y="5908"/>
                  </a:lnTo>
                  <a:lnTo>
                    <a:pt x="2114" y="6004"/>
                  </a:lnTo>
                  <a:lnTo>
                    <a:pt x="2354" y="6052"/>
                  </a:lnTo>
                  <a:lnTo>
                    <a:pt x="2642" y="6100"/>
                  </a:lnTo>
                  <a:lnTo>
                    <a:pt x="2930" y="6100"/>
                  </a:lnTo>
                  <a:lnTo>
                    <a:pt x="3218" y="6052"/>
                  </a:lnTo>
                  <a:lnTo>
                    <a:pt x="3507" y="6004"/>
                  </a:lnTo>
                  <a:lnTo>
                    <a:pt x="3747" y="5908"/>
                  </a:lnTo>
                  <a:lnTo>
                    <a:pt x="3987" y="5764"/>
                  </a:lnTo>
                  <a:lnTo>
                    <a:pt x="4467" y="5476"/>
                  </a:lnTo>
                  <a:lnTo>
                    <a:pt x="4851" y="5091"/>
                  </a:lnTo>
                  <a:lnTo>
                    <a:pt x="5187" y="4611"/>
                  </a:lnTo>
                  <a:lnTo>
                    <a:pt x="5380" y="4083"/>
                  </a:lnTo>
                  <a:lnTo>
                    <a:pt x="5524" y="3507"/>
                  </a:lnTo>
                  <a:lnTo>
                    <a:pt x="5572" y="3219"/>
                  </a:lnTo>
                  <a:lnTo>
                    <a:pt x="5524" y="2882"/>
                  </a:lnTo>
                  <a:lnTo>
                    <a:pt x="5524" y="2594"/>
                  </a:lnTo>
                  <a:lnTo>
                    <a:pt x="5476" y="2258"/>
                  </a:lnTo>
                  <a:lnTo>
                    <a:pt x="5236" y="1730"/>
                  </a:lnTo>
                  <a:lnTo>
                    <a:pt x="4995" y="1201"/>
                  </a:lnTo>
                  <a:lnTo>
                    <a:pt x="4611" y="769"/>
                  </a:lnTo>
                  <a:lnTo>
                    <a:pt x="4179" y="433"/>
                  </a:lnTo>
                  <a:lnTo>
                    <a:pt x="3699" y="193"/>
                  </a:lnTo>
                  <a:lnTo>
                    <a:pt x="3411" y="97"/>
                  </a:lnTo>
                  <a:lnTo>
                    <a:pt x="3170" y="49"/>
                  </a:lnTo>
                  <a:lnTo>
                    <a:pt x="288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7" name="Google Shape;5477;p76"/>
            <p:cNvSpPr/>
            <p:nvPr/>
          </p:nvSpPr>
          <p:spPr>
            <a:xfrm>
              <a:off x="2608150" y="4112125"/>
              <a:ext cx="139300" cy="152525"/>
            </a:xfrm>
            <a:custGeom>
              <a:avLst/>
              <a:gdLst/>
              <a:ahLst/>
              <a:cxnLst/>
              <a:rect l="l" t="t" r="r" b="b"/>
              <a:pathLst>
                <a:path w="5572" h="6101" fill="none" extrusionOk="0">
                  <a:moveTo>
                    <a:pt x="5524" y="2882"/>
                  </a:moveTo>
                  <a:lnTo>
                    <a:pt x="5524" y="2882"/>
                  </a:lnTo>
                  <a:lnTo>
                    <a:pt x="5572" y="3219"/>
                  </a:lnTo>
                  <a:lnTo>
                    <a:pt x="5524" y="3507"/>
                  </a:lnTo>
                  <a:lnTo>
                    <a:pt x="5380" y="4083"/>
                  </a:lnTo>
                  <a:lnTo>
                    <a:pt x="5187" y="4611"/>
                  </a:lnTo>
                  <a:lnTo>
                    <a:pt x="4851" y="5091"/>
                  </a:lnTo>
                  <a:lnTo>
                    <a:pt x="4467" y="5476"/>
                  </a:lnTo>
                  <a:lnTo>
                    <a:pt x="3987" y="5764"/>
                  </a:lnTo>
                  <a:lnTo>
                    <a:pt x="3747" y="5908"/>
                  </a:lnTo>
                  <a:lnTo>
                    <a:pt x="3507" y="6004"/>
                  </a:lnTo>
                  <a:lnTo>
                    <a:pt x="3218" y="6052"/>
                  </a:lnTo>
                  <a:lnTo>
                    <a:pt x="2930" y="6100"/>
                  </a:lnTo>
                  <a:lnTo>
                    <a:pt x="2930" y="6100"/>
                  </a:lnTo>
                  <a:lnTo>
                    <a:pt x="2642" y="6100"/>
                  </a:lnTo>
                  <a:lnTo>
                    <a:pt x="2354" y="6052"/>
                  </a:lnTo>
                  <a:lnTo>
                    <a:pt x="2114" y="6004"/>
                  </a:lnTo>
                  <a:lnTo>
                    <a:pt x="1826" y="5908"/>
                  </a:lnTo>
                  <a:lnTo>
                    <a:pt x="1345" y="5668"/>
                  </a:lnTo>
                  <a:lnTo>
                    <a:pt x="913" y="5284"/>
                  </a:lnTo>
                  <a:lnTo>
                    <a:pt x="577" y="4899"/>
                  </a:lnTo>
                  <a:lnTo>
                    <a:pt x="289" y="4371"/>
                  </a:lnTo>
                  <a:lnTo>
                    <a:pt x="97" y="3795"/>
                  </a:lnTo>
                  <a:lnTo>
                    <a:pt x="1" y="3507"/>
                  </a:lnTo>
                  <a:lnTo>
                    <a:pt x="1" y="3219"/>
                  </a:lnTo>
                  <a:lnTo>
                    <a:pt x="1" y="3219"/>
                  </a:lnTo>
                  <a:lnTo>
                    <a:pt x="1" y="2882"/>
                  </a:lnTo>
                  <a:lnTo>
                    <a:pt x="1" y="2594"/>
                  </a:lnTo>
                  <a:lnTo>
                    <a:pt x="145" y="2018"/>
                  </a:lnTo>
                  <a:lnTo>
                    <a:pt x="337" y="1490"/>
                  </a:lnTo>
                  <a:lnTo>
                    <a:pt x="673" y="1009"/>
                  </a:lnTo>
                  <a:lnTo>
                    <a:pt x="1057" y="625"/>
                  </a:lnTo>
                  <a:lnTo>
                    <a:pt x="1538" y="337"/>
                  </a:lnTo>
                  <a:lnTo>
                    <a:pt x="1778" y="193"/>
                  </a:lnTo>
                  <a:lnTo>
                    <a:pt x="2018" y="97"/>
                  </a:lnTo>
                  <a:lnTo>
                    <a:pt x="2306" y="49"/>
                  </a:lnTo>
                  <a:lnTo>
                    <a:pt x="2594" y="1"/>
                  </a:lnTo>
                  <a:lnTo>
                    <a:pt x="2594" y="1"/>
                  </a:lnTo>
                  <a:lnTo>
                    <a:pt x="2882" y="1"/>
                  </a:lnTo>
                  <a:lnTo>
                    <a:pt x="3170" y="49"/>
                  </a:lnTo>
                  <a:lnTo>
                    <a:pt x="3411" y="97"/>
                  </a:lnTo>
                  <a:lnTo>
                    <a:pt x="3699" y="193"/>
                  </a:lnTo>
                  <a:lnTo>
                    <a:pt x="4179" y="433"/>
                  </a:lnTo>
                  <a:lnTo>
                    <a:pt x="4611" y="769"/>
                  </a:lnTo>
                  <a:lnTo>
                    <a:pt x="4995" y="1201"/>
                  </a:lnTo>
                  <a:lnTo>
                    <a:pt x="5236" y="1730"/>
                  </a:lnTo>
                  <a:lnTo>
                    <a:pt x="5476" y="2258"/>
                  </a:lnTo>
                  <a:lnTo>
                    <a:pt x="5524" y="2594"/>
                  </a:lnTo>
                  <a:lnTo>
                    <a:pt x="5524" y="288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8" name="Google Shape;5478;p76"/>
            <p:cNvSpPr/>
            <p:nvPr/>
          </p:nvSpPr>
          <p:spPr>
            <a:xfrm>
              <a:off x="2365625" y="3774750"/>
              <a:ext cx="786450" cy="726400"/>
            </a:xfrm>
            <a:custGeom>
              <a:avLst/>
              <a:gdLst/>
              <a:ahLst/>
              <a:cxnLst/>
              <a:rect l="l" t="t" r="r" b="b"/>
              <a:pathLst>
                <a:path w="31458" h="29056" extrusionOk="0">
                  <a:moveTo>
                    <a:pt x="19451" y="1"/>
                  </a:moveTo>
                  <a:lnTo>
                    <a:pt x="18731" y="49"/>
                  </a:lnTo>
                  <a:lnTo>
                    <a:pt x="17962" y="97"/>
                  </a:lnTo>
                  <a:lnTo>
                    <a:pt x="17194" y="193"/>
                  </a:lnTo>
                  <a:lnTo>
                    <a:pt x="16473" y="337"/>
                  </a:lnTo>
                  <a:lnTo>
                    <a:pt x="15705" y="529"/>
                  </a:lnTo>
                  <a:lnTo>
                    <a:pt x="14985" y="769"/>
                  </a:lnTo>
                  <a:lnTo>
                    <a:pt x="14408" y="1009"/>
                  </a:lnTo>
                  <a:lnTo>
                    <a:pt x="13832" y="1249"/>
                  </a:lnTo>
                  <a:lnTo>
                    <a:pt x="12823" y="1826"/>
                  </a:lnTo>
                  <a:lnTo>
                    <a:pt x="11911" y="2450"/>
                  </a:lnTo>
                  <a:lnTo>
                    <a:pt x="11094" y="3074"/>
                  </a:lnTo>
                  <a:lnTo>
                    <a:pt x="10566" y="3411"/>
                  </a:lnTo>
                  <a:lnTo>
                    <a:pt x="10086" y="3795"/>
                  </a:lnTo>
                  <a:lnTo>
                    <a:pt x="9606" y="4227"/>
                  </a:lnTo>
                  <a:lnTo>
                    <a:pt x="9173" y="4659"/>
                  </a:lnTo>
                  <a:lnTo>
                    <a:pt x="8405" y="5572"/>
                  </a:lnTo>
                  <a:lnTo>
                    <a:pt x="7685" y="6532"/>
                  </a:lnTo>
                  <a:lnTo>
                    <a:pt x="7060" y="7541"/>
                  </a:lnTo>
                  <a:lnTo>
                    <a:pt x="6484" y="8549"/>
                  </a:lnTo>
                  <a:lnTo>
                    <a:pt x="6052" y="9510"/>
                  </a:lnTo>
                  <a:lnTo>
                    <a:pt x="5668" y="10470"/>
                  </a:lnTo>
                  <a:lnTo>
                    <a:pt x="5331" y="11383"/>
                  </a:lnTo>
                  <a:lnTo>
                    <a:pt x="5043" y="12247"/>
                  </a:lnTo>
                  <a:lnTo>
                    <a:pt x="4707" y="13736"/>
                  </a:lnTo>
                  <a:lnTo>
                    <a:pt x="4515" y="14696"/>
                  </a:lnTo>
                  <a:lnTo>
                    <a:pt x="4467" y="15081"/>
                  </a:lnTo>
                  <a:lnTo>
                    <a:pt x="4035" y="15273"/>
                  </a:lnTo>
                  <a:lnTo>
                    <a:pt x="3603" y="15561"/>
                  </a:lnTo>
                  <a:lnTo>
                    <a:pt x="3074" y="15897"/>
                  </a:lnTo>
                  <a:lnTo>
                    <a:pt x="2546" y="16329"/>
                  </a:lnTo>
                  <a:lnTo>
                    <a:pt x="2066" y="16762"/>
                  </a:lnTo>
                  <a:lnTo>
                    <a:pt x="1874" y="17050"/>
                  </a:lnTo>
                  <a:lnTo>
                    <a:pt x="1682" y="17290"/>
                  </a:lnTo>
                  <a:lnTo>
                    <a:pt x="1537" y="17578"/>
                  </a:lnTo>
                  <a:lnTo>
                    <a:pt x="1489" y="17866"/>
                  </a:lnTo>
                  <a:lnTo>
                    <a:pt x="1489" y="18106"/>
                  </a:lnTo>
                  <a:lnTo>
                    <a:pt x="1537" y="18394"/>
                  </a:lnTo>
                  <a:lnTo>
                    <a:pt x="1730" y="18635"/>
                  </a:lnTo>
                  <a:lnTo>
                    <a:pt x="1922" y="18875"/>
                  </a:lnTo>
                  <a:lnTo>
                    <a:pt x="2210" y="19067"/>
                  </a:lnTo>
                  <a:lnTo>
                    <a:pt x="2546" y="19307"/>
                  </a:lnTo>
                  <a:lnTo>
                    <a:pt x="3266" y="19739"/>
                  </a:lnTo>
                  <a:lnTo>
                    <a:pt x="4035" y="20171"/>
                  </a:lnTo>
                  <a:lnTo>
                    <a:pt x="4755" y="20652"/>
                  </a:lnTo>
                  <a:lnTo>
                    <a:pt x="5043" y="20892"/>
                  </a:lnTo>
                  <a:lnTo>
                    <a:pt x="5283" y="21180"/>
                  </a:lnTo>
                  <a:lnTo>
                    <a:pt x="5476" y="21468"/>
                  </a:lnTo>
                  <a:lnTo>
                    <a:pt x="5620" y="21756"/>
                  </a:lnTo>
                  <a:lnTo>
                    <a:pt x="5668" y="21900"/>
                  </a:lnTo>
                  <a:lnTo>
                    <a:pt x="5620" y="22044"/>
                  </a:lnTo>
                  <a:lnTo>
                    <a:pt x="5620" y="22140"/>
                  </a:lnTo>
                  <a:lnTo>
                    <a:pt x="5524" y="22284"/>
                  </a:lnTo>
                  <a:lnTo>
                    <a:pt x="5331" y="22477"/>
                  </a:lnTo>
                  <a:lnTo>
                    <a:pt x="5043" y="22621"/>
                  </a:lnTo>
                  <a:lnTo>
                    <a:pt x="4707" y="22765"/>
                  </a:lnTo>
                  <a:lnTo>
                    <a:pt x="4275" y="22861"/>
                  </a:lnTo>
                  <a:lnTo>
                    <a:pt x="3314" y="23053"/>
                  </a:lnTo>
                  <a:lnTo>
                    <a:pt x="2306" y="23293"/>
                  </a:lnTo>
                  <a:lnTo>
                    <a:pt x="1778" y="23437"/>
                  </a:lnTo>
                  <a:lnTo>
                    <a:pt x="1345" y="23581"/>
                  </a:lnTo>
                  <a:lnTo>
                    <a:pt x="913" y="23821"/>
                  </a:lnTo>
                  <a:lnTo>
                    <a:pt x="577" y="24061"/>
                  </a:lnTo>
                  <a:lnTo>
                    <a:pt x="289" y="24350"/>
                  </a:lnTo>
                  <a:lnTo>
                    <a:pt x="193" y="24542"/>
                  </a:lnTo>
                  <a:lnTo>
                    <a:pt x="145" y="24734"/>
                  </a:lnTo>
                  <a:lnTo>
                    <a:pt x="49" y="25118"/>
                  </a:lnTo>
                  <a:lnTo>
                    <a:pt x="1" y="25502"/>
                  </a:lnTo>
                  <a:lnTo>
                    <a:pt x="49" y="25886"/>
                  </a:lnTo>
                  <a:lnTo>
                    <a:pt x="145" y="26271"/>
                  </a:lnTo>
                  <a:lnTo>
                    <a:pt x="289" y="26655"/>
                  </a:lnTo>
                  <a:lnTo>
                    <a:pt x="433" y="27039"/>
                  </a:lnTo>
                  <a:lnTo>
                    <a:pt x="817" y="27663"/>
                  </a:lnTo>
                  <a:lnTo>
                    <a:pt x="1249" y="28240"/>
                  </a:lnTo>
                  <a:lnTo>
                    <a:pt x="1682" y="28672"/>
                  </a:lnTo>
                  <a:lnTo>
                    <a:pt x="2066" y="29056"/>
                  </a:lnTo>
                  <a:lnTo>
                    <a:pt x="8837" y="27135"/>
                  </a:lnTo>
                  <a:lnTo>
                    <a:pt x="9462" y="27423"/>
                  </a:lnTo>
                  <a:lnTo>
                    <a:pt x="10134" y="27663"/>
                  </a:lnTo>
                  <a:lnTo>
                    <a:pt x="10806" y="27807"/>
                  </a:lnTo>
                  <a:lnTo>
                    <a:pt x="11479" y="27855"/>
                  </a:lnTo>
                  <a:lnTo>
                    <a:pt x="12151" y="27903"/>
                  </a:lnTo>
                  <a:lnTo>
                    <a:pt x="12775" y="27855"/>
                  </a:lnTo>
                  <a:lnTo>
                    <a:pt x="13448" y="27711"/>
                  </a:lnTo>
                  <a:lnTo>
                    <a:pt x="14024" y="27567"/>
                  </a:lnTo>
                  <a:lnTo>
                    <a:pt x="14648" y="27327"/>
                  </a:lnTo>
                  <a:lnTo>
                    <a:pt x="15177" y="27039"/>
                  </a:lnTo>
                  <a:lnTo>
                    <a:pt x="15705" y="26703"/>
                  </a:lnTo>
                  <a:lnTo>
                    <a:pt x="16137" y="26319"/>
                  </a:lnTo>
                  <a:lnTo>
                    <a:pt x="16521" y="25886"/>
                  </a:lnTo>
                  <a:lnTo>
                    <a:pt x="16858" y="25406"/>
                  </a:lnTo>
                  <a:lnTo>
                    <a:pt x="17146" y="24878"/>
                  </a:lnTo>
                  <a:lnTo>
                    <a:pt x="17338" y="24350"/>
                  </a:lnTo>
                  <a:lnTo>
                    <a:pt x="17386" y="24061"/>
                  </a:lnTo>
                  <a:lnTo>
                    <a:pt x="17386" y="23773"/>
                  </a:lnTo>
                  <a:lnTo>
                    <a:pt x="17386" y="23533"/>
                  </a:lnTo>
                  <a:lnTo>
                    <a:pt x="17338" y="23293"/>
                  </a:lnTo>
                  <a:lnTo>
                    <a:pt x="17290" y="23053"/>
                  </a:lnTo>
                  <a:lnTo>
                    <a:pt x="17194" y="22861"/>
                  </a:lnTo>
                  <a:lnTo>
                    <a:pt x="16906" y="22429"/>
                  </a:lnTo>
                  <a:lnTo>
                    <a:pt x="16617" y="22092"/>
                  </a:lnTo>
                  <a:lnTo>
                    <a:pt x="16233" y="21804"/>
                  </a:lnTo>
                  <a:lnTo>
                    <a:pt x="15801" y="21564"/>
                  </a:lnTo>
                  <a:lnTo>
                    <a:pt x="15321" y="21324"/>
                  </a:lnTo>
                  <a:lnTo>
                    <a:pt x="14840" y="21132"/>
                  </a:lnTo>
                  <a:lnTo>
                    <a:pt x="14408" y="20988"/>
                  </a:lnTo>
                  <a:lnTo>
                    <a:pt x="13592" y="20796"/>
                  </a:lnTo>
                  <a:lnTo>
                    <a:pt x="12967" y="20700"/>
                  </a:lnTo>
                  <a:lnTo>
                    <a:pt x="12727" y="20652"/>
                  </a:lnTo>
                  <a:lnTo>
                    <a:pt x="13160" y="20459"/>
                  </a:lnTo>
                  <a:lnTo>
                    <a:pt x="13544" y="20267"/>
                  </a:lnTo>
                  <a:lnTo>
                    <a:pt x="13880" y="20075"/>
                  </a:lnTo>
                  <a:lnTo>
                    <a:pt x="14168" y="19835"/>
                  </a:lnTo>
                  <a:lnTo>
                    <a:pt x="14456" y="19547"/>
                  </a:lnTo>
                  <a:lnTo>
                    <a:pt x="14648" y="19307"/>
                  </a:lnTo>
                  <a:lnTo>
                    <a:pt x="14840" y="19019"/>
                  </a:lnTo>
                  <a:lnTo>
                    <a:pt x="14985" y="18731"/>
                  </a:lnTo>
                  <a:lnTo>
                    <a:pt x="15081" y="18442"/>
                  </a:lnTo>
                  <a:lnTo>
                    <a:pt x="15177" y="18154"/>
                  </a:lnTo>
                  <a:lnTo>
                    <a:pt x="15273" y="17530"/>
                  </a:lnTo>
                  <a:lnTo>
                    <a:pt x="15273" y="16906"/>
                  </a:lnTo>
                  <a:lnTo>
                    <a:pt x="15177" y="16281"/>
                  </a:lnTo>
                  <a:lnTo>
                    <a:pt x="15033" y="15657"/>
                  </a:lnTo>
                  <a:lnTo>
                    <a:pt x="14888" y="15129"/>
                  </a:lnTo>
                  <a:lnTo>
                    <a:pt x="14696" y="14600"/>
                  </a:lnTo>
                  <a:lnTo>
                    <a:pt x="14504" y="14168"/>
                  </a:lnTo>
                  <a:lnTo>
                    <a:pt x="14168" y="13496"/>
                  </a:lnTo>
                  <a:lnTo>
                    <a:pt x="14024" y="13256"/>
                  </a:lnTo>
                  <a:lnTo>
                    <a:pt x="14360" y="13064"/>
                  </a:lnTo>
                  <a:lnTo>
                    <a:pt x="15033" y="12631"/>
                  </a:lnTo>
                  <a:lnTo>
                    <a:pt x="16858" y="11383"/>
                  </a:lnTo>
                  <a:lnTo>
                    <a:pt x="19451" y="9654"/>
                  </a:lnTo>
                  <a:lnTo>
                    <a:pt x="19451" y="10038"/>
                  </a:lnTo>
                  <a:lnTo>
                    <a:pt x="19355" y="10422"/>
                  </a:lnTo>
                  <a:lnTo>
                    <a:pt x="19163" y="10758"/>
                  </a:lnTo>
                  <a:lnTo>
                    <a:pt x="18875" y="11047"/>
                  </a:lnTo>
                  <a:lnTo>
                    <a:pt x="18586" y="11335"/>
                  </a:lnTo>
                  <a:lnTo>
                    <a:pt x="18250" y="11623"/>
                  </a:lnTo>
                  <a:lnTo>
                    <a:pt x="17866" y="11863"/>
                  </a:lnTo>
                  <a:lnTo>
                    <a:pt x="17434" y="12055"/>
                  </a:lnTo>
                  <a:lnTo>
                    <a:pt x="16665" y="12391"/>
                  </a:lnTo>
                  <a:lnTo>
                    <a:pt x="15993" y="12679"/>
                  </a:lnTo>
                  <a:lnTo>
                    <a:pt x="15273" y="12871"/>
                  </a:lnTo>
                  <a:lnTo>
                    <a:pt x="16473" y="13064"/>
                  </a:lnTo>
                  <a:lnTo>
                    <a:pt x="17482" y="13160"/>
                  </a:lnTo>
                  <a:lnTo>
                    <a:pt x="18394" y="13160"/>
                  </a:lnTo>
                  <a:lnTo>
                    <a:pt x="19211" y="13016"/>
                  </a:lnTo>
                  <a:lnTo>
                    <a:pt x="19931" y="12823"/>
                  </a:lnTo>
                  <a:lnTo>
                    <a:pt x="20555" y="12535"/>
                  </a:lnTo>
                  <a:lnTo>
                    <a:pt x="21084" y="12199"/>
                  </a:lnTo>
                  <a:lnTo>
                    <a:pt x="21516" y="11767"/>
                  </a:lnTo>
                  <a:lnTo>
                    <a:pt x="21900" y="11335"/>
                  </a:lnTo>
                  <a:lnTo>
                    <a:pt x="22188" y="10854"/>
                  </a:lnTo>
                  <a:lnTo>
                    <a:pt x="22428" y="10326"/>
                  </a:lnTo>
                  <a:lnTo>
                    <a:pt x="22573" y="9798"/>
                  </a:lnTo>
                  <a:lnTo>
                    <a:pt x="22717" y="9222"/>
                  </a:lnTo>
                  <a:lnTo>
                    <a:pt x="22813" y="8693"/>
                  </a:lnTo>
                  <a:lnTo>
                    <a:pt x="22861" y="8165"/>
                  </a:lnTo>
                  <a:lnTo>
                    <a:pt x="22861" y="7685"/>
                  </a:lnTo>
                  <a:lnTo>
                    <a:pt x="23965" y="7829"/>
                  </a:lnTo>
                  <a:lnTo>
                    <a:pt x="25022" y="8069"/>
                  </a:lnTo>
                  <a:lnTo>
                    <a:pt x="25550" y="8213"/>
                  </a:lnTo>
                  <a:lnTo>
                    <a:pt x="26078" y="8357"/>
                  </a:lnTo>
                  <a:lnTo>
                    <a:pt x="26511" y="8549"/>
                  </a:lnTo>
                  <a:lnTo>
                    <a:pt x="26943" y="8789"/>
                  </a:lnTo>
                  <a:lnTo>
                    <a:pt x="27567" y="9174"/>
                  </a:lnTo>
                  <a:lnTo>
                    <a:pt x="28143" y="9606"/>
                  </a:lnTo>
                  <a:lnTo>
                    <a:pt x="28624" y="10086"/>
                  </a:lnTo>
                  <a:lnTo>
                    <a:pt x="29056" y="10566"/>
                  </a:lnTo>
                  <a:lnTo>
                    <a:pt x="29392" y="11143"/>
                  </a:lnTo>
                  <a:lnTo>
                    <a:pt x="29728" y="11671"/>
                  </a:lnTo>
                  <a:lnTo>
                    <a:pt x="29968" y="12247"/>
                  </a:lnTo>
                  <a:lnTo>
                    <a:pt x="30161" y="12775"/>
                  </a:lnTo>
                  <a:lnTo>
                    <a:pt x="30353" y="13304"/>
                  </a:lnTo>
                  <a:lnTo>
                    <a:pt x="30497" y="13784"/>
                  </a:lnTo>
                  <a:lnTo>
                    <a:pt x="30641" y="14600"/>
                  </a:lnTo>
                  <a:lnTo>
                    <a:pt x="30737" y="15177"/>
                  </a:lnTo>
                  <a:lnTo>
                    <a:pt x="30737" y="15369"/>
                  </a:lnTo>
                  <a:lnTo>
                    <a:pt x="30977" y="14504"/>
                  </a:lnTo>
                  <a:lnTo>
                    <a:pt x="31121" y="13832"/>
                  </a:lnTo>
                  <a:lnTo>
                    <a:pt x="31265" y="13016"/>
                  </a:lnTo>
                  <a:lnTo>
                    <a:pt x="31409" y="12055"/>
                  </a:lnTo>
                  <a:lnTo>
                    <a:pt x="31457" y="10999"/>
                  </a:lnTo>
                  <a:lnTo>
                    <a:pt x="31457" y="9894"/>
                  </a:lnTo>
                  <a:lnTo>
                    <a:pt x="31361" y="8693"/>
                  </a:lnTo>
                  <a:lnTo>
                    <a:pt x="31313" y="8117"/>
                  </a:lnTo>
                  <a:lnTo>
                    <a:pt x="31169" y="7493"/>
                  </a:lnTo>
                  <a:lnTo>
                    <a:pt x="31025" y="6916"/>
                  </a:lnTo>
                  <a:lnTo>
                    <a:pt x="30833" y="6340"/>
                  </a:lnTo>
                  <a:lnTo>
                    <a:pt x="30593" y="5716"/>
                  </a:lnTo>
                  <a:lnTo>
                    <a:pt x="30305" y="5139"/>
                  </a:lnTo>
                  <a:lnTo>
                    <a:pt x="30016" y="4611"/>
                  </a:lnTo>
                  <a:lnTo>
                    <a:pt x="29632" y="4035"/>
                  </a:lnTo>
                  <a:lnTo>
                    <a:pt x="29200" y="3507"/>
                  </a:lnTo>
                  <a:lnTo>
                    <a:pt x="28720" y="3026"/>
                  </a:lnTo>
                  <a:lnTo>
                    <a:pt x="28191" y="2498"/>
                  </a:lnTo>
                  <a:lnTo>
                    <a:pt x="27615" y="2066"/>
                  </a:lnTo>
                  <a:lnTo>
                    <a:pt x="26943" y="1634"/>
                  </a:lnTo>
                  <a:lnTo>
                    <a:pt x="26222" y="1249"/>
                  </a:lnTo>
                  <a:lnTo>
                    <a:pt x="25406" y="865"/>
                  </a:lnTo>
                  <a:lnTo>
                    <a:pt x="24542" y="577"/>
                  </a:lnTo>
                  <a:lnTo>
                    <a:pt x="24061" y="433"/>
                  </a:lnTo>
                  <a:lnTo>
                    <a:pt x="23245" y="289"/>
                  </a:lnTo>
                  <a:lnTo>
                    <a:pt x="22140" y="145"/>
                  </a:lnTo>
                  <a:lnTo>
                    <a:pt x="20892" y="49"/>
                  </a:lnTo>
                  <a:lnTo>
                    <a:pt x="1945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9" name="Google Shape;5479;p76"/>
            <p:cNvSpPr/>
            <p:nvPr/>
          </p:nvSpPr>
          <p:spPr>
            <a:xfrm>
              <a:off x="2365625" y="3774750"/>
              <a:ext cx="786450" cy="726400"/>
            </a:xfrm>
            <a:custGeom>
              <a:avLst/>
              <a:gdLst/>
              <a:ahLst/>
              <a:cxnLst/>
              <a:rect l="l" t="t" r="r" b="b"/>
              <a:pathLst>
                <a:path w="31458" h="29056" fill="none" extrusionOk="0">
                  <a:moveTo>
                    <a:pt x="24542" y="577"/>
                  </a:moveTo>
                  <a:lnTo>
                    <a:pt x="24542" y="577"/>
                  </a:lnTo>
                  <a:lnTo>
                    <a:pt x="24061" y="433"/>
                  </a:lnTo>
                  <a:lnTo>
                    <a:pt x="23245" y="289"/>
                  </a:lnTo>
                  <a:lnTo>
                    <a:pt x="22140" y="145"/>
                  </a:lnTo>
                  <a:lnTo>
                    <a:pt x="20892" y="49"/>
                  </a:lnTo>
                  <a:lnTo>
                    <a:pt x="19451" y="1"/>
                  </a:lnTo>
                  <a:lnTo>
                    <a:pt x="18731" y="49"/>
                  </a:lnTo>
                  <a:lnTo>
                    <a:pt x="17962" y="97"/>
                  </a:lnTo>
                  <a:lnTo>
                    <a:pt x="17194" y="193"/>
                  </a:lnTo>
                  <a:lnTo>
                    <a:pt x="16473" y="337"/>
                  </a:lnTo>
                  <a:lnTo>
                    <a:pt x="15705" y="529"/>
                  </a:lnTo>
                  <a:lnTo>
                    <a:pt x="14985" y="769"/>
                  </a:lnTo>
                  <a:lnTo>
                    <a:pt x="14985" y="769"/>
                  </a:lnTo>
                  <a:lnTo>
                    <a:pt x="14408" y="1009"/>
                  </a:lnTo>
                  <a:lnTo>
                    <a:pt x="13832" y="1249"/>
                  </a:lnTo>
                  <a:lnTo>
                    <a:pt x="12823" y="1826"/>
                  </a:lnTo>
                  <a:lnTo>
                    <a:pt x="11911" y="2450"/>
                  </a:lnTo>
                  <a:lnTo>
                    <a:pt x="11094" y="3074"/>
                  </a:lnTo>
                  <a:lnTo>
                    <a:pt x="11094" y="3074"/>
                  </a:lnTo>
                  <a:lnTo>
                    <a:pt x="10566" y="3411"/>
                  </a:lnTo>
                  <a:lnTo>
                    <a:pt x="10086" y="3795"/>
                  </a:lnTo>
                  <a:lnTo>
                    <a:pt x="9606" y="4227"/>
                  </a:lnTo>
                  <a:lnTo>
                    <a:pt x="9173" y="4659"/>
                  </a:lnTo>
                  <a:lnTo>
                    <a:pt x="8405" y="5572"/>
                  </a:lnTo>
                  <a:lnTo>
                    <a:pt x="7685" y="6532"/>
                  </a:lnTo>
                  <a:lnTo>
                    <a:pt x="7060" y="7541"/>
                  </a:lnTo>
                  <a:lnTo>
                    <a:pt x="6484" y="8549"/>
                  </a:lnTo>
                  <a:lnTo>
                    <a:pt x="6052" y="9510"/>
                  </a:lnTo>
                  <a:lnTo>
                    <a:pt x="5668" y="10470"/>
                  </a:lnTo>
                  <a:lnTo>
                    <a:pt x="5331" y="11383"/>
                  </a:lnTo>
                  <a:lnTo>
                    <a:pt x="5043" y="12247"/>
                  </a:lnTo>
                  <a:lnTo>
                    <a:pt x="4707" y="13736"/>
                  </a:lnTo>
                  <a:lnTo>
                    <a:pt x="4515" y="14696"/>
                  </a:lnTo>
                  <a:lnTo>
                    <a:pt x="4467" y="15081"/>
                  </a:lnTo>
                  <a:lnTo>
                    <a:pt x="4467" y="15081"/>
                  </a:lnTo>
                  <a:lnTo>
                    <a:pt x="4035" y="15273"/>
                  </a:lnTo>
                  <a:lnTo>
                    <a:pt x="3603" y="15561"/>
                  </a:lnTo>
                  <a:lnTo>
                    <a:pt x="3074" y="15897"/>
                  </a:lnTo>
                  <a:lnTo>
                    <a:pt x="2546" y="16329"/>
                  </a:lnTo>
                  <a:lnTo>
                    <a:pt x="2066" y="16762"/>
                  </a:lnTo>
                  <a:lnTo>
                    <a:pt x="1874" y="17050"/>
                  </a:lnTo>
                  <a:lnTo>
                    <a:pt x="1682" y="17290"/>
                  </a:lnTo>
                  <a:lnTo>
                    <a:pt x="1537" y="17578"/>
                  </a:lnTo>
                  <a:lnTo>
                    <a:pt x="1489" y="17866"/>
                  </a:lnTo>
                  <a:lnTo>
                    <a:pt x="1489" y="17866"/>
                  </a:lnTo>
                  <a:lnTo>
                    <a:pt x="1489" y="18106"/>
                  </a:lnTo>
                  <a:lnTo>
                    <a:pt x="1537" y="18394"/>
                  </a:lnTo>
                  <a:lnTo>
                    <a:pt x="1730" y="18635"/>
                  </a:lnTo>
                  <a:lnTo>
                    <a:pt x="1922" y="18875"/>
                  </a:lnTo>
                  <a:lnTo>
                    <a:pt x="2210" y="19067"/>
                  </a:lnTo>
                  <a:lnTo>
                    <a:pt x="2546" y="19307"/>
                  </a:lnTo>
                  <a:lnTo>
                    <a:pt x="3266" y="19739"/>
                  </a:lnTo>
                  <a:lnTo>
                    <a:pt x="4035" y="20171"/>
                  </a:lnTo>
                  <a:lnTo>
                    <a:pt x="4755" y="20652"/>
                  </a:lnTo>
                  <a:lnTo>
                    <a:pt x="5043" y="20892"/>
                  </a:lnTo>
                  <a:lnTo>
                    <a:pt x="5283" y="21180"/>
                  </a:lnTo>
                  <a:lnTo>
                    <a:pt x="5476" y="21468"/>
                  </a:lnTo>
                  <a:lnTo>
                    <a:pt x="5620" y="21756"/>
                  </a:lnTo>
                  <a:lnTo>
                    <a:pt x="5620" y="21756"/>
                  </a:lnTo>
                  <a:lnTo>
                    <a:pt x="5668" y="21900"/>
                  </a:lnTo>
                  <a:lnTo>
                    <a:pt x="5620" y="22044"/>
                  </a:lnTo>
                  <a:lnTo>
                    <a:pt x="5620" y="22140"/>
                  </a:lnTo>
                  <a:lnTo>
                    <a:pt x="5524" y="22284"/>
                  </a:lnTo>
                  <a:lnTo>
                    <a:pt x="5331" y="22477"/>
                  </a:lnTo>
                  <a:lnTo>
                    <a:pt x="5043" y="22621"/>
                  </a:lnTo>
                  <a:lnTo>
                    <a:pt x="4707" y="22765"/>
                  </a:lnTo>
                  <a:lnTo>
                    <a:pt x="4275" y="22861"/>
                  </a:lnTo>
                  <a:lnTo>
                    <a:pt x="3314" y="23053"/>
                  </a:lnTo>
                  <a:lnTo>
                    <a:pt x="2306" y="23293"/>
                  </a:lnTo>
                  <a:lnTo>
                    <a:pt x="1778" y="23437"/>
                  </a:lnTo>
                  <a:lnTo>
                    <a:pt x="1345" y="23581"/>
                  </a:lnTo>
                  <a:lnTo>
                    <a:pt x="913" y="23821"/>
                  </a:lnTo>
                  <a:lnTo>
                    <a:pt x="577" y="24061"/>
                  </a:lnTo>
                  <a:lnTo>
                    <a:pt x="289" y="24350"/>
                  </a:lnTo>
                  <a:lnTo>
                    <a:pt x="193" y="24542"/>
                  </a:lnTo>
                  <a:lnTo>
                    <a:pt x="145" y="24734"/>
                  </a:lnTo>
                  <a:lnTo>
                    <a:pt x="145" y="24734"/>
                  </a:lnTo>
                  <a:lnTo>
                    <a:pt x="49" y="25118"/>
                  </a:lnTo>
                  <a:lnTo>
                    <a:pt x="1" y="25502"/>
                  </a:lnTo>
                  <a:lnTo>
                    <a:pt x="49" y="25886"/>
                  </a:lnTo>
                  <a:lnTo>
                    <a:pt x="145" y="26271"/>
                  </a:lnTo>
                  <a:lnTo>
                    <a:pt x="289" y="26655"/>
                  </a:lnTo>
                  <a:lnTo>
                    <a:pt x="433" y="27039"/>
                  </a:lnTo>
                  <a:lnTo>
                    <a:pt x="817" y="27663"/>
                  </a:lnTo>
                  <a:lnTo>
                    <a:pt x="1249" y="28240"/>
                  </a:lnTo>
                  <a:lnTo>
                    <a:pt x="1682" y="28672"/>
                  </a:lnTo>
                  <a:lnTo>
                    <a:pt x="2066" y="29056"/>
                  </a:lnTo>
                  <a:lnTo>
                    <a:pt x="8837" y="27135"/>
                  </a:lnTo>
                  <a:lnTo>
                    <a:pt x="8837" y="27135"/>
                  </a:lnTo>
                  <a:lnTo>
                    <a:pt x="9462" y="27423"/>
                  </a:lnTo>
                  <a:lnTo>
                    <a:pt x="10134" y="27663"/>
                  </a:lnTo>
                  <a:lnTo>
                    <a:pt x="10806" y="27807"/>
                  </a:lnTo>
                  <a:lnTo>
                    <a:pt x="11479" y="27855"/>
                  </a:lnTo>
                  <a:lnTo>
                    <a:pt x="12151" y="27903"/>
                  </a:lnTo>
                  <a:lnTo>
                    <a:pt x="12775" y="27855"/>
                  </a:lnTo>
                  <a:lnTo>
                    <a:pt x="13448" y="27711"/>
                  </a:lnTo>
                  <a:lnTo>
                    <a:pt x="14024" y="27567"/>
                  </a:lnTo>
                  <a:lnTo>
                    <a:pt x="14648" y="27327"/>
                  </a:lnTo>
                  <a:lnTo>
                    <a:pt x="15177" y="27039"/>
                  </a:lnTo>
                  <a:lnTo>
                    <a:pt x="15705" y="26703"/>
                  </a:lnTo>
                  <a:lnTo>
                    <a:pt x="16137" y="26319"/>
                  </a:lnTo>
                  <a:lnTo>
                    <a:pt x="16521" y="25886"/>
                  </a:lnTo>
                  <a:lnTo>
                    <a:pt x="16858" y="25406"/>
                  </a:lnTo>
                  <a:lnTo>
                    <a:pt x="17146" y="24878"/>
                  </a:lnTo>
                  <a:lnTo>
                    <a:pt x="17338" y="24350"/>
                  </a:lnTo>
                  <a:lnTo>
                    <a:pt x="17338" y="24350"/>
                  </a:lnTo>
                  <a:lnTo>
                    <a:pt x="17386" y="24061"/>
                  </a:lnTo>
                  <a:lnTo>
                    <a:pt x="17386" y="23773"/>
                  </a:lnTo>
                  <a:lnTo>
                    <a:pt x="17386" y="23533"/>
                  </a:lnTo>
                  <a:lnTo>
                    <a:pt x="17338" y="23293"/>
                  </a:lnTo>
                  <a:lnTo>
                    <a:pt x="17290" y="23053"/>
                  </a:lnTo>
                  <a:lnTo>
                    <a:pt x="17194" y="22861"/>
                  </a:lnTo>
                  <a:lnTo>
                    <a:pt x="16906" y="22429"/>
                  </a:lnTo>
                  <a:lnTo>
                    <a:pt x="16617" y="22092"/>
                  </a:lnTo>
                  <a:lnTo>
                    <a:pt x="16233" y="21804"/>
                  </a:lnTo>
                  <a:lnTo>
                    <a:pt x="15801" y="21564"/>
                  </a:lnTo>
                  <a:lnTo>
                    <a:pt x="15321" y="21324"/>
                  </a:lnTo>
                  <a:lnTo>
                    <a:pt x="14840" y="21132"/>
                  </a:lnTo>
                  <a:lnTo>
                    <a:pt x="14408" y="20988"/>
                  </a:lnTo>
                  <a:lnTo>
                    <a:pt x="13592" y="20796"/>
                  </a:lnTo>
                  <a:lnTo>
                    <a:pt x="12967" y="20700"/>
                  </a:lnTo>
                  <a:lnTo>
                    <a:pt x="12727" y="20652"/>
                  </a:lnTo>
                  <a:lnTo>
                    <a:pt x="12727" y="20652"/>
                  </a:lnTo>
                  <a:lnTo>
                    <a:pt x="13160" y="20459"/>
                  </a:lnTo>
                  <a:lnTo>
                    <a:pt x="13544" y="20267"/>
                  </a:lnTo>
                  <a:lnTo>
                    <a:pt x="13880" y="20075"/>
                  </a:lnTo>
                  <a:lnTo>
                    <a:pt x="14168" y="19835"/>
                  </a:lnTo>
                  <a:lnTo>
                    <a:pt x="14456" y="19547"/>
                  </a:lnTo>
                  <a:lnTo>
                    <a:pt x="14648" y="19307"/>
                  </a:lnTo>
                  <a:lnTo>
                    <a:pt x="14840" y="19019"/>
                  </a:lnTo>
                  <a:lnTo>
                    <a:pt x="14985" y="18731"/>
                  </a:lnTo>
                  <a:lnTo>
                    <a:pt x="15081" y="18442"/>
                  </a:lnTo>
                  <a:lnTo>
                    <a:pt x="15177" y="18154"/>
                  </a:lnTo>
                  <a:lnTo>
                    <a:pt x="15273" y="17530"/>
                  </a:lnTo>
                  <a:lnTo>
                    <a:pt x="15273" y="16906"/>
                  </a:lnTo>
                  <a:lnTo>
                    <a:pt x="15177" y="16281"/>
                  </a:lnTo>
                  <a:lnTo>
                    <a:pt x="15033" y="15657"/>
                  </a:lnTo>
                  <a:lnTo>
                    <a:pt x="14888" y="15129"/>
                  </a:lnTo>
                  <a:lnTo>
                    <a:pt x="14696" y="14600"/>
                  </a:lnTo>
                  <a:lnTo>
                    <a:pt x="14504" y="14168"/>
                  </a:lnTo>
                  <a:lnTo>
                    <a:pt x="14168" y="13496"/>
                  </a:lnTo>
                  <a:lnTo>
                    <a:pt x="14024" y="13256"/>
                  </a:lnTo>
                  <a:lnTo>
                    <a:pt x="14024" y="13256"/>
                  </a:lnTo>
                  <a:lnTo>
                    <a:pt x="14360" y="13064"/>
                  </a:lnTo>
                  <a:lnTo>
                    <a:pt x="15033" y="12631"/>
                  </a:lnTo>
                  <a:lnTo>
                    <a:pt x="16858" y="11383"/>
                  </a:lnTo>
                  <a:lnTo>
                    <a:pt x="19451" y="9654"/>
                  </a:lnTo>
                  <a:lnTo>
                    <a:pt x="19451" y="9654"/>
                  </a:lnTo>
                  <a:lnTo>
                    <a:pt x="19451" y="10038"/>
                  </a:lnTo>
                  <a:lnTo>
                    <a:pt x="19355" y="10422"/>
                  </a:lnTo>
                  <a:lnTo>
                    <a:pt x="19163" y="10758"/>
                  </a:lnTo>
                  <a:lnTo>
                    <a:pt x="18875" y="11047"/>
                  </a:lnTo>
                  <a:lnTo>
                    <a:pt x="18586" y="11335"/>
                  </a:lnTo>
                  <a:lnTo>
                    <a:pt x="18250" y="11623"/>
                  </a:lnTo>
                  <a:lnTo>
                    <a:pt x="17866" y="11863"/>
                  </a:lnTo>
                  <a:lnTo>
                    <a:pt x="17434" y="12055"/>
                  </a:lnTo>
                  <a:lnTo>
                    <a:pt x="16665" y="12391"/>
                  </a:lnTo>
                  <a:lnTo>
                    <a:pt x="15993" y="12679"/>
                  </a:lnTo>
                  <a:lnTo>
                    <a:pt x="15273" y="12871"/>
                  </a:lnTo>
                  <a:lnTo>
                    <a:pt x="15273" y="12871"/>
                  </a:lnTo>
                  <a:lnTo>
                    <a:pt x="16473" y="13064"/>
                  </a:lnTo>
                  <a:lnTo>
                    <a:pt x="17482" y="13160"/>
                  </a:lnTo>
                  <a:lnTo>
                    <a:pt x="18394" y="13160"/>
                  </a:lnTo>
                  <a:lnTo>
                    <a:pt x="19211" y="13016"/>
                  </a:lnTo>
                  <a:lnTo>
                    <a:pt x="19931" y="12823"/>
                  </a:lnTo>
                  <a:lnTo>
                    <a:pt x="20555" y="12535"/>
                  </a:lnTo>
                  <a:lnTo>
                    <a:pt x="21084" y="12199"/>
                  </a:lnTo>
                  <a:lnTo>
                    <a:pt x="21516" y="11767"/>
                  </a:lnTo>
                  <a:lnTo>
                    <a:pt x="21900" y="11335"/>
                  </a:lnTo>
                  <a:lnTo>
                    <a:pt x="22188" y="10854"/>
                  </a:lnTo>
                  <a:lnTo>
                    <a:pt x="22428" y="10326"/>
                  </a:lnTo>
                  <a:lnTo>
                    <a:pt x="22573" y="9798"/>
                  </a:lnTo>
                  <a:lnTo>
                    <a:pt x="22717" y="9222"/>
                  </a:lnTo>
                  <a:lnTo>
                    <a:pt x="22813" y="8693"/>
                  </a:lnTo>
                  <a:lnTo>
                    <a:pt x="22861" y="8165"/>
                  </a:lnTo>
                  <a:lnTo>
                    <a:pt x="22861" y="7685"/>
                  </a:lnTo>
                  <a:lnTo>
                    <a:pt x="22861" y="7685"/>
                  </a:lnTo>
                  <a:lnTo>
                    <a:pt x="23965" y="7829"/>
                  </a:lnTo>
                  <a:lnTo>
                    <a:pt x="25022" y="8069"/>
                  </a:lnTo>
                  <a:lnTo>
                    <a:pt x="25550" y="8213"/>
                  </a:lnTo>
                  <a:lnTo>
                    <a:pt x="26078" y="8357"/>
                  </a:lnTo>
                  <a:lnTo>
                    <a:pt x="26511" y="8549"/>
                  </a:lnTo>
                  <a:lnTo>
                    <a:pt x="26943" y="8789"/>
                  </a:lnTo>
                  <a:lnTo>
                    <a:pt x="26943" y="8789"/>
                  </a:lnTo>
                  <a:lnTo>
                    <a:pt x="27567" y="9174"/>
                  </a:lnTo>
                  <a:lnTo>
                    <a:pt x="28143" y="9606"/>
                  </a:lnTo>
                  <a:lnTo>
                    <a:pt x="28624" y="10086"/>
                  </a:lnTo>
                  <a:lnTo>
                    <a:pt x="29056" y="10566"/>
                  </a:lnTo>
                  <a:lnTo>
                    <a:pt x="29392" y="11143"/>
                  </a:lnTo>
                  <a:lnTo>
                    <a:pt x="29728" y="11671"/>
                  </a:lnTo>
                  <a:lnTo>
                    <a:pt x="29968" y="12247"/>
                  </a:lnTo>
                  <a:lnTo>
                    <a:pt x="30161" y="12775"/>
                  </a:lnTo>
                  <a:lnTo>
                    <a:pt x="30353" y="13304"/>
                  </a:lnTo>
                  <a:lnTo>
                    <a:pt x="30497" y="13784"/>
                  </a:lnTo>
                  <a:lnTo>
                    <a:pt x="30641" y="14600"/>
                  </a:lnTo>
                  <a:lnTo>
                    <a:pt x="30737" y="15177"/>
                  </a:lnTo>
                  <a:lnTo>
                    <a:pt x="30737" y="15369"/>
                  </a:lnTo>
                  <a:lnTo>
                    <a:pt x="30737" y="15369"/>
                  </a:lnTo>
                  <a:lnTo>
                    <a:pt x="30977" y="14504"/>
                  </a:lnTo>
                  <a:lnTo>
                    <a:pt x="31121" y="13832"/>
                  </a:lnTo>
                  <a:lnTo>
                    <a:pt x="31265" y="13016"/>
                  </a:lnTo>
                  <a:lnTo>
                    <a:pt x="31409" y="12055"/>
                  </a:lnTo>
                  <a:lnTo>
                    <a:pt x="31457" y="10999"/>
                  </a:lnTo>
                  <a:lnTo>
                    <a:pt x="31457" y="9894"/>
                  </a:lnTo>
                  <a:lnTo>
                    <a:pt x="31361" y="8693"/>
                  </a:lnTo>
                  <a:lnTo>
                    <a:pt x="31313" y="8117"/>
                  </a:lnTo>
                  <a:lnTo>
                    <a:pt x="31169" y="7493"/>
                  </a:lnTo>
                  <a:lnTo>
                    <a:pt x="31025" y="6916"/>
                  </a:lnTo>
                  <a:lnTo>
                    <a:pt x="30833" y="6340"/>
                  </a:lnTo>
                  <a:lnTo>
                    <a:pt x="30593" y="5716"/>
                  </a:lnTo>
                  <a:lnTo>
                    <a:pt x="30305" y="5139"/>
                  </a:lnTo>
                  <a:lnTo>
                    <a:pt x="30016" y="4611"/>
                  </a:lnTo>
                  <a:lnTo>
                    <a:pt x="29632" y="4035"/>
                  </a:lnTo>
                  <a:lnTo>
                    <a:pt x="29200" y="3507"/>
                  </a:lnTo>
                  <a:lnTo>
                    <a:pt x="28720" y="3026"/>
                  </a:lnTo>
                  <a:lnTo>
                    <a:pt x="28191" y="2498"/>
                  </a:lnTo>
                  <a:lnTo>
                    <a:pt x="27615" y="2066"/>
                  </a:lnTo>
                  <a:lnTo>
                    <a:pt x="26943" y="1634"/>
                  </a:lnTo>
                  <a:lnTo>
                    <a:pt x="26222" y="1249"/>
                  </a:lnTo>
                  <a:lnTo>
                    <a:pt x="25406" y="865"/>
                  </a:lnTo>
                  <a:lnTo>
                    <a:pt x="24542" y="57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0" name="Google Shape;5480;p76"/>
            <p:cNvSpPr/>
            <p:nvPr/>
          </p:nvSpPr>
          <p:spPr>
            <a:xfrm>
              <a:off x="2365625" y="3774750"/>
              <a:ext cx="786450" cy="726400"/>
            </a:xfrm>
            <a:custGeom>
              <a:avLst/>
              <a:gdLst/>
              <a:ahLst/>
              <a:cxnLst/>
              <a:rect l="l" t="t" r="r" b="b"/>
              <a:pathLst>
                <a:path w="31458" h="29056" extrusionOk="0">
                  <a:moveTo>
                    <a:pt x="19451" y="1"/>
                  </a:moveTo>
                  <a:lnTo>
                    <a:pt x="18731" y="49"/>
                  </a:lnTo>
                  <a:lnTo>
                    <a:pt x="17962" y="97"/>
                  </a:lnTo>
                  <a:lnTo>
                    <a:pt x="17194" y="193"/>
                  </a:lnTo>
                  <a:lnTo>
                    <a:pt x="16473" y="337"/>
                  </a:lnTo>
                  <a:lnTo>
                    <a:pt x="15705" y="529"/>
                  </a:lnTo>
                  <a:lnTo>
                    <a:pt x="14985" y="769"/>
                  </a:lnTo>
                  <a:lnTo>
                    <a:pt x="14408" y="1009"/>
                  </a:lnTo>
                  <a:lnTo>
                    <a:pt x="13832" y="1249"/>
                  </a:lnTo>
                  <a:lnTo>
                    <a:pt x="12823" y="1826"/>
                  </a:lnTo>
                  <a:lnTo>
                    <a:pt x="11911" y="2450"/>
                  </a:lnTo>
                  <a:lnTo>
                    <a:pt x="11094" y="3074"/>
                  </a:lnTo>
                  <a:lnTo>
                    <a:pt x="10566" y="3411"/>
                  </a:lnTo>
                  <a:lnTo>
                    <a:pt x="10086" y="3795"/>
                  </a:lnTo>
                  <a:lnTo>
                    <a:pt x="9606" y="4227"/>
                  </a:lnTo>
                  <a:lnTo>
                    <a:pt x="9173" y="4659"/>
                  </a:lnTo>
                  <a:lnTo>
                    <a:pt x="8405" y="5572"/>
                  </a:lnTo>
                  <a:lnTo>
                    <a:pt x="7685" y="6532"/>
                  </a:lnTo>
                  <a:lnTo>
                    <a:pt x="7060" y="7541"/>
                  </a:lnTo>
                  <a:lnTo>
                    <a:pt x="6484" y="8549"/>
                  </a:lnTo>
                  <a:lnTo>
                    <a:pt x="6052" y="9510"/>
                  </a:lnTo>
                  <a:lnTo>
                    <a:pt x="5668" y="10470"/>
                  </a:lnTo>
                  <a:lnTo>
                    <a:pt x="5331" y="11383"/>
                  </a:lnTo>
                  <a:lnTo>
                    <a:pt x="5043" y="12247"/>
                  </a:lnTo>
                  <a:lnTo>
                    <a:pt x="4707" y="13736"/>
                  </a:lnTo>
                  <a:lnTo>
                    <a:pt x="4515" y="14696"/>
                  </a:lnTo>
                  <a:lnTo>
                    <a:pt x="4467" y="15081"/>
                  </a:lnTo>
                  <a:lnTo>
                    <a:pt x="4035" y="15273"/>
                  </a:lnTo>
                  <a:lnTo>
                    <a:pt x="3603" y="15561"/>
                  </a:lnTo>
                  <a:lnTo>
                    <a:pt x="3074" y="15897"/>
                  </a:lnTo>
                  <a:lnTo>
                    <a:pt x="2546" y="16329"/>
                  </a:lnTo>
                  <a:lnTo>
                    <a:pt x="2066" y="16762"/>
                  </a:lnTo>
                  <a:lnTo>
                    <a:pt x="1874" y="17050"/>
                  </a:lnTo>
                  <a:lnTo>
                    <a:pt x="1682" y="17290"/>
                  </a:lnTo>
                  <a:lnTo>
                    <a:pt x="1537" y="17578"/>
                  </a:lnTo>
                  <a:lnTo>
                    <a:pt x="1489" y="17866"/>
                  </a:lnTo>
                  <a:lnTo>
                    <a:pt x="1489" y="18106"/>
                  </a:lnTo>
                  <a:lnTo>
                    <a:pt x="1537" y="18394"/>
                  </a:lnTo>
                  <a:lnTo>
                    <a:pt x="1730" y="18635"/>
                  </a:lnTo>
                  <a:lnTo>
                    <a:pt x="1922" y="18875"/>
                  </a:lnTo>
                  <a:lnTo>
                    <a:pt x="2210" y="19067"/>
                  </a:lnTo>
                  <a:lnTo>
                    <a:pt x="2546" y="19307"/>
                  </a:lnTo>
                  <a:lnTo>
                    <a:pt x="3266" y="19739"/>
                  </a:lnTo>
                  <a:lnTo>
                    <a:pt x="4035" y="20171"/>
                  </a:lnTo>
                  <a:lnTo>
                    <a:pt x="4755" y="20652"/>
                  </a:lnTo>
                  <a:lnTo>
                    <a:pt x="5043" y="20892"/>
                  </a:lnTo>
                  <a:lnTo>
                    <a:pt x="5283" y="21180"/>
                  </a:lnTo>
                  <a:lnTo>
                    <a:pt x="5476" y="21468"/>
                  </a:lnTo>
                  <a:lnTo>
                    <a:pt x="5620" y="21756"/>
                  </a:lnTo>
                  <a:lnTo>
                    <a:pt x="5668" y="21900"/>
                  </a:lnTo>
                  <a:lnTo>
                    <a:pt x="5620" y="22044"/>
                  </a:lnTo>
                  <a:lnTo>
                    <a:pt x="5620" y="22140"/>
                  </a:lnTo>
                  <a:lnTo>
                    <a:pt x="5524" y="22284"/>
                  </a:lnTo>
                  <a:lnTo>
                    <a:pt x="5331" y="22477"/>
                  </a:lnTo>
                  <a:lnTo>
                    <a:pt x="5043" y="22621"/>
                  </a:lnTo>
                  <a:lnTo>
                    <a:pt x="4707" y="22765"/>
                  </a:lnTo>
                  <a:lnTo>
                    <a:pt x="4275" y="22861"/>
                  </a:lnTo>
                  <a:lnTo>
                    <a:pt x="3314" y="23053"/>
                  </a:lnTo>
                  <a:lnTo>
                    <a:pt x="2306" y="23293"/>
                  </a:lnTo>
                  <a:lnTo>
                    <a:pt x="1778" y="23437"/>
                  </a:lnTo>
                  <a:lnTo>
                    <a:pt x="1345" y="23581"/>
                  </a:lnTo>
                  <a:lnTo>
                    <a:pt x="913" y="23821"/>
                  </a:lnTo>
                  <a:lnTo>
                    <a:pt x="577" y="24061"/>
                  </a:lnTo>
                  <a:lnTo>
                    <a:pt x="289" y="24350"/>
                  </a:lnTo>
                  <a:lnTo>
                    <a:pt x="193" y="24542"/>
                  </a:lnTo>
                  <a:lnTo>
                    <a:pt x="145" y="24734"/>
                  </a:lnTo>
                  <a:lnTo>
                    <a:pt x="49" y="25118"/>
                  </a:lnTo>
                  <a:lnTo>
                    <a:pt x="1" y="25502"/>
                  </a:lnTo>
                  <a:lnTo>
                    <a:pt x="49" y="25886"/>
                  </a:lnTo>
                  <a:lnTo>
                    <a:pt x="145" y="26271"/>
                  </a:lnTo>
                  <a:lnTo>
                    <a:pt x="289" y="26655"/>
                  </a:lnTo>
                  <a:lnTo>
                    <a:pt x="433" y="27039"/>
                  </a:lnTo>
                  <a:lnTo>
                    <a:pt x="817" y="27663"/>
                  </a:lnTo>
                  <a:lnTo>
                    <a:pt x="1249" y="28240"/>
                  </a:lnTo>
                  <a:lnTo>
                    <a:pt x="1682" y="28672"/>
                  </a:lnTo>
                  <a:lnTo>
                    <a:pt x="2066" y="29056"/>
                  </a:lnTo>
                  <a:lnTo>
                    <a:pt x="8837" y="27135"/>
                  </a:lnTo>
                  <a:lnTo>
                    <a:pt x="9462" y="27423"/>
                  </a:lnTo>
                  <a:lnTo>
                    <a:pt x="10134" y="27663"/>
                  </a:lnTo>
                  <a:lnTo>
                    <a:pt x="10806" y="27807"/>
                  </a:lnTo>
                  <a:lnTo>
                    <a:pt x="11479" y="27855"/>
                  </a:lnTo>
                  <a:lnTo>
                    <a:pt x="12151" y="27903"/>
                  </a:lnTo>
                  <a:lnTo>
                    <a:pt x="12775" y="27855"/>
                  </a:lnTo>
                  <a:lnTo>
                    <a:pt x="13448" y="27711"/>
                  </a:lnTo>
                  <a:lnTo>
                    <a:pt x="14024" y="27567"/>
                  </a:lnTo>
                  <a:lnTo>
                    <a:pt x="14648" y="27327"/>
                  </a:lnTo>
                  <a:lnTo>
                    <a:pt x="15177" y="27039"/>
                  </a:lnTo>
                  <a:lnTo>
                    <a:pt x="15705" y="26703"/>
                  </a:lnTo>
                  <a:lnTo>
                    <a:pt x="16137" y="26319"/>
                  </a:lnTo>
                  <a:lnTo>
                    <a:pt x="16521" y="25886"/>
                  </a:lnTo>
                  <a:lnTo>
                    <a:pt x="16858" y="25406"/>
                  </a:lnTo>
                  <a:lnTo>
                    <a:pt x="17146" y="24878"/>
                  </a:lnTo>
                  <a:lnTo>
                    <a:pt x="17338" y="24350"/>
                  </a:lnTo>
                  <a:lnTo>
                    <a:pt x="17386" y="24061"/>
                  </a:lnTo>
                  <a:lnTo>
                    <a:pt x="17386" y="23773"/>
                  </a:lnTo>
                  <a:lnTo>
                    <a:pt x="17386" y="23533"/>
                  </a:lnTo>
                  <a:lnTo>
                    <a:pt x="17338" y="23293"/>
                  </a:lnTo>
                  <a:lnTo>
                    <a:pt x="17290" y="23053"/>
                  </a:lnTo>
                  <a:lnTo>
                    <a:pt x="17194" y="22861"/>
                  </a:lnTo>
                  <a:lnTo>
                    <a:pt x="16906" y="22429"/>
                  </a:lnTo>
                  <a:lnTo>
                    <a:pt x="16617" y="22092"/>
                  </a:lnTo>
                  <a:lnTo>
                    <a:pt x="16233" y="21804"/>
                  </a:lnTo>
                  <a:lnTo>
                    <a:pt x="15801" y="21564"/>
                  </a:lnTo>
                  <a:lnTo>
                    <a:pt x="15321" y="21324"/>
                  </a:lnTo>
                  <a:lnTo>
                    <a:pt x="14840" y="21132"/>
                  </a:lnTo>
                  <a:lnTo>
                    <a:pt x="14408" y="20988"/>
                  </a:lnTo>
                  <a:lnTo>
                    <a:pt x="13592" y="20796"/>
                  </a:lnTo>
                  <a:lnTo>
                    <a:pt x="12967" y="20700"/>
                  </a:lnTo>
                  <a:lnTo>
                    <a:pt x="12727" y="20652"/>
                  </a:lnTo>
                  <a:lnTo>
                    <a:pt x="13160" y="20459"/>
                  </a:lnTo>
                  <a:lnTo>
                    <a:pt x="13544" y="20267"/>
                  </a:lnTo>
                  <a:lnTo>
                    <a:pt x="13880" y="20075"/>
                  </a:lnTo>
                  <a:lnTo>
                    <a:pt x="14168" y="19835"/>
                  </a:lnTo>
                  <a:lnTo>
                    <a:pt x="14456" y="19547"/>
                  </a:lnTo>
                  <a:lnTo>
                    <a:pt x="14648" y="19307"/>
                  </a:lnTo>
                  <a:lnTo>
                    <a:pt x="14840" y="19019"/>
                  </a:lnTo>
                  <a:lnTo>
                    <a:pt x="14985" y="18731"/>
                  </a:lnTo>
                  <a:lnTo>
                    <a:pt x="15081" y="18442"/>
                  </a:lnTo>
                  <a:lnTo>
                    <a:pt x="15177" y="18154"/>
                  </a:lnTo>
                  <a:lnTo>
                    <a:pt x="15273" y="17530"/>
                  </a:lnTo>
                  <a:lnTo>
                    <a:pt x="15273" y="16906"/>
                  </a:lnTo>
                  <a:lnTo>
                    <a:pt x="15177" y="16281"/>
                  </a:lnTo>
                  <a:lnTo>
                    <a:pt x="15033" y="15657"/>
                  </a:lnTo>
                  <a:lnTo>
                    <a:pt x="14888" y="15129"/>
                  </a:lnTo>
                  <a:lnTo>
                    <a:pt x="14696" y="14600"/>
                  </a:lnTo>
                  <a:lnTo>
                    <a:pt x="14504" y="14168"/>
                  </a:lnTo>
                  <a:lnTo>
                    <a:pt x="14168" y="13496"/>
                  </a:lnTo>
                  <a:lnTo>
                    <a:pt x="14024" y="13256"/>
                  </a:lnTo>
                  <a:lnTo>
                    <a:pt x="14360" y="13064"/>
                  </a:lnTo>
                  <a:lnTo>
                    <a:pt x="15033" y="12631"/>
                  </a:lnTo>
                  <a:lnTo>
                    <a:pt x="16858" y="11383"/>
                  </a:lnTo>
                  <a:lnTo>
                    <a:pt x="19451" y="9654"/>
                  </a:lnTo>
                  <a:lnTo>
                    <a:pt x="19451" y="10038"/>
                  </a:lnTo>
                  <a:lnTo>
                    <a:pt x="19355" y="10422"/>
                  </a:lnTo>
                  <a:lnTo>
                    <a:pt x="19163" y="10758"/>
                  </a:lnTo>
                  <a:lnTo>
                    <a:pt x="18875" y="11047"/>
                  </a:lnTo>
                  <a:lnTo>
                    <a:pt x="18586" y="11335"/>
                  </a:lnTo>
                  <a:lnTo>
                    <a:pt x="18250" y="11623"/>
                  </a:lnTo>
                  <a:lnTo>
                    <a:pt x="17866" y="11863"/>
                  </a:lnTo>
                  <a:lnTo>
                    <a:pt x="17434" y="12055"/>
                  </a:lnTo>
                  <a:lnTo>
                    <a:pt x="16665" y="12391"/>
                  </a:lnTo>
                  <a:lnTo>
                    <a:pt x="15993" y="12679"/>
                  </a:lnTo>
                  <a:lnTo>
                    <a:pt x="15273" y="12871"/>
                  </a:lnTo>
                  <a:lnTo>
                    <a:pt x="16473" y="13064"/>
                  </a:lnTo>
                  <a:lnTo>
                    <a:pt x="17482" y="13160"/>
                  </a:lnTo>
                  <a:lnTo>
                    <a:pt x="18394" y="13160"/>
                  </a:lnTo>
                  <a:lnTo>
                    <a:pt x="19211" y="13016"/>
                  </a:lnTo>
                  <a:lnTo>
                    <a:pt x="19931" y="12823"/>
                  </a:lnTo>
                  <a:lnTo>
                    <a:pt x="20555" y="12535"/>
                  </a:lnTo>
                  <a:lnTo>
                    <a:pt x="21084" y="12199"/>
                  </a:lnTo>
                  <a:lnTo>
                    <a:pt x="21516" y="11767"/>
                  </a:lnTo>
                  <a:lnTo>
                    <a:pt x="21900" y="11335"/>
                  </a:lnTo>
                  <a:lnTo>
                    <a:pt x="22188" y="10854"/>
                  </a:lnTo>
                  <a:lnTo>
                    <a:pt x="22428" y="10326"/>
                  </a:lnTo>
                  <a:lnTo>
                    <a:pt x="22573" y="9798"/>
                  </a:lnTo>
                  <a:lnTo>
                    <a:pt x="22717" y="9222"/>
                  </a:lnTo>
                  <a:lnTo>
                    <a:pt x="22813" y="8693"/>
                  </a:lnTo>
                  <a:lnTo>
                    <a:pt x="22861" y="8165"/>
                  </a:lnTo>
                  <a:lnTo>
                    <a:pt x="22861" y="7685"/>
                  </a:lnTo>
                  <a:lnTo>
                    <a:pt x="23965" y="7829"/>
                  </a:lnTo>
                  <a:lnTo>
                    <a:pt x="25022" y="8069"/>
                  </a:lnTo>
                  <a:lnTo>
                    <a:pt x="25550" y="8213"/>
                  </a:lnTo>
                  <a:lnTo>
                    <a:pt x="26078" y="8357"/>
                  </a:lnTo>
                  <a:lnTo>
                    <a:pt x="26511" y="8549"/>
                  </a:lnTo>
                  <a:lnTo>
                    <a:pt x="26943" y="8789"/>
                  </a:lnTo>
                  <a:lnTo>
                    <a:pt x="27567" y="9174"/>
                  </a:lnTo>
                  <a:lnTo>
                    <a:pt x="28143" y="9606"/>
                  </a:lnTo>
                  <a:lnTo>
                    <a:pt x="28624" y="10086"/>
                  </a:lnTo>
                  <a:lnTo>
                    <a:pt x="29056" y="10566"/>
                  </a:lnTo>
                  <a:lnTo>
                    <a:pt x="29392" y="11143"/>
                  </a:lnTo>
                  <a:lnTo>
                    <a:pt x="29728" y="11671"/>
                  </a:lnTo>
                  <a:lnTo>
                    <a:pt x="29968" y="12247"/>
                  </a:lnTo>
                  <a:lnTo>
                    <a:pt x="30161" y="12775"/>
                  </a:lnTo>
                  <a:lnTo>
                    <a:pt x="30353" y="13304"/>
                  </a:lnTo>
                  <a:lnTo>
                    <a:pt x="30497" y="13784"/>
                  </a:lnTo>
                  <a:lnTo>
                    <a:pt x="30641" y="14600"/>
                  </a:lnTo>
                  <a:lnTo>
                    <a:pt x="30737" y="15177"/>
                  </a:lnTo>
                  <a:lnTo>
                    <a:pt x="30737" y="15369"/>
                  </a:lnTo>
                  <a:lnTo>
                    <a:pt x="30977" y="14504"/>
                  </a:lnTo>
                  <a:lnTo>
                    <a:pt x="31121" y="13832"/>
                  </a:lnTo>
                  <a:lnTo>
                    <a:pt x="31265" y="13016"/>
                  </a:lnTo>
                  <a:lnTo>
                    <a:pt x="31409" y="12055"/>
                  </a:lnTo>
                  <a:lnTo>
                    <a:pt x="31457" y="10999"/>
                  </a:lnTo>
                  <a:lnTo>
                    <a:pt x="31457" y="9894"/>
                  </a:lnTo>
                  <a:lnTo>
                    <a:pt x="31361" y="8693"/>
                  </a:lnTo>
                  <a:lnTo>
                    <a:pt x="31313" y="8117"/>
                  </a:lnTo>
                  <a:lnTo>
                    <a:pt x="31169" y="7493"/>
                  </a:lnTo>
                  <a:lnTo>
                    <a:pt x="31025" y="6916"/>
                  </a:lnTo>
                  <a:lnTo>
                    <a:pt x="30833" y="6340"/>
                  </a:lnTo>
                  <a:lnTo>
                    <a:pt x="30593" y="5716"/>
                  </a:lnTo>
                  <a:lnTo>
                    <a:pt x="30305" y="5139"/>
                  </a:lnTo>
                  <a:lnTo>
                    <a:pt x="30016" y="4611"/>
                  </a:lnTo>
                  <a:lnTo>
                    <a:pt x="29632" y="4035"/>
                  </a:lnTo>
                  <a:lnTo>
                    <a:pt x="29200" y="3507"/>
                  </a:lnTo>
                  <a:lnTo>
                    <a:pt x="28720" y="3026"/>
                  </a:lnTo>
                  <a:lnTo>
                    <a:pt x="28191" y="2498"/>
                  </a:lnTo>
                  <a:lnTo>
                    <a:pt x="27615" y="2066"/>
                  </a:lnTo>
                  <a:lnTo>
                    <a:pt x="26943" y="1634"/>
                  </a:lnTo>
                  <a:lnTo>
                    <a:pt x="26222" y="1249"/>
                  </a:lnTo>
                  <a:lnTo>
                    <a:pt x="25406" y="865"/>
                  </a:lnTo>
                  <a:lnTo>
                    <a:pt x="24542" y="577"/>
                  </a:lnTo>
                  <a:lnTo>
                    <a:pt x="24061" y="433"/>
                  </a:lnTo>
                  <a:lnTo>
                    <a:pt x="23245" y="289"/>
                  </a:lnTo>
                  <a:lnTo>
                    <a:pt x="22140" y="145"/>
                  </a:lnTo>
                  <a:lnTo>
                    <a:pt x="20892" y="49"/>
                  </a:lnTo>
                  <a:lnTo>
                    <a:pt x="1945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1" name="Google Shape;5481;p76"/>
            <p:cNvSpPr/>
            <p:nvPr/>
          </p:nvSpPr>
          <p:spPr>
            <a:xfrm>
              <a:off x="2365625" y="3774750"/>
              <a:ext cx="786450" cy="726400"/>
            </a:xfrm>
            <a:custGeom>
              <a:avLst/>
              <a:gdLst/>
              <a:ahLst/>
              <a:cxnLst/>
              <a:rect l="l" t="t" r="r" b="b"/>
              <a:pathLst>
                <a:path w="31458" h="29056" fill="none" extrusionOk="0">
                  <a:moveTo>
                    <a:pt x="24542" y="577"/>
                  </a:moveTo>
                  <a:lnTo>
                    <a:pt x="24542" y="577"/>
                  </a:lnTo>
                  <a:lnTo>
                    <a:pt x="24061" y="433"/>
                  </a:lnTo>
                  <a:lnTo>
                    <a:pt x="23245" y="289"/>
                  </a:lnTo>
                  <a:lnTo>
                    <a:pt x="22140" y="145"/>
                  </a:lnTo>
                  <a:lnTo>
                    <a:pt x="20892" y="49"/>
                  </a:lnTo>
                  <a:lnTo>
                    <a:pt x="19451" y="1"/>
                  </a:lnTo>
                  <a:lnTo>
                    <a:pt x="18731" y="49"/>
                  </a:lnTo>
                  <a:lnTo>
                    <a:pt x="17962" y="97"/>
                  </a:lnTo>
                  <a:lnTo>
                    <a:pt x="17194" y="193"/>
                  </a:lnTo>
                  <a:lnTo>
                    <a:pt x="16473" y="337"/>
                  </a:lnTo>
                  <a:lnTo>
                    <a:pt x="15705" y="529"/>
                  </a:lnTo>
                  <a:lnTo>
                    <a:pt x="14985" y="769"/>
                  </a:lnTo>
                  <a:lnTo>
                    <a:pt x="14985" y="769"/>
                  </a:lnTo>
                  <a:lnTo>
                    <a:pt x="14408" y="1009"/>
                  </a:lnTo>
                  <a:lnTo>
                    <a:pt x="13832" y="1249"/>
                  </a:lnTo>
                  <a:lnTo>
                    <a:pt x="12823" y="1826"/>
                  </a:lnTo>
                  <a:lnTo>
                    <a:pt x="11911" y="2450"/>
                  </a:lnTo>
                  <a:lnTo>
                    <a:pt x="11094" y="3074"/>
                  </a:lnTo>
                  <a:lnTo>
                    <a:pt x="11094" y="3074"/>
                  </a:lnTo>
                  <a:lnTo>
                    <a:pt x="10566" y="3411"/>
                  </a:lnTo>
                  <a:lnTo>
                    <a:pt x="10086" y="3795"/>
                  </a:lnTo>
                  <a:lnTo>
                    <a:pt x="9606" y="4227"/>
                  </a:lnTo>
                  <a:lnTo>
                    <a:pt x="9173" y="4659"/>
                  </a:lnTo>
                  <a:lnTo>
                    <a:pt x="8405" y="5572"/>
                  </a:lnTo>
                  <a:lnTo>
                    <a:pt x="7685" y="6532"/>
                  </a:lnTo>
                  <a:lnTo>
                    <a:pt x="7060" y="7541"/>
                  </a:lnTo>
                  <a:lnTo>
                    <a:pt x="6484" y="8549"/>
                  </a:lnTo>
                  <a:lnTo>
                    <a:pt x="6052" y="9510"/>
                  </a:lnTo>
                  <a:lnTo>
                    <a:pt x="5668" y="10470"/>
                  </a:lnTo>
                  <a:lnTo>
                    <a:pt x="5331" y="11383"/>
                  </a:lnTo>
                  <a:lnTo>
                    <a:pt x="5043" y="12247"/>
                  </a:lnTo>
                  <a:lnTo>
                    <a:pt x="4707" y="13736"/>
                  </a:lnTo>
                  <a:lnTo>
                    <a:pt x="4515" y="14696"/>
                  </a:lnTo>
                  <a:lnTo>
                    <a:pt x="4467" y="15081"/>
                  </a:lnTo>
                  <a:lnTo>
                    <a:pt x="4467" y="15081"/>
                  </a:lnTo>
                  <a:lnTo>
                    <a:pt x="4035" y="15273"/>
                  </a:lnTo>
                  <a:lnTo>
                    <a:pt x="3603" y="15561"/>
                  </a:lnTo>
                  <a:lnTo>
                    <a:pt x="3074" y="15897"/>
                  </a:lnTo>
                  <a:lnTo>
                    <a:pt x="2546" y="16329"/>
                  </a:lnTo>
                  <a:lnTo>
                    <a:pt x="2066" y="16762"/>
                  </a:lnTo>
                  <a:lnTo>
                    <a:pt x="1874" y="17050"/>
                  </a:lnTo>
                  <a:lnTo>
                    <a:pt x="1682" y="17290"/>
                  </a:lnTo>
                  <a:lnTo>
                    <a:pt x="1537" y="17578"/>
                  </a:lnTo>
                  <a:lnTo>
                    <a:pt x="1489" y="17866"/>
                  </a:lnTo>
                  <a:lnTo>
                    <a:pt x="1489" y="17866"/>
                  </a:lnTo>
                  <a:lnTo>
                    <a:pt x="1489" y="18106"/>
                  </a:lnTo>
                  <a:lnTo>
                    <a:pt x="1537" y="18394"/>
                  </a:lnTo>
                  <a:lnTo>
                    <a:pt x="1730" y="18635"/>
                  </a:lnTo>
                  <a:lnTo>
                    <a:pt x="1922" y="18875"/>
                  </a:lnTo>
                  <a:lnTo>
                    <a:pt x="2210" y="19067"/>
                  </a:lnTo>
                  <a:lnTo>
                    <a:pt x="2546" y="19307"/>
                  </a:lnTo>
                  <a:lnTo>
                    <a:pt x="3266" y="19739"/>
                  </a:lnTo>
                  <a:lnTo>
                    <a:pt x="4035" y="20171"/>
                  </a:lnTo>
                  <a:lnTo>
                    <a:pt x="4755" y="20652"/>
                  </a:lnTo>
                  <a:lnTo>
                    <a:pt x="5043" y="20892"/>
                  </a:lnTo>
                  <a:lnTo>
                    <a:pt x="5283" y="21180"/>
                  </a:lnTo>
                  <a:lnTo>
                    <a:pt x="5476" y="21468"/>
                  </a:lnTo>
                  <a:lnTo>
                    <a:pt x="5620" y="21756"/>
                  </a:lnTo>
                  <a:lnTo>
                    <a:pt x="5620" y="21756"/>
                  </a:lnTo>
                  <a:lnTo>
                    <a:pt x="5668" y="21900"/>
                  </a:lnTo>
                  <a:lnTo>
                    <a:pt x="5620" y="22044"/>
                  </a:lnTo>
                  <a:lnTo>
                    <a:pt x="5620" y="22140"/>
                  </a:lnTo>
                  <a:lnTo>
                    <a:pt x="5524" y="22284"/>
                  </a:lnTo>
                  <a:lnTo>
                    <a:pt x="5331" y="22477"/>
                  </a:lnTo>
                  <a:lnTo>
                    <a:pt x="5043" y="22621"/>
                  </a:lnTo>
                  <a:lnTo>
                    <a:pt x="4707" y="22765"/>
                  </a:lnTo>
                  <a:lnTo>
                    <a:pt x="4275" y="22861"/>
                  </a:lnTo>
                  <a:lnTo>
                    <a:pt x="3314" y="23053"/>
                  </a:lnTo>
                  <a:lnTo>
                    <a:pt x="2306" y="23293"/>
                  </a:lnTo>
                  <a:lnTo>
                    <a:pt x="1778" y="23437"/>
                  </a:lnTo>
                  <a:lnTo>
                    <a:pt x="1345" y="23581"/>
                  </a:lnTo>
                  <a:lnTo>
                    <a:pt x="913" y="23821"/>
                  </a:lnTo>
                  <a:lnTo>
                    <a:pt x="577" y="24061"/>
                  </a:lnTo>
                  <a:lnTo>
                    <a:pt x="289" y="24350"/>
                  </a:lnTo>
                  <a:lnTo>
                    <a:pt x="193" y="24542"/>
                  </a:lnTo>
                  <a:lnTo>
                    <a:pt x="145" y="24734"/>
                  </a:lnTo>
                  <a:lnTo>
                    <a:pt x="145" y="24734"/>
                  </a:lnTo>
                  <a:lnTo>
                    <a:pt x="49" y="25118"/>
                  </a:lnTo>
                  <a:lnTo>
                    <a:pt x="1" y="25502"/>
                  </a:lnTo>
                  <a:lnTo>
                    <a:pt x="49" y="25886"/>
                  </a:lnTo>
                  <a:lnTo>
                    <a:pt x="145" y="26271"/>
                  </a:lnTo>
                  <a:lnTo>
                    <a:pt x="289" y="26655"/>
                  </a:lnTo>
                  <a:lnTo>
                    <a:pt x="433" y="27039"/>
                  </a:lnTo>
                  <a:lnTo>
                    <a:pt x="817" y="27663"/>
                  </a:lnTo>
                  <a:lnTo>
                    <a:pt x="1249" y="28240"/>
                  </a:lnTo>
                  <a:lnTo>
                    <a:pt x="1682" y="28672"/>
                  </a:lnTo>
                  <a:lnTo>
                    <a:pt x="2066" y="29056"/>
                  </a:lnTo>
                  <a:lnTo>
                    <a:pt x="8837" y="27135"/>
                  </a:lnTo>
                  <a:lnTo>
                    <a:pt x="8837" y="27135"/>
                  </a:lnTo>
                  <a:lnTo>
                    <a:pt x="9462" y="27423"/>
                  </a:lnTo>
                  <a:lnTo>
                    <a:pt x="10134" y="27663"/>
                  </a:lnTo>
                  <a:lnTo>
                    <a:pt x="10806" y="27807"/>
                  </a:lnTo>
                  <a:lnTo>
                    <a:pt x="11479" y="27855"/>
                  </a:lnTo>
                  <a:lnTo>
                    <a:pt x="12151" y="27903"/>
                  </a:lnTo>
                  <a:lnTo>
                    <a:pt x="12775" y="27855"/>
                  </a:lnTo>
                  <a:lnTo>
                    <a:pt x="13448" y="27711"/>
                  </a:lnTo>
                  <a:lnTo>
                    <a:pt x="14024" y="27567"/>
                  </a:lnTo>
                  <a:lnTo>
                    <a:pt x="14648" y="27327"/>
                  </a:lnTo>
                  <a:lnTo>
                    <a:pt x="15177" y="27039"/>
                  </a:lnTo>
                  <a:lnTo>
                    <a:pt x="15705" y="26703"/>
                  </a:lnTo>
                  <a:lnTo>
                    <a:pt x="16137" y="26319"/>
                  </a:lnTo>
                  <a:lnTo>
                    <a:pt x="16521" y="25886"/>
                  </a:lnTo>
                  <a:lnTo>
                    <a:pt x="16858" y="25406"/>
                  </a:lnTo>
                  <a:lnTo>
                    <a:pt x="17146" y="24878"/>
                  </a:lnTo>
                  <a:lnTo>
                    <a:pt x="17338" y="24350"/>
                  </a:lnTo>
                  <a:lnTo>
                    <a:pt x="17338" y="24350"/>
                  </a:lnTo>
                  <a:lnTo>
                    <a:pt x="17386" y="24061"/>
                  </a:lnTo>
                  <a:lnTo>
                    <a:pt x="17386" y="23773"/>
                  </a:lnTo>
                  <a:lnTo>
                    <a:pt x="17386" y="23533"/>
                  </a:lnTo>
                  <a:lnTo>
                    <a:pt x="17338" y="23293"/>
                  </a:lnTo>
                  <a:lnTo>
                    <a:pt x="17290" y="23053"/>
                  </a:lnTo>
                  <a:lnTo>
                    <a:pt x="17194" y="22861"/>
                  </a:lnTo>
                  <a:lnTo>
                    <a:pt x="16906" y="22429"/>
                  </a:lnTo>
                  <a:lnTo>
                    <a:pt x="16617" y="22092"/>
                  </a:lnTo>
                  <a:lnTo>
                    <a:pt x="16233" y="21804"/>
                  </a:lnTo>
                  <a:lnTo>
                    <a:pt x="15801" y="21564"/>
                  </a:lnTo>
                  <a:lnTo>
                    <a:pt x="15321" y="21324"/>
                  </a:lnTo>
                  <a:lnTo>
                    <a:pt x="14840" y="21132"/>
                  </a:lnTo>
                  <a:lnTo>
                    <a:pt x="14408" y="20988"/>
                  </a:lnTo>
                  <a:lnTo>
                    <a:pt x="13592" y="20796"/>
                  </a:lnTo>
                  <a:lnTo>
                    <a:pt x="12967" y="20700"/>
                  </a:lnTo>
                  <a:lnTo>
                    <a:pt x="12727" y="20652"/>
                  </a:lnTo>
                  <a:lnTo>
                    <a:pt x="12727" y="20652"/>
                  </a:lnTo>
                  <a:lnTo>
                    <a:pt x="13160" y="20459"/>
                  </a:lnTo>
                  <a:lnTo>
                    <a:pt x="13544" y="20267"/>
                  </a:lnTo>
                  <a:lnTo>
                    <a:pt x="13880" y="20075"/>
                  </a:lnTo>
                  <a:lnTo>
                    <a:pt x="14168" y="19835"/>
                  </a:lnTo>
                  <a:lnTo>
                    <a:pt x="14456" y="19547"/>
                  </a:lnTo>
                  <a:lnTo>
                    <a:pt x="14648" y="19307"/>
                  </a:lnTo>
                  <a:lnTo>
                    <a:pt x="14840" y="19019"/>
                  </a:lnTo>
                  <a:lnTo>
                    <a:pt x="14985" y="18731"/>
                  </a:lnTo>
                  <a:lnTo>
                    <a:pt x="15081" y="18442"/>
                  </a:lnTo>
                  <a:lnTo>
                    <a:pt x="15177" y="18154"/>
                  </a:lnTo>
                  <a:lnTo>
                    <a:pt x="15273" y="17530"/>
                  </a:lnTo>
                  <a:lnTo>
                    <a:pt x="15273" y="16906"/>
                  </a:lnTo>
                  <a:lnTo>
                    <a:pt x="15177" y="16281"/>
                  </a:lnTo>
                  <a:lnTo>
                    <a:pt x="15033" y="15657"/>
                  </a:lnTo>
                  <a:lnTo>
                    <a:pt x="14888" y="15129"/>
                  </a:lnTo>
                  <a:lnTo>
                    <a:pt x="14696" y="14600"/>
                  </a:lnTo>
                  <a:lnTo>
                    <a:pt x="14504" y="14168"/>
                  </a:lnTo>
                  <a:lnTo>
                    <a:pt x="14168" y="13496"/>
                  </a:lnTo>
                  <a:lnTo>
                    <a:pt x="14024" y="13256"/>
                  </a:lnTo>
                  <a:lnTo>
                    <a:pt x="14024" y="13256"/>
                  </a:lnTo>
                  <a:lnTo>
                    <a:pt x="14360" y="13064"/>
                  </a:lnTo>
                  <a:lnTo>
                    <a:pt x="15033" y="12631"/>
                  </a:lnTo>
                  <a:lnTo>
                    <a:pt x="16858" y="11383"/>
                  </a:lnTo>
                  <a:lnTo>
                    <a:pt x="19451" y="9654"/>
                  </a:lnTo>
                  <a:lnTo>
                    <a:pt x="19451" y="9654"/>
                  </a:lnTo>
                  <a:lnTo>
                    <a:pt x="19451" y="10038"/>
                  </a:lnTo>
                  <a:lnTo>
                    <a:pt x="19355" y="10422"/>
                  </a:lnTo>
                  <a:lnTo>
                    <a:pt x="19163" y="10758"/>
                  </a:lnTo>
                  <a:lnTo>
                    <a:pt x="18875" y="11047"/>
                  </a:lnTo>
                  <a:lnTo>
                    <a:pt x="18586" y="11335"/>
                  </a:lnTo>
                  <a:lnTo>
                    <a:pt x="18250" y="11623"/>
                  </a:lnTo>
                  <a:lnTo>
                    <a:pt x="17866" y="11863"/>
                  </a:lnTo>
                  <a:lnTo>
                    <a:pt x="17434" y="12055"/>
                  </a:lnTo>
                  <a:lnTo>
                    <a:pt x="16665" y="12391"/>
                  </a:lnTo>
                  <a:lnTo>
                    <a:pt x="15993" y="12679"/>
                  </a:lnTo>
                  <a:lnTo>
                    <a:pt x="15273" y="12871"/>
                  </a:lnTo>
                  <a:lnTo>
                    <a:pt x="15273" y="12871"/>
                  </a:lnTo>
                  <a:lnTo>
                    <a:pt x="16473" y="13064"/>
                  </a:lnTo>
                  <a:lnTo>
                    <a:pt x="17482" y="13160"/>
                  </a:lnTo>
                  <a:lnTo>
                    <a:pt x="18394" y="13160"/>
                  </a:lnTo>
                  <a:lnTo>
                    <a:pt x="19211" y="13016"/>
                  </a:lnTo>
                  <a:lnTo>
                    <a:pt x="19931" y="12823"/>
                  </a:lnTo>
                  <a:lnTo>
                    <a:pt x="20555" y="12535"/>
                  </a:lnTo>
                  <a:lnTo>
                    <a:pt x="21084" y="12199"/>
                  </a:lnTo>
                  <a:lnTo>
                    <a:pt x="21516" y="11767"/>
                  </a:lnTo>
                  <a:lnTo>
                    <a:pt x="21900" y="11335"/>
                  </a:lnTo>
                  <a:lnTo>
                    <a:pt x="22188" y="10854"/>
                  </a:lnTo>
                  <a:lnTo>
                    <a:pt x="22428" y="10326"/>
                  </a:lnTo>
                  <a:lnTo>
                    <a:pt x="22573" y="9798"/>
                  </a:lnTo>
                  <a:lnTo>
                    <a:pt x="22717" y="9222"/>
                  </a:lnTo>
                  <a:lnTo>
                    <a:pt x="22813" y="8693"/>
                  </a:lnTo>
                  <a:lnTo>
                    <a:pt x="22861" y="8165"/>
                  </a:lnTo>
                  <a:lnTo>
                    <a:pt x="22861" y="7685"/>
                  </a:lnTo>
                  <a:lnTo>
                    <a:pt x="22861" y="7685"/>
                  </a:lnTo>
                  <a:lnTo>
                    <a:pt x="23965" y="7829"/>
                  </a:lnTo>
                  <a:lnTo>
                    <a:pt x="25022" y="8069"/>
                  </a:lnTo>
                  <a:lnTo>
                    <a:pt x="25550" y="8213"/>
                  </a:lnTo>
                  <a:lnTo>
                    <a:pt x="26078" y="8357"/>
                  </a:lnTo>
                  <a:lnTo>
                    <a:pt x="26511" y="8549"/>
                  </a:lnTo>
                  <a:lnTo>
                    <a:pt x="26943" y="8789"/>
                  </a:lnTo>
                  <a:lnTo>
                    <a:pt x="26943" y="8789"/>
                  </a:lnTo>
                  <a:lnTo>
                    <a:pt x="27567" y="9174"/>
                  </a:lnTo>
                  <a:lnTo>
                    <a:pt x="28143" y="9606"/>
                  </a:lnTo>
                  <a:lnTo>
                    <a:pt x="28624" y="10086"/>
                  </a:lnTo>
                  <a:lnTo>
                    <a:pt x="29056" y="10566"/>
                  </a:lnTo>
                  <a:lnTo>
                    <a:pt x="29392" y="11143"/>
                  </a:lnTo>
                  <a:lnTo>
                    <a:pt x="29728" y="11671"/>
                  </a:lnTo>
                  <a:lnTo>
                    <a:pt x="29968" y="12247"/>
                  </a:lnTo>
                  <a:lnTo>
                    <a:pt x="30161" y="12775"/>
                  </a:lnTo>
                  <a:lnTo>
                    <a:pt x="30353" y="13304"/>
                  </a:lnTo>
                  <a:lnTo>
                    <a:pt x="30497" y="13784"/>
                  </a:lnTo>
                  <a:lnTo>
                    <a:pt x="30641" y="14600"/>
                  </a:lnTo>
                  <a:lnTo>
                    <a:pt x="30737" y="15177"/>
                  </a:lnTo>
                  <a:lnTo>
                    <a:pt x="30737" y="15369"/>
                  </a:lnTo>
                  <a:lnTo>
                    <a:pt x="30737" y="15369"/>
                  </a:lnTo>
                  <a:lnTo>
                    <a:pt x="30977" y="14504"/>
                  </a:lnTo>
                  <a:lnTo>
                    <a:pt x="31121" y="13832"/>
                  </a:lnTo>
                  <a:lnTo>
                    <a:pt x="31265" y="13016"/>
                  </a:lnTo>
                  <a:lnTo>
                    <a:pt x="31409" y="12055"/>
                  </a:lnTo>
                  <a:lnTo>
                    <a:pt x="31457" y="10999"/>
                  </a:lnTo>
                  <a:lnTo>
                    <a:pt x="31457" y="9894"/>
                  </a:lnTo>
                  <a:lnTo>
                    <a:pt x="31361" y="8693"/>
                  </a:lnTo>
                  <a:lnTo>
                    <a:pt x="31313" y="8117"/>
                  </a:lnTo>
                  <a:lnTo>
                    <a:pt x="31169" y="7493"/>
                  </a:lnTo>
                  <a:lnTo>
                    <a:pt x="31025" y="6916"/>
                  </a:lnTo>
                  <a:lnTo>
                    <a:pt x="30833" y="6340"/>
                  </a:lnTo>
                  <a:lnTo>
                    <a:pt x="30593" y="5716"/>
                  </a:lnTo>
                  <a:lnTo>
                    <a:pt x="30305" y="5139"/>
                  </a:lnTo>
                  <a:lnTo>
                    <a:pt x="30016" y="4611"/>
                  </a:lnTo>
                  <a:lnTo>
                    <a:pt x="29632" y="4035"/>
                  </a:lnTo>
                  <a:lnTo>
                    <a:pt x="29200" y="3507"/>
                  </a:lnTo>
                  <a:lnTo>
                    <a:pt x="28720" y="3026"/>
                  </a:lnTo>
                  <a:lnTo>
                    <a:pt x="28191" y="2498"/>
                  </a:lnTo>
                  <a:lnTo>
                    <a:pt x="27615" y="2066"/>
                  </a:lnTo>
                  <a:lnTo>
                    <a:pt x="26943" y="1634"/>
                  </a:lnTo>
                  <a:lnTo>
                    <a:pt x="26222" y="1249"/>
                  </a:lnTo>
                  <a:lnTo>
                    <a:pt x="25406" y="865"/>
                  </a:lnTo>
                  <a:lnTo>
                    <a:pt x="24542" y="57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2" name="Google Shape;5482;p76"/>
            <p:cNvSpPr/>
            <p:nvPr/>
          </p:nvSpPr>
          <p:spPr>
            <a:xfrm>
              <a:off x="2746225" y="4330650"/>
              <a:ext cx="34850" cy="50450"/>
            </a:xfrm>
            <a:custGeom>
              <a:avLst/>
              <a:gdLst/>
              <a:ahLst/>
              <a:cxnLst/>
              <a:rect l="l" t="t" r="r" b="b"/>
              <a:pathLst>
                <a:path w="1394" h="2018" extrusionOk="0">
                  <a:moveTo>
                    <a:pt x="193" y="0"/>
                  </a:moveTo>
                  <a:lnTo>
                    <a:pt x="145" y="48"/>
                  </a:lnTo>
                  <a:lnTo>
                    <a:pt x="97" y="193"/>
                  </a:lnTo>
                  <a:lnTo>
                    <a:pt x="49" y="289"/>
                  </a:lnTo>
                  <a:lnTo>
                    <a:pt x="1" y="625"/>
                  </a:lnTo>
                  <a:lnTo>
                    <a:pt x="49" y="1009"/>
                  </a:lnTo>
                  <a:lnTo>
                    <a:pt x="145" y="1393"/>
                  </a:lnTo>
                  <a:lnTo>
                    <a:pt x="289" y="1729"/>
                  </a:lnTo>
                  <a:lnTo>
                    <a:pt x="385" y="1825"/>
                  </a:lnTo>
                  <a:lnTo>
                    <a:pt x="529" y="1969"/>
                  </a:lnTo>
                  <a:lnTo>
                    <a:pt x="673" y="2017"/>
                  </a:lnTo>
                  <a:lnTo>
                    <a:pt x="817" y="2017"/>
                  </a:lnTo>
                  <a:lnTo>
                    <a:pt x="1009" y="1969"/>
                  </a:lnTo>
                  <a:lnTo>
                    <a:pt x="1153" y="1921"/>
                  </a:lnTo>
                  <a:lnTo>
                    <a:pt x="1297" y="1777"/>
                  </a:lnTo>
                  <a:lnTo>
                    <a:pt x="1345" y="1633"/>
                  </a:lnTo>
                  <a:lnTo>
                    <a:pt x="1393" y="1489"/>
                  </a:lnTo>
                  <a:lnTo>
                    <a:pt x="1393" y="1345"/>
                  </a:lnTo>
                  <a:lnTo>
                    <a:pt x="1393" y="1201"/>
                  </a:lnTo>
                  <a:lnTo>
                    <a:pt x="1249" y="865"/>
                  </a:lnTo>
                  <a:lnTo>
                    <a:pt x="1057" y="529"/>
                  </a:lnTo>
                  <a:lnTo>
                    <a:pt x="865" y="241"/>
                  </a:lnTo>
                  <a:lnTo>
                    <a:pt x="577" y="4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3" name="Google Shape;5483;p76"/>
            <p:cNvSpPr/>
            <p:nvPr/>
          </p:nvSpPr>
          <p:spPr>
            <a:xfrm>
              <a:off x="2746225" y="4330650"/>
              <a:ext cx="34850" cy="50450"/>
            </a:xfrm>
            <a:custGeom>
              <a:avLst/>
              <a:gdLst/>
              <a:ahLst/>
              <a:cxnLst/>
              <a:rect l="l" t="t" r="r" b="b"/>
              <a:pathLst>
                <a:path w="1394" h="2018" fill="none" extrusionOk="0">
                  <a:moveTo>
                    <a:pt x="289" y="0"/>
                  </a:moveTo>
                  <a:lnTo>
                    <a:pt x="289" y="0"/>
                  </a:lnTo>
                  <a:lnTo>
                    <a:pt x="193" y="0"/>
                  </a:lnTo>
                  <a:lnTo>
                    <a:pt x="145" y="48"/>
                  </a:lnTo>
                  <a:lnTo>
                    <a:pt x="97" y="193"/>
                  </a:lnTo>
                  <a:lnTo>
                    <a:pt x="49" y="289"/>
                  </a:lnTo>
                  <a:lnTo>
                    <a:pt x="1" y="625"/>
                  </a:lnTo>
                  <a:lnTo>
                    <a:pt x="49" y="1009"/>
                  </a:lnTo>
                  <a:lnTo>
                    <a:pt x="49" y="1009"/>
                  </a:lnTo>
                  <a:lnTo>
                    <a:pt x="145" y="1393"/>
                  </a:lnTo>
                  <a:lnTo>
                    <a:pt x="289" y="1729"/>
                  </a:lnTo>
                  <a:lnTo>
                    <a:pt x="385" y="1825"/>
                  </a:lnTo>
                  <a:lnTo>
                    <a:pt x="529" y="1969"/>
                  </a:lnTo>
                  <a:lnTo>
                    <a:pt x="673" y="2017"/>
                  </a:lnTo>
                  <a:lnTo>
                    <a:pt x="817" y="2017"/>
                  </a:lnTo>
                  <a:lnTo>
                    <a:pt x="817" y="2017"/>
                  </a:lnTo>
                  <a:lnTo>
                    <a:pt x="1009" y="1969"/>
                  </a:lnTo>
                  <a:lnTo>
                    <a:pt x="1009" y="1969"/>
                  </a:lnTo>
                  <a:lnTo>
                    <a:pt x="1153" y="1921"/>
                  </a:lnTo>
                  <a:lnTo>
                    <a:pt x="1297" y="1777"/>
                  </a:lnTo>
                  <a:lnTo>
                    <a:pt x="1345" y="1633"/>
                  </a:lnTo>
                  <a:lnTo>
                    <a:pt x="1393" y="1489"/>
                  </a:lnTo>
                  <a:lnTo>
                    <a:pt x="1393" y="1345"/>
                  </a:lnTo>
                  <a:lnTo>
                    <a:pt x="1393" y="1201"/>
                  </a:lnTo>
                  <a:lnTo>
                    <a:pt x="1249" y="865"/>
                  </a:lnTo>
                  <a:lnTo>
                    <a:pt x="1057" y="529"/>
                  </a:lnTo>
                  <a:lnTo>
                    <a:pt x="865" y="241"/>
                  </a:lnTo>
                  <a:lnTo>
                    <a:pt x="577" y="48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2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4" name="Google Shape;5484;p76"/>
            <p:cNvSpPr/>
            <p:nvPr/>
          </p:nvSpPr>
          <p:spPr>
            <a:xfrm>
              <a:off x="2722225" y="4349850"/>
              <a:ext cx="24025" cy="33650"/>
            </a:xfrm>
            <a:custGeom>
              <a:avLst/>
              <a:gdLst/>
              <a:ahLst/>
              <a:cxnLst/>
              <a:rect l="l" t="t" r="r" b="b"/>
              <a:pathLst>
                <a:path w="961" h="1346" extrusionOk="0">
                  <a:moveTo>
                    <a:pt x="48" y="1"/>
                  </a:moveTo>
                  <a:lnTo>
                    <a:pt x="0" y="49"/>
                  </a:lnTo>
                  <a:lnTo>
                    <a:pt x="0" y="241"/>
                  </a:lnTo>
                  <a:lnTo>
                    <a:pt x="0" y="433"/>
                  </a:lnTo>
                  <a:lnTo>
                    <a:pt x="48" y="721"/>
                  </a:lnTo>
                  <a:lnTo>
                    <a:pt x="144" y="961"/>
                  </a:lnTo>
                  <a:lnTo>
                    <a:pt x="288" y="1153"/>
                  </a:lnTo>
                  <a:lnTo>
                    <a:pt x="432" y="1297"/>
                  </a:lnTo>
                  <a:lnTo>
                    <a:pt x="624" y="1346"/>
                  </a:lnTo>
                  <a:lnTo>
                    <a:pt x="769" y="1297"/>
                  </a:lnTo>
                  <a:lnTo>
                    <a:pt x="913" y="1153"/>
                  </a:lnTo>
                  <a:lnTo>
                    <a:pt x="961" y="961"/>
                  </a:lnTo>
                  <a:lnTo>
                    <a:pt x="913" y="721"/>
                  </a:lnTo>
                  <a:lnTo>
                    <a:pt x="817" y="529"/>
                  </a:lnTo>
                  <a:lnTo>
                    <a:pt x="673" y="337"/>
                  </a:lnTo>
                  <a:lnTo>
                    <a:pt x="528" y="145"/>
                  </a:lnTo>
                  <a:lnTo>
                    <a:pt x="336" y="49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5" name="Google Shape;5485;p76"/>
            <p:cNvSpPr/>
            <p:nvPr/>
          </p:nvSpPr>
          <p:spPr>
            <a:xfrm>
              <a:off x="2722225" y="4349850"/>
              <a:ext cx="24025" cy="33650"/>
            </a:xfrm>
            <a:custGeom>
              <a:avLst/>
              <a:gdLst/>
              <a:ahLst/>
              <a:cxnLst/>
              <a:rect l="l" t="t" r="r" b="b"/>
              <a:pathLst>
                <a:path w="961" h="1346" fill="none" extrusionOk="0">
                  <a:moveTo>
                    <a:pt x="192" y="1"/>
                  </a:moveTo>
                  <a:lnTo>
                    <a:pt x="192" y="1"/>
                  </a:lnTo>
                  <a:lnTo>
                    <a:pt x="144" y="1"/>
                  </a:lnTo>
                  <a:lnTo>
                    <a:pt x="144" y="1"/>
                  </a:lnTo>
                  <a:lnTo>
                    <a:pt x="48" y="1"/>
                  </a:lnTo>
                  <a:lnTo>
                    <a:pt x="0" y="49"/>
                  </a:lnTo>
                  <a:lnTo>
                    <a:pt x="0" y="241"/>
                  </a:lnTo>
                  <a:lnTo>
                    <a:pt x="0" y="433"/>
                  </a:lnTo>
                  <a:lnTo>
                    <a:pt x="48" y="721"/>
                  </a:lnTo>
                  <a:lnTo>
                    <a:pt x="144" y="961"/>
                  </a:lnTo>
                  <a:lnTo>
                    <a:pt x="288" y="1153"/>
                  </a:lnTo>
                  <a:lnTo>
                    <a:pt x="432" y="1297"/>
                  </a:lnTo>
                  <a:lnTo>
                    <a:pt x="624" y="1346"/>
                  </a:lnTo>
                  <a:lnTo>
                    <a:pt x="624" y="1346"/>
                  </a:lnTo>
                  <a:lnTo>
                    <a:pt x="769" y="1297"/>
                  </a:lnTo>
                  <a:lnTo>
                    <a:pt x="769" y="1297"/>
                  </a:lnTo>
                  <a:lnTo>
                    <a:pt x="913" y="1153"/>
                  </a:lnTo>
                  <a:lnTo>
                    <a:pt x="961" y="961"/>
                  </a:lnTo>
                  <a:lnTo>
                    <a:pt x="913" y="721"/>
                  </a:lnTo>
                  <a:lnTo>
                    <a:pt x="817" y="529"/>
                  </a:lnTo>
                  <a:lnTo>
                    <a:pt x="673" y="337"/>
                  </a:lnTo>
                  <a:lnTo>
                    <a:pt x="528" y="145"/>
                  </a:lnTo>
                  <a:lnTo>
                    <a:pt x="336" y="49"/>
                  </a:lnTo>
                  <a:lnTo>
                    <a:pt x="1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6" name="Google Shape;5486;p76"/>
            <p:cNvSpPr/>
            <p:nvPr/>
          </p:nvSpPr>
          <p:spPr>
            <a:xfrm>
              <a:off x="3141225" y="3948850"/>
              <a:ext cx="43250" cy="54050"/>
            </a:xfrm>
            <a:custGeom>
              <a:avLst/>
              <a:gdLst/>
              <a:ahLst/>
              <a:cxnLst/>
              <a:rect l="l" t="t" r="r" b="b"/>
              <a:pathLst>
                <a:path w="1730" h="2162" extrusionOk="0">
                  <a:moveTo>
                    <a:pt x="1" y="0"/>
                  </a:moveTo>
                  <a:lnTo>
                    <a:pt x="241" y="961"/>
                  </a:lnTo>
                  <a:lnTo>
                    <a:pt x="385" y="1873"/>
                  </a:lnTo>
                  <a:lnTo>
                    <a:pt x="817" y="2065"/>
                  </a:lnTo>
                  <a:lnTo>
                    <a:pt x="1009" y="2114"/>
                  </a:lnTo>
                  <a:lnTo>
                    <a:pt x="1202" y="2162"/>
                  </a:lnTo>
                  <a:lnTo>
                    <a:pt x="1394" y="2114"/>
                  </a:lnTo>
                  <a:lnTo>
                    <a:pt x="1538" y="2065"/>
                  </a:lnTo>
                  <a:lnTo>
                    <a:pt x="1634" y="2017"/>
                  </a:lnTo>
                  <a:lnTo>
                    <a:pt x="1730" y="1921"/>
                  </a:lnTo>
                  <a:lnTo>
                    <a:pt x="1730" y="1825"/>
                  </a:lnTo>
                  <a:lnTo>
                    <a:pt x="1730" y="1729"/>
                  </a:lnTo>
                  <a:lnTo>
                    <a:pt x="1634" y="1441"/>
                  </a:lnTo>
                  <a:lnTo>
                    <a:pt x="1442" y="1153"/>
                  </a:lnTo>
                  <a:lnTo>
                    <a:pt x="1154" y="817"/>
                  </a:lnTo>
                  <a:lnTo>
                    <a:pt x="769" y="529"/>
                  </a:lnTo>
                  <a:lnTo>
                    <a:pt x="385" y="2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7" name="Google Shape;5487;p76"/>
            <p:cNvSpPr/>
            <p:nvPr/>
          </p:nvSpPr>
          <p:spPr>
            <a:xfrm>
              <a:off x="3141225" y="3948850"/>
              <a:ext cx="43250" cy="54050"/>
            </a:xfrm>
            <a:custGeom>
              <a:avLst/>
              <a:gdLst/>
              <a:ahLst/>
              <a:cxnLst/>
              <a:rect l="l" t="t" r="r" b="b"/>
              <a:pathLst>
                <a:path w="1730" h="21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41" y="961"/>
                  </a:lnTo>
                  <a:lnTo>
                    <a:pt x="385" y="1873"/>
                  </a:lnTo>
                  <a:lnTo>
                    <a:pt x="385" y="1873"/>
                  </a:lnTo>
                  <a:lnTo>
                    <a:pt x="817" y="2065"/>
                  </a:lnTo>
                  <a:lnTo>
                    <a:pt x="1009" y="2114"/>
                  </a:lnTo>
                  <a:lnTo>
                    <a:pt x="1202" y="2162"/>
                  </a:lnTo>
                  <a:lnTo>
                    <a:pt x="1202" y="2162"/>
                  </a:lnTo>
                  <a:lnTo>
                    <a:pt x="1394" y="2114"/>
                  </a:lnTo>
                  <a:lnTo>
                    <a:pt x="1538" y="2065"/>
                  </a:lnTo>
                  <a:lnTo>
                    <a:pt x="1538" y="2065"/>
                  </a:lnTo>
                  <a:lnTo>
                    <a:pt x="1634" y="2017"/>
                  </a:lnTo>
                  <a:lnTo>
                    <a:pt x="1730" y="1921"/>
                  </a:lnTo>
                  <a:lnTo>
                    <a:pt x="1730" y="1825"/>
                  </a:lnTo>
                  <a:lnTo>
                    <a:pt x="1730" y="1729"/>
                  </a:lnTo>
                  <a:lnTo>
                    <a:pt x="1634" y="1441"/>
                  </a:lnTo>
                  <a:lnTo>
                    <a:pt x="1442" y="1153"/>
                  </a:lnTo>
                  <a:lnTo>
                    <a:pt x="1154" y="817"/>
                  </a:lnTo>
                  <a:lnTo>
                    <a:pt x="769" y="529"/>
                  </a:lnTo>
                  <a:lnTo>
                    <a:pt x="385" y="24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8" name="Google Shape;5488;p76"/>
            <p:cNvSpPr/>
            <p:nvPr/>
          </p:nvSpPr>
          <p:spPr>
            <a:xfrm>
              <a:off x="3110025" y="3940450"/>
              <a:ext cx="40850" cy="55250"/>
            </a:xfrm>
            <a:custGeom>
              <a:avLst/>
              <a:gdLst/>
              <a:ahLst/>
              <a:cxnLst/>
              <a:rect l="l" t="t" r="r" b="b"/>
              <a:pathLst>
                <a:path w="1634" h="2210" extrusionOk="0">
                  <a:moveTo>
                    <a:pt x="336" y="0"/>
                  </a:moveTo>
                  <a:lnTo>
                    <a:pt x="192" y="48"/>
                  </a:lnTo>
                  <a:lnTo>
                    <a:pt x="96" y="96"/>
                  </a:lnTo>
                  <a:lnTo>
                    <a:pt x="48" y="144"/>
                  </a:lnTo>
                  <a:lnTo>
                    <a:pt x="0" y="240"/>
                  </a:lnTo>
                  <a:lnTo>
                    <a:pt x="0" y="480"/>
                  </a:lnTo>
                  <a:lnTo>
                    <a:pt x="144" y="769"/>
                  </a:lnTo>
                  <a:lnTo>
                    <a:pt x="336" y="1057"/>
                  </a:lnTo>
                  <a:lnTo>
                    <a:pt x="577" y="1393"/>
                  </a:lnTo>
                  <a:lnTo>
                    <a:pt x="913" y="1681"/>
                  </a:lnTo>
                  <a:lnTo>
                    <a:pt x="1249" y="1969"/>
                  </a:lnTo>
                  <a:lnTo>
                    <a:pt x="1633" y="2209"/>
                  </a:lnTo>
                  <a:lnTo>
                    <a:pt x="1489" y="1297"/>
                  </a:lnTo>
                  <a:lnTo>
                    <a:pt x="1249" y="336"/>
                  </a:lnTo>
                  <a:lnTo>
                    <a:pt x="769" y="96"/>
                  </a:lnTo>
                  <a:lnTo>
                    <a:pt x="529" y="4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9" name="Google Shape;5489;p76"/>
            <p:cNvSpPr/>
            <p:nvPr/>
          </p:nvSpPr>
          <p:spPr>
            <a:xfrm>
              <a:off x="3110025" y="3940450"/>
              <a:ext cx="40850" cy="55250"/>
            </a:xfrm>
            <a:custGeom>
              <a:avLst/>
              <a:gdLst/>
              <a:ahLst/>
              <a:cxnLst/>
              <a:rect l="l" t="t" r="r" b="b"/>
              <a:pathLst>
                <a:path w="1634" h="2210" fill="none" extrusionOk="0">
                  <a:moveTo>
                    <a:pt x="336" y="0"/>
                  </a:moveTo>
                  <a:lnTo>
                    <a:pt x="336" y="0"/>
                  </a:lnTo>
                  <a:lnTo>
                    <a:pt x="192" y="48"/>
                  </a:lnTo>
                  <a:lnTo>
                    <a:pt x="96" y="96"/>
                  </a:lnTo>
                  <a:lnTo>
                    <a:pt x="96" y="96"/>
                  </a:lnTo>
                  <a:lnTo>
                    <a:pt x="48" y="144"/>
                  </a:lnTo>
                  <a:lnTo>
                    <a:pt x="0" y="240"/>
                  </a:lnTo>
                  <a:lnTo>
                    <a:pt x="0" y="480"/>
                  </a:lnTo>
                  <a:lnTo>
                    <a:pt x="144" y="769"/>
                  </a:lnTo>
                  <a:lnTo>
                    <a:pt x="336" y="1057"/>
                  </a:lnTo>
                  <a:lnTo>
                    <a:pt x="577" y="1393"/>
                  </a:lnTo>
                  <a:lnTo>
                    <a:pt x="913" y="1681"/>
                  </a:lnTo>
                  <a:lnTo>
                    <a:pt x="1249" y="1969"/>
                  </a:lnTo>
                  <a:lnTo>
                    <a:pt x="1633" y="2209"/>
                  </a:lnTo>
                  <a:lnTo>
                    <a:pt x="1633" y="2209"/>
                  </a:lnTo>
                  <a:lnTo>
                    <a:pt x="1489" y="1297"/>
                  </a:lnTo>
                  <a:lnTo>
                    <a:pt x="1249" y="336"/>
                  </a:lnTo>
                  <a:lnTo>
                    <a:pt x="1249" y="336"/>
                  </a:lnTo>
                  <a:lnTo>
                    <a:pt x="769" y="96"/>
                  </a:lnTo>
                  <a:lnTo>
                    <a:pt x="529" y="48"/>
                  </a:lnTo>
                  <a:lnTo>
                    <a:pt x="33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0" name="Google Shape;5490;p76"/>
            <p:cNvSpPr/>
            <p:nvPr/>
          </p:nvSpPr>
          <p:spPr>
            <a:xfrm>
              <a:off x="3088400" y="3982475"/>
              <a:ext cx="45650" cy="37225"/>
            </a:xfrm>
            <a:custGeom>
              <a:avLst/>
              <a:gdLst/>
              <a:ahLst/>
              <a:cxnLst/>
              <a:rect l="l" t="t" r="r" b="b"/>
              <a:pathLst>
                <a:path w="1826" h="1489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240"/>
                  </a:lnTo>
                  <a:lnTo>
                    <a:pt x="1" y="336"/>
                  </a:lnTo>
                  <a:lnTo>
                    <a:pt x="1" y="432"/>
                  </a:lnTo>
                  <a:lnTo>
                    <a:pt x="97" y="672"/>
                  </a:lnTo>
                  <a:lnTo>
                    <a:pt x="241" y="913"/>
                  </a:lnTo>
                  <a:lnTo>
                    <a:pt x="481" y="1153"/>
                  </a:lnTo>
                  <a:lnTo>
                    <a:pt x="769" y="1345"/>
                  </a:lnTo>
                  <a:lnTo>
                    <a:pt x="1057" y="1441"/>
                  </a:lnTo>
                  <a:lnTo>
                    <a:pt x="1394" y="1489"/>
                  </a:lnTo>
                  <a:lnTo>
                    <a:pt x="1586" y="1489"/>
                  </a:lnTo>
                  <a:lnTo>
                    <a:pt x="1682" y="1441"/>
                  </a:lnTo>
                  <a:lnTo>
                    <a:pt x="1778" y="1393"/>
                  </a:lnTo>
                  <a:lnTo>
                    <a:pt x="1826" y="1297"/>
                  </a:lnTo>
                  <a:lnTo>
                    <a:pt x="1826" y="1201"/>
                  </a:lnTo>
                  <a:lnTo>
                    <a:pt x="1730" y="961"/>
                  </a:lnTo>
                  <a:lnTo>
                    <a:pt x="1538" y="672"/>
                  </a:lnTo>
                  <a:lnTo>
                    <a:pt x="1250" y="432"/>
                  </a:lnTo>
                  <a:lnTo>
                    <a:pt x="961" y="192"/>
                  </a:lnTo>
                  <a:lnTo>
                    <a:pt x="673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1" name="Google Shape;5491;p76"/>
            <p:cNvSpPr/>
            <p:nvPr/>
          </p:nvSpPr>
          <p:spPr>
            <a:xfrm>
              <a:off x="3088400" y="3982475"/>
              <a:ext cx="45650" cy="37225"/>
            </a:xfrm>
            <a:custGeom>
              <a:avLst/>
              <a:gdLst/>
              <a:ahLst/>
              <a:cxnLst/>
              <a:rect l="l" t="t" r="r" b="b"/>
              <a:pathLst>
                <a:path w="1826" h="1489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240"/>
                  </a:lnTo>
                  <a:lnTo>
                    <a:pt x="1" y="336"/>
                  </a:lnTo>
                  <a:lnTo>
                    <a:pt x="1" y="432"/>
                  </a:lnTo>
                  <a:lnTo>
                    <a:pt x="97" y="672"/>
                  </a:lnTo>
                  <a:lnTo>
                    <a:pt x="241" y="913"/>
                  </a:lnTo>
                  <a:lnTo>
                    <a:pt x="481" y="1153"/>
                  </a:lnTo>
                  <a:lnTo>
                    <a:pt x="769" y="1345"/>
                  </a:lnTo>
                  <a:lnTo>
                    <a:pt x="1057" y="1441"/>
                  </a:lnTo>
                  <a:lnTo>
                    <a:pt x="1394" y="1489"/>
                  </a:lnTo>
                  <a:lnTo>
                    <a:pt x="1394" y="1489"/>
                  </a:lnTo>
                  <a:lnTo>
                    <a:pt x="1586" y="1489"/>
                  </a:lnTo>
                  <a:lnTo>
                    <a:pt x="1586" y="1489"/>
                  </a:lnTo>
                  <a:lnTo>
                    <a:pt x="1682" y="1441"/>
                  </a:lnTo>
                  <a:lnTo>
                    <a:pt x="1778" y="1393"/>
                  </a:lnTo>
                  <a:lnTo>
                    <a:pt x="1826" y="1297"/>
                  </a:lnTo>
                  <a:lnTo>
                    <a:pt x="1826" y="1201"/>
                  </a:lnTo>
                  <a:lnTo>
                    <a:pt x="1730" y="961"/>
                  </a:lnTo>
                  <a:lnTo>
                    <a:pt x="1538" y="672"/>
                  </a:lnTo>
                  <a:lnTo>
                    <a:pt x="1250" y="432"/>
                  </a:lnTo>
                  <a:lnTo>
                    <a:pt x="961" y="192"/>
                  </a:lnTo>
                  <a:lnTo>
                    <a:pt x="673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2" name="Google Shape;5492;p76"/>
            <p:cNvSpPr/>
            <p:nvPr/>
          </p:nvSpPr>
          <p:spPr>
            <a:xfrm>
              <a:off x="2618950" y="3905625"/>
              <a:ext cx="43250" cy="55250"/>
            </a:xfrm>
            <a:custGeom>
              <a:avLst/>
              <a:gdLst/>
              <a:ahLst/>
              <a:cxnLst/>
              <a:rect l="l" t="t" r="r" b="b"/>
              <a:pathLst>
                <a:path w="1730" h="2210" extrusionOk="0">
                  <a:moveTo>
                    <a:pt x="1346" y="0"/>
                  </a:moveTo>
                  <a:lnTo>
                    <a:pt x="1154" y="49"/>
                  </a:lnTo>
                  <a:lnTo>
                    <a:pt x="1010" y="145"/>
                  </a:lnTo>
                  <a:lnTo>
                    <a:pt x="673" y="337"/>
                  </a:lnTo>
                  <a:lnTo>
                    <a:pt x="385" y="673"/>
                  </a:lnTo>
                  <a:lnTo>
                    <a:pt x="145" y="1009"/>
                  </a:lnTo>
                  <a:lnTo>
                    <a:pt x="1" y="1393"/>
                  </a:lnTo>
                  <a:lnTo>
                    <a:pt x="1" y="1537"/>
                  </a:lnTo>
                  <a:lnTo>
                    <a:pt x="1" y="1729"/>
                  </a:lnTo>
                  <a:lnTo>
                    <a:pt x="49" y="1873"/>
                  </a:lnTo>
                  <a:lnTo>
                    <a:pt x="97" y="2018"/>
                  </a:lnTo>
                  <a:lnTo>
                    <a:pt x="241" y="2114"/>
                  </a:lnTo>
                  <a:lnTo>
                    <a:pt x="385" y="2162"/>
                  </a:lnTo>
                  <a:lnTo>
                    <a:pt x="529" y="2210"/>
                  </a:lnTo>
                  <a:lnTo>
                    <a:pt x="721" y="2162"/>
                  </a:lnTo>
                  <a:lnTo>
                    <a:pt x="865" y="2114"/>
                  </a:lnTo>
                  <a:lnTo>
                    <a:pt x="1010" y="2018"/>
                  </a:lnTo>
                  <a:lnTo>
                    <a:pt x="1154" y="1873"/>
                  </a:lnTo>
                  <a:lnTo>
                    <a:pt x="1394" y="1489"/>
                  </a:lnTo>
                  <a:lnTo>
                    <a:pt x="1586" y="1105"/>
                  </a:lnTo>
                  <a:lnTo>
                    <a:pt x="1682" y="721"/>
                  </a:lnTo>
                  <a:lnTo>
                    <a:pt x="1730" y="337"/>
                  </a:lnTo>
                  <a:lnTo>
                    <a:pt x="1682" y="193"/>
                  </a:lnTo>
                  <a:lnTo>
                    <a:pt x="1634" y="97"/>
                  </a:lnTo>
                  <a:lnTo>
                    <a:pt x="1538" y="49"/>
                  </a:lnTo>
                  <a:lnTo>
                    <a:pt x="1394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3" name="Google Shape;5493;p76"/>
            <p:cNvSpPr/>
            <p:nvPr/>
          </p:nvSpPr>
          <p:spPr>
            <a:xfrm>
              <a:off x="2618950" y="3905625"/>
              <a:ext cx="43250" cy="55250"/>
            </a:xfrm>
            <a:custGeom>
              <a:avLst/>
              <a:gdLst/>
              <a:ahLst/>
              <a:cxnLst/>
              <a:rect l="l" t="t" r="r" b="b"/>
              <a:pathLst>
                <a:path w="1730" h="2210" fill="none" extrusionOk="0">
                  <a:moveTo>
                    <a:pt x="1394" y="0"/>
                  </a:moveTo>
                  <a:lnTo>
                    <a:pt x="1394" y="0"/>
                  </a:lnTo>
                  <a:lnTo>
                    <a:pt x="1346" y="0"/>
                  </a:lnTo>
                  <a:lnTo>
                    <a:pt x="1346" y="0"/>
                  </a:lnTo>
                  <a:lnTo>
                    <a:pt x="1154" y="49"/>
                  </a:lnTo>
                  <a:lnTo>
                    <a:pt x="1010" y="145"/>
                  </a:lnTo>
                  <a:lnTo>
                    <a:pt x="673" y="337"/>
                  </a:lnTo>
                  <a:lnTo>
                    <a:pt x="385" y="673"/>
                  </a:lnTo>
                  <a:lnTo>
                    <a:pt x="145" y="1009"/>
                  </a:lnTo>
                  <a:lnTo>
                    <a:pt x="1" y="1393"/>
                  </a:lnTo>
                  <a:lnTo>
                    <a:pt x="1" y="1537"/>
                  </a:lnTo>
                  <a:lnTo>
                    <a:pt x="1" y="1729"/>
                  </a:lnTo>
                  <a:lnTo>
                    <a:pt x="49" y="1873"/>
                  </a:lnTo>
                  <a:lnTo>
                    <a:pt x="97" y="2018"/>
                  </a:lnTo>
                  <a:lnTo>
                    <a:pt x="241" y="2114"/>
                  </a:lnTo>
                  <a:lnTo>
                    <a:pt x="385" y="2162"/>
                  </a:lnTo>
                  <a:lnTo>
                    <a:pt x="385" y="2162"/>
                  </a:lnTo>
                  <a:lnTo>
                    <a:pt x="529" y="2210"/>
                  </a:lnTo>
                  <a:lnTo>
                    <a:pt x="529" y="2210"/>
                  </a:lnTo>
                  <a:lnTo>
                    <a:pt x="721" y="2162"/>
                  </a:lnTo>
                  <a:lnTo>
                    <a:pt x="865" y="2114"/>
                  </a:lnTo>
                  <a:lnTo>
                    <a:pt x="1010" y="2018"/>
                  </a:lnTo>
                  <a:lnTo>
                    <a:pt x="1154" y="1873"/>
                  </a:lnTo>
                  <a:lnTo>
                    <a:pt x="1394" y="1489"/>
                  </a:lnTo>
                  <a:lnTo>
                    <a:pt x="1586" y="1105"/>
                  </a:lnTo>
                  <a:lnTo>
                    <a:pt x="1586" y="1105"/>
                  </a:lnTo>
                  <a:lnTo>
                    <a:pt x="1682" y="721"/>
                  </a:lnTo>
                  <a:lnTo>
                    <a:pt x="1730" y="337"/>
                  </a:lnTo>
                  <a:lnTo>
                    <a:pt x="1682" y="193"/>
                  </a:lnTo>
                  <a:lnTo>
                    <a:pt x="1634" y="97"/>
                  </a:lnTo>
                  <a:lnTo>
                    <a:pt x="1538" y="49"/>
                  </a:lnTo>
                  <a:lnTo>
                    <a:pt x="139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4" name="Google Shape;5494;p76"/>
            <p:cNvSpPr/>
            <p:nvPr/>
          </p:nvSpPr>
          <p:spPr>
            <a:xfrm>
              <a:off x="2663375" y="3930850"/>
              <a:ext cx="30050" cy="38425"/>
            </a:xfrm>
            <a:custGeom>
              <a:avLst/>
              <a:gdLst/>
              <a:ahLst/>
              <a:cxnLst/>
              <a:rect l="l" t="t" r="r" b="b"/>
              <a:pathLst>
                <a:path w="1202" h="1537" extrusionOk="0">
                  <a:moveTo>
                    <a:pt x="961" y="0"/>
                  </a:moveTo>
                  <a:lnTo>
                    <a:pt x="721" y="96"/>
                  </a:lnTo>
                  <a:lnTo>
                    <a:pt x="481" y="240"/>
                  </a:lnTo>
                  <a:lnTo>
                    <a:pt x="289" y="480"/>
                  </a:lnTo>
                  <a:lnTo>
                    <a:pt x="145" y="720"/>
                  </a:lnTo>
                  <a:lnTo>
                    <a:pt x="49" y="961"/>
                  </a:lnTo>
                  <a:lnTo>
                    <a:pt x="1" y="1201"/>
                  </a:lnTo>
                  <a:lnTo>
                    <a:pt x="49" y="1297"/>
                  </a:lnTo>
                  <a:lnTo>
                    <a:pt x="97" y="1393"/>
                  </a:lnTo>
                  <a:lnTo>
                    <a:pt x="193" y="1489"/>
                  </a:lnTo>
                  <a:lnTo>
                    <a:pt x="289" y="1537"/>
                  </a:lnTo>
                  <a:lnTo>
                    <a:pt x="529" y="1537"/>
                  </a:lnTo>
                  <a:lnTo>
                    <a:pt x="625" y="1489"/>
                  </a:lnTo>
                  <a:lnTo>
                    <a:pt x="817" y="1297"/>
                  </a:lnTo>
                  <a:lnTo>
                    <a:pt x="1009" y="1057"/>
                  </a:lnTo>
                  <a:lnTo>
                    <a:pt x="1154" y="768"/>
                  </a:lnTo>
                  <a:lnTo>
                    <a:pt x="1202" y="480"/>
                  </a:lnTo>
                  <a:lnTo>
                    <a:pt x="1202" y="240"/>
                  </a:lnTo>
                  <a:lnTo>
                    <a:pt x="1154" y="96"/>
                  </a:lnTo>
                  <a:lnTo>
                    <a:pt x="1106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5" name="Google Shape;5495;p76"/>
            <p:cNvSpPr/>
            <p:nvPr/>
          </p:nvSpPr>
          <p:spPr>
            <a:xfrm>
              <a:off x="2663375" y="3930850"/>
              <a:ext cx="30050" cy="38425"/>
            </a:xfrm>
            <a:custGeom>
              <a:avLst/>
              <a:gdLst/>
              <a:ahLst/>
              <a:cxnLst/>
              <a:rect l="l" t="t" r="r" b="b"/>
              <a:pathLst>
                <a:path w="1202" h="1537" fill="none" extrusionOk="0">
                  <a:moveTo>
                    <a:pt x="1009" y="0"/>
                  </a:move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721" y="96"/>
                  </a:lnTo>
                  <a:lnTo>
                    <a:pt x="481" y="240"/>
                  </a:lnTo>
                  <a:lnTo>
                    <a:pt x="289" y="480"/>
                  </a:lnTo>
                  <a:lnTo>
                    <a:pt x="145" y="720"/>
                  </a:lnTo>
                  <a:lnTo>
                    <a:pt x="49" y="961"/>
                  </a:lnTo>
                  <a:lnTo>
                    <a:pt x="1" y="1201"/>
                  </a:lnTo>
                  <a:lnTo>
                    <a:pt x="49" y="1297"/>
                  </a:lnTo>
                  <a:lnTo>
                    <a:pt x="97" y="1393"/>
                  </a:lnTo>
                  <a:lnTo>
                    <a:pt x="193" y="1489"/>
                  </a:lnTo>
                  <a:lnTo>
                    <a:pt x="289" y="1537"/>
                  </a:lnTo>
                  <a:lnTo>
                    <a:pt x="289" y="1537"/>
                  </a:lnTo>
                  <a:lnTo>
                    <a:pt x="385" y="1537"/>
                  </a:lnTo>
                  <a:lnTo>
                    <a:pt x="385" y="1537"/>
                  </a:lnTo>
                  <a:lnTo>
                    <a:pt x="529" y="1537"/>
                  </a:lnTo>
                  <a:lnTo>
                    <a:pt x="625" y="1489"/>
                  </a:lnTo>
                  <a:lnTo>
                    <a:pt x="817" y="1297"/>
                  </a:lnTo>
                  <a:lnTo>
                    <a:pt x="1009" y="1057"/>
                  </a:lnTo>
                  <a:lnTo>
                    <a:pt x="1154" y="768"/>
                  </a:lnTo>
                  <a:lnTo>
                    <a:pt x="1154" y="768"/>
                  </a:lnTo>
                  <a:lnTo>
                    <a:pt x="1202" y="480"/>
                  </a:lnTo>
                  <a:lnTo>
                    <a:pt x="1202" y="240"/>
                  </a:lnTo>
                  <a:lnTo>
                    <a:pt x="1154" y="96"/>
                  </a:lnTo>
                  <a:lnTo>
                    <a:pt x="1106" y="48"/>
                  </a:lnTo>
                  <a:lnTo>
                    <a:pt x="10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6" name="Google Shape;5496;p76"/>
            <p:cNvSpPr/>
            <p:nvPr/>
          </p:nvSpPr>
          <p:spPr>
            <a:xfrm>
              <a:off x="2617750" y="4180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7" name="Google Shape;5497;p76"/>
            <p:cNvSpPr/>
            <p:nvPr/>
          </p:nvSpPr>
          <p:spPr>
            <a:xfrm>
              <a:off x="2610550" y="416977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8" name="Google Shape;5498;p76"/>
            <p:cNvSpPr/>
            <p:nvPr/>
          </p:nvSpPr>
          <p:spPr>
            <a:xfrm>
              <a:off x="2736625" y="4229800"/>
              <a:ext cx="82875" cy="63650"/>
            </a:xfrm>
            <a:custGeom>
              <a:avLst/>
              <a:gdLst/>
              <a:ahLst/>
              <a:cxnLst/>
              <a:rect l="l" t="t" r="r" b="b"/>
              <a:pathLst>
                <a:path w="3315" h="2546" extrusionOk="0">
                  <a:moveTo>
                    <a:pt x="1585" y="0"/>
                  </a:moveTo>
                  <a:lnTo>
                    <a:pt x="1249" y="48"/>
                  </a:lnTo>
                  <a:lnTo>
                    <a:pt x="961" y="144"/>
                  </a:lnTo>
                  <a:lnTo>
                    <a:pt x="673" y="288"/>
                  </a:lnTo>
                  <a:lnTo>
                    <a:pt x="433" y="433"/>
                  </a:lnTo>
                  <a:lnTo>
                    <a:pt x="241" y="673"/>
                  </a:lnTo>
                  <a:lnTo>
                    <a:pt x="97" y="865"/>
                  </a:lnTo>
                  <a:lnTo>
                    <a:pt x="0" y="1105"/>
                  </a:lnTo>
                  <a:lnTo>
                    <a:pt x="0" y="1393"/>
                  </a:lnTo>
                  <a:lnTo>
                    <a:pt x="48" y="1633"/>
                  </a:lnTo>
                  <a:lnTo>
                    <a:pt x="145" y="1825"/>
                  </a:lnTo>
                  <a:lnTo>
                    <a:pt x="289" y="2065"/>
                  </a:lnTo>
                  <a:lnTo>
                    <a:pt x="481" y="2209"/>
                  </a:lnTo>
                  <a:lnTo>
                    <a:pt x="721" y="2354"/>
                  </a:lnTo>
                  <a:lnTo>
                    <a:pt x="1009" y="2450"/>
                  </a:lnTo>
                  <a:lnTo>
                    <a:pt x="1297" y="2546"/>
                  </a:lnTo>
                  <a:lnTo>
                    <a:pt x="1729" y="2546"/>
                  </a:lnTo>
                  <a:lnTo>
                    <a:pt x="2066" y="2498"/>
                  </a:lnTo>
                  <a:lnTo>
                    <a:pt x="2402" y="2402"/>
                  </a:lnTo>
                  <a:lnTo>
                    <a:pt x="2642" y="2257"/>
                  </a:lnTo>
                  <a:lnTo>
                    <a:pt x="2882" y="2113"/>
                  </a:lnTo>
                  <a:lnTo>
                    <a:pt x="3074" y="1921"/>
                  </a:lnTo>
                  <a:lnTo>
                    <a:pt x="3218" y="1681"/>
                  </a:lnTo>
                  <a:lnTo>
                    <a:pt x="3314" y="1441"/>
                  </a:lnTo>
                  <a:lnTo>
                    <a:pt x="3314" y="1201"/>
                  </a:lnTo>
                  <a:lnTo>
                    <a:pt x="3266" y="961"/>
                  </a:lnTo>
                  <a:lnTo>
                    <a:pt x="3170" y="721"/>
                  </a:lnTo>
                  <a:lnTo>
                    <a:pt x="3026" y="529"/>
                  </a:lnTo>
                  <a:lnTo>
                    <a:pt x="2834" y="336"/>
                  </a:lnTo>
                  <a:lnTo>
                    <a:pt x="2594" y="192"/>
                  </a:lnTo>
                  <a:lnTo>
                    <a:pt x="2354" y="96"/>
                  </a:lnTo>
                  <a:lnTo>
                    <a:pt x="2018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9" name="Google Shape;5499;p76"/>
            <p:cNvSpPr/>
            <p:nvPr/>
          </p:nvSpPr>
          <p:spPr>
            <a:xfrm>
              <a:off x="2736625" y="4229800"/>
              <a:ext cx="82875" cy="63650"/>
            </a:xfrm>
            <a:custGeom>
              <a:avLst/>
              <a:gdLst/>
              <a:ahLst/>
              <a:cxnLst/>
              <a:rect l="l" t="t" r="r" b="b"/>
              <a:pathLst>
                <a:path w="3315" h="2546" fill="none" extrusionOk="0">
                  <a:moveTo>
                    <a:pt x="1729" y="0"/>
                  </a:moveTo>
                  <a:lnTo>
                    <a:pt x="1729" y="0"/>
                  </a:lnTo>
                  <a:lnTo>
                    <a:pt x="1585" y="0"/>
                  </a:lnTo>
                  <a:lnTo>
                    <a:pt x="1585" y="0"/>
                  </a:lnTo>
                  <a:lnTo>
                    <a:pt x="1249" y="48"/>
                  </a:lnTo>
                  <a:lnTo>
                    <a:pt x="961" y="144"/>
                  </a:lnTo>
                  <a:lnTo>
                    <a:pt x="673" y="288"/>
                  </a:lnTo>
                  <a:lnTo>
                    <a:pt x="433" y="433"/>
                  </a:lnTo>
                  <a:lnTo>
                    <a:pt x="241" y="673"/>
                  </a:lnTo>
                  <a:lnTo>
                    <a:pt x="97" y="865"/>
                  </a:lnTo>
                  <a:lnTo>
                    <a:pt x="0" y="1105"/>
                  </a:lnTo>
                  <a:lnTo>
                    <a:pt x="0" y="1393"/>
                  </a:lnTo>
                  <a:lnTo>
                    <a:pt x="0" y="1393"/>
                  </a:lnTo>
                  <a:lnTo>
                    <a:pt x="48" y="1633"/>
                  </a:lnTo>
                  <a:lnTo>
                    <a:pt x="145" y="1825"/>
                  </a:lnTo>
                  <a:lnTo>
                    <a:pt x="289" y="2065"/>
                  </a:lnTo>
                  <a:lnTo>
                    <a:pt x="481" y="2209"/>
                  </a:lnTo>
                  <a:lnTo>
                    <a:pt x="721" y="2354"/>
                  </a:lnTo>
                  <a:lnTo>
                    <a:pt x="1009" y="2450"/>
                  </a:lnTo>
                  <a:lnTo>
                    <a:pt x="1297" y="2546"/>
                  </a:lnTo>
                  <a:lnTo>
                    <a:pt x="1633" y="2546"/>
                  </a:lnTo>
                  <a:lnTo>
                    <a:pt x="1633" y="2546"/>
                  </a:lnTo>
                  <a:lnTo>
                    <a:pt x="1729" y="2546"/>
                  </a:lnTo>
                  <a:lnTo>
                    <a:pt x="1729" y="2546"/>
                  </a:lnTo>
                  <a:lnTo>
                    <a:pt x="2066" y="2498"/>
                  </a:lnTo>
                  <a:lnTo>
                    <a:pt x="2402" y="2402"/>
                  </a:lnTo>
                  <a:lnTo>
                    <a:pt x="2642" y="2257"/>
                  </a:lnTo>
                  <a:lnTo>
                    <a:pt x="2882" y="2113"/>
                  </a:lnTo>
                  <a:lnTo>
                    <a:pt x="3074" y="1921"/>
                  </a:lnTo>
                  <a:lnTo>
                    <a:pt x="3218" y="1681"/>
                  </a:lnTo>
                  <a:lnTo>
                    <a:pt x="3314" y="1441"/>
                  </a:lnTo>
                  <a:lnTo>
                    <a:pt x="3314" y="1201"/>
                  </a:lnTo>
                  <a:lnTo>
                    <a:pt x="3314" y="1201"/>
                  </a:lnTo>
                  <a:lnTo>
                    <a:pt x="3266" y="961"/>
                  </a:lnTo>
                  <a:lnTo>
                    <a:pt x="3170" y="721"/>
                  </a:lnTo>
                  <a:lnTo>
                    <a:pt x="3026" y="529"/>
                  </a:lnTo>
                  <a:lnTo>
                    <a:pt x="2834" y="336"/>
                  </a:lnTo>
                  <a:lnTo>
                    <a:pt x="2594" y="192"/>
                  </a:lnTo>
                  <a:lnTo>
                    <a:pt x="2354" y="96"/>
                  </a:lnTo>
                  <a:lnTo>
                    <a:pt x="2018" y="48"/>
                  </a:lnTo>
                  <a:lnTo>
                    <a:pt x="17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0" name="Google Shape;5500;p76"/>
            <p:cNvSpPr/>
            <p:nvPr/>
          </p:nvSpPr>
          <p:spPr>
            <a:xfrm>
              <a:off x="2967150" y="4060500"/>
              <a:ext cx="76850" cy="40850"/>
            </a:xfrm>
            <a:custGeom>
              <a:avLst/>
              <a:gdLst/>
              <a:ahLst/>
              <a:cxnLst/>
              <a:rect l="l" t="t" r="r" b="b"/>
              <a:pathLst>
                <a:path w="3074" h="1634" extrusionOk="0">
                  <a:moveTo>
                    <a:pt x="1105" y="1"/>
                  </a:moveTo>
                  <a:lnTo>
                    <a:pt x="865" y="49"/>
                  </a:lnTo>
                  <a:lnTo>
                    <a:pt x="625" y="145"/>
                  </a:lnTo>
                  <a:lnTo>
                    <a:pt x="385" y="289"/>
                  </a:lnTo>
                  <a:lnTo>
                    <a:pt x="192" y="481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65"/>
                  </a:lnTo>
                  <a:lnTo>
                    <a:pt x="192" y="817"/>
                  </a:lnTo>
                  <a:lnTo>
                    <a:pt x="385" y="625"/>
                  </a:lnTo>
                  <a:lnTo>
                    <a:pt x="577" y="481"/>
                  </a:lnTo>
                  <a:lnTo>
                    <a:pt x="769" y="337"/>
                  </a:lnTo>
                  <a:lnTo>
                    <a:pt x="1009" y="241"/>
                  </a:lnTo>
                  <a:lnTo>
                    <a:pt x="1393" y="241"/>
                  </a:lnTo>
                  <a:lnTo>
                    <a:pt x="1777" y="337"/>
                  </a:lnTo>
                  <a:lnTo>
                    <a:pt x="2161" y="529"/>
                  </a:lnTo>
                  <a:lnTo>
                    <a:pt x="2498" y="817"/>
                  </a:lnTo>
                  <a:lnTo>
                    <a:pt x="2738" y="1153"/>
                  </a:lnTo>
                  <a:lnTo>
                    <a:pt x="2834" y="1345"/>
                  </a:lnTo>
                  <a:lnTo>
                    <a:pt x="2882" y="1586"/>
                  </a:lnTo>
                  <a:lnTo>
                    <a:pt x="2930" y="1634"/>
                  </a:lnTo>
                  <a:lnTo>
                    <a:pt x="2978" y="1634"/>
                  </a:lnTo>
                  <a:lnTo>
                    <a:pt x="3074" y="1586"/>
                  </a:lnTo>
                  <a:lnTo>
                    <a:pt x="3074" y="1490"/>
                  </a:lnTo>
                  <a:lnTo>
                    <a:pt x="3026" y="1249"/>
                  </a:lnTo>
                  <a:lnTo>
                    <a:pt x="2930" y="1009"/>
                  </a:lnTo>
                  <a:lnTo>
                    <a:pt x="2786" y="817"/>
                  </a:lnTo>
                  <a:lnTo>
                    <a:pt x="2642" y="625"/>
                  </a:lnTo>
                  <a:lnTo>
                    <a:pt x="2498" y="433"/>
                  </a:lnTo>
                  <a:lnTo>
                    <a:pt x="2306" y="289"/>
                  </a:lnTo>
                  <a:lnTo>
                    <a:pt x="2065" y="145"/>
                  </a:lnTo>
                  <a:lnTo>
                    <a:pt x="1825" y="4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1" name="Google Shape;5501;p76"/>
            <p:cNvSpPr/>
            <p:nvPr/>
          </p:nvSpPr>
          <p:spPr>
            <a:xfrm>
              <a:off x="2770250" y="4048500"/>
              <a:ext cx="78050" cy="32450"/>
            </a:xfrm>
            <a:custGeom>
              <a:avLst/>
              <a:gdLst/>
              <a:ahLst/>
              <a:cxnLst/>
              <a:rect l="l" t="t" r="r" b="b"/>
              <a:pathLst>
                <a:path w="3122" h="1298" extrusionOk="0">
                  <a:moveTo>
                    <a:pt x="1633" y="0"/>
                  </a:moveTo>
                  <a:lnTo>
                    <a:pt x="1393" y="49"/>
                  </a:lnTo>
                  <a:lnTo>
                    <a:pt x="913" y="193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192" y="769"/>
                  </a:lnTo>
                  <a:lnTo>
                    <a:pt x="96" y="961"/>
                  </a:lnTo>
                  <a:lnTo>
                    <a:pt x="0" y="1201"/>
                  </a:lnTo>
                  <a:lnTo>
                    <a:pt x="0" y="1249"/>
                  </a:lnTo>
                  <a:lnTo>
                    <a:pt x="48" y="1297"/>
                  </a:lnTo>
                  <a:lnTo>
                    <a:pt x="96" y="1297"/>
                  </a:lnTo>
                  <a:lnTo>
                    <a:pt x="192" y="1249"/>
                  </a:lnTo>
                  <a:lnTo>
                    <a:pt x="240" y="1057"/>
                  </a:lnTo>
                  <a:lnTo>
                    <a:pt x="384" y="913"/>
                  </a:lnTo>
                  <a:lnTo>
                    <a:pt x="673" y="625"/>
                  </a:lnTo>
                  <a:lnTo>
                    <a:pt x="1057" y="433"/>
                  </a:lnTo>
                  <a:lnTo>
                    <a:pt x="1393" y="289"/>
                  </a:lnTo>
                  <a:lnTo>
                    <a:pt x="1825" y="241"/>
                  </a:lnTo>
                  <a:lnTo>
                    <a:pt x="2017" y="241"/>
                  </a:lnTo>
                  <a:lnTo>
                    <a:pt x="2209" y="289"/>
                  </a:lnTo>
                  <a:lnTo>
                    <a:pt x="2401" y="337"/>
                  </a:lnTo>
                  <a:lnTo>
                    <a:pt x="2594" y="481"/>
                  </a:lnTo>
                  <a:lnTo>
                    <a:pt x="2786" y="625"/>
                  </a:lnTo>
                  <a:lnTo>
                    <a:pt x="2930" y="769"/>
                  </a:lnTo>
                  <a:lnTo>
                    <a:pt x="2978" y="817"/>
                  </a:lnTo>
                  <a:lnTo>
                    <a:pt x="3074" y="817"/>
                  </a:lnTo>
                  <a:lnTo>
                    <a:pt x="3122" y="769"/>
                  </a:lnTo>
                  <a:lnTo>
                    <a:pt x="3122" y="673"/>
                  </a:lnTo>
                  <a:lnTo>
                    <a:pt x="2930" y="481"/>
                  </a:lnTo>
                  <a:lnTo>
                    <a:pt x="2786" y="337"/>
                  </a:lnTo>
                  <a:lnTo>
                    <a:pt x="2546" y="193"/>
                  </a:lnTo>
                  <a:lnTo>
                    <a:pt x="2353" y="97"/>
                  </a:lnTo>
                  <a:lnTo>
                    <a:pt x="2113" y="49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2" name="Google Shape;5502;p76"/>
            <p:cNvSpPr/>
            <p:nvPr/>
          </p:nvSpPr>
          <p:spPr>
            <a:xfrm>
              <a:off x="2995950" y="4214175"/>
              <a:ext cx="82875" cy="63675"/>
            </a:xfrm>
            <a:custGeom>
              <a:avLst/>
              <a:gdLst/>
              <a:ahLst/>
              <a:cxnLst/>
              <a:rect l="l" t="t" r="r" b="b"/>
              <a:pathLst>
                <a:path w="3315" h="2547" extrusionOk="0">
                  <a:moveTo>
                    <a:pt x="1586" y="1"/>
                  </a:moveTo>
                  <a:lnTo>
                    <a:pt x="1250" y="49"/>
                  </a:lnTo>
                  <a:lnTo>
                    <a:pt x="913" y="145"/>
                  </a:lnTo>
                  <a:lnTo>
                    <a:pt x="673" y="289"/>
                  </a:lnTo>
                  <a:lnTo>
                    <a:pt x="433" y="481"/>
                  </a:lnTo>
                  <a:lnTo>
                    <a:pt x="241" y="673"/>
                  </a:lnTo>
                  <a:lnTo>
                    <a:pt x="97" y="865"/>
                  </a:lnTo>
                  <a:lnTo>
                    <a:pt x="1" y="1154"/>
                  </a:lnTo>
                  <a:lnTo>
                    <a:pt x="1" y="1394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481" y="2210"/>
                  </a:lnTo>
                  <a:lnTo>
                    <a:pt x="721" y="2354"/>
                  </a:lnTo>
                  <a:lnTo>
                    <a:pt x="961" y="2498"/>
                  </a:lnTo>
                  <a:lnTo>
                    <a:pt x="1298" y="2546"/>
                  </a:lnTo>
                  <a:lnTo>
                    <a:pt x="1730" y="2546"/>
                  </a:lnTo>
                  <a:lnTo>
                    <a:pt x="2066" y="2498"/>
                  </a:lnTo>
                  <a:lnTo>
                    <a:pt x="2354" y="2450"/>
                  </a:lnTo>
                  <a:lnTo>
                    <a:pt x="2642" y="2306"/>
                  </a:lnTo>
                  <a:lnTo>
                    <a:pt x="2882" y="2114"/>
                  </a:lnTo>
                  <a:lnTo>
                    <a:pt x="3075" y="1922"/>
                  </a:lnTo>
                  <a:lnTo>
                    <a:pt x="3219" y="1682"/>
                  </a:lnTo>
                  <a:lnTo>
                    <a:pt x="3315" y="1442"/>
                  </a:lnTo>
                  <a:lnTo>
                    <a:pt x="3315" y="1202"/>
                  </a:lnTo>
                  <a:lnTo>
                    <a:pt x="3267" y="961"/>
                  </a:lnTo>
                  <a:lnTo>
                    <a:pt x="3171" y="721"/>
                  </a:lnTo>
                  <a:lnTo>
                    <a:pt x="3026" y="529"/>
                  </a:lnTo>
                  <a:lnTo>
                    <a:pt x="2834" y="337"/>
                  </a:lnTo>
                  <a:lnTo>
                    <a:pt x="2594" y="193"/>
                  </a:lnTo>
                  <a:lnTo>
                    <a:pt x="2306" y="97"/>
                  </a:lnTo>
                  <a:lnTo>
                    <a:pt x="2018" y="49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3" name="Google Shape;5503;p76"/>
            <p:cNvSpPr/>
            <p:nvPr/>
          </p:nvSpPr>
          <p:spPr>
            <a:xfrm>
              <a:off x="2995950" y="4214175"/>
              <a:ext cx="82875" cy="63675"/>
            </a:xfrm>
            <a:custGeom>
              <a:avLst/>
              <a:gdLst/>
              <a:ahLst/>
              <a:cxnLst/>
              <a:rect l="l" t="t" r="r" b="b"/>
              <a:pathLst>
                <a:path w="3315" h="2547" fill="none" extrusionOk="0">
                  <a:moveTo>
                    <a:pt x="1730" y="1"/>
                  </a:moveTo>
                  <a:lnTo>
                    <a:pt x="1730" y="1"/>
                  </a:lnTo>
                  <a:lnTo>
                    <a:pt x="1586" y="1"/>
                  </a:lnTo>
                  <a:lnTo>
                    <a:pt x="1586" y="1"/>
                  </a:lnTo>
                  <a:lnTo>
                    <a:pt x="1250" y="49"/>
                  </a:lnTo>
                  <a:lnTo>
                    <a:pt x="913" y="145"/>
                  </a:lnTo>
                  <a:lnTo>
                    <a:pt x="673" y="289"/>
                  </a:lnTo>
                  <a:lnTo>
                    <a:pt x="433" y="481"/>
                  </a:lnTo>
                  <a:lnTo>
                    <a:pt x="241" y="673"/>
                  </a:lnTo>
                  <a:lnTo>
                    <a:pt x="97" y="865"/>
                  </a:lnTo>
                  <a:lnTo>
                    <a:pt x="1" y="1154"/>
                  </a:lnTo>
                  <a:lnTo>
                    <a:pt x="1" y="1394"/>
                  </a:lnTo>
                  <a:lnTo>
                    <a:pt x="1" y="1394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481" y="2210"/>
                  </a:lnTo>
                  <a:lnTo>
                    <a:pt x="721" y="2354"/>
                  </a:lnTo>
                  <a:lnTo>
                    <a:pt x="961" y="2498"/>
                  </a:lnTo>
                  <a:lnTo>
                    <a:pt x="1298" y="2546"/>
                  </a:lnTo>
                  <a:lnTo>
                    <a:pt x="1586" y="2546"/>
                  </a:lnTo>
                  <a:lnTo>
                    <a:pt x="1586" y="2546"/>
                  </a:lnTo>
                  <a:lnTo>
                    <a:pt x="1730" y="2546"/>
                  </a:lnTo>
                  <a:lnTo>
                    <a:pt x="1730" y="2546"/>
                  </a:lnTo>
                  <a:lnTo>
                    <a:pt x="2066" y="2498"/>
                  </a:lnTo>
                  <a:lnTo>
                    <a:pt x="2354" y="2450"/>
                  </a:lnTo>
                  <a:lnTo>
                    <a:pt x="2642" y="2306"/>
                  </a:lnTo>
                  <a:lnTo>
                    <a:pt x="2882" y="2114"/>
                  </a:lnTo>
                  <a:lnTo>
                    <a:pt x="3075" y="1922"/>
                  </a:lnTo>
                  <a:lnTo>
                    <a:pt x="3219" y="1682"/>
                  </a:lnTo>
                  <a:lnTo>
                    <a:pt x="3315" y="1442"/>
                  </a:lnTo>
                  <a:lnTo>
                    <a:pt x="3315" y="1202"/>
                  </a:lnTo>
                  <a:lnTo>
                    <a:pt x="3315" y="1202"/>
                  </a:lnTo>
                  <a:lnTo>
                    <a:pt x="3267" y="961"/>
                  </a:lnTo>
                  <a:lnTo>
                    <a:pt x="3171" y="721"/>
                  </a:lnTo>
                  <a:lnTo>
                    <a:pt x="3026" y="529"/>
                  </a:lnTo>
                  <a:lnTo>
                    <a:pt x="2834" y="337"/>
                  </a:lnTo>
                  <a:lnTo>
                    <a:pt x="2594" y="193"/>
                  </a:lnTo>
                  <a:lnTo>
                    <a:pt x="2306" y="97"/>
                  </a:lnTo>
                  <a:lnTo>
                    <a:pt x="2018" y="49"/>
                  </a:lnTo>
                  <a:lnTo>
                    <a:pt x="173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4" name="Google Shape;5504;p76"/>
            <p:cNvSpPr/>
            <p:nvPr/>
          </p:nvSpPr>
          <p:spPr>
            <a:xfrm>
              <a:off x="2902300" y="4163750"/>
              <a:ext cx="20450" cy="22850"/>
            </a:xfrm>
            <a:custGeom>
              <a:avLst/>
              <a:gdLst/>
              <a:ahLst/>
              <a:cxnLst/>
              <a:rect l="l" t="t" r="r" b="b"/>
              <a:pathLst>
                <a:path w="818" h="914" extrusionOk="0">
                  <a:moveTo>
                    <a:pt x="49" y="1"/>
                  </a:moveTo>
                  <a:lnTo>
                    <a:pt x="1" y="49"/>
                  </a:lnTo>
                  <a:lnTo>
                    <a:pt x="1" y="145"/>
                  </a:lnTo>
                  <a:lnTo>
                    <a:pt x="193" y="625"/>
                  </a:lnTo>
                  <a:lnTo>
                    <a:pt x="241" y="673"/>
                  </a:lnTo>
                  <a:lnTo>
                    <a:pt x="337" y="625"/>
                  </a:lnTo>
                  <a:lnTo>
                    <a:pt x="529" y="385"/>
                  </a:lnTo>
                  <a:lnTo>
                    <a:pt x="625" y="289"/>
                  </a:lnTo>
                  <a:lnTo>
                    <a:pt x="625" y="481"/>
                  </a:lnTo>
                  <a:lnTo>
                    <a:pt x="625" y="625"/>
                  </a:lnTo>
                  <a:lnTo>
                    <a:pt x="577" y="769"/>
                  </a:lnTo>
                  <a:lnTo>
                    <a:pt x="577" y="865"/>
                  </a:lnTo>
                  <a:lnTo>
                    <a:pt x="625" y="865"/>
                  </a:lnTo>
                  <a:lnTo>
                    <a:pt x="673" y="913"/>
                  </a:lnTo>
                  <a:lnTo>
                    <a:pt x="721" y="865"/>
                  </a:lnTo>
                  <a:lnTo>
                    <a:pt x="769" y="769"/>
                  </a:lnTo>
                  <a:lnTo>
                    <a:pt x="769" y="673"/>
                  </a:lnTo>
                  <a:lnTo>
                    <a:pt x="817" y="481"/>
                  </a:lnTo>
                  <a:lnTo>
                    <a:pt x="817" y="145"/>
                  </a:lnTo>
                  <a:lnTo>
                    <a:pt x="769" y="97"/>
                  </a:lnTo>
                  <a:lnTo>
                    <a:pt x="769" y="49"/>
                  </a:lnTo>
                  <a:lnTo>
                    <a:pt x="721" y="49"/>
                  </a:lnTo>
                  <a:lnTo>
                    <a:pt x="673" y="97"/>
                  </a:lnTo>
                  <a:lnTo>
                    <a:pt x="577" y="193"/>
                  </a:lnTo>
                  <a:lnTo>
                    <a:pt x="433" y="289"/>
                  </a:lnTo>
                  <a:lnTo>
                    <a:pt x="294" y="400"/>
                  </a:lnTo>
                  <a:lnTo>
                    <a:pt x="294" y="400"/>
                  </a:lnTo>
                  <a:lnTo>
                    <a:pt x="193" y="97"/>
                  </a:lnTo>
                  <a:lnTo>
                    <a:pt x="145" y="49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05" name="Google Shape;5505;p76"/>
          <p:cNvGrpSpPr/>
          <p:nvPr/>
        </p:nvGrpSpPr>
        <p:grpSpPr>
          <a:xfrm>
            <a:off x="1368225" y="1094734"/>
            <a:ext cx="1566050" cy="1875412"/>
            <a:chOff x="3740350" y="3775950"/>
            <a:chExt cx="1123825" cy="1345925"/>
          </a:xfrm>
        </p:grpSpPr>
        <p:sp>
          <p:nvSpPr>
            <p:cNvPr id="5506" name="Google Shape;5506;p76"/>
            <p:cNvSpPr/>
            <p:nvPr/>
          </p:nvSpPr>
          <p:spPr>
            <a:xfrm>
              <a:off x="3747550" y="4713650"/>
              <a:ext cx="409450" cy="193325"/>
            </a:xfrm>
            <a:custGeom>
              <a:avLst/>
              <a:gdLst/>
              <a:ahLst/>
              <a:cxnLst/>
              <a:rect l="l" t="t" r="r" b="b"/>
              <a:pathLst>
                <a:path w="16378" h="7733" extrusionOk="0">
                  <a:moveTo>
                    <a:pt x="6868" y="0"/>
                  </a:moveTo>
                  <a:lnTo>
                    <a:pt x="6196" y="48"/>
                  </a:lnTo>
                  <a:lnTo>
                    <a:pt x="5620" y="145"/>
                  </a:lnTo>
                  <a:lnTo>
                    <a:pt x="5139" y="337"/>
                  </a:lnTo>
                  <a:lnTo>
                    <a:pt x="4707" y="529"/>
                  </a:lnTo>
                  <a:lnTo>
                    <a:pt x="4275" y="865"/>
                  </a:lnTo>
                  <a:lnTo>
                    <a:pt x="3891" y="1153"/>
                  </a:lnTo>
                  <a:lnTo>
                    <a:pt x="3507" y="1537"/>
                  </a:lnTo>
                  <a:lnTo>
                    <a:pt x="3170" y="1921"/>
                  </a:lnTo>
                  <a:lnTo>
                    <a:pt x="2882" y="2354"/>
                  </a:lnTo>
                  <a:lnTo>
                    <a:pt x="2594" y="2738"/>
                  </a:lnTo>
                  <a:lnTo>
                    <a:pt x="2162" y="3506"/>
                  </a:lnTo>
                  <a:lnTo>
                    <a:pt x="1874" y="4179"/>
                  </a:lnTo>
                  <a:lnTo>
                    <a:pt x="1586" y="4803"/>
                  </a:lnTo>
                  <a:lnTo>
                    <a:pt x="1393" y="4419"/>
                  </a:lnTo>
                  <a:lnTo>
                    <a:pt x="961" y="3602"/>
                  </a:lnTo>
                  <a:lnTo>
                    <a:pt x="721" y="3218"/>
                  </a:lnTo>
                  <a:lnTo>
                    <a:pt x="481" y="2882"/>
                  </a:lnTo>
                  <a:lnTo>
                    <a:pt x="241" y="2642"/>
                  </a:lnTo>
                  <a:lnTo>
                    <a:pt x="97" y="2642"/>
                  </a:lnTo>
                  <a:lnTo>
                    <a:pt x="49" y="2786"/>
                  </a:lnTo>
                  <a:lnTo>
                    <a:pt x="1" y="2978"/>
                  </a:lnTo>
                  <a:lnTo>
                    <a:pt x="49" y="3650"/>
                  </a:lnTo>
                  <a:lnTo>
                    <a:pt x="241" y="4467"/>
                  </a:lnTo>
                  <a:lnTo>
                    <a:pt x="433" y="5427"/>
                  </a:lnTo>
                  <a:lnTo>
                    <a:pt x="721" y="6340"/>
                  </a:lnTo>
                  <a:lnTo>
                    <a:pt x="1009" y="7108"/>
                  </a:lnTo>
                  <a:lnTo>
                    <a:pt x="1105" y="7396"/>
                  </a:lnTo>
                  <a:lnTo>
                    <a:pt x="1249" y="7588"/>
                  </a:lnTo>
                  <a:lnTo>
                    <a:pt x="1393" y="7732"/>
                  </a:lnTo>
                  <a:lnTo>
                    <a:pt x="1489" y="7732"/>
                  </a:lnTo>
                  <a:lnTo>
                    <a:pt x="2402" y="7108"/>
                  </a:lnTo>
                  <a:lnTo>
                    <a:pt x="3939" y="6004"/>
                  </a:lnTo>
                  <a:lnTo>
                    <a:pt x="4755" y="5427"/>
                  </a:lnTo>
                  <a:lnTo>
                    <a:pt x="5524" y="4947"/>
                  </a:lnTo>
                  <a:lnTo>
                    <a:pt x="6196" y="4563"/>
                  </a:lnTo>
                  <a:lnTo>
                    <a:pt x="6484" y="4467"/>
                  </a:lnTo>
                  <a:lnTo>
                    <a:pt x="6676" y="4371"/>
                  </a:lnTo>
                  <a:lnTo>
                    <a:pt x="7301" y="4371"/>
                  </a:lnTo>
                  <a:lnTo>
                    <a:pt x="8357" y="4419"/>
                  </a:lnTo>
                  <a:lnTo>
                    <a:pt x="11046" y="4659"/>
                  </a:lnTo>
                  <a:lnTo>
                    <a:pt x="13640" y="4947"/>
                  </a:lnTo>
                  <a:lnTo>
                    <a:pt x="14744" y="5091"/>
                  </a:lnTo>
                  <a:lnTo>
                    <a:pt x="16377" y="1441"/>
                  </a:lnTo>
                  <a:lnTo>
                    <a:pt x="15081" y="1105"/>
                  </a:lnTo>
                  <a:lnTo>
                    <a:pt x="13688" y="817"/>
                  </a:lnTo>
                  <a:lnTo>
                    <a:pt x="12007" y="529"/>
                  </a:lnTo>
                  <a:lnTo>
                    <a:pt x="10230" y="241"/>
                  </a:lnTo>
                  <a:lnTo>
                    <a:pt x="8453" y="48"/>
                  </a:lnTo>
                  <a:lnTo>
                    <a:pt x="7637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7" name="Google Shape;5507;p76"/>
            <p:cNvSpPr/>
            <p:nvPr/>
          </p:nvSpPr>
          <p:spPr>
            <a:xfrm>
              <a:off x="3747550" y="4713650"/>
              <a:ext cx="409450" cy="193325"/>
            </a:xfrm>
            <a:custGeom>
              <a:avLst/>
              <a:gdLst/>
              <a:ahLst/>
              <a:cxnLst/>
              <a:rect l="l" t="t" r="r" b="b"/>
              <a:pathLst>
                <a:path w="16378" h="7733" fill="none" extrusionOk="0">
                  <a:moveTo>
                    <a:pt x="5620" y="145"/>
                  </a:moveTo>
                  <a:lnTo>
                    <a:pt x="5620" y="145"/>
                  </a:lnTo>
                  <a:lnTo>
                    <a:pt x="5139" y="337"/>
                  </a:lnTo>
                  <a:lnTo>
                    <a:pt x="4707" y="529"/>
                  </a:lnTo>
                  <a:lnTo>
                    <a:pt x="4275" y="865"/>
                  </a:lnTo>
                  <a:lnTo>
                    <a:pt x="3891" y="1153"/>
                  </a:lnTo>
                  <a:lnTo>
                    <a:pt x="3507" y="1537"/>
                  </a:lnTo>
                  <a:lnTo>
                    <a:pt x="3170" y="1921"/>
                  </a:lnTo>
                  <a:lnTo>
                    <a:pt x="2882" y="2354"/>
                  </a:lnTo>
                  <a:lnTo>
                    <a:pt x="2594" y="2738"/>
                  </a:lnTo>
                  <a:lnTo>
                    <a:pt x="2162" y="3506"/>
                  </a:lnTo>
                  <a:lnTo>
                    <a:pt x="1874" y="4179"/>
                  </a:lnTo>
                  <a:lnTo>
                    <a:pt x="1586" y="4803"/>
                  </a:lnTo>
                  <a:lnTo>
                    <a:pt x="1586" y="4803"/>
                  </a:lnTo>
                  <a:lnTo>
                    <a:pt x="1393" y="4419"/>
                  </a:lnTo>
                  <a:lnTo>
                    <a:pt x="961" y="3602"/>
                  </a:lnTo>
                  <a:lnTo>
                    <a:pt x="721" y="3218"/>
                  </a:lnTo>
                  <a:lnTo>
                    <a:pt x="481" y="2882"/>
                  </a:lnTo>
                  <a:lnTo>
                    <a:pt x="241" y="2642"/>
                  </a:lnTo>
                  <a:lnTo>
                    <a:pt x="145" y="2642"/>
                  </a:lnTo>
                  <a:lnTo>
                    <a:pt x="97" y="2642"/>
                  </a:lnTo>
                  <a:lnTo>
                    <a:pt x="97" y="2642"/>
                  </a:lnTo>
                  <a:lnTo>
                    <a:pt x="49" y="2786"/>
                  </a:lnTo>
                  <a:lnTo>
                    <a:pt x="1" y="2978"/>
                  </a:lnTo>
                  <a:lnTo>
                    <a:pt x="49" y="3650"/>
                  </a:lnTo>
                  <a:lnTo>
                    <a:pt x="241" y="4467"/>
                  </a:lnTo>
                  <a:lnTo>
                    <a:pt x="433" y="5427"/>
                  </a:lnTo>
                  <a:lnTo>
                    <a:pt x="721" y="6340"/>
                  </a:lnTo>
                  <a:lnTo>
                    <a:pt x="1009" y="7108"/>
                  </a:lnTo>
                  <a:lnTo>
                    <a:pt x="1105" y="7396"/>
                  </a:lnTo>
                  <a:lnTo>
                    <a:pt x="1249" y="7588"/>
                  </a:lnTo>
                  <a:lnTo>
                    <a:pt x="1393" y="7732"/>
                  </a:lnTo>
                  <a:lnTo>
                    <a:pt x="1441" y="7732"/>
                  </a:lnTo>
                  <a:lnTo>
                    <a:pt x="1489" y="7732"/>
                  </a:lnTo>
                  <a:lnTo>
                    <a:pt x="1489" y="7732"/>
                  </a:lnTo>
                  <a:lnTo>
                    <a:pt x="2402" y="7108"/>
                  </a:lnTo>
                  <a:lnTo>
                    <a:pt x="3939" y="6004"/>
                  </a:lnTo>
                  <a:lnTo>
                    <a:pt x="4755" y="5427"/>
                  </a:lnTo>
                  <a:lnTo>
                    <a:pt x="5524" y="4947"/>
                  </a:lnTo>
                  <a:lnTo>
                    <a:pt x="6196" y="4563"/>
                  </a:lnTo>
                  <a:lnTo>
                    <a:pt x="6484" y="4467"/>
                  </a:lnTo>
                  <a:lnTo>
                    <a:pt x="6676" y="4371"/>
                  </a:lnTo>
                  <a:lnTo>
                    <a:pt x="6676" y="4371"/>
                  </a:lnTo>
                  <a:lnTo>
                    <a:pt x="6916" y="4371"/>
                  </a:lnTo>
                  <a:lnTo>
                    <a:pt x="7301" y="4371"/>
                  </a:lnTo>
                  <a:lnTo>
                    <a:pt x="8357" y="4419"/>
                  </a:lnTo>
                  <a:lnTo>
                    <a:pt x="11046" y="4659"/>
                  </a:lnTo>
                  <a:lnTo>
                    <a:pt x="13640" y="4947"/>
                  </a:lnTo>
                  <a:lnTo>
                    <a:pt x="14744" y="5091"/>
                  </a:lnTo>
                  <a:lnTo>
                    <a:pt x="16377" y="1441"/>
                  </a:lnTo>
                  <a:lnTo>
                    <a:pt x="16377" y="1441"/>
                  </a:lnTo>
                  <a:lnTo>
                    <a:pt x="15081" y="1105"/>
                  </a:lnTo>
                  <a:lnTo>
                    <a:pt x="13688" y="817"/>
                  </a:lnTo>
                  <a:lnTo>
                    <a:pt x="12007" y="529"/>
                  </a:lnTo>
                  <a:lnTo>
                    <a:pt x="10230" y="241"/>
                  </a:lnTo>
                  <a:lnTo>
                    <a:pt x="8453" y="48"/>
                  </a:lnTo>
                  <a:lnTo>
                    <a:pt x="7637" y="0"/>
                  </a:lnTo>
                  <a:lnTo>
                    <a:pt x="6868" y="0"/>
                  </a:lnTo>
                  <a:lnTo>
                    <a:pt x="6196" y="48"/>
                  </a:lnTo>
                  <a:lnTo>
                    <a:pt x="5620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8" name="Google Shape;5508;p76"/>
            <p:cNvSpPr/>
            <p:nvPr/>
          </p:nvSpPr>
          <p:spPr>
            <a:xfrm>
              <a:off x="3747550" y="4758075"/>
              <a:ext cx="133300" cy="148900"/>
            </a:xfrm>
            <a:custGeom>
              <a:avLst/>
              <a:gdLst/>
              <a:ahLst/>
              <a:cxnLst/>
              <a:rect l="l" t="t" r="r" b="b"/>
              <a:pathLst>
                <a:path w="5332" h="5956" extrusionOk="0">
                  <a:moveTo>
                    <a:pt x="3314" y="0"/>
                  </a:moveTo>
                  <a:lnTo>
                    <a:pt x="2882" y="529"/>
                  </a:lnTo>
                  <a:lnTo>
                    <a:pt x="2546" y="1057"/>
                  </a:lnTo>
                  <a:lnTo>
                    <a:pt x="2258" y="1585"/>
                  </a:lnTo>
                  <a:lnTo>
                    <a:pt x="2018" y="2065"/>
                  </a:lnTo>
                  <a:lnTo>
                    <a:pt x="1730" y="2786"/>
                  </a:lnTo>
                  <a:lnTo>
                    <a:pt x="1586" y="3026"/>
                  </a:lnTo>
                  <a:lnTo>
                    <a:pt x="1393" y="2642"/>
                  </a:lnTo>
                  <a:lnTo>
                    <a:pt x="961" y="1825"/>
                  </a:lnTo>
                  <a:lnTo>
                    <a:pt x="721" y="1441"/>
                  </a:lnTo>
                  <a:lnTo>
                    <a:pt x="481" y="1105"/>
                  </a:lnTo>
                  <a:lnTo>
                    <a:pt x="241" y="865"/>
                  </a:lnTo>
                  <a:lnTo>
                    <a:pt x="97" y="865"/>
                  </a:lnTo>
                  <a:lnTo>
                    <a:pt x="49" y="1009"/>
                  </a:lnTo>
                  <a:lnTo>
                    <a:pt x="1" y="1201"/>
                  </a:lnTo>
                  <a:lnTo>
                    <a:pt x="49" y="1873"/>
                  </a:lnTo>
                  <a:lnTo>
                    <a:pt x="241" y="2690"/>
                  </a:lnTo>
                  <a:lnTo>
                    <a:pt x="433" y="3650"/>
                  </a:lnTo>
                  <a:lnTo>
                    <a:pt x="721" y="4563"/>
                  </a:lnTo>
                  <a:lnTo>
                    <a:pt x="1009" y="5331"/>
                  </a:lnTo>
                  <a:lnTo>
                    <a:pt x="1105" y="5619"/>
                  </a:lnTo>
                  <a:lnTo>
                    <a:pt x="1249" y="5811"/>
                  </a:lnTo>
                  <a:lnTo>
                    <a:pt x="1393" y="5955"/>
                  </a:lnTo>
                  <a:lnTo>
                    <a:pt x="1489" y="5955"/>
                  </a:lnTo>
                  <a:lnTo>
                    <a:pt x="2978" y="4899"/>
                  </a:lnTo>
                  <a:lnTo>
                    <a:pt x="4131" y="4083"/>
                  </a:lnTo>
                  <a:lnTo>
                    <a:pt x="5331" y="3314"/>
                  </a:lnTo>
                  <a:lnTo>
                    <a:pt x="331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9" name="Google Shape;5509;p76"/>
            <p:cNvSpPr/>
            <p:nvPr/>
          </p:nvSpPr>
          <p:spPr>
            <a:xfrm>
              <a:off x="3740350" y="4767675"/>
              <a:ext cx="68450" cy="145300"/>
            </a:xfrm>
            <a:custGeom>
              <a:avLst/>
              <a:gdLst/>
              <a:ahLst/>
              <a:cxnLst/>
              <a:rect l="l" t="t" r="r" b="b"/>
              <a:pathLst>
                <a:path w="2738" h="5812" extrusionOk="0">
                  <a:moveTo>
                    <a:pt x="1" y="1"/>
                  </a:moveTo>
                  <a:lnTo>
                    <a:pt x="1" y="49"/>
                  </a:lnTo>
                  <a:lnTo>
                    <a:pt x="1" y="241"/>
                  </a:lnTo>
                  <a:lnTo>
                    <a:pt x="145" y="913"/>
                  </a:lnTo>
                  <a:lnTo>
                    <a:pt x="577" y="2882"/>
                  </a:lnTo>
                  <a:lnTo>
                    <a:pt x="1297" y="5812"/>
                  </a:lnTo>
                  <a:lnTo>
                    <a:pt x="1489" y="5812"/>
                  </a:lnTo>
                  <a:lnTo>
                    <a:pt x="1922" y="5620"/>
                  </a:lnTo>
                  <a:lnTo>
                    <a:pt x="2402" y="5427"/>
                  </a:lnTo>
                  <a:lnTo>
                    <a:pt x="2594" y="5235"/>
                  </a:lnTo>
                  <a:lnTo>
                    <a:pt x="2594" y="5091"/>
                  </a:lnTo>
                  <a:lnTo>
                    <a:pt x="2546" y="4851"/>
                  </a:lnTo>
                  <a:lnTo>
                    <a:pt x="2258" y="4035"/>
                  </a:lnTo>
                  <a:lnTo>
                    <a:pt x="1874" y="2930"/>
                  </a:lnTo>
                  <a:lnTo>
                    <a:pt x="1970" y="2882"/>
                  </a:lnTo>
                  <a:lnTo>
                    <a:pt x="2210" y="2786"/>
                  </a:lnTo>
                  <a:lnTo>
                    <a:pt x="2498" y="2642"/>
                  </a:lnTo>
                  <a:lnTo>
                    <a:pt x="2642" y="2498"/>
                  </a:lnTo>
                  <a:lnTo>
                    <a:pt x="2738" y="2306"/>
                  </a:lnTo>
                  <a:lnTo>
                    <a:pt x="2738" y="2114"/>
                  </a:lnTo>
                  <a:lnTo>
                    <a:pt x="2738" y="1922"/>
                  </a:lnTo>
                  <a:lnTo>
                    <a:pt x="2642" y="1729"/>
                  </a:lnTo>
                  <a:lnTo>
                    <a:pt x="2546" y="1537"/>
                  </a:lnTo>
                  <a:lnTo>
                    <a:pt x="2210" y="1249"/>
                  </a:lnTo>
                  <a:lnTo>
                    <a:pt x="1970" y="1105"/>
                  </a:lnTo>
                  <a:lnTo>
                    <a:pt x="1874" y="1105"/>
                  </a:lnTo>
                  <a:lnTo>
                    <a:pt x="1777" y="1153"/>
                  </a:lnTo>
                  <a:lnTo>
                    <a:pt x="1633" y="1393"/>
                  </a:lnTo>
                  <a:lnTo>
                    <a:pt x="1537" y="1681"/>
                  </a:lnTo>
                  <a:lnTo>
                    <a:pt x="1489" y="1826"/>
                  </a:lnTo>
                  <a:lnTo>
                    <a:pt x="1393" y="1585"/>
                  </a:lnTo>
                  <a:lnTo>
                    <a:pt x="1249" y="1297"/>
                  </a:lnTo>
                  <a:lnTo>
                    <a:pt x="769" y="721"/>
                  </a:lnTo>
                  <a:lnTo>
                    <a:pt x="289" y="193"/>
                  </a:lnTo>
                  <a:lnTo>
                    <a:pt x="97" y="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0" name="Google Shape;5510;p76"/>
            <p:cNvSpPr/>
            <p:nvPr/>
          </p:nvSpPr>
          <p:spPr>
            <a:xfrm>
              <a:off x="3818400" y="4766475"/>
              <a:ext cx="52850" cy="84075"/>
            </a:xfrm>
            <a:custGeom>
              <a:avLst/>
              <a:gdLst/>
              <a:ahLst/>
              <a:cxnLst/>
              <a:rect l="l" t="t" r="r" b="b"/>
              <a:pathLst>
                <a:path w="2114" h="3363" extrusionOk="0">
                  <a:moveTo>
                    <a:pt x="240" y="1"/>
                  </a:moveTo>
                  <a:lnTo>
                    <a:pt x="0" y="337"/>
                  </a:lnTo>
                  <a:lnTo>
                    <a:pt x="1873" y="3362"/>
                  </a:lnTo>
                  <a:lnTo>
                    <a:pt x="2113" y="3218"/>
                  </a:lnTo>
                  <a:lnTo>
                    <a:pt x="24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1" name="Google Shape;5511;p76"/>
            <p:cNvSpPr/>
            <p:nvPr/>
          </p:nvSpPr>
          <p:spPr>
            <a:xfrm>
              <a:off x="3806375" y="4784475"/>
              <a:ext cx="49250" cy="78075"/>
            </a:xfrm>
            <a:custGeom>
              <a:avLst/>
              <a:gdLst/>
              <a:ahLst/>
              <a:cxnLst/>
              <a:rect l="l" t="t" r="r" b="b"/>
              <a:pathLst>
                <a:path w="1970" h="3123" extrusionOk="0">
                  <a:moveTo>
                    <a:pt x="193" y="1"/>
                  </a:moveTo>
                  <a:lnTo>
                    <a:pt x="1" y="337"/>
                  </a:lnTo>
                  <a:lnTo>
                    <a:pt x="1682" y="3123"/>
                  </a:lnTo>
                  <a:lnTo>
                    <a:pt x="1970" y="2882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2" name="Google Shape;5512;p76"/>
            <p:cNvSpPr/>
            <p:nvPr/>
          </p:nvSpPr>
          <p:spPr>
            <a:xfrm>
              <a:off x="3930050" y="4822900"/>
              <a:ext cx="30050" cy="1225"/>
            </a:xfrm>
            <a:custGeom>
              <a:avLst/>
              <a:gdLst/>
              <a:ahLst/>
              <a:cxnLst/>
              <a:rect l="l" t="t" r="r" b="b"/>
              <a:pathLst>
                <a:path w="1202" h="49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01" y="49"/>
                  </a:lnTo>
                  <a:lnTo>
                    <a:pt x="1201" y="49"/>
                  </a:lnTo>
                  <a:lnTo>
                    <a:pt x="1201" y="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3" name="Google Shape;5513;p76"/>
            <p:cNvSpPr/>
            <p:nvPr/>
          </p:nvSpPr>
          <p:spPr>
            <a:xfrm>
              <a:off x="3930050" y="4822900"/>
              <a:ext cx="30050" cy="1225"/>
            </a:xfrm>
            <a:custGeom>
              <a:avLst/>
              <a:gdLst/>
              <a:ahLst/>
              <a:cxnLst/>
              <a:rect l="l" t="t" r="r" b="b"/>
              <a:pathLst>
                <a:path w="1202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01" y="49"/>
                  </a:lnTo>
                  <a:lnTo>
                    <a:pt x="1201" y="49"/>
                  </a:lnTo>
                  <a:lnTo>
                    <a:pt x="1201" y="4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4" name="Google Shape;5514;p76"/>
            <p:cNvSpPr/>
            <p:nvPr/>
          </p:nvSpPr>
          <p:spPr>
            <a:xfrm>
              <a:off x="3891625" y="4713650"/>
              <a:ext cx="68475" cy="110475"/>
            </a:xfrm>
            <a:custGeom>
              <a:avLst/>
              <a:gdLst/>
              <a:ahLst/>
              <a:cxnLst/>
              <a:rect l="l" t="t" r="r" b="b"/>
              <a:pathLst>
                <a:path w="2739" h="4419" extrusionOk="0">
                  <a:moveTo>
                    <a:pt x="1441" y="0"/>
                  </a:moveTo>
                  <a:lnTo>
                    <a:pt x="673" y="48"/>
                  </a:lnTo>
                  <a:lnTo>
                    <a:pt x="1" y="96"/>
                  </a:lnTo>
                  <a:lnTo>
                    <a:pt x="1538" y="4371"/>
                  </a:lnTo>
                  <a:lnTo>
                    <a:pt x="2738" y="4419"/>
                  </a:lnTo>
                  <a:lnTo>
                    <a:pt x="1538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5" name="Google Shape;5515;p76"/>
            <p:cNvSpPr/>
            <p:nvPr/>
          </p:nvSpPr>
          <p:spPr>
            <a:xfrm>
              <a:off x="3891625" y="4713650"/>
              <a:ext cx="68475" cy="110475"/>
            </a:xfrm>
            <a:custGeom>
              <a:avLst/>
              <a:gdLst/>
              <a:ahLst/>
              <a:cxnLst/>
              <a:rect l="l" t="t" r="r" b="b"/>
              <a:pathLst>
                <a:path w="2739" h="4419" fill="none" extrusionOk="0">
                  <a:moveTo>
                    <a:pt x="1441" y="0"/>
                  </a:moveTo>
                  <a:lnTo>
                    <a:pt x="1441" y="0"/>
                  </a:lnTo>
                  <a:lnTo>
                    <a:pt x="673" y="48"/>
                  </a:lnTo>
                  <a:lnTo>
                    <a:pt x="1" y="96"/>
                  </a:lnTo>
                  <a:lnTo>
                    <a:pt x="1538" y="4371"/>
                  </a:lnTo>
                  <a:lnTo>
                    <a:pt x="1538" y="4371"/>
                  </a:lnTo>
                  <a:lnTo>
                    <a:pt x="2738" y="4419"/>
                  </a:lnTo>
                  <a:lnTo>
                    <a:pt x="1538" y="0"/>
                  </a:lnTo>
                  <a:lnTo>
                    <a:pt x="1538" y="0"/>
                  </a:lnTo>
                  <a:lnTo>
                    <a:pt x="14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6" name="Google Shape;5516;p76"/>
            <p:cNvSpPr/>
            <p:nvPr/>
          </p:nvSpPr>
          <p:spPr>
            <a:xfrm>
              <a:off x="3975675" y="4746075"/>
              <a:ext cx="315800" cy="367400"/>
            </a:xfrm>
            <a:custGeom>
              <a:avLst/>
              <a:gdLst/>
              <a:ahLst/>
              <a:cxnLst/>
              <a:rect l="l" t="t" r="r" b="b"/>
              <a:pathLst>
                <a:path w="12632" h="14696" extrusionOk="0">
                  <a:moveTo>
                    <a:pt x="11671" y="0"/>
                  </a:moveTo>
                  <a:lnTo>
                    <a:pt x="10470" y="576"/>
                  </a:lnTo>
                  <a:lnTo>
                    <a:pt x="9173" y="1201"/>
                  </a:lnTo>
                  <a:lnTo>
                    <a:pt x="7685" y="2017"/>
                  </a:lnTo>
                  <a:lnTo>
                    <a:pt x="6100" y="2882"/>
                  </a:lnTo>
                  <a:lnTo>
                    <a:pt x="4563" y="3842"/>
                  </a:lnTo>
                  <a:lnTo>
                    <a:pt x="3891" y="4322"/>
                  </a:lnTo>
                  <a:lnTo>
                    <a:pt x="3314" y="4803"/>
                  </a:lnTo>
                  <a:lnTo>
                    <a:pt x="2834" y="5235"/>
                  </a:lnTo>
                  <a:lnTo>
                    <a:pt x="2450" y="5667"/>
                  </a:lnTo>
                  <a:lnTo>
                    <a:pt x="2162" y="6099"/>
                  </a:lnTo>
                  <a:lnTo>
                    <a:pt x="1921" y="6580"/>
                  </a:lnTo>
                  <a:lnTo>
                    <a:pt x="1777" y="7060"/>
                  </a:lnTo>
                  <a:lnTo>
                    <a:pt x="1633" y="7588"/>
                  </a:lnTo>
                  <a:lnTo>
                    <a:pt x="1537" y="8068"/>
                  </a:lnTo>
                  <a:lnTo>
                    <a:pt x="1489" y="8597"/>
                  </a:lnTo>
                  <a:lnTo>
                    <a:pt x="1489" y="9605"/>
                  </a:lnTo>
                  <a:lnTo>
                    <a:pt x="1585" y="10470"/>
                  </a:lnTo>
                  <a:lnTo>
                    <a:pt x="1681" y="11190"/>
                  </a:lnTo>
                  <a:lnTo>
                    <a:pt x="1825" y="11862"/>
                  </a:lnTo>
                  <a:lnTo>
                    <a:pt x="1537" y="11766"/>
                  </a:lnTo>
                  <a:lnTo>
                    <a:pt x="913" y="11574"/>
                  </a:lnTo>
                  <a:lnTo>
                    <a:pt x="577" y="11526"/>
                  </a:lnTo>
                  <a:lnTo>
                    <a:pt x="289" y="11526"/>
                  </a:lnTo>
                  <a:lnTo>
                    <a:pt x="97" y="11574"/>
                  </a:lnTo>
                  <a:lnTo>
                    <a:pt x="49" y="11622"/>
                  </a:lnTo>
                  <a:lnTo>
                    <a:pt x="0" y="11670"/>
                  </a:lnTo>
                  <a:lnTo>
                    <a:pt x="145" y="11862"/>
                  </a:lnTo>
                  <a:lnTo>
                    <a:pt x="577" y="12199"/>
                  </a:lnTo>
                  <a:lnTo>
                    <a:pt x="1825" y="13255"/>
                  </a:lnTo>
                  <a:lnTo>
                    <a:pt x="3218" y="14264"/>
                  </a:lnTo>
                  <a:lnTo>
                    <a:pt x="3746" y="14552"/>
                  </a:lnTo>
                  <a:lnTo>
                    <a:pt x="3939" y="14648"/>
                  </a:lnTo>
                  <a:lnTo>
                    <a:pt x="4035" y="14696"/>
                  </a:lnTo>
                  <a:lnTo>
                    <a:pt x="4083" y="14648"/>
                  </a:lnTo>
                  <a:lnTo>
                    <a:pt x="4179" y="14456"/>
                  </a:lnTo>
                  <a:lnTo>
                    <a:pt x="4371" y="13831"/>
                  </a:lnTo>
                  <a:lnTo>
                    <a:pt x="4803" y="11814"/>
                  </a:lnTo>
                  <a:lnTo>
                    <a:pt x="5091" y="10662"/>
                  </a:lnTo>
                  <a:lnTo>
                    <a:pt x="5379" y="9653"/>
                  </a:lnTo>
                  <a:lnTo>
                    <a:pt x="5619" y="8837"/>
                  </a:lnTo>
                  <a:lnTo>
                    <a:pt x="5764" y="8549"/>
                  </a:lnTo>
                  <a:lnTo>
                    <a:pt x="5860" y="8357"/>
                  </a:lnTo>
                  <a:lnTo>
                    <a:pt x="6052" y="8164"/>
                  </a:lnTo>
                  <a:lnTo>
                    <a:pt x="6340" y="7924"/>
                  </a:lnTo>
                  <a:lnTo>
                    <a:pt x="7204" y="7348"/>
                  </a:lnTo>
                  <a:lnTo>
                    <a:pt x="9509" y="5859"/>
                  </a:lnTo>
                  <a:lnTo>
                    <a:pt x="11671" y="4514"/>
                  </a:lnTo>
                  <a:lnTo>
                    <a:pt x="12631" y="3890"/>
                  </a:lnTo>
                  <a:lnTo>
                    <a:pt x="11671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7" name="Google Shape;5517;p76"/>
            <p:cNvSpPr/>
            <p:nvPr/>
          </p:nvSpPr>
          <p:spPr>
            <a:xfrm>
              <a:off x="3975675" y="4746075"/>
              <a:ext cx="315800" cy="367400"/>
            </a:xfrm>
            <a:custGeom>
              <a:avLst/>
              <a:gdLst/>
              <a:ahLst/>
              <a:cxnLst/>
              <a:rect l="l" t="t" r="r" b="b"/>
              <a:pathLst>
                <a:path w="12632" h="14696" fill="none" extrusionOk="0">
                  <a:moveTo>
                    <a:pt x="2450" y="5667"/>
                  </a:moveTo>
                  <a:lnTo>
                    <a:pt x="2450" y="5667"/>
                  </a:lnTo>
                  <a:lnTo>
                    <a:pt x="2162" y="6099"/>
                  </a:lnTo>
                  <a:lnTo>
                    <a:pt x="1921" y="6580"/>
                  </a:lnTo>
                  <a:lnTo>
                    <a:pt x="1777" y="7060"/>
                  </a:lnTo>
                  <a:lnTo>
                    <a:pt x="1633" y="7588"/>
                  </a:lnTo>
                  <a:lnTo>
                    <a:pt x="1537" y="8068"/>
                  </a:lnTo>
                  <a:lnTo>
                    <a:pt x="1489" y="8597"/>
                  </a:lnTo>
                  <a:lnTo>
                    <a:pt x="1489" y="9605"/>
                  </a:lnTo>
                  <a:lnTo>
                    <a:pt x="1585" y="10470"/>
                  </a:lnTo>
                  <a:lnTo>
                    <a:pt x="1681" y="11190"/>
                  </a:lnTo>
                  <a:lnTo>
                    <a:pt x="1825" y="11862"/>
                  </a:lnTo>
                  <a:lnTo>
                    <a:pt x="1825" y="11862"/>
                  </a:lnTo>
                  <a:lnTo>
                    <a:pt x="1537" y="11766"/>
                  </a:lnTo>
                  <a:lnTo>
                    <a:pt x="913" y="11574"/>
                  </a:lnTo>
                  <a:lnTo>
                    <a:pt x="577" y="11526"/>
                  </a:lnTo>
                  <a:lnTo>
                    <a:pt x="289" y="11526"/>
                  </a:lnTo>
                  <a:lnTo>
                    <a:pt x="97" y="11574"/>
                  </a:lnTo>
                  <a:lnTo>
                    <a:pt x="49" y="11622"/>
                  </a:lnTo>
                  <a:lnTo>
                    <a:pt x="0" y="11670"/>
                  </a:lnTo>
                  <a:lnTo>
                    <a:pt x="0" y="11670"/>
                  </a:lnTo>
                  <a:lnTo>
                    <a:pt x="145" y="11862"/>
                  </a:lnTo>
                  <a:lnTo>
                    <a:pt x="577" y="12199"/>
                  </a:lnTo>
                  <a:lnTo>
                    <a:pt x="1825" y="13255"/>
                  </a:lnTo>
                  <a:lnTo>
                    <a:pt x="3218" y="14264"/>
                  </a:lnTo>
                  <a:lnTo>
                    <a:pt x="3746" y="14552"/>
                  </a:lnTo>
                  <a:lnTo>
                    <a:pt x="3939" y="14648"/>
                  </a:lnTo>
                  <a:lnTo>
                    <a:pt x="4035" y="14696"/>
                  </a:lnTo>
                  <a:lnTo>
                    <a:pt x="4035" y="14696"/>
                  </a:lnTo>
                  <a:lnTo>
                    <a:pt x="4083" y="14648"/>
                  </a:lnTo>
                  <a:lnTo>
                    <a:pt x="4179" y="14456"/>
                  </a:lnTo>
                  <a:lnTo>
                    <a:pt x="4371" y="13831"/>
                  </a:lnTo>
                  <a:lnTo>
                    <a:pt x="4803" y="11814"/>
                  </a:lnTo>
                  <a:lnTo>
                    <a:pt x="5091" y="10662"/>
                  </a:lnTo>
                  <a:lnTo>
                    <a:pt x="5379" y="9653"/>
                  </a:lnTo>
                  <a:lnTo>
                    <a:pt x="5619" y="8837"/>
                  </a:lnTo>
                  <a:lnTo>
                    <a:pt x="5764" y="8549"/>
                  </a:lnTo>
                  <a:lnTo>
                    <a:pt x="5860" y="8357"/>
                  </a:lnTo>
                  <a:lnTo>
                    <a:pt x="5860" y="8357"/>
                  </a:lnTo>
                  <a:lnTo>
                    <a:pt x="6052" y="8164"/>
                  </a:lnTo>
                  <a:lnTo>
                    <a:pt x="6340" y="7924"/>
                  </a:lnTo>
                  <a:lnTo>
                    <a:pt x="7204" y="7348"/>
                  </a:lnTo>
                  <a:lnTo>
                    <a:pt x="9509" y="5859"/>
                  </a:lnTo>
                  <a:lnTo>
                    <a:pt x="11671" y="4514"/>
                  </a:lnTo>
                  <a:lnTo>
                    <a:pt x="12631" y="3890"/>
                  </a:lnTo>
                  <a:lnTo>
                    <a:pt x="11671" y="0"/>
                  </a:lnTo>
                  <a:lnTo>
                    <a:pt x="11671" y="0"/>
                  </a:lnTo>
                  <a:lnTo>
                    <a:pt x="10470" y="576"/>
                  </a:lnTo>
                  <a:lnTo>
                    <a:pt x="9173" y="1201"/>
                  </a:lnTo>
                  <a:lnTo>
                    <a:pt x="7685" y="2017"/>
                  </a:lnTo>
                  <a:lnTo>
                    <a:pt x="6100" y="2882"/>
                  </a:lnTo>
                  <a:lnTo>
                    <a:pt x="4563" y="3842"/>
                  </a:lnTo>
                  <a:lnTo>
                    <a:pt x="3891" y="4322"/>
                  </a:lnTo>
                  <a:lnTo>
                    <a:pt x="3314" y="4803"/>
                  </a:lnTo>
                  <a:lnTo>
                    <a:pt x="2834" y="5235"/>
                  </a:lnTo>
                  <a:lnTo>
                    <a:pt x="2450" y="56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8" name="Google Shape;5518;p76"/>
            <p:cNvSpPr/>
            <p:nvPr/>
          </p:nvSpPr>
          <p:spPr>
            <a:xfrm>
              <a:off x="3975675" y="4958575"/>
              <a:ext cx="129700" cy="154900"/>
            </a:xfrm>
            <a:custGeom>
              <a:avLst/>
              <a:gdLst/>
              <a:ahLst/>
              <a:cxnLst/>
              <a:rect l="l" t="t" r="r" b="b"/>
              <a:pathLst>
                <a:path w="5188" h="6196" extrusionOk="0">
                  <a:moveTo>
                    <a:pt x="1537" y="1"/>
                  </a:moveTo>
                  <a:lnTo>
                    <a:pt x="1489" y="673"/>
                  </a:lnTo>
                  <a:lnTo>
                    <a:pt x="1537" y="1249"/>
                  </a:lnTo>
                  <a:lnTo>
                    <a:pt x="1633" y="2354"/>
                  </a:lnTo>
                  <a:lnTo>
                    <a:pt x="1777" y="3074"/>
                  </a:lnTo>
                  <a:lnTo>
                    <a:pt x="1825" y="3362"/>
                  </a:lnTo>
                  <a:lnTo>
                    <a:pt x="1537" y="3266"/>
                  </a:lnTo>
                  <a:lnTo>
                    <a:pt x="913" y="3074"/>
                  </a:lnTo>
                  <a:lnTo>
                    <a:pt x="577" y="3026"/>
                  </a:lnTo>
                  <a:lnTo>
                    <a:pt x="289" y="3026"/>
                  </a:lnTo>
                  <a:lnTo>
                    <a:pt x="97" y="3074"/>
                  </a:lnTo>
                  <a:lnTo>
                    <a:pt x="49" y="3122"/>
                  </a:lnTo>
                  <a:lnTo>
                    <a:pt x="0" y="3170"/>
                  </a:lnTo>
                  <a:lnTo>
                    <a:pt x="145" y="3362"/>
                  </a:lnTo>
                  <a:lnTo>
                    <a:pt x="577" y="3699"/>
                  </a:lnTo>
                  <a:lnTo>
                    <a:pt x="1825" y="4755"/>
                  </a:lnTo>
                  <a:lnTo>
                    <a:pt x="3218" y="5764"/>
                  </a:lnTo>
                  <a:lnTo>
                    <a:pt x="3746" y="6052"/>
                  </a:lnTo>
                  <a:lnTo>
                    <a:pt x="3939" y="6148"/>
                  </a:lnTo>
                  <a:lnTo>
                    <a:pt x="4035" y="6196"/>
                  </a:lnTo>
                  <a:lnTo>
                    <a:pt x="4131" y="6100"/>
                  </a:lnTo>
                  <a:lnTo>
                    <a:pt x="4227" y="5764"/>
                  </a:lnTo>
                  <a:lnTo>
                    <a:pt x="4515" y="4707"/>
                  </a:lnTo>
                  <a:lnTo>
                    <a:pt x="4851" y="3266"/>
                  </a:lnTo>
                  <a:lnTo>
                    <a:pt x="5187" y="1778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9" name="Google Shape;5519;p76"/>
            <p:cNvSpPr/>
            <p:nvPr/>
          </p:nvSpPr>
          <p:spPr>
            <a:xfrm>
              <a:off x="3958875" y="5018600"/>
              <a:ext cx="134475" cy="103275"/>
            </a:xfrm>
            <a:custGeom>
              <a:avLst/>
              <a:gdLst/>
              <a:ahLst/>
              <a:cxnLst/>
              <a:rect l="l" t="t" r="r" b="b"/>
              <a:pathLst>
                <a:path w="5379" h="4131" extrusionOk="0">
                  <a:moveTo>
                    <a:pt x="2545" y="1"/>
                  </a:moveTo>
                  <a:lnTo>
                    <a:pt x="2257" y="49"/>
                  </a:lnTo>
                  <a:lnTo>
                    <a:pt x="2161" y="97"/>
                  </a:lnTo>
                  <a:lnTo>
                    <a:pt x="2113" y="241"/>
                  </a:lnTo>
                  <a:lnTo>
                    <a:pt x="2161" y="529"/>
                  </a:lnTo>
                  <a:lnTo>
                    <a:pt x="2257" y="769"/>
                  </a:lnTo>
                  <a:lnTo>
                    <a:pt x="2305" y="913"/>
                  </a:lnTo>
                  <a:lnTo>
                    <a:pt x="2113" y="769"/>
                  </a:lnTo>
                  <a:lnTo>
                    <a:pt x="1825" y="673"/>
                  </a:lnTo>
                  <a:lnTo>
                    <a:pt x="1057" y="481"/>
                  </a:lnTo>
                  <a:lnTo>
                    <a:pt x="384" y="433"/>
                  </a:lnTo>
                  <a:lnTo>
                    <a:pt x="0" y="433"/>
                  </a:lnTo>
                  <a:lnTo>
                    <a:pt x="48" y="481"/>
                  </a:lnTo>
                  <a:lnTo>
                    <a:pt x="192" y="625"/>
                  </a:lnTo>
                  <a:lnTo>
                    <a:pt x="672" y="1057"/>
                  </a:lnTo>
                  <a:lnTo>
                    <a:pt x="2305" y="2306"/>
                  </a:lnTo>
                  <a:lnTo>
                    <a:pt x="4707" y="4131"/>
                  </a:lnTo>
                  <a:lnTo>
                    <a:pt x="4755" y="4083"/>
                  </a:lnTo>
                  <a:lnTo>
                    <a:pt x="4851" y="3987"/>
                  </a:lnTo>
                  <a:lnTo>
                    <a:pt x="5091" y="3555"/>
                  </a:lnTo>
                  <a:lnTo>
                    <a:pt x="5283" y="3122"/>
                  </a:lnTo>
                  <a:lnTo>
                    <a:pt x="5379" y="2834"/>
                  </a:lnTo>
                  <a:lnTo>
                    <a:pt x="5283" y="2738"/>
                  </a:lnTo>
                  <a:lnTo>
                    <a:pt x="5043" y="2594"/>
                  </a:lnTo>
                  <a:lnTo>
                    <a:pt x="4322" y="2114"/>
                  </a:lnTo>
                  <a:lnTo>
                    <a:pt x="3314" y="1538"/>
                  </a:lnTo>
                  <a:lnTo>
                    <a:pt x="3362" y="1442"/>
                  </a:lnTo>
                  <a:lnTo>
                    <a:pt x="3506" y="1201"/>
                  </a:lnTo>
                  <a:lnTo>
                    <a:pt x="3650" y="865"/>
                  </a:lnTo>
                  <a:lnTo>
                    <a:pt x="3650" y="721"/>
                  </a:lnTo>
                  <a:lnTo>
                    <a:pt x="3602" y="529"/>
                  </a:lnTo>
                  <a:lnTo>
                    <a:pt x="3506" y="337"/>
                  </a:lnTo>
                  <a:lnTo>
                    <a:pt x="3362" y="193"/>
                  </a:lnTo>
                  <a:lnTo>
                    <a:pt x="3170" y="97"/>
                  </a:lnTo>
                  <a:lnTo>
                    <a:pt x="2978" y="49"/>
                  </a:lnTo>
                  <a:lnTo>
                    <a:pt x="2545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0" name="Google Shape;5520;p76"/>
            <p:cNvSpPr/>
            <p:nvPr/>
          </p:nvSpPr>
          <p:spPr>
            <a:xfrm>
              <a:off x="4014100" y="4988600"/>
              <a:ext cx="85275" cy="46850"/>
            </a:xfrm>
            <a:custGeom>
              <a:avLst/>
              <a:gdLst/>
              <a:ahLst/>
              <a:cxnLst/>
              <a:rect l="l" t="t" r="r" b="b"/>
              <a:pathLst>
                <a:path w="3411" h="1874" extrusionOk="0">
                  <a:moveTo>
                    <a:pt x="0" y="0"/>
                  </a:moveTo>
                  <a:lnTo>
                    <a:pt x="0" y="432"/>
                  </a:lnTo>
                  <a:lnTo>
                    <a:pt x="3314" y="1873"/>
                  </a:lnTo>
                  <a:lnTo>
                    <a:pt x="3410" y="15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1" name="Google Shape;5521;p76"/>
            <p:cNvSpPr/>
            <p:nvPr/>
          </p:nvSpPr>
          <p:spPr>
            <a:xfrm>
              <a:off x="4012900" y="4966975"/>
              <a:ext cx="91275" cy="48050"/>
            </a:xfrm>
            <a:custGeom>
              <a:avLst/>
              <a:gdLst/>
              <a:ahLst/>
              <a:cxnLst/>
              <a:rect l="l" t="t" r="r" b="b"/>
              <a:pathLst>
                <a:path w="3651" h="1922" extrusionOk="0">
                  <a:moveTo>
                    <a:pt x="0" y="1"/>
                  </a:moveTo>
                  <a:lnTo>
                    <a:pt x="0" y="433"/>
                  </a:lnTo>
                  <a:lnTo>
                    <a:pt x="3554" y="1922"/>
                  </a:lnTo>
                  <a:lnTo>
                    <a:pt x="3650" y="16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2" name="Google Shape;5522;p76"/>
            <p:cNvSpPr/>
            <p:nvPr/>
          </p:nvSpPr>
          <p:spPr>
            <a:xfrm>
              <a:off x="4035700" y="4886550"/>
              <a:ext cx="86475" cy="68450"/>
            </a:xfrm>
            <a:custGeom>
              <a:avLst/>
              <a:gdLst/>
              <a:ahLst/>
              <a:cxnLst/>
              <a:rect l="l" t="t" r="r" b="b"/>
              <a:pathLst>
                <a:path w="3459" h="2738" extrusionOk="0">
                  <a:moveTo>
                    <a:pt x="3459" y="2738"/>
                  </a:moveTo>
                  <a:lnTo>
                    <a:pt x="3459" y="2738"/>
                  </a:lnTo>
                  <a:lnTo>
                    <a:pt x="3459" y="2738"/>
                  </a:lnTo>
                  <a:lnTo>
                    <a:pt x="3459" y="2738"/>
                  </a:lnTo>
                  <a:lnTo>
                    <a:pt x="3459" y="2738"/>
                  </a:lnTo>
                  <a:close/>
                  <a:moveTo>
                    <a:pt x="3459" y="2738"/>
                  </a:moveTo>
                  <a:lnTo>
                    <a:pt x="3459" y="2738"/>
                  </a:lnTo>
                  <a:lnTo>
                    <a:pt x="3459" y="2738"/>
                  </a:lnTo>
                  <a:lnTo>
                    <a:pt x="3459" y="2738"/>
                  </a:lnTo>
                  <a:lnTo>
                    <a:pt x="3459" y="2738"/>
                  </a:lnTo>
                  <a:close/>
                  <a:moveTo>
                    <a:pt x="1" y="48"/>
                  </a:move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close/>
                  <a:moveTo>
                    <a:pt x="1" y="48"/>
                  </a:move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close/>
                  <a:moveTo>
                    <a:pt x="49" y="48"/>
                  </a:moveTo>
                  <a:lnTo>
                    <a:pt x="49" y="48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48"/>
                  </a:lnTo>
                  <a:close/>
                  <a:moveTo>
                    <a:pt x="49" y="48"/>
                  </a:moveTo>
                  <a:lnTo>
                    <a:pt x="49" y="48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48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3" name="Google Shape;5523;p76"/>
            <p:cNvSpPr/>
            <p:nvPr/>
          </p:nvSpPr>
          <p:spPr>
            <a:xfrm>
              <a:off x="4122150" y="4954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4" name="Google Shape;5524;p76"/>
            <p:cNvSpPr/>
            <p:nvPr/>
          </p:nvSpPr>
          <p:spPr>
            <a:xfrm>
              <a:off x="4122150" y="4954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5" name="Google Shape;5525;p76"/>
            <p:cNvSpPr/>
            <p:nvPr/>
          </p:nvSpPr>
          <p:spPr>
            <a:xfrm>
              <a:off x="4035700" y="488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6" name="Google Shape;5526;p76"/>
            <p:cNvSpPr/>
            <p:nvPr/>
          </p:nvSpPr>
          <p:spPr>
            <a:xfrm>
              <a:off x="4035700" y="488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7" name="Google Shape;5527;p76"/>
            <p:cNvSpPr/>
            <p:nvPr/>
          </p:nvSpPr>
          <p:spPr>
            <a:xfrm>
              <a:off x="4036900" y="488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8" name="Google Shape;5528;p76"/>
            <p:cNvSpPr/>
            <p:nvPr/>
          </p:nvSpPr>
          <p:spPr>
            <a:xfrm>
              <a:off x="4036900" y="488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9" name="Google Shape;5529;p76"/>
            <p:cNvSpPr/>
            <p:nvPr/>
          </p:nvSpPr>
          <p:spPr>
            <a:xfrm>
              <a:off x="4036900" y="48865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0" name="Google Shape;5530;p76"/>
            <p:cNvSpPr/>
            <p:nvPr/>
          </p:nvSpPr>
          <p:spPr>
            <a:xfrm>
              <a:off x="4028500" y="4875725"/>
              <a:ext cx="102075" cy="90075"/>
            </a:xfrm>
            <a:custGeom>
              <a:avLst/>
              <a:gdLst/>
              <a:ahLst/>
              <a:cxnLst/>
              <a:rect l="l" t="t" r="r" b="b"/>
              <a:pathLst>
                <a:path w="4083" h="3603" extrusionOk="0">
                  <a:moveTo>
                    <a:pt x="769" y="1"/>
                  </a:moveTo>
                  <a:lnTo>
                    <a:pt x="337" y="433"/>
                  </a:lnTo>
                  <a:lnTo>
                    <a:pt x="337" y="481"/>
                  </a:lnTo>
                  <a:lnTo>
                    <a:pt x="289" y="481"/>
                  </a:lnTo>
                  <a:lnTo>
                    <a:pt x="1" y="1009"/>
                  </a:lnTo>
                  <a:lnTo>
                    <a:pt x="3554" y="3603"/>
                  </a:lnTo>
                  <a:lnTo>
                    <a:pt x="3651" y="3315"/>
                  </a:lnTo>
                  <a:lnTo>
                    <a:pt x="3747" y="3171"/>
                  </a:lnTo>
                  <a:lnTo>
                    <a:pt x="4083" y="2882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1" name="Google Shape;5531;p76"/>
            <p:cNvSpPr/>
            <p:nvPr/>
          </p:nvSpPr>
          <p:spPr>
            <a:xfrm>
              <a:off x="4028500" y="4875725"/>
              <a:ext cx="102075" cy="90075"/>
            </a:xfrm>
            <a:custGeom>
              <a:avLst/>
              <a:gdLst/>
              <a:ahLst/>
              <a:cxnLst/>
              <a:rect l="l" t="t" r="r" b="b"/>
              <a:pathLst>
                <a:path w="4083" h="3603" fill="none" extrusionOk="0">
                  <a:moveTo>
                    <a:pt x="769" y="1"/>
                  </a:moveTo>
                  <a:lnTo>
                    <a:pt x="769" y="1"/>
                  </a:lnTo>
                  <a:lnTo>
                    <a:pt x="337" y="433"/>
                  </a:lnTo>
                  <a:lnTo>
                    <a:pt x="337" y="433"/>
                  </a:lnTo>
                  <a:lnTo>
                    <a:pt x="337" y="481"/>
                  </a:lnTo>
                  <a:lnTo>
                    <a:pt x="337" y="481"/>
                  </a:lnTo>
                  <a:lnTo>
                    <a:pt x="337" y="481"/>
                  </a:lnTo>
                  <a:lnTo>
                    <a:pt x="337" y="481"/>
                  </a:lnTo>
                  <a:lnTo>
                    <a:pt x="337" y="481"/>
                  </a:lnTo>
                  <a:lnTo>
                    <a:pt x="337" y="481"/>
                  </a:lnTo>
                  <a:lnTo>
                    <a:pt x="337" y="481"/>
                  </a:lnTo>
                  <a:lnTo>
                    <a:pt x="337" y="481"/>
                  </a:lnTo>
                  <a:lnTo>
                    <a:pt x="337" y="481"/>
                  </a:lnTo>
                  <a:lnTo>
                    <a:pt x="337" y="481"/>
                  </a:lnTo>
                  <a:lnTo>
                    <a:pt x="337" y="481"/>
                  </a:lnTo>
                  <a:lnTo>
                    <a:pt x="289" y="481"/>
                  </a:lnTo>
                  <a:lnTo>
                    <a:pt x="289" y="481"/>
                  </a:lnTo>
                  <a:lnTo>
                    <a:pt x="289" y="481"/>
                  </a:lnTo>
                  <a:lnTo>
                    <a:pt x="289" y="481"/>
                  </a:lnTo>
                  <a:lnTo>
                    <a:pt x="289" y="481"/>
                  </a:lnTo>
                  <a:lnTo>
                    <a:pt x="289" y="481"/>
                  </a:lnTo>
                  <a:lnTo>
                    <a:pt x="289" y="481"/>
                  </a:lnTo>
                  <a:lnTo>
                    <a:pt x="289" y="481"/>
                  </a:lnTo>
                  <a:lnTo>
                    <a:pt x="1" y="1009"/>
                  </a:lnTo>
                  <a:lnTo>
                    <a:pt x="3554" y="3603"/>
                  </a:lnTo>
                  <a:lnTo>
                    <a:pt x="3554" y="3603"/>
                  </a:lnTo>
                  <a:lnTo>
                    <a:pt x="3651" y="3315"/>
                  </a:lnTo>
                  <a:lnTo>
                    <a:pt x="3747" y="3171"/>
                  </a:lnTo>
                  <a:lnTo>
                    <a:pt x="3747" y="3171"/>
                  </a:lnTo>
                  <a:lnTo>
                    <a:pt x="3747" y="3171"/>
                  </a:lnTo>
                  <a:lnTo>
                    <a:pt x="3747" y="3171"/>
                  </a:lnTo>
                  <a:lnTo>
                    <a:pt x="3747" y="3171"/>
                  </a:lnTo>
                  <a:lnTo>
                    <a:pt x="3747" y="3171"/>
                  </a:lnTo>
                  <a:lnTo>
                    <a:pt x="3747" y="3171"/>
                  </a:lnTo>
                  <a:lnTo>
                    <a:pt x="3747" y="3171"/>
                  </a:lnTo>
                  <a:lnTo>
                    <a:pt x="3747" y="3171"/>
                  </a:lnTo>
                  <a:lnTo>
                    <a:pt x="4083" y="2882"/>
                  </a:lnTo>
                  <a:lnTo>
                    <a:pt x="76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2" name="Google Shape;5532;p76"/>
            <p:cNvSpPr/>
            <p:nvPr/>
          </p:nvSpPr>
          <p:spPr>
            <a:xfrm>
              <a:off x="3930050" y="4711250"/>
              <a:ext cx="384225" cy="261750"/>
            </a:xfrm>
            <a:custGeom>
              <a:avLst/>
              <a:gdLst/>
              <a:ahLst/>
              <a:cxnLst/>
              <a:rect l="l" t="t" r="r" b="b"/>
              <a:pathLst>
                <a:path w="15369" h="10470" extrusionOk="0">
                  <a:moveTo>
                    <a:pt x="4851" y="0"/>
                  </a:moveTo>
                  <a:lnTo>
                    <a:pt x="1" y="48"/>
                  </a:lnTo>
                  <a:lnTo>
                    <a:pt x="1297" y="4947"/>
                  </a:lnTo>
                  <a:lnTo>
                    <a:pt x="2594" y="4947"/>
                  </a:lnTo>
                  <a:lnTo>
                    <a:pt x="4035" y="4995"/>
                  </a:lnTo>
                  <a:lnTo>
                    <a:pt x="5716" y="5139"/>
                  </a:lnTo>
                  <a:lnTo>
                    <a:pt x="4323" y="6244"/>
                  </a:lnTo>
                  <a:lnTo>
                    <a:pt x="9173" y="10470"/>
                  </a:lnTo>
                  <a:lnTo>
                    <a:pt x="9846" y="10086"/>
                  </a:lnTo>
                  <a:lnTo>
                    <a:pt x="11383" y="9173"/>
                  </a:lnTo>
                  <a:lnTo>
                    <a:pt x="12247" y="8597"/>
                  </a:lnTo>
                  <a:lnTo>
                    <a:pt x="13111" y="8021"/>
                  </a:lnTo>
                  <a:lnTo>
                    <a:pt x="13880" y="7444"/>
                  </a:lnTo>
                  <a:lnTo>
                    <a:pt x="14408" y="6916"/>
                  </a:lnTo>
                  <a:lnTo>
                    <a:pt x="14648" y="6676"/>
                  </a:lnTo>
                  <a:lnTo>
                    <a:pt x="14792" y="6388"/>
                  </a:lnTo>
                  <a:lnTo>
                    <a:pt x="14936" y="6052"/>
                  </a:lnTo>
                  <a:lnTo>
                    <a:pt x="15080" y="5715"/>
                  </a:lnTo>
                  <a:lnTo>
                    <a:pt x="15225" y="5091"/>
                  </a:lnTo>
                  <a:lnTo>
                    <a:pt x="15321" y="4419"/>
                  </a:lnTo>
                  <a:lnTo>
                    <a:pt x="15369" y="3794"/>
                  </a:lnTo>
                  <a:lnTo>
                    <a:pt x="15369" y="3314"/>
                  </a:lnTo>
                  <a:lnTo>
                    <a:pt x="15321" y="2882"/>
                  </a:lnTo>
                  <a:lnTo>
                    <a:pt x="4851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3" name="Google Shape;5533;p76"/>
            <p:cNvSpPr/>
            <p:nvPr/>
          </p:nvSpPr>
          <p:spPr>
            <a:xfrm>
              <a:off x="3930050" y="4711250"/>
              <a:ext cx="384225" cy="261750"/>
            </a:xfrm>
            <a:custGeom>
              <a:avLst/>
              <a:gdLst/>
              <a:ahLst/>
              <a:cxnLst/>
              <a:rect l="l" t="t" r="r" b="b"/>
              <a:pathLst>
                <a:path w="15369" h="10470" fill="none" extrusionOk="0">
                  <a:moveTo>
                    <a:pt x="15321" y="2882"/>
                  </a:moveTo>
                  <a:lnTo>
                    <a:pt x="15321" y="2882"/>
                  </a:lnTo>
                  <a:lnTo>
                    <a:pt x="15369" y="3314"/>
                  </a:lnTo>
                  <a:lnTo>
                    <a:pt x="15369" y="3794"/>
                  </a:lnTo>
                  <a:lnTo>
                    <a:pt x="15321" y="4419"/>
                  </a:lnTo>
                  <a:lnTo>
                    <a:pt x="15225" y="5091"/>
                  </a:lnTo>
                  <a:lnTo>
                    <a:pt x="15080" y="5715"/>
                  </a:lnTo>
                  <a:lnTo>
                    <a:pt x="14936" y="6052"/>
                  </a:lnTo>
                  <a:lnTo>
                    <a:pt x="14792" y="6388"/>
                  </a:lnTo>
                  <a:lnTo>
                    <a:pt x="14648" y="6676"/>
                  </a:lnTo>
                  <a:lnTo>
                    <a:pt x="14408" y="6916"/>
                  </a:lnTo>
                  <a:lnTo>
                    <a:pt x="14408" y="6916"/>
                  </a:lnTo>
                  <a:lnTo>
                    <a:pt x="13880" y="7444"/>
                  </a:lnTo>
                  <a:lnTo>
                    <a:pt x="13111" y="8021"/>
                  </a:lnTo>
                  <a:lnTo>
                    <a:pt x="12247" y="8597"/>
                  </a:lnTo>
                  <a:lnTo>
                    <a:pt x="11383" y="9173"/>
                  </a:lnTo>
                  <a:lnTo>
                    <a:pt x="9846" y="10086"/>
                  </a:lnTo>
                  <a:lnTo>
                    <a:pt x="9173" y="10470"/>
                  </a:lnTo>
                  <a:lnTo>
                    <a:pt x="4323" y="6244"/>
                  </a:lnTo>
                  <a:lnTo>
                    <a:pt x="5716" y="5139"/>
                  </a:lnTo>
                  <a:lnTo>
                    <a:pt x="5716" y="5139"/>
                  </a:lnTo>
                  <a:lnTo>
                    <a:pt x="4035" y="4995"/>
                  </a:lnTo>
                  <a:lnTo>
                    <a:pt x="2594" y="4947"/>
                  </a:lnTo>
                  <a:lnTo>
                    <a:pt x="1874" y="4947"/>
                  </a:lnTo>
                  <a:lnTo>
                    <a:pt x="1297" y="4947"/>
                  </a:lnTo>
                  <a:lnTo>
                    <a:pt x="1" y="48"/>
                  </a:lnTo>
                  <a:lnTo>
                    <a:pt x="4851" y="0"/>
                  </a:lnTo>
                  <a:lnTo>
                    <a:pt x="15321" y="288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4" name="Google Shape;5534;p76"/>
            <p:cNvSpPr/>
            <p:nvPr/>
          </p:nvSpPr>
          <p:spPr>
            <a:xfrm>
              <a:off x="3930050" y="4711250"/>
              <a:ext cx="384225" cy="261750"/>
            </a:xfrm>
            <a:custGeom>
              <a:avLst/>
              <a:gdLst/>
              <a:ahLst/>
              <a:cxnLst/>
              <a:rect l="l" t="t" r="r" b="b"/>
              <a:pathLst>
                <a:path w="15369" h="10470" extrusionOk="0">
                  <a:moveTo>
                    <a:pt x="3795" y="0"/>
                  </a:moveTo>
                  <a:lnTo>
                    <a:pt x="1" y="48"/>
                  </a:lnTo>
                  <a:lnTo>
                    <a:pt x="1297" y="4947"/>
                  </a:lnTo>
                  <a:lnTo>
                    <a:pt x="3362" y="4947"/>
                  </a:lnTo>
                  <a:lnTo>
                    <a:pt x="4515" y="5043"/>
                  </a:lnTo>
                  <a:lnTo>
                    <a:pt x="5716" y="5139"/>
                  </a:lnTo>
                  <a:lnTo>
                    <a:pt x="4323" y="6244"/>
                  </a:lnTo>
                  <a:lnTo>
                    <a:pt x="9173" y="10470"/>
                  </a:lnTo>
                  <a:lnTo>
                    <a:pt x="9846" y="10086"/>
                  </a:lnTo>
                  <a:lnTo>
                    <a:pt x="11383" y="9173"/>
                  </a:lnTo>
                  <a:lnTo>
                    <a:pt x="12247" y="8597"/>
                  </a:lnTo>
                  <a:lnTo>
                    <a:pt x="13111" y="8021"/>
                  </a:lnTo>
                  <a:lnTo>
                    <a:pt x="13880" y="7444"/>
                  </a:lnTo>
                  <a:lnTo>
                    <a:pt x="14408" y="6916"/>
                  </a:lnTo>
                  <a:lnTo>
                    <a:pt x="14696" y="6532"/>
                  </a:lnTo>
                  <a:lnTo>
                    <a:pt x="14888" y="6148"/>
                  </a:lnTo>
                  <a:lnTo>
                    <a:pt x="15080" y="5667"/>
                  </a:lnTo>
                  <a:lnTo>
                    <a:pt x="15176" y="5235"/>
                  </a:lnTo>
                  <a:lnTo>
                    <a:pt x="15273" y="4755"/>
                  </a:lnTo>
                  <a:lnTo>
                    <a:pt x="15321" y="4323"/>
                  </a:lnTo>
                  <a:lnTo>
                    <a:pt x="15369" y="3554"/>
                  </a:lnTo>
                  <a:lnTo>
                    <a:pt x="15369" y="3074"/>
                  </a:lnTo>
                  <a:lnTo>
                    <a:pt x="15032" y="4083"/>
                  </a:lnTo>
                  <a:lnTo>
                    <a:pt x="14504" y="4131"/>
                  </a:lnTo>
                  <a:lnTo>
                    <a:pt x="13928" y="4179"/>
                  </a:lnTo>
                  <a:lnTo>
                    <a:pt x="13255" y="4131"/>
                  </a:lnTo>
                  <a:lnTo>
                    <a:pt x="12535" y="4035"/>
                  </a:lnTo>
                  <a:lnTo>
                    <a:pt x="11863" y="3890"/>
                  </a:lnTo>
                  <a:lnTo>
                    <a:pt x="11190" y="3698"/>
                  </a:lnTo>
                  <a:lnTo>
                    <a:pt x="10470" y="3506"/>
                  </a:lnTo>
                  <a:lnTo>
                    <a:pt x="9798" y="3218"/>
                  </a:lnTo>
                  <a:lnTo>
                    <a:pt x="8453" y="2642"/>
                  </a:lnTo>
                  <a:lnTo>
                    <a:pt x="7204" y="2017"/>
                  </a:lnTo>
                  <a:lnTo>
                    <a:pt x="5956" y="1393"/>
                  </a:lnTo>
                  <a:lnTo>
                    <a:pt x="4803" y="769"/>
                  </a:lnTo>
                  <a:lnTo>
                    <a:pt x="3698" y="241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rgbClr val="5B8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5" name="Google Shape;5535;p76"/>
            <p:cNvSpPr/>
            <p:nvPr/>
          </p:nvSpPr>
          <p:spPr>
            <a:xfrm>
              <a:off x="3930050" y="4711250"/>
              <a:ext cx="384225" cy="261750"/>
            </a:xfrm>
            <a:custGeom>
              <a:avLst/>
              <a:gdLst/>
              <a:ahLst/>
              <a:cxnLst/>
              <a:rect l="l" t="t" r="r" b="b"/>
              <a:pathLst>
                <a:path w="15369" h="10470" fill="none" extrusionOk="0">
                  <a:moveTo>
                    <a:pt x="3795" y="0"/>
                  </a:moveTo>
                  <a:lnTo>
                    <a:pt x="1" y="48"/>
                  </a:lnTo>
                  <a:lnTo>
                    <a:pt x="1297" y="4947"/>
                  </a:lnTo>
                  <a:lnTo>
                    <a:pt x="1297" y="4947"/>
                  </a:lnTo>
                  <a:lnTo>
                    <a:pt x="2162" y="4947"/>
                  </a:lnTo>
                  <a:lnTo>
                    <a:pt x="2162" y="4947"/>
                  </a:lnTo>
                  <a:lnTo>
                    <a:pt x="3362" y="4947"/>
                  </a:lnTo>
                  <a:lnTo>
                    <a:pt x="4515" y="5043"/>
                  </a:lnTo>
                  <a:lnTo>
                    <a:pt x="5716" y="5139"/>
                  </a:lnTo>
                  <a:lnTo>
                    <a:pt x="5716" y="5139"/>
                  </a:lnTo>
                  <a:lnTo>
                    <a:pt x="5716" y="5139"/>
                  </a:lnTo>
                  <a:lnTo>
                    <a:pt x="4323" y="6244"/>
                  </a:lnTo>
                  <a:lnTo>
                    <a:pt x="9173" y="10470"/>
                  </a:lnTo>
                  <a:lnTo>
                    <a:pt x="9173" y="10470"/>
                  </a:lnTo>
                  <a:lnTo>
                    <a:pt x="9846" y="10086"/>
                  </a:lnTo>
                  <a:lnTo>
                    <a:pt x="11383" y="9173"/>
                  </a:lnTo>
                  <a:lnTo>
                    <a:pt x="12247" y="8597"/>
                  </a:lnTo>
                  <a:lnTo>
                    <a:pt x="13111" y="8021"/>
                  </a:lnTo>
                  <a:lnTo>
                    <a:pt x="13880" y="7444"/>
                  </a:lnTo>
                  <a:lnTo>
                    <a:pt x="14408" y="6916"/>
                  </a:lnTo>
                  <a:lnTo>
                    <a:pt x="14408" y="6916"/>
                  </a:lnTo>
                  <a:lnTo>
                    <a:pt x="14696" y="6532"/>
                  </a:lnTo>
                  <a:lnTo>
                    <a:pt x="14888" y="6148"/>
                  </a:lnTo>
                  <a:lnTo>
                    <a:pt x="15080" y="5667"/>
                  </a:lnTo>
                  <a:lnTo>
                    <a:pt x="15176" y="5235"/>
                  </a:lnTo>
                  <a:lnTo>
                    <a:pt x="15273" y="4755"/>
                  </a:lnTo>
                  <a:lnTo>
                    <a:pt x="15321" y="4323"/>
                  </a:lnTo>
                  <a:lnTo>
                    <a:pt x="15369" y="3554"/>
                  </a:lnTo>
                  <a:lnTo>
                    <a:pt x="15369" y="3554"/>
                  </a:lnTo>
                  <a:lnTo>
                    <a:pt x="15369" y="3074"/>
                  </a:lnTo>
                  <a:lnTo>
                    <a:pt x="15369" y="3074"/>
                  </a:lnTo>
                  <a:lnTo>
                    <a:pt x="15032" y="4083"/>
                  </a:lnTo>
                  <a:lnTo>
                    <a:pt x="15032" y="4083"/>
                  </a:lnTo>
                  <a:lnTo>
                    <a:pt x="14504" y="4131"/>
                  </a:lnTo>
                  <a:lnTo>
                    <a:pt x="13928" y="4179"/>
                  </a:lnTo>
                  <a:lnTo>
                    <a:pt x="13928" y="4179"/>
                  </a:lnTo>
                  <a:lnTo>
                    <a:pt x="13255" y="4131"/>
                  </a:lnTo>
                  <a:lnTo>
                    <a:pt x="12535" y="4035"/>
                  </a:lnTo>
                  <a:lnTo>
                    <a:pt x="11863" y="3890"/>
                  </a:lnTo>
                  <a:lnTo>
                    <a:pt x="11190" y="3698"/>
                  </a:lnTo>
                  <a:lnTo>
                    <a:pt x="10470" y="3506"/>
                  </a:lnTo>
                  <a:lnTo>
                    <a:pt x="9798" y="3218"/>
                  </a:lnTo>
                  <a:lnTo>
                    <a:pt x="8453" y="2642"/>
                  </a:lnTo>
                  <a:lnTo>
                    <a:pt x="7204" y="2017"/>
                  </a:lnTo>
                  <a:lnTo>
                    <a:pt x="5956" y="1393"/>
                  </a:lnTo>
                  <a:lnTo>
                    <a:pt x="4803" y="769"/>
                  </a:lnTo>
                  <a:lnTo>
                    <a:pt x="3698" y="241"/>
                  </a:lnTo>
                  <a:lnTo>
                    <a:pt x="3698" y="241"/>
                  </a:lnTo>
                  <a:lnTo>
                    <a:pt x="37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6" name="Google Shape;5536;p76"/>
            <p:cNvSpPr/>
            <p:nvPr/>
          </p:nvSpPr>
          <p:spPr>
            <a:xfrm>
              <a:off x="4361075" y="4361875"/>
              <a:ext cx="426250" cy="228125"/>
            </a:xfrm>
            <a:custGeom>
              <a:avLst/>
              <a:gdLst/>
              <a:ahLst/>
              <a:cxnLst/>
              <a:rect l="l" t="t" r="r" b="b"/>
              <a:pathLst>
                <a:path w="17050" h="9125" extrusionOk="0">
                  <a:moveTo>
                    <a:pt x="15561" y="0"/>
                  </a:moveTo>
                  <a:lnTo>
                    <a:pt x="13544" y="1345"/>
                  </a:lnTo>
                  <a:lnTo>
                    <a:pt x="11767" y="2497"/>
                  </a:lnTo>
                  <a:lnTo>
                    <a:pt x="10134" y="3362"/>
                  </a:lnTo>
                  <a:lnTo>
                    <a:pt x="8741" y="4082"/>
                  </a:lnTo>
                  <a:lnTo>
                    <a:pt x="7444" y="4610"/>
                  </a:lnTo>
                  <a:lnTo>
                    <a:pt x="6388" y="4947"/>
                  </a:lnTo>
                  <a:lnTo>
                    <a:pt x="5427" y="5187"/>
                  </a:lnTo>
                  <a:lnTo>
                    <a:pt x="4611" y="5283"/>
                  </a:lnTo>
                  <a:lnTo>
                    <a:pt x="3939" y="5283"/>
                  </a:lnTo>
                  <a:lnTo>
                    <a:pt x="3410" y="5235"/>
                  </a:lnTo>
                  <a:lnTo>
                    <a:pt x="2978" y="5139"/>
                  </a:lnTo>
                  <a:lnTo>
                    <a:pt x="2642" y="4995"/>
                  </a:lnTo>
                  <a:lnTo>
                    <a:pt x="2402" y="4851"/>
                  </a:lnTo>
                  <a:lnTo>
                    <a:pt x="2210" y="4707"/>
                  </a:lnTo>
                  <a:lnTo>
                    <a:pt x="2114" y="4562"/>
                  </a:lnTo>
                  <a:lnTo>
                    <a:pt x="1" y="8212"/>
                  </a:lnTo>
                  <a:lnTo>
                    <a:pt x="913" y="8549"/>
                  </a:lnTo>
                  <a:lnTo>
                    <a:pt x="1826" y="8789"/>
                  </a:lnTo>
                  <a:lnTo>
                    <a:pt x="2690" y="8981"/>
                  </a:lnTo>
                  <a:lnTo>
                    <a:pt x="3554" y="9125"/>
                  </a:lnTo>
                  <a:lnTo>
                    <a:pt x="5235" y="9125"/>
                  </a:lnTo>
                  <a:lnTo>
                    <a:pt x="6052" y="9077"/>
                  </a:lnTo>
                  <a:lnTo>
                    <a:pt x="6820" y="8933"/>
                  </a:lnTo>
                  <a:lnTo>
                    <a:pt x="7589" y="8741"/>
                  </a:lnTo>
                  <a:lnTo>
                    <a:pt x="8309" y="8549"/>
                  </a:lnTo>
                  <a:lnTo>
                    <a:pt x="9029" y="8260"/>
                  </a:lnTo>
                  <a:lnTo>
                    <a:pt x="9750" y="7972"/>
                  </a:lnTo>
                  <a:lnTo>
                    <a:pt x="10374" y="7684"/>
                  </a:lnTo>
                  <a:lnTo>
                    <a:pt x="11046" y="7300"/>
                  </a:lnTo>
                  <a:lnTo>
                    <a:pt x="11623" y="6964"/>
                  </a:lnTo>
                  <a:lnTo>
                    <a:pt x="12247" y="6580"/>
                  </a:lnTo>
                  <a:lnTo>
                    <a:pt x="13304" y="5763"/>
                  </a:lnTo>
                  <a:lnTo>
                    <a:pt x="14264" y="4947"/>
                  </a:lnTo>
                  <a:lnTo>
                    <a:pt x="15080" y="4178"/>
                  </a:lnTo>
                  <a:lnTo>
                    <a:pt x="15801" y="3410"/>
                  </a:lnTo>
                  <a:lnTo>
                    <a:pt x="16329" y="2786"/>
                  </a:lnTo>
                  <a:lnTo>
                    <a:pt x="16713" y="2305"/>
                  </a:lnTo>
                  <a:lnTo>
                    <a:pt x="17050" y="1873"/>
                  </a:lnTo>
                  <a:lnTo>
                    <a:pt x="15561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7" name="Google Shape;5537;p76"/>
            <p:cNvSpPr/>
            <p:nvPr/>
          </p:nvSpPr>
          <p:spPr>
            <a:xfrm>
              <a:off x="4361075" y="4361875"/>
              <a:ext cx="426250" cy="228125"/>
            </a:xfrm>
            <a:custGeom>
              <a:avLst/>
              <a:gdLst/>
              <a:ahLst/>
              <a:cxnLst/>
              <a:rect l="l" t="t" r="r" b="b"/>
              <a:pathLst>
                <a:path w="17050" h="9125" fill="none" extrusionOk="0">
                  <a:moveTo>
                    <a:pt x="2114" y="4562"/>
                  </a:moveTo>
                  <a:lnTo>
                    <a:pt x="2114" y="4562"/>
                  </a:lnTo>
                  <a:lnTo>
                    <a:pt x="2210" y="4707"/>
                  </a:lnTo>
                  <a:lnTo>
                    <a:pt x="2402" y="4851"/>
                  </a:lnTo>
                  <a:lnTo>
                    <a:pt x="2642" y="4995"/>
                  </a:lnTo>
                  <a:lnTo>
                    <a:pt x="2978" y="5139"/>
                  </a:lnTo>
                  <a:lnTo>
                    <a:pt x="3410" y="5235"/>
                  </a:lnTo>
                  <a:lnTo>
                    <a:pt x="3939" y="5283"/>
                  </a:lnTo>
                  <a:lnTo>
                    <a:pt x="4611" y="5283"/>
                  </a:lnTo>
                  <a:lnTo>
                    <a:pt x="5427" y="5187"/>
                  </a:lnTo>
                  <a:lnTo>
                    <a:pt x="6388" y="4947"/>
                  </a:lnTo>
                  <a:lnTo>
                    <a:pt x="7444" y="4610"/>
                  </a:lnTo>
                  <a:lnTo>
                    <a:pt x="8741" y="4082"/>
                  </a:lnTo>
                  <a:lnTo>
                    <a:pt x="10134" y="3362"/>
                  </a:lnTo>
                  <a:lnTo>
                    <a:pt x="11767" y="2497"/>
                  </a:lnTo>
                  <a:lnTo>
                    <a:pt x="13544" y="1345"/>
                  </a:lnTo>
                  <a:lnTo>
                    <a:pt x="15561" y="0"/>
                  </a:lnTo>
                  <a:lnTo>
                    <a:pt x="17050" y="1873"/>
                  </a:lnTo>
                  <a:lnTo>
                    <a:pt x="17050" y="1873"/>
                  </a:lnTo>
                  <a:lnTo>
                    <a:pt x="16713" y="2305"/>
                  </a:lnTo>
                  <a:lnTo>
                    <a:pt x="16329" y="2786"/>
                  </a:lnTo>
                  <a:lnTo>
                    <a:pt x="15801" y="3410"/>
                  </a:lnTo>
                  <a:lnTo>
                    <a:pt x="15080" y="4178"/>
                  </a:lnTo>
                  <a:lnTo>
                    <a:pt x="14264" y="4947"/>
                  </a:lnTo>
                  <a:lnTo>
                    <a:pt x="13304" y="5763"/>
                  </a:lnTo>
                  <a:lnTo>
                    <a:pt x="12247" y="6580"/>
                  </a:lnTo>
                  <a:lnTo>
                    <a:pt x="11623" y="6964"/>
                  </a:lnTo>
                  <a:lnTo>
                    <a:pt x="11046" y="7300"/>
                  </a:lnTo>
                  <a:lnTo>
                    <a:pt x="10374" y="7684"/>
                  </a:lnTo>
                  <a:lnTo>
                    <a:pt x="9750" y="7972"/>
                  </a:lnTo>
                  <a:lnTo>
                    <a:pt x="9029" y="8260"/>
                  </a:lnTo>
                  <a:lnTo>
                    <a:pt x="8309" y="8549"/>
                  </a:lnTo>
                  <a:lnTo>
                    <a:pt x="7589" y="8741"/>
                  </a:lnTo>
                  <a:lnTo>
                    <a:pt x="6820" y="8933"/>
                  </a:lnTo>
                  <a:lnTo>
                    <a:pt x="6052" y="9077"/>
                  </a:lnTo>
                  <a:lnTo>
                    <a:pt x="5235" y="9125"/>
                  </a:lnTo>
                  <a:lnTo>
                    <a:pt x="4419" y="9125"/>
                  </a:lnTo>
                  <a:lnTo>
                    <a:pt x="3554" y="9125"/>
                  </a:lnTo>
                  <a:lnTo>
                    <a:pt x="2690" y="8981"/>
                  </a:lnTo>
                  <a:lnTo>
                    <a:pt x="1826" y="8789"/>
                  </a:lnTo>
                  <a:lnTo>
                    <a:pt x="913" y="8549"/>
                  </a:lnTo>
                  <a:lnTo>
                    <a:pt x="1" y="8212"/>
                  </a:lnTo>
                  <a:lnTo>
                    <a:pt x="2114" y="45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8" name="Google Shape;5538;p76"/>
            <p:cNvSpPr/>
            <p:nvPr/>
          </p:nvSpPr>
          <p:spPr>
            <a:xfrm>
              <a:off x="4451125" y="4379875"/>
              <a:ext cx="313400" cy="213725"/>
            </a:xfrm>
            <a:custGeom>
              <a:avLst/>
              <a:gdLst/>
              <a:ahLst/>
              <a:cxnLst/>
              <a:rect l="l" t="t" r="r" b="b"/>
              <a:pathLst>
                <a:path w="12536" h="8549" extrusionOk="0">
                  <a:moveTo>
                    <a:pt x="10422" y="0"/>
                  </a:moveTo>
                  <a:lnTo>
                    <a:pt x="10038" y="48"/>
                  </a:lnTo>
                  <a:lnTo>
                    <a:pt x="9606" y="241"/>
                  </a:lnTo>
                  <a:lnTo>
                    <a:pt x="9029" y="481"/>
                  </a:lnTo>
                  <a:lnTo>
                    <a:pt x="8741" y="625"/>
                  </a:lnTo>
                  <a:lnTo>
                    <a:pt x="8357" y="913"/>
                  </a:lnTo>
                  <a:lnTo>
                    <a:pt x="7492" y="1537"/>
                  </a:lnTo>
                  <a:lnTo>
                    <a:pt x="6964" y="1873"/>
                  </a:lnTo>
                  <a:lnTo>
                    <a:pt x="6436" y="2162"/>
                  </a:lnTo>
                  <a:lnTo>
                    <a:pt x="5812" y="2402"/>
                  </a:lnTo>
                  <a:lnTo>
                    <a:pt x="5235" y="2594"/>
                  </a:lnTo>
                  <a:lnTo>
                    <a:pt x="4659" y="2690"/>
                  </a:lnTo>
                  <a:lnTo>
                    <a:pt x="4179" y="2834"/>
                  </a:lnTo>
                  <a:lnTo>
                    <a:pt x="3410" y="3122"/>
                  </a:lnTo>
                  <a:lnTo>
                    <a:pt x="2786" y="3410"/>
                  </a:lnTo>
                  <a:lnTo>
                    <a:pt x="2114" y="3650"/>
                  </a:lnTo>
                  <a:lnTo>
                    <a:pt x="1441" y="3890"/>
                  </a:lnTo>
                  <a:lnTo>
                    <a:pt x="769" y="4083"/>
                  </a:lnTo>
                  <a:lnTo>
                    <a:pt x="0" y="4323"/>
                  </a:lnTo>
                  <a:lnTo>
                    <a:pt x="0" y="4899"/>
                  </a:lnTo>
                  <a:lnTo>
                    <a:pt x="0" y="6244"/>
                  </a:lnTo>
                  <a:lnTo>
                    <a:pt x="48" y="7012"/>
                  </a:lnTo>
                  <a:lnTo>
                    <a:pt x="145" y="7636"/>
                  </a:lnTo>
                  <a:lnTo>
                    <a:pt x="289" y="8165"/>
                  </a:lnTo>
                  <a:lnTo>
                    <a:pt x="385" y="8357"/>
                  </a:lnTo>
                  <a:lnTo>
                    <a:pt x="481" y="8453"/>
                  </a:lnTo>
                  <a:lnTo>
                    <a:pt x="625" y="8501"/>
                  </a:lnTo>
                  <a:lnTo>
                    <a:pt x="865" y="8549"/>
                  </a:lnTo>
                  <a:lnTo>
                    <a:pt x="1441" y="8549"/>
                  </a:lnTo>
                  <a:lnTo>
                    <a:pt x="2258" y="8453"/>
                  </a:lnTo>
                  <a:lnTo>
                    <a:pt x="3122" y="8309"/>
                  </a:lnTo>
                  <a:lnTo>
                    <a:pt x="4131" y="8117"/>
                  </a:lnTo>
                  <a:lnTo>
                    <a:pt x="5139" y="7877"/>
                  </a:lnTo>
                  <a:lnTo>
                    <a:pt x="6100" y="7588"/>
                  </a:lnTo>
                  <a:lnTo>
                    <a:pt x="6964" y="7252"/>
                  </a:lnTo>
                  <a:lnTo>
                    <a:pt x="7685" y="6916"/>
                  </a:lnTo>
                  <a:lnTo>
                    <a:pt x="8261" y="6628"/>
                  </a:lnTo>
                  <a:lnTo>
                    <a:pt x="8741" y="6340"/>
                  </a:lnTo>
                  <a:lnTo>
                    <a:pt x="9125" y="6100"/>
                  </a:lnTo>
                  <a:lnTo>
                    <a:pt x="9750" y="5523"/>
                  </a:lnTo>
                  <a:lnTo>
                    <a:pt x="10038" y="5235"/>
                  </a:lnTo>
                  <a:lnTo>
                    <a:pt x="10422" y="4947"/>
                  </a:lnTo>
                  <a:lnTo>
                    <a:pt x="10806" y="4659"/>
                  </a:lnTo>
                  <a:lnTo>
                    <a:pt x="11238" y="4275"/>
                  </a:lnTo>
                  <a:lnTo>
                    <a:pt x="11959" y="3506"/>
                  </a:lnTo>
                  <a:lnTo>
                    <a:pt x="12439" y="2930"/>
                  </a:lnTo>
                  <a:lnTo>
                    <a:pt x="12535" y="2738"/>
                  </a:lnTo>
                  <a:lnTo>
                    <a:pt x="12535" y="2690"/>
                  </a:lnTo>
                  <a:lnTo>
                    <a:pt x="12391" y="2594"/>
                  </a:lnTo>
                  <a:lnTo>
                    <a:pt x="12199" y="2306"/>
                  </a:lnTo>
                  <a:lnTo>
                    <a:pt x="11671" y="1441"/>
                  </a:lnTo>
                  <a:lnTo>
                    <a:pt x="11094" y="529"/>
                  </a:lnTo>
                  <a:lnTo>
                    <a:pt x="10854" y="193"/>
                  </a:lnTo>
                  <a:lnTo>
                    <a:pt x="10710" y="48"/>
                  </a:lnTo>
                  <a:lnTo>
                    <a:pt x="10566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9" name="Google Shape;5539;p76"/>
            <p:cNvSpPr/>
            <p:nvPr/>
          </p:nvSpPr>
          <p:spPr>
            <a:xfrm>
              <a:off x="4451125" y="4379875"/>
              <a:ext cx="313400" cy="213725"/>
            </a:xfrm>
            <a:custGeom>
              <a:avLst/>
              <a:gdLst/>
              <a:ahLst/>
              <a:cxnLst/>
              <a:rect l="l" t="t" r="r" b="b"/>
              <a:pathLst>
                <a:path w="12536" h="8549" fill="none" extrusionOk="0">
                  <a:moveTo>
                    <a:pt x="0" y="4323"/>
                  </a:moveTo>
                  <a:lnTo>
                    <a:pt x="0" y="4323"/>
                  </a:lnTo>
                  <a:lnTo>
                    <a:pt x="769" y="4083"/>
                  </a:lnTo>
                  <a:lnTo>
                    <a:pt x="1441" y="3890"/>
                  </a:lnTo>
                  <a:lnTo>
                    <a:pt x="2114" y="3650"/>
                  </a:lnTo>
                  <a:lnTo>
                    <a:pt x="2114" y="3650"/>
                  </a:lnTo>
                  <a:lnTo>
                    <a:pt x="2786" y="3410"/>
                  </a:lnTo>
                  <a:lnTo>
                    <a:pt x="3410" y="3122"/>
                  </a:lnTo>
                  <a:lnTo>
                    <a:pt x="4179" y="2834"/>
                  </a:lnTo>
                  <a:lnTo>
                    <a:pt x="4659" y="2690"/>
                  </a:lnTo>
                  <a:lnTo>
                    <a:pt x="5235" y="2594"/>
                  </a:lnTo>
                  <a:lnTo>
                    <a:pt x="5235" y="2594"/>
                  </a:lnTo>
                  <a:lnTo>
                    <a:pt x="5812" y="2402"/>
                  </a:lnTo>
                  <a:lnTo>
                    <a:pt x="6436" y="2162"/>
                  </a:lnTo>
                  <a:lnTo>
                    <a:pt x="6964" y="1873"/>
                  </a:lnTo>
                  <a:lnTo>
                    <a:pt x="7492" y="1537"/>
                  </a:lnTo>
                  <a:lnTo>
                    <a:pt x="8357" y="913"/>
                  </a:lnTo>
                  <a:lnTo>
                    <a:pt x="8741" y="625"/>
                  </a:lnTo>
                  <a:lnTo>
                    <a:pt x="9029" y="481"/>
                  </a:lnTo>
                  <a:lnTo>
                    <a:pt x="9029" y="481"/>
                  </a:lnTo>
                  <a:lnTo>
                    <a:pt x="9606" y="241"/>
                  </a:lnTo>
                  <a:lnTo>
                    <a:pt x="10038" y="48"/>
                  </a:lnTo>
                  <a:lnTo>
                    <a:pt x="10422" y="0"/>
                  </a:lnTo>
                  <a:lnTo>
                    <a:pt x="10566" y="0"/>
                  </a:lnTo>
                  <a:lnTo>
                    <a:pt x="10710" y="48"/>
                  </a:lnTo>
                  <a:lnTo>
                    <a:pt x="10710" y="48"/>
                  </a:lnTo>
                  <a:lnTo>
                    <a:pt x="10854" y="193"/>
                  </a:lnTo>
                  <a:lnTo>
                    <a:pt x="11094" y="529"/>
                  </a:lnTo>
                  <a:lnTo>
                    <a:pt x="11671" y="1441"/>
                  </a:lnTo>
                  <a:lnTo>
                    <a:pt x="12199" y="2306"/>
                  </a:lnTo>
                  <a:lnTo>
                    <a:pt x="12391" y="2594"/>
                  </a:lnTo>
                  <a:lnTo>
                    <a:pt x="12535" y="2690"/>
                  </a:lnTo>
                  <a:lnTo>
                    <a:pt x="12535" y="2690"/>
                  </a:lnTo>
                  <a:lnTo>
                    <a:pt x="12535" y="2690"/>
                  </a:lnTo>
                  <a:lnTo>
                    <a:pt x="12535" y="2738"/>
                  </a:lnTo>
                  <a:lnTo>
                    <a:pt x="12439" y="2930"/>
                  </a:lnTo>
                  <a:lnTo>
                    <a:pt x="11959" y="3506"/>
                  </a:lnTo>
                  <a:lnTo>
                    <a:pt x="11238" y="4275"/>
                  </a:lnTo>
                  <a:lnTo>
                    <a:pt x="10806" y="4659"/>
                  </a:lnTo>
                  <a:lnTo>
                    <a:pt x="10422" y="4947"/>
                  </a:lnTo>
                  <a:lnTo>
                    <a:pt x="10422" y="4947"/>
                  </a:lnTo>
                  <a:lnTo>
                    <a:pt x="10038" y="5235"/>
                  </a:lnTo>
                  <a:lnTo>
                    <a:pt x="9750" y="5523"/>
                  </a:lnTo>
                  <a:lnTo>
                    <a:pt x="9125" y="6100"/>
                  </a:lnTo>
                  <a:lnTo>
                    <a:pt x="8741" y="6340"/>
                  </a:lnTo>
                  <a:lnTo>
                    <a:pt x="8261" y="6628"/>
                  </a:lnTo>
                  <a:lnTo>
                    <a:pt x="7685" y="6916"/>
                  </a:lnTo>
                  <a:lnTo>
                    <a:pt x="6964" y="7252"/>
                  </a:lnTo>
                  <a:lnTo>
                    <a:pt x="6964" y="7252"/>
                  </a:lnTo>
                  <a:lnTo>
                    <a:pt x="6100" y="7588"/>
                  </a:lnTo>
                  <a:lnTo>
                    <a:pt x="5139" y="7877"/>
                  </a:lnTo>
                  <a:lnTo>
                    <a:pt x="4131" y="8117"/>
                  </a:lnTo>
                  <a:lnTo>
                    <a:pt x="3122" y="8309"/>
                  </a:lnTo>
                  <a:lnTo>
                    <a:pt x="2258" y="8453"/>
                  </a:lnTo>
                  <a:lnTo>
                    <a:pt x="1441" y="8549"/>
                  </a:lnTo>
                  <a:lnTo>
                    <a:pt x="865" y="8549"/>
                  </a:lnTo>
                  <a:lnTo>
                    <a:pt x="625" y="8501"/>
                  </a:lnTo>
                  <a:lnTo>
                    <a:pt x="481" y="8453"/>
                  </a:lnTo>
                  <a:lnTo>
                    <a:pt x="481" y="8453"/>
                  </a:lnTo>
                  <a:lnTo>
                    <a:pt x="385" y="8357"/>
                  </a:lnTo>
                  <a:lnTo>
                    <a:pt x="289" y="8165"/>
                  </a:lnTo>
                  <a:lnTo>
                    <a:pt x="145" y="7636"/>
                  </a:lnTo>
                  <a:lnTo>
                    <a:pt x="48" y="7012"/>
                  </a:lnTo>
                  <a:lnTo>
                    <a:pt x="0" y="6244"/>
                  </a:lnTo>
                  <a:lnTo>
                    <a:pt x="0" y="4899"/>
                  </a:lnTo>
                  <a:lnTo>
                    <a:pt x="0" y="43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0" name="Google Shape;5540;p76"/>
            <p:cNvSpPr/>
            <p:nvPr/>
          </p:nvSpPr>
          <p:spPr>
            <a:xfrm>
              <a:off x="4451125" y="4475925"/>
              <a:ext cx="39650" cy="115275"/>
            </a:xfrm>
            <a:custGeom>
              <a:avLst/>
              <a:gdLst/>
              <a:ahLst/>
              <a:cxnLst/>
              <a:rect l="l" t="t" r="r" b="b"/>
              <a:pathLst>
                <a:path w="1586" h="4611" extrusionOk="0">
                  <a:moveTo>
                    <a:pt x="481" y="4611"/>
                  </a:moveTo>
                  <a:lnTo>
                    <a:pt x="481" y="4611"/>
                  </a:lnTo>
                  <a:lnTo>
                    <a:pt x="529" y="4611"/>
                  </a:lnTo>
                  <a:lnTo>
                    <a:pt x="529" y="4611"/>
                  </a:lnTo>
                  <a:lnTo>
                    <a:pt x="481" y="4611"/>
                  </a:lnTo>
                  <a:close/>
                  <a:moveTo>
                    <a:pt x="0" y="481"/>
                  </a:moveTo>
                  <a:lnTo>
                    <a:pt x="0" y="481"/>
                  </a:lnTo>
                  <a:lnTo>
                    <a:pt x="0" y="481"/>
                  </a:lnTo>
                  <a:lnTo>
                    <a:pt x="0" y="481"/>
                  </a:lnTo>
                  <a:lnTo>
                    <a:pt x="0" y="673"/>
                  </a:lnTo>
                  <a:lnTo>
                    <a:pt x="0" y="673"/>
                  </a:lnTo>
                  <a:lnTo>
                    <a:pt x="0" y="673"/>
                  </a:lnTo>
                  <a:lnTo>
                    <a:pt x="0" y="481"/>
                  </a:lnTo>
                  <a:lnTo>
                    <a:pt x="0" y="481"/>
                  </a:lnTo>
                  <a:lnTo>
                    <a:pt x="0" y="481"/>
                  </a:lnTo>
                  <a:close/>
                  <a:moveTo>
                    <a:pt x="0" y="481"/>
                  </a:moveTo>
                  <a:lnTo>
                    <a:pt x="0" y="481"/>
                  </a:lnTo>
                  <a:lnTo>
                    <a:pt x="0" y="481"/>
                  </a:lnTo>
                  <a:lnTo>
                    <a:pt x="0" y="481"/>
                  </a:lnTo>
                  <a:lnTo>
                    <a:pt x="0" y="481"/>
                  </a:lnTo>
                  <a:close/>
                  <a:moveTo>
                    <a:pt x="0" y="481"/>
                  </a:moveTo>
                  <a:lnTo>
                    <a:pt x="0" y="481"/>
                  </a:lnTo>
                  <a:lnTo>
                    <a:pt x="0" y="481"/>
                  </a:lnTo>
                  <a:lnTo>
                    <a:pt x="0" y="481"/>
                  </a:lnTo>
                  <a:lnTo>
                    <a:pt x="0" y="481"/>
                  </a:lnTo>
                  <a:close/>
                  <a:moveTo>
                    <a:pt x="0" y="433"/>
                  </a:moveTo>
                  <a:lnTo>
                    <a:pt x="0" y="433"/>
                  </a:lnTo>
                  <a:lnTo>
                    <a:pt x="0" y="433"/>
                  </a:lnTo>
                  <a:lnTo>
                    <a:pt x="0" y="433"/>
                  </a:lnTo>
                  <a:lnTo>
                    <a:pt x="0" y="433"/>
                  </a:lnTo>
                  <a:close/>
                  <a:moveTo>
                    <a:pt x="0" y="433"/>
                  </a:moveTo>
                  <a:lnTo>
                    <a:pt x="0" y="433"/>
                  </a:lnTo>
                  <a:lnTo>
                    <a:pt x="0" y="433"/>
                  </a:lnTo>
                  <a:lnTo>
                    <a:pt x="0" y="433"/>
                  </a:lnTo>
                  <a:lnTo>
                    <a:pt x="0" y="433"/>
                  </a:lnTo>
                  <a:close/>
                  <a:moveTo>
                    <a:pt x="1585" y="0"/>
                  </a:moveTo>
                  <a:lnTo>
                    <a:pt x="1585" y="0"/>
                  </a:lnTo>
                  <a:lnTo>
                    <a:pt x="577" y="289"/>
                  </a:lnTo>
                  <a:lnTo>
                    <a:pt x="0" y="433"/>
                  </a:lnTo>
                  <a:lnTo>
                    <a:pt x="0" y="433"/>
                  </a:lnTo>
                  <a:lnTo>
                    <a:pt x="577" y="289"/>
                  </a:lnTo>
                  <a:lnTo>
                    <a:pt x="1585" y="0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F8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1" name="Google Shape;5541;p76"/>
            <p:cNvSpPr/>
            <p:nvPr/>
          </p:nvSpPr>
          <p:spPr>
            <a:xfrm>
              <a:off x="4463125" y="45911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2" name="Google Shape;5542;p76"/>
            <p:cNvSpPr/>
            <p:nvPr/>
          </p:nvSpPr>
          <p:spPr>
            <a:xfrm>
              <a:off x="4451125" y="4487925"/>
              <a:ext cx="25" cy="4825"/>
            </a:xfrm>
            <a:custGeom>
              <a:avLst/>
              <a:gdLst/>
              <a:ahLst/>
              <a:cxnLst/>
              <a:rect l="l" t="t" r="r" b="b"/>
              <a:pathLst>
                <a:path w="1" h="193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3" name="Google Shape;5543;p76"/>
            <p:cNvSpPr/>
            <p:nvPr/>
          </p:nvSpPr>
          <p:spPr>
            <a:xfrm>
              <a:off x="4451125" y="4487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4" name="Google Shape;5544;p76"/>
            <p:cNvSpPr/>
            <p:nvPr/>
          </p:nvSpPr>
          <p:spPr>
            <a:xfrm>
              <a:off x="4451125" y="4487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5" name="Google Shape;5545;p76"/>
            <p:cNvSpPr/>
            <p:nvPr/>
          </p:nvSpPr>
          <p:spPr>
            <a:xfrm>
              <a:off x="4451125" y="4486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6" name="Google Shape;5546;p76"/>
            <p:cNvSpPr/>
            <p:nvPr/>
          </p:nvSpPr>
          <p:spPr>
            <a:xfrm>
              <a:off x="4451125" y="4486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7" name="Google Shape;5547;p76"/>
            <p:cNvSpPr/>
            <p:nvPr/>
          </p:nvSpPr>
          <p:spPr>
            <a:xfrm>
              <a:off x="4451125" y="4475925"/>
              <a:ext cx="39650" cy="10825"/>
            </a:xfrm>
            <a:custGeom>
              <a:avLst/>
              <a:gdLst/>
              <a:ahLst/>
              <a:cxnLst/>
              <a:rect l="l" t="t" r="r" b="b"/>
              <a:pathLst>
                <a:path w="1586" h="433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577" y="289"/>
                  </a:lnTo>
                  <a:lnTo>
                    <a:pt x="0" y="433"/>
                  </a:lnTo>
                  <a:lnTo>
                    <a:pt x="0" y="433"/>
                  </a:lnTo>
                  <a:lnTo>
                    <a:pt x="577" y="289"/>
                  </a:lnTo>
                  <a:lnTo>
                    <a:pt x="1585" y="0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8" name="Google Shape;5548;p76"/>
            <p:cNvSpPr/>
            <p:nvPr/>
          </p:nvSpPr>
          <p:spPr>
            <a:xfrm>
              <a:off x="4449925" y="4475925"/>
              <a:ext cx="46850" cy="117675"/>
            </a:xfrm>
            <a:custGeom>
              <a:avLst/>
              <a:gdLst/>
              <a:ahLst/>
              <a:cxnLst/>
              <a:rect l="l" t="t" r="r" b="b"/>
              <a:pathLst>
                <a:path w="1874" h="4707" extrusionOk="0">
                  <a:moveTo>
                    <a:pt x="1633" y="0"/>
                  </a:moveTo>
                  <a:lnTo>
                    <a:pt x="625" y="289"/>
                  </a:lnTo>
                  <a:lnTo>
                    <a:pt x="48" y="433"/>
                  </a:lnTo>
                  <a:lnTo>
                    <a:pt x="48" y="481"/>
                  </a:lnTo>
                  <a:lnTo>
                    <a:pt x="48" y="673"/>
                  </a:lnTo>
                  <a:lnTo>
                    <a:pt x="0" y="1249"/>
                  </a:lnTo>
                  <a:lnTo>
                    <a:pt x="48" y="2210"/>
                  </a:lnTo>
                  <a:lnTo>
                    <a:pt x="96" y="3266"/>
                  </a:lnTo>
                  <a:lnTo>
                    <a:pt x="193" y="3746"/>
                  </a:lnTo>
                  <a:lnTo>
                    <a:pt x="289" y="4131"/>
                  </a:lnTo>
                  <a:lnTo>
                    <a:pt x="385" y="4467"/>
                  </a:lnTo>
                  <a:lnTo>
                    <a:pt x="481" y="4563"/>
                  </a:lnTo>
                  <a:lnTo>
                    <a:pt x="529" y="4611"/>
                  </a:lnTo>
                  <a:lnTo>
                    <a:pt x="577" y="4611"/>
                  </a:lnTo>
                  <a:lnTo>
                    <a:pt x="817" y="4707"/>
                  </a:lnTo>
                  <a:lnTo>
                    <a:pt x="1153" y="4707"/>
                  </a:lnTo>
                  <a:lnTo>
                    <a:pt x="1873" y="4659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768C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9" name="Google Shape;5549;p76"/>
            <p:cNvSpPr/>
            <p:nvPr/>
          </p:nvSpPr>
          <p:spPr>
            <a:xfrm>
              <a:off x="4449925" y="4475925"/>
              <a:ext cx="46850" cy="117675"/>
            </a:xfrm>
            <a:custGeom>
              <a:avLst/>
              <a:gdLst/>
              <a:ahLst/>
              <a:cxnLst/>
              <a:rect l="l" t="t" r="r" b="b"/>
              <a:pathLst>
                <a:path w="1874" h="4707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625" y="289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48" y="481"/>
                  </a:lnTo>
                  <a:lnTo>
                    <a:pt x="48" y="481"/>
                  </a:lnTo>
                  <a:lnTo>
                    <a:pt x="48" y="481"/>
                  </a:lnTo>
                  <a:lnTo>
                    <a:pt x="48" y="481"/>
                  </a:lnTo>
                  <a:lnTo>
                    <a:pt x="48" y="481"/>
                  </a:lnTo>
                  <a:lnTo>
                    <a:pt x="48" y="481"/>
                  </a:lnTo>
                  <a:lnTo>
                    <a:pt x="48" y="481"/>
                  </a:lnTo>
                  <a:lnTo>
                    <a:pt x="48" y="481"/>
                  </a:lnTo>
                  <a:lnTo>
                    <a:pt x="48" y="481"/>
                  </a:lnTo>
                  <a:lnTo>
                    <a:pt x="48" y="481"/>
                  </a:lnTo>
                  <a:lnTo>
                    <a:pt x="48" y="481"/>
                  </a:lnTo>
                  <a:lnTo>
                    <a:pt x="48" y="481"/>
                  </a:lnTo>
                  <a:lnTo>
                    <a:pt x="48" y="673"/>
                  </a:lnTo>
                  <a:lnTo>
                    <a:pt x="48" y="673"/>
                  </a:lnTo>
                  <a:lnTo>
                    <a:pt x="0" y="1249"/>
                  </a:lnTo>
                  <a:lnTo>
                    <a:pt x="0" y="1249"/>
                  </a:lnTo>
                  <a:lnTo>
                    <a:pt x="48" y="2210"/>
                  </a:lnTo>
                  <a:lnTo>
                    <a:pt x="96" y="3266"/>
                  </a:lnTo>
                  <a:lnTo>
                    <a:pt x="193" y="3746"/>
                  </a:lnTo>
                  <a:lnTo>
                    <a:pt x="289" y="4131"/>
                  </a:lnTo>
                  <a:lnTo>
                    <a:pt x="385" y="4467"/>
                  </a:lnTo>
                  <a:lnTo>
                    <a:pt x="481" y="4563"/>
                  </a:lnTo>
                  <a:lnTo>
                    <a:pt x="529" y="4611"/>
                  </a:lnTo>
                  <a:lnTo>
                    <a:pt x="529" y="4611"/>
                  </a:lnTo>
                  <a:lnTo>
                    <a:pt x="529" y="4611"/>
                  </a:lnTo>
                  <a:lnTo>
                    <a:pt x="577" y="4611"/>
                  </a:lnTo>
                  <a:lnTo>
                    <a:pt x="577" y="4611"/>
                  </a:lnTo>
                  <a:lnTo>
                    <a:pt x="817" y="4707"/>
                  </a:lnTo>
                  <a:lnTo>
                    <a:pt x="1153" y="4707"/>
                  </a:lnTo>
                  <a:lnTo>
                    <a:pt x="1153" y="4707"/>
                  </a:lnTo>
                  <a:lnTo>
                    <a:pt x="1873" y="4659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0" name="Google Shape;5550;p76"/>
            <p:cNvSpPr/>
            <p:nvPr/>
          </p:nvSpPr>
          <p:spPr>
            <a:xfrm>
              <a:off x="4722475" y="4281425"/>
              <a:ext cx="141700" cy="148900"/>
            </a:xfrm>
            <a:custGeom>
              <a:avLst/>
              <a:gdLst/>
              <a:ahLst/>
              <a:cxnLst/>
              <a:rect l="l" t="t" r="r" b="b"/>
              <a:pathLst>
                <a:path w="5668" h="5956" extrusionOk="0">
                  <a:moveTo>
                    <a:pt x="3698" y="0"/>
                  </a:moveTo>
                  <a:lnTo>
                    <a:pt x="3506" y="96"/>
                  </a:lnTo>
                  <a:lnTo>
                    <a:pt x="3218" y="289"/>
                  </a:lnTo>
                  <a:lnTo>
                    <a:pt x="2930" y="577"/>
                  </a:lnTo>
                  <a:lnTo>
                    <a:pt x="2305" y="1249"/>
                  </a:lnTo>
                  <a:lnTo>
                    <a:pt x="1873" y="1825"/>
                  </a:lnTo>
                  <a:lnTo>
                    <a:pt x="1633" y="1825"/>
                  </a:lnTo>
                  <a:lnTo>
                    <a:pt x="1393" y="1873"/>
                  </a:lnTo>
                  <a:lnTo>
                    <a:pt x="1441" y="1441"/>
                  </a:lnTo>
                  <a:lnTo>
                    <a:pt x="1441" y="1057"/>
                  </a:lnTo>
                  <a:lnTo>
                    <a:pt x="1393" y="913"/>
                  </a:lnTo>
                  <a:lnTo>
                    <a:pt x="1345" y="769"/>
                  </a:lnTo>
                  <a:lnTo>
                    <a:pt x="1249" y="673"/>
                  </a:lnTo>
                  <a:lnTo>
                    <a:pt x="1153" y="577"/>
                  </a:lnTo>
                  <a:lnTo>
                    <a:pt x="961" y="577"/>
                  </a:lnTo>
                  <a:lnTo>
                    <a:pt x="817" y="769"/>
                  </a:lnTo>
                  <a:lnTo>
                    <a:pt x="673" y="1009"/>
                  </a:lnTo>
                  <a:lnTo>
                    <a:pt x="528" y="1345"/>
                  </a:lnTo>
                  <a:lnTo>
                    <a:pt x="384" y="2017"/>
                  </a:lnTo>
                  <a:lnTo>
                    <a:pt x="288" y="2594"/>
                  </a:lnTo>
                  <a:lnTo>
                    <a:pt x="144" y="2834"/>
                  </a:lnTo>
                  <a:lnTo>
                    <a:pt x="48" y="3122"/>
                  </a:lnTo>
                  <a:lnTo>
                    <a:pt x="0" y="3410"/>
                  </a:lnTo>
                  <a:lnTo>
                    <a:pt x="0" y="3746"/>
                  </a:lnTo>
                  <a:lnTo>
                    <a:pt x="48" y="4034"/>
                  </a:lnTo>
                  <a:lnTo>
                    <a:pt x="144" y="4323"/>
                  </a:lnTo>
                  <a:lnTo>
                    <a:pt x="288" y="4563"/>
                  </a:lnTo>
                  <a:lnTo>
                    <a:pt x="480" y="4803"/>
                  </a:lnTo>
                  <a:lnTo>
                    <a:pt x="1105" y="5427"/>
                  </a:lnTo>
                  <a:lnTo>
                    <a:pt x="1345" y="5619"/>
                  </a:lnTo>
                  <a:lnTo>
                    <a:pt x="1681" y="5811"/>
                  </a:lnTo>
                  <a:lnTo>
                    <a:pt x="1969" y="5907"/>
                  </a:lnTo>
                  <a:lnTo>
                    <a:pt x="2305" y="5956"/>
                  </a:lnTo>
                  <a:lnTo>
                    <a:pt x="2642" y="5907"/>
                  </a:lnTo>
                  <a:lnTo>
                    <a:pt x="2978" y="5811"/>
                  </a:lnTo>
                  <a:lnTo>
                    <a:pt x="3266" y="5667"/>
                  </a:lnTo>
                  <a:lnTo>
                    <a:pt x="3554" y="5427"/>
                  </a:lnTo>
                  <a:lnTo>
                    <a:pt x="3746" y="5235"/>
                  </a:lnTo>
                  <a:lnTo>
                    <a:pt x="3890" y="4995"/>
                  </a:lnTo>
                  <a:lnTo>
                    <a:pt x="3986" y="4755"/>
                  </a:lnTo>
                  <a:lnTo>
                    <a:pt x="4034" y="4515"/>
                  </a:lnTo>
                  <a:lnTo>
                    <a:pt x="4611" y="4275"/>
                  </a:lnTo>
                  <a:lnTo>
                    <a:pt x="5139" y="4034"/>
                  </a:lnTo>
                  <a:lnTo>
                    <a:pt x="5523" y="3794"/>
                  </a:lnTo>
                  <a:lnTo>
                    <a:pt x="5619" y="3698"/>
                  </a:lnTo>
                  <a:lnTo>
                    <a:pt x="5667" y="3602"/>
                  </a:lnTo>
                  <a:lnTo>
                    <a:pt x="5619" y="3554"/>
                  </a:lnTo>
                  <a:lnTo>
                    <a:pt x="5571" y="3506"/>
                  </a:lnTo>
                  <a:lnTo>
                    <a:pt x="5427" y="3458"/>
                  </a:lnTo>
                  <a:lnTo>
                    <a:pt x="5187" y="3410"/>
                  </a:lnTo>
                  <a:lnTo>
                    <a:pt x="4899" y="3458"/>
                  </a:lnTo>
                  <a:lnTo>
                    <a:pt x="4322" y="3506"/>
                  </a:lnTo>
                  <a:lnTo>
                    <a:pt x="3986" y="3602"/>
                  </a:lnTo>
                  <a:lnTo>
                    <a:pt x="3986" y="3602"/>
                  </a:lnTo>
                  <a:lnTo>
                    <a:pt x="4322" y="3362"/>
                  </a:lnTo>
                  <a:lnTo>
                    <a:pt x="4899" y="2978"/>
                  </a:lnTo>
                  <a:lnTo>
                    <a:pt x="5187" y="2786"/>
                  </a:lnTo>
                  <a:lnTo>
                    <a:pt x="5379" y="2546"/>
                  </a:lnTo>
                  <a:lnTo>
                    <a:pt x="5571" y="2354"/>
                  </a:lnTo>
                  <a:lnTo>
                    <a:pt x="5619" y="2258"/>
                  </a:lnTo>
                  <a:lnTo>
                    <a:pt x="5619" y="2162"/>
                  </a:lnTo>
                  <a:lnTo>
                    <a:pt x="5571" y="2113"/>
                  </a:lnTo>
                  <a:lnTo>
                    <a:pt x="5475" y="2065"/>
                  </a:lnTo>
                  <a:lnTo>
                    <a:pt x="5283" y="2113"/>
                  </a:lnTo>
                  <a:lnTo>
                    <a:pt x="4947" y="2210"/>
                  </a:lnTo>
                  <a:lnTo>
                    <a:pt x="4563" y="2402"/>
                  </a:lnTo>
                  <a:lnTo>
                    <a:pt x="3890" y="2786"/>
                  </a:lnTo>
                  <a:lnTo>
                    <a:pt x="3554" y="2930"/>
                  </a:lnTo>
                  <a:lnTo>
                    <a:pt x="3842" y="2690"/>
                  </a:lnTo>
                  <a:lnTo>
                    <a:pt x="4370" y="2113"/>
                  </a:lnTo>
                  <a:lnTo>
                    <a:pt x="4659" y="1777"/>
                  </a:lnTo>
                  <a:lnTo>
                    <a:pt x="4899" y="1441"/>
                  </a:lnTo>
                  <a:lnTo>
                    <a:pt x="5043" y="1105"/>
                  </a:lnTo>
                  <a:lnTo>
                    <a:pt x="5043" y="1009"/>
                  </a:lnTo>
                  <a:lnTo>
                    <a:pt x="5043" y="865"/>
                  </a:lnTo>
                  <a:lnTo>
                    <a:pt x="4995" y="817"/>
                  </a:lnTo>
                  <a:lnTo>
                    <a:pt x="4899" y="769"/>
                  </a:lnTo>
                  <a:lnTo>
                    <a:pt x="4659" y="817"/>
                  </a:lnTo>
                  <a:lnTo>
                    <a:pt x="4322" y="1009"/>
                  </a:lnTo>
                  <a:lnTo>
                    <a:pt x="3938" y="1249"/>
                  </a:lnTo>
                  <a:lnTo>
                    <a:pt x="3170" y="1777"/>
                  </a:lnTo>
                  <a:lnTo>
                    <a:pt x="2738" y="2162"/>
                  </a:lnTo>
                  <a:lnTo>
                    <a:pt x="2690" y="2113"/>
                  </a:lnTo>
                  <a:lnTo>
                    <a:pt x="2978" y="1729"/>
                  </a:lnTo>
                  <a:lnTo>
                    <a:pt x="3362" y="1153"/>
                  </a:lnTo>
                  <a:lnTo>
                    <a:pt x="3554" y="817"/>
                  </a:lnTo>
                  <a:lnTo>
                    <a:pt x="3698" y="529"/>
                  </a:lnTo>
                  <a:lnTo>
                    <a:pt x="3794" y="241"/>
                  </a:lnTo>
                  <a:lnTo>
                    <a:pt x="3794" y="48"/>
                  </a:lnTo>
                  <a:lnTo>
                    <a:pt x="374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1" name="Google Shape;5551;p76"/>
            <p:cNvSpPr/>
            <p:nvPr/>
          </p:nvSpPr>
          <p:spPr>
            <a:xfrm>
              <a:off x="4301050" y="4468725"/>
              <a:ext cx="172900" cy="147700"/>
            </a:xfrm>
            <a:custGeom>
              <a:avLst/>
              <a:gdLst/>
              <a:ahLst/>
              <a:cxnLst/>
              <a:rect l="l" t="t" r="r" b="b"/>
              <a:pathLst>
                <a:path w="6916" h="5908" extrusionOk="0">
                  <a:moveTo>
                    <a:pt x="2882" y="0"/>
                  </a:moveTo>
                  <a:lnTo>
                    <a:pt x="2402" y="48"/>
                  </a:lnTo>
                  <a:lnTo>
                    <a:pt x="1969" y="144"/>
                  </a:lnTo>
                  <a:lnTo>
                    <a:pt x="1585" y="240"/>
                  </a:lnTo>
                  <a:lnTo>
                    <a:pt x="1249" y="385"/>
                  </a:lnTo>
                  <a:lnTo>
                    <a:pt x="961" y="577"/>
                  </a:lnTo>
                  <a:lnTo>
                    <a:pt x="673" y="817"/>
                  </a:lnTo>
                  <a:lnTo>
                    <a:pt x="481" y="1057"/>
                  </a:lnTo>
                  <a:lnTo>
                    <a:pt x="288" y="1393"/>
                  </a:lnTo>
                  <a:lnTo>
                    <a:pt x="144" y="1777"/>
                  </a:lnTo>
                  <a:lnTo>
                    <a:pt x="48" y="2209"/>
                  </a:lnTo>
                  <a:lnTo>
                    <a:pt x="0" y="2402"/>
                  </a:lnTo>
                  <a:lnTo>
                    <a:pt x="0" y="2642"/>
                  </a:lnTo>
                  <a:lnTo>
                    <a:pt x="96" y="2834"/>
                  </a:lnTo>
                  <a:lnTo>
                    <a:pt x="192" y="3026"/>
                  </a:lnTo>
                  <a:lnTo>
                    <a:pt x="288" y="3218"/>
                  </a:lnTo>
                  <a:lnTo>
                    <a:pt x="481" y="3410"/>
                  </a:lnTo>
                  <a:lnTo>
                    <a:pt x="865" y="3794"/>
                  </a:lnTo>
                  <a:lnTo>
                    <a:pt x="1393" y="4130"/>
                  </a:lnTo>
                  <a:lnTo>
                    <a:pt x="1969" y="4419"/>
                  </a:lnTo>
                  <a:lnTo>
                    <a:pt x="2594" y="4707"/>
                  </a:lnTo>
                  <a:lnTo>
                    <a:pt x="3266" y="4947"/>
                  </a:lnTo>
                  <a:lnTo>
                    <a:pt x="4563" y="5379"/>
                  </a:lnTo>
                  <a:lnTo>
                    <a:pt x="5715" y="5667"/>
                  </a:lnTo>
                  <a:lnTo>
                    <a:pt x="6868" y="5907"/>
                  </a:lnTo>
                  <a:lnTo>
                    <a:pt x="6916" y="96"/>
                  </a:lnTo>
                  <a:lnTo>
                    <a:pt x="53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2" name="Google Shape;5552;p76"/>
            <p:cNvSpPr/>
            <p:nvPr/>
          </p:nvSpPr>
          <p:spPr>
            <a:xfrm>
              <a:off x="3902425" y="4145750"/>
              <a:ext cx="272575" cy="387825"/>
            </a:xfrm>
            <a:custGeom>
              <a:avLst/>
              <a:gdLst/>
              <a:ahLst/>
              <a:cxnLst/>
              <a:rect l="l" t="t" r="r" b="b"/>
              <a:pathLst>
                <a:path w="10903" h="15513" extrusionOk="0">
                  <a:moveTo>
                    <a:pt x="2306" y="1"/>
                  </a:moveTo>
                  <a:lnTo>
                    <a:pt x="1" y="721"/>
                  </a:lnTo>
                  <a:lnTo>
                    <a:pt x="49" y="1297"/>
                  </a:lnTo>
                  <a:lnTo>
                    <a:pt x="97" y="1922"/>
                  </a:lnTo>
                  <a:lnTo>
                    <a:pt x="193" y="2738"/>
                  </a:lnTo>
                  <a:lnTo>
                    <a:pt x="385" y="3746"/>
                  </a:lnTo>
                  <a:lnTo>
                    <a:pt x="625" y="4851"/>
                  </a:lnTo>
                  <a:lnTo>
                    <a:pt x="961" y="6052"/>
                  </a:lnTo>
                  <a:lnTo>
                    <a:pt x="1394" y="7300"/>
                  </a:lnTo>
                  <a:lnTo>
                    <a:pt x="1682" y="7973"/>
                  </a:lnTo>
                  <a:lnTo>
                    <a:pt x="1970" y="8597"/>
                  </a:lnTo>
                  <a:lnTo>
                    <a:pt x="2306" y="9269"/>
                  </a:lnTo>
                  <a:lnTo>
                    <a:pt x="2642" y="9894"/>
                  </a:lnTo>
                  <a:lnTo>
                    <a:pt x="3075" y="10518"/>
                  </a:lnTo>
                  <a:lnTo>
                    <a:pt x="3507" y="11142"/>
                  </a:lnTo>
                  <a:lnTo>
                    <a:pt x="3987" y="11719"/>
                  </a:lnTo>
                  <a:lnTo>
                    <a:pt x="4563" y="12295"/>
                  </a:lnTo>
                  <a:lnTo>
                    <a:pt x="5140" y="12823"/>
                  </a:lnTo>
                  <a:lnTo>
                    <a:pt x="5764" y="13352"/>
                  </a:lnTo>
                  <a:lnTo>
                    <a:pt x="6436" y="13832"/>
                  </a:lnTo>
                  <a:lnTo>
                    <a:pt x="7157" y="14264"/>
                  </a:lnTo>
                  <a:lnTo>
                    <a:pt x="7925" y="14648"/>
                  </a:lnTo>
                  <a:lnTo>
                    <a:pt x="8742" y="14984"/>
                  </a:lnTo>
                  <a:lnTo>
                    <a:pt x="9654" y="15321"/>
                  </a:lnTo>
                  <a:lnTo>
                    <a:pt x="10566" y="15513"/>
                  </a:lnTo>
                  <a:lnTo>
                    <a:pt x="10903" y="11334"/>
                  </a:lnTo>
                  <a:lnTo>
                    <a:pt x="10711" y="11383"/>
                  </a:lnTo>
                  <a:lnTo>
                    <a:pt x="10230" y="11383"/>
                  </a:lnTo>
                  <a:lnTo>
                    <a:pt x="9894" y="11286"/>
                  </a:lnTo>
                  <a:lnTo>
                    <a:pt x="9462" y="11142"/>
                  </a:lnTo>
                  <a:lnTo>
                    <a:pt x="8982" y="10902"/>
                  </a:lnTo>
                  <a:lnTo>
                    <a:pt x="8405" y="10518"/>
                  </a:lnTo>
                  <a:lnTo>
                    <a:pt x="7829" y="9990"/>
                  </a:lnTo>
                  <a:lnTo>
                    <a:pt x="7157" y="9269"/>
                  </a:lnTo>
                  <a:lnTo>
                    <a:pt x="6436" y="8357"/>
                  </a:lnTo>
                  <a:lnTo>
                    <a:pt x="5716" y="7204"/>
                  </a:lnTo>
                  <a:lnTo>
                    <a:pt x="4900" y="5860"/>
                  </a:lnTo>
                  <a:lnTo>
                    <a:pt x="4083" y="4179"/>
                  </a:lnTo>
                  <a:lnTo>
                    <a:pt x="3219" y="2258"/>
                  </a:lnTo>
                  <a:lnTo>
                    <a:pt x="230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3" name="Google Shape;5553;p76"/>
            <p:cNvSpPr/>
            <p:nvPr/>
          </p:nvSpPr>
          <p:spPr>
            <a:xfrm>
              <a:off x="3902425" y="4145750"/>
              <a:ext cx="272575" cy="387825"/>
            </a:xfrm>
            <a:custGeom>
              <a:avLst/>
              <a:gdLst/>
              <a:ahLst/>
              <a:cxnLst/>
              <a:rect l="l" t="t" r="r" b="b"/>
              <a:pathLst>
                <a:path w="10903" h="15513" fill="none" extrusionOk="0">
                  <a:moveTo>
                    <a:pt x="10903" y="11334"/>
                  </a:moveTo>
                  <a:lnTo>
                    <a:pt x="10903" y="11334"/>
                  </a:lnTo>
                  <a:lnTo>
                    <a:pt x="10711" y="11383"/>
                  </a:lnTo>
                  <a:lnTo>
                    <a:pt x="10518" y="11383"/>
                  </a:lnTo>
                  <a:lnTo>
                    <a:pt x="10230" y="11383"/>
                  </a:lnTo>
                  <a:lnTo>
                    <a:pt x="9894" y="11286"/>
                  </a:lnTo>
                  <a:lnTo>
                    <a:pt x="9462" y="11142"/>
                  </a:lnTo>
                  <a:lnTo>
                    <a:pt x="8982" y="10902"/>
                  </a:lnTo>
                  <a:lnTo>
                    <a:pt x="8405" y="10518"/>
                  </a:lnTo>
                  <a:lnTo>
                    <a:pt x="7829" y="9990"/>
                  </a:lnTo>
                  <a:lnTo>
                    <a:pt x="7157" y="9269"/>
                  </a:lnTo>
                  <a:lnTo>
                    <a:pt x="6436" y="8357"/>
                  </a:lnTo>
                  <a:lnTo>
                    <a:pt x="5716" y="7204"/>
                  </a:lnTo>
                  <a:lnTo>
                    <a:pt x="4900" y="5860"/>
                  </a:lnTo>
                  <a:lnTo>
                    <a:pt x="4083" y="4179"/>
                  </a:lnTo>
                  <a:lnTo>
                    <a:pt x="3219" y="2258"/>
                  </a:lnTo>
                  <a:lnTo>
                    <a:pt x="2306" y="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49" y="1297"/>
                  </a:lnTo>
                  <a:lnTo>
                    <a:pt x="97" y="1922"/>
                  </a:lnTo>
                  <a:lnTo>
                    <a:pt x="193" y="2738"/>
                  </a:lnTo>
                  <a:lnTo>
                    <a:pt x="385" y="3746"/>
                  </a:lnTo>
                  <a:lnTo>
                    <a:pt x="625" y="4851"/>
                  </a:lnTo>
                  <a:lnTo>
                    <a:pt x="961" y="6052"/>
                  </a:lnTo>
                  <a:lnTo>
                    <a:pt x="1394" y="7300"/>
                  </a:lnTo>
                  <a:lnTo>
                    <a:pt x="1682" y="7973"/>
                  </a:lnTo>
                  <a:lnTo>
                    <a:pt x="1970" y="8597"/>
                  </a:lnTo>
                  <a:lnTo>
                    <a:pt x="2306" y="9269"/>
                  </a:lnTo>
                  <a:lnTo>
                    <a:pt x="2642" y="9894"/>
                  </a:lnTo>
                  <a:lnTo>
                    <a:pt x="3075" y="10518"/>
                  </a:lnTo>
                  <a:lnTo>
                    <a:pt x="3507" y="11142"/>
                  </a:lnTo>
                  <a:lnTo>
                    <a:pt x="3987" y="11719"/>
                  </a:lnTo>
                  <a:lnTo>
                    <a:pt x="4563" y="12295"/>
                  </a:lnTo>
                  <a:lnTo>
                    <a:pt x="5140" y="12823"/>
                  </a:lnTo>
                  <a:lnTo>
                    <a:pt x="5764" y="13352"/>
                  </a:lnTo>
                  <a:lnTo>
                    <a:pt x="6436" y="13832"/>
                  </a:lnTo>
                  <a:lnTo>
                    <a:pt x="7157" y="14264"/>
                  </a:lnTo>
                  <a:lnTo>
                    <a:pt x="7925" y="14648"/>
                  </a:lnTo>
                  <a:lnTo>
                    <a:pt x="8742" y="14984"/>
                  </a:lnTo>
                  <a:lnTo>
                    <a:pt x="9654" y="15321"/>
                  </a:lnTo>
                  <a:lnTo>
                    <a:pt x="10566" y="15513"/>
                  </a:lnTo>
                  <a:lnTo>
                    <a:pt x="10903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4" name="Google Shape;5554;p76"/>
            <p:cNvSpPr/>
            <p:nvPr/>
          </p:nvSpPr>
          <p:spPr>
            <a:xfrm>
              <a:off x="3895225" y="4182975"/>
              <a:ext cx="231750" cy="312175"/>
            </a:xfrm>
            <a:custGeom>
              <a:avLst/>
              <a:gdLst/>
              <a:ahLst/>
              <a:cxnLst/>
              <a:rect l="l" t="t" r="r" b="b"/>
              <a:pathLst>
                <a:path w="9270" h="12487" extrusionOk="0">
                  <a:moveTo>
                    <a:pt x="3507" y="0"/>
                  </a:moveTo>
                  <a:lnTo>
                    <a:pt x="3026" y="48"/>
                  </a:lnTo>
                  <a:lnTo>
                    <a:pt x="1730" y="336"/>
                  </a:lnTo>
                  <a:lnTo>
                    <a:pt x="529" y="673"/>
                  </a:lnTo>
                  <a:lnTo>
                    <a:pt x="145" y="817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97" y="1441"/>
                  </a:lnTo>
                  <a:lnTo>
                    <a:pt x="193" y="1729"/>
                  </a:lnTo>
                  <a:lnTo>
                    <a:pt x="145" y="1777"/>
                  </a:lnTo>
                  <a:lnTo>
                    <a:pt x="97" y="1921"/>
                  </a:lnTo>
                  <a:lnTo>
                    <a:pt x="49" y="2209"/>
                  </a:lnTo>
                  <a:lnTo>
                    <a:pt x="49" y="2402"/>
                  </a:lnTo>
                  <a:lnTo>
                    <a:pt x="97" y="2642"/>
                  </a:lnTo>
                  <a:lnTo>
                    <a:pt x="337" y="3458"/>
                  </a:lnTo>
                  <a:lnTo>
                    <a:pt x="481" y="3746"/>
                  </a:lnTo>
                  <a:lnTo>
                    <a:pt x="577" y="4082"/>
                  </a:lnTo>
                  <a:lnTo>
                    <a:pt x="817" y="4899"/>
                  </a:lnTo>
                  <a:lnTo>
                    <a:pt x="1249" y="6148"/>
                  </a:lnTo>
                  <a:lnTo>
                    <a:pt x="1538" y="6820"/>
                  </a:lnTo>
                  <a:lnTo>
                    <a:pt x="1922" y="7588"/>
                  </a:lnTo>
                  <a:lnTo>
                    <a:pt x="2306" y="8309"/>
                  </a:lnTo>
                  <a:lnTo>
                    <a:pt x="2738" y="9077"/>
                  </a:lnTo>
                  <a:lnTo>
                    <a:pt x="3218" y="9797"/>
                  </a:lnTo>
                  <a:lnTo>
                    <a:pt x="3795" y="10518"/>
                  </a:lnTo>
                  <a:lnTo>
                    <a:pt x="4419" y="11142"/>
                  </a:lnTo>
                  <a:lnTo>
                    <a:pt x="5091" y="11718"/>
                  </a:lnTo>
                  <a:lnTo>
                    <a:pt x="5428" y="11959"/>
                  </a:lnTo>
                  <a:lnTo>
                    <a:pt x="5812" y="12151"/>
                  </a:lnTo>
                  <a:lnTo>
                    <a:pt x="6196" y="12343"/>
                  </a:lnTo>
                  <a:lnTo>
                    <a:pt x="6580" y="12487"/>
                  </a:lnTo>
                  <a:lnTo>
                    <a:pt x="9270" y="9413"/>
                  </a:lnTo>
                  <a:lnTo>
                    <a:pt x="8982" y="9029"/>
                  </a:lnTo>
                  <a:lnTo>
                    <a:pt x="8261" y="8213"/>
                  </a:lnTo>
                  <a:lnTo>
                    <a:pt x="7445" y="7204"/>
                  </a:lnTo>
                  <a:lnTo>
                    <a:pt x="7109" y="6820"/>
                  </a:lnTo>
                  <a:lnTo>
                    <a:pt x="6916" y="6484"/>
                  </a:lnTo>
                  <a:lnTo>
                    <a:pt x="6628" y="5715"/>
                  </a:lnTo>
                  <a:lnTo>
                    <a:pt x="6292" y="4707"/>
                  </a:lnTo>
                  <a:lnTo>
                    <a:pt x="5908" y="3746"/>
                  </a:lnTo>
                  <a:lnTo>
                    <a:pt x="5716" y="3362"/>
                  </a:lnTo>
                  <a:lnTo>
                    <a:pt x="5572" y="3170"/>
                  </a:lnTo>
                  <a:lnTo>
                    <a:pt x="5236" y="2834"/>
                  </a:lnTo>
                  <a:lnTo>
                    <a:pt x="4899" y="2450"/>
                  </a:lnTo>
                  <a:lnTo>
                    <a:pt x="4659" y="2017"/>
                  </a:lnTo>
                  <a:lnTo>
                    <a:pt x="4563" y="1873"/>
                  </a:lnTo>
                  <a:lnTo>
                    <a:pt x="4515" y="1729"/>
                  </a:lnTo>
                  <a:lnTo>
                    <a:pt x="4467" y="1345"/>
                  </a:lnTo>
                  <a:lnTo>
                    <a:pt x="4323" y="769"/>
                  </a:lnTo>
                  <a:lnTo>
                    <a:pt x="4179" y="481"/>
                  </a:lnTo>
                  <a:lnTo>
                    <a:pt x="4083" y="240"/>
                  </a:lnTo>
                  <a:lnTo>
                    <a:pt x="3939" y="96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5" name="Google Shape;5555;p76"/>
            <p:cNvSpPr/>
            <p:nvPr/>
          </p:nvSpPr>
          <p:spPr>
            <a:xfrm>
              <a:off x="3895225" y="4182975"/>
              <a:ext cx="231750" cy="312175"/>
            </a:xfrm>
            <a:custGeom>
              <a:avLst/>
              <a:gdLst/>
              <a:ahLst/>
              <a:cxnLst/>
              <a:rect l="l" t="t" r="r" b="b"/>
              <a:pathLst>
                <a:path w="9270" h="12487" fill="none" extrusionOk="0">
                  <a:moveTo>
                    <a:pt x="9270" y="9413"/>
                  </a:moveTo>
                  <a:lnTo>
                    <a:pt x="9270" y="9413"/>
                  </a:lnTo>
                  <a:lnTo>
                    <a:pt x="8982" y="9029"/>
                  </a:lnTo>
                  <a:lnTo>
                    <a:pt x="8261" y="8213"/>
                  </a:lnTo>
                  <a:lnTo>
                    <a:pt x="7445" y="7204"/>
                  </a:lnTo>
                  <a:lnTo>
                    <a:pt x="7109" y="6820"/>
                  </a:lnTo>
                  <a:lnTo>
                    <a:pt x="6916" y="6484"/>
                  </a:lnTo>
                  <a:lnTo>
                    <a:pt x="6916" y="6484"/>
                  </a:lnTo>
                  <a:lnTo>
                    <a:pt x="6628" y="5715"/>
                  </a:lnTo>
                  <a:lnTo>
                    <a:pt x="6292" y="4707"/>
                  </a:lnTo>
                  <a:lnTo>
                    <a:pt x="5908" y="3746"/>
                  </a:lnTo>
                  <a:lnTo>
                    <a:pt x="5716" y="3362"/>
                  </a:lnTo>
                  <a:lnTo>
                    <a:pt x="5572" y="3170"/>
                  </a:lnTo>
                  <a:lnTo>
                    <a:pt x="5572" y="3170"/>
                  </a:lnTo>
                  <a:lnTo>
                    <a:pt x="5236" y="2834"/>
                  </a:lnTo>
                  <a:lnTo>
                    <a:pt x="4899" y="2450"/>
                  </a:lnTo>
                  <a:lnTo>
                    <a:pt x="4659" y="2017"/>
                  </a:lnTo>
                  <a:lnTo>
                    <a:pt x="4563" y="1873"/>
                  </a:lnTo>
                  <a:lnTo>
                    <a:pt x="4515" y="1729"/>
                  </a:lnTo>
                  <a:lnTo>
                    <a:pt x="4515" y="1729"/>
                  </a:lnTo>
                  <a:lnTo>
                    <a:pt x="4467" y="1345"/>
                  </a:lnTo>
                  <a:lnTo>
                    <a:pt x="4323" y="769"/>
                  </a:lnTo>
                  <a:lnTo>
                    <a:pt x="4179" y="481"/>
                  </a:lnTo>
                  <a:lnTo>
                    <a:pt x="4083" y="240"/>
                  </a:lnTo>
                  <a:lnTo>
                    <a:pt x="3939" y="96"/>
                  </a:lnTo>
                  <a:lnTo>
                    <a:pt x="3795" y="0"/>
                  </a:lnTo>
                  <a:lnTo>
                    <a:pt x="3795" y="0"/>
                  </a:lnTo>
                  <a:lnTo>
                    <a:pt x="3507" y="0"/>
                  </a:lnTo>
                  <a:lnTo>
                    <a:pt x="3026" y="48"/>
                  </a:lnTo>
                  <a:lnTo>
                    <a:pt x="1730" y="336"/>
                  </a:lnTo>
                  <a:lnTo>
                    <a:pt x="529" y="673"/>
                  </a:lnTo>
                  <a:lnTo>
                    <a:pt x="145" y="817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97" y="1441"/>
                  </a:lnTo>
                  <a:lnTo>
                    <a:pt x="193" y="1729"/>
                  </a:lnTo>
                  <a:lnTo>
                    <a:pt x="193" y="1729"/>
                  </a:lnTo>
                  <a:lnTo>
                    <a:pt x="145" y="1777"/>
                  </a:lnTo>
                  <a:lnTo>
                    <a:pt x="97" y="1921"/>
                  </a:lnTo>
                  <a:lnTo>
                    <a:pt x="49" y="2209"/>
                  </a:lnTo>
                  <a:lnTo>
                    <a:pt x="49" y="2402"/>
                  </a:lnTo>
                  <a:lnTo>
                    <a:pt x="97" y="2642"/>
                  </a:lnTo>
                  <a:lnTo>
                    <a:pt x="97" y="2642"/>
                  </a:lnTo>
                  <a:lnTo>
                    <a:pt x="337" y="3458"/>
                  </a:lnTo>
                  <a:lnTo>
                    <a:pt x="481" y="3746"/>
                  </a:lnTo>
                  <a:lnTo>
                    <a:pt x="481" y="3746"/>
                  </a:lnTo>
                  <a:lnTo>
                    <a:pt x="577" y="4082"/>
                  </a:lnTo>
                  <a:lnTo>
                    <a:pt x="817" y="4899"/>
                  </a:lnTo>
                  <a:lnTo>
                    <a:pt x="1249" y="6148"/>
                  </a:lnTo>
                  <a:lnTo>
                    <a:pt x="1538" y="6820"/>
                  </a:lnTo>
                  <a:lnTo>
                    <a:pt x="1922" y="7588"/>
                  </a:lnTo>
                  <a:lnTo>
                    <a:pt x="2306" y="8309"/>
                  </a:lnTo>
                  <a:lnTo>
                    <a:pt x="2738" y="9077"/>
                  </a:lnTo>
                  <a:lnTo>
                    <a:pt x="3218" y="9797"/>
                  </a:lnTo>
                  <a:lnTo>
                    <a:pt x="3795" y="10518"/>
                  </a:lnTo>
                  <a:lnTo>
                    <a:pt x="4419" y="11142"/>
                  </a:lnTo>
                  <a:lnTo>
                    <a:pt x="5091" y="11718"/>
                  </a:lnTo>
                  <a:lnTo>
                    <a:pt x="5428" y="11959"/>
                  </a:lnTo>
                  <a:lnTo>
                    <a:pt x="5812" y="12151"/>
                  </a:lnTo>
                  <a:lnTo>
                    <a:pt x="6196" y="12343"/>
                  </a:lnTo>
                  <a:lnTo>
                    <a:pt x="6580" y="12487"/>
                  </a:lnTo>
                  <a:lnTo>
                    <a:pt x="9270" y="94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6" name="Google Shape;5556;p76"/>
            <p:cNvSpPr/>
            <p:nvPr/>
          </p:nvSpPr>
          <p:spPr>
            <a:xfrm>
              <a:off x="4081325" y="4364275"/>
              <a:ext cx="10825" cy="13225"/>
            </a:xfrm>
            <a:custGeom>
              <a:avLst/>
              <a:gdLst/>
              <a:ahLst/>
              <a:cxnLst/>
              <a:rect l="l" t="t" r="r" b="b"/>
              <a:pathLst>
                <a:path w="433" h="529" extrusionOk="0">
                  <a:moveTo>
                    <a:pt x="193" y="240"/>
                  </a:moveTo>
                  <a:lnTo>
                    <a:pt x="193" y="240"/>
                  </a:lnTo>
                  <a:lnTo>
                    <a:pt x="433" y="528"/>
                  </a:lnTo>
                  <a:lnTo>
                    <a:pt x="433" y="528"/>
                  </a:lnTo>
                  <a:lnTo>
                    <a:pt x="433" y="528"/>
                  </a:lnTo>
                  <a:lnTo>
                    <a:pt x="193" y="240"/>
                  </a:lnTo>
                  <a:close/>
                  <a:moveTo>
                    <a:pt x="193" y="240"/>
                  </a:moveTo>
                  <a:lnTo>
                    <a:pt x="193" y="240"/>
                  </a:lnTo>
                  <a:lnTo>
                    <a:pt x="193" y="240"/>
                  </a:lnTo>
                  <a:lnTo>
                    <a:pt x="193" y="240"/>
                  </a:lnTo>
                  <a:lnTo>
                    <a:pt x="193" y="240"/>
                  </a:lnTo>
                  <a:close/>
                  <a:moveTo>
                    <a:pt x="193" y="192"/>
                  </a:moveTo>
                  <a:lnTo>
                    <a:pt x="193" y="192"/>
                  </a:lnTo>
                  <a:lnTo>
                    <a:pt x="193" y="240"/>
                  </a:lnTo>
                  <a:lnTo>
                    <a:pt x="193" y="240"/>
                  </a:lnTo>
                  <a:lnTo>
                    <a:pt x="193" y="192"/>
                  </a:lnTo>
                  <a:close/>
                  <a:moveTo>
                    <a:pt x="193" y="192"/>
                  </a:moveTo>
                  <a:lnTo>
                    <a:pt x="193" y="192"/>
                  </a:lnTo>
                  <a:lnTo>
                    <a:pt x="193" y="192"/>
                  </a:lnTo>
                  <a:lnTo>
                    <a:pt x="193" y="192"/>
                  </a:lnTo>
                  <a:lnTo>
                    <a:pt x="193" y="192"/>
                  </a:lnTo>
                  <a:close/>
                  <a:moveTo>
                    <a:pt x="193" y="192"/>
                  </a:moveTo>
                  <a:lnTo>
                    <a:pt x="193" y="192"/>
                  </a:lnTo>
                  <a:lnTo>
                    <a:pt x="193" y="192"/>
                  </a:lnTo>
                  <a:lnTo>
                    <a:pt x="193" y="192"/>
                  </a:lnTo>
                  <a:lnTo>
                    <a:pt x="193" y="192"/>
                  </a:lnTo>
                  <a:close/>
                  <a:moveTo>
                    <a:pt x="145" y="192"/>
                  </a:moveTo>
                  <a:lnTo>
                    <a:pt x="145" y="192"/>
                  </a:lnTo>
                  <a:lnTo>
                    <a:pt x="193" y="192"/>
                  </a:lnTo>
                  <a:lnTo>
                    <a:pt x="193" y="192"/>
                  </a:lnTo>
                  <a:lnTo>
                    <a:pt x="145" y="192"/>
                  </a:lnTo>
                  <a:close/>
                  <a:moveTo>
                    <a:pt x="145" y="192"/>
                  </a:moveTo>
                  <a:lnTo>
                    <a:pt x="145" y="192"/>
                  </a:lnTo>
                  <a:lnTo>
                    <a:pt x="145" y="192"/>
                  </a:lnTo>
                  <a:lnTo>
                    <a:pt x="145" y="192"/>
                  </a:lnTo>
                  <a:lnTo>
                    <a:pt x="145" y="192"/>
                  </a:lnTo>
                  <a:close/>
                  <a:moveTo>
                    <a:pt x="145" y="192"/>
                  </a:moveTo>
                  <a:lnTo>
                    <a:pt x="145" y="192"/>
                  </a:lnTo>
                  <a:lnTo>
                    <a:pt x="145" y="192"/>
                  </a:lnTo>
                  <a:lnTo>
                    <a:pt x="145" y="192"/>
                  </a:lnTo>
                  <a:lnTo>
                    <a:pt x="145" y="192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45" y="192"/>
                  </a:lnTo>
                  <a:lnTo>
                    <a:pt x="145" y="19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8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7" name="Google Shape;5557;p76"/>
            <p:cNvSpPr/>
            <p:nvPr/>
          </p:nvSpPr>
          <p:spPr>
            <a:xfrm>
              <a:off x="4086125" y="4370275"/>
              <a:ext cx="6025" cy="7225"/>
            </a:xfrm>
            <a:custGeom>
              <a:avLst/>
              <a:gdLst/>
              <a:ahLst/>
              <a:cxnLst/>
              <a:rect l="l" t="t" r="r" b="b"/>
              <a:pathLst>
                <a:path w="241" h="28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41" y="288"/>
                  </a:lnTo>
                  <a:lnTo>
                    <a:pt x="241" y="288"/>
                  </a:lnTo>
                  <a:lnTo>
                    <a:pt x="241" y="28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8" name="Google Shape;5558;p76"/>
            <p:cNvSpPr/>
            <p:nvPr/>
          </p:nvSpPr>
          <p:spPr>
            <a:xfrm>
              <a:off x="4086125" y="4370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9" name="Google Shape;5559;p76"/>
            <p:cNvSpPr/>
            <p:nvPr/>
          </p:nvSpPr>
          <p:spPr>
            <a:xfrm>
              <a:off x="4086125" y="436907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0" name="Google Shape;5560;p76"/>
            <p:cNvSpPr/>
            <p:nvPr/>
          </p:nvSpPr>
          <p:spPr>
            <a:xfrm>
              <a:off x="4086125" y="436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1" name="Google Shape;5561;p76"/>
            <p:cNvSpPr/>
            <p:nvPr/>
          </p:nvSpPr>
          <p:spPr>
            <a:xfrm>
              <a:off x="4086125" y="436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2" name="Google Shape;5562;p76"/>
            <p:cNvSpPr/>
            <p:nvPr/>
          </p:nvSpPr>
          <p:spPr>
            <a:xfrm>
              <a:off x="4084925" y="43690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3" name="Google Shape;5563;p76"/>
            <p:cNvSpPr/>
            <p:nvPr/>
          </p:nvSpPr>
          <p:spPr>
            <a:xfrm>
              <a:off x="4084925" y="436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4" name="Google Shape;5564;p76"/>
            <p:cNvSpPr/>
            <p:nvPr/>
          </p:nvSpPr>
          <p:spPr>
            <a:xfrm>
              <a:off x="4084925" y="436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5" name="Google Shape;5565;p76"/>
            <p:cNvSpPr/>
            <p:nvPr/>
          </p:nvSpPr>
          <p:spPr>
            <a:xfrm>
              <a:off x="4081325" y="4364275"/>
              <a:ext cx="3625" cy="4825"/>
            </a:xfrm>
            <a:custGeom>
              <a:avLst/>
              <a:gdLst/>
              <a:ahLst/>
              <a:cxnLst/>
              <a:rect l="l" t="t" r="r" b="b"/>
              <a:pathLst>
                <a:path w="145" h="193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45" y="192"/>
                  </a:lnTo>
                  <a:lnTo>
                    <a:pt x="145" y="19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6" name="Google Shape;5566;p76"/>
            <p:cNvSpPr/>
            <p:nvPr/>
          </p:nvSpPr>
          <p:spPr>
            <a:xfrm>
              <a:off x="4014100" y="4364275"/>
              <a:ext cx="78050" cy="116475"/>
            </a:xfrm>
            <a:custGeom>
              <a:avLst/>
              <a:gdLst/>
              <a:ahLst/>
              <a:cxnLst/>
              <a:rect l="l" t="t" r="r" b="b"/>
              <a:pathLst>
                <a:path w="3122" h="4659" extrusionOk="0">
                  <a:moveTo>
                    <a:pt x="2690" y="0"/>
                  </a:moveTo>
                  <a:lnTo>
                    <a:pt x="0" y="4226"/>
                  </a:lnTo>
                  <a:lnTo>
                    <a:pt x="625" y="4659"/>
                  </a:lnTo>
                  <a:lnTo>
                    <a:pt x="3122" y="528"/>
                  </a:lnTo>
                  <a:lnTo>
                    <a:pt x="2882" y="240"/>
                  </a:lnTo>
                  <a:lnTo>
                    <a:pt x="2882" y="192"/>
                  </a:lnTo>
                  <a:lnTo>
                    <a:pt x="2834" y="192"/>
                  </a:lnTo>
                  <a:lnTo>
                    <a:pt x="2690" y="0"/>
                  </a:lnTo>
                  <a:close/>
                </a:path>
              </a:pathLst>
            </a:custGeom>
            <a:solidFill>
              <a:srgbClr val="768C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7" name="Google Shape;5567;p76"/>
            <p:cNvSpPr/>
            <p:nvPr/>
          </p:nvSpPr>
          <p:spPr>
            <a:xfrm>
              <a:off x="4014100" y="4364275"/>
              <a:ext cx="78050" cy="116475"/>
            </a:xfrm>
            <a:custGeom>
              <a:avLst/>
              <a:gdLst/>
              <a:ahLst/>
              <a:cxnLst/>
              <a:rect l="l" t="t" r="r" b="b"/>
              <a:pathLst>
                <a:path w="3122" h="4659" fill="none" extrusionOk="0">
                  <a:moveTo>
                    <a:pt x="2690" y="0"/>
                  </a:moveTo>
                  <a:lnTo>
                    <a:pt x="0" y="4226"/>
                  </a:lnTo>
                  <a:lnTo>
                    <a:pt x="0" y="4226"/>
                  </a:lnTo>
                  <a:lnTo>
                    <a:pt x="625" y="4659"/>
                  </a:lnTo>
                  <a:lnTo>
                    <a:pt x="3122" y="528"/>
                  </a:lnTo>
                  <a:lnTo>
                    <a:pt x="3122" y="528"/>
                  </a:lnTo>
                  <a:lnTo>
                    <a:pt x="2882" y="240"/>
                  </a:lnTo>
                  <a:lnTo>
                    <a:pt x="2882" y="240"/>
                  </a:lnTo>
                  <a:lnTo>
                    <a:pt x="2882" y="240"/>
                  </a:lnTo>
                  <a:lnTo>
                    <a:pt x="2882" y="240"/>
                  </a:lnTo>
                  <a:lnTo>
                    <a:pt x="2882" y="240"/>
                  </a:lnTo>
                  <a:lnTo>
                    <a:pt x="2882" y="240"/>
                  </a:lnTo>
                  <a:lnTo>
                    <a:pt x="2882" y="240"/>
                  </a:lnTo>
                  <a:lnTo>
                    <a:pt x="2882" y="240"/>
                  </a:lnTo>
                  <a:lnTo>
                    <a:pt x="2882" y="192"/>
                  </a:lnTo>
                  <a:lnTo>
                    <a:pt x="2882" y="192"/>
                  </a:lnTo>
                  <a:lnTo>
                    <a:pt x="2882" y="192"/>
                  </a:lnTo>
                  <a:lnTo>
                    <a:pt x="2882" y="192"/>
                  </a:lnTo>
                  <a:lnTo>
                    <a:pt x="2882" y="192"/>
                  </a:lnTo>
                  <a:lnTo>
                    <a:pt x="2882" y="192"/>
                  </a:lnTo>
                  <a:lnTo>
                    <a:pt x="2882" y="192"/>
                  </a:lnTo>
                  <a:lnTo>
                    <a:pt x="2882" y="192"/>
                  </a:lnTo>
                  <a:lnTo>
                    <a:pt x="2882" y="192"/>
                  </a:lnTo>
                  <a:lnTo>
                    <a:pt x="2882" y="192"/>
                  </a:lnTo>
                  <a:lnTo>
                    <a:pt x="2882" y="192"/>
                  </a:lnTo>
                  <a:lnTo>
                    <a:pt x="2882" y="192"/>
                  </a:lnTo>
                  <a:lnTo>
                    <a:pt x="2834" y="192"/>
                  </a:lnTo>
                  <a:lnTo>
                    <a:pt x="2834" y="192"/>
                  </a:lnTo>
                  <a:lnTo>
                    <a:pt x="2834" y="192"/>
                  </a:lnTo>
                  <a:lnTo>
                    <a:pt x="2834" y="192"/>
                  </a:lnTo>
                  <a:lnTo>
                    <a:pt x="2834" y="192"/>
                  </a:lnTo>
                  <a:lnTo>
                    <a:pt x="2834" y="192"/>
                  </a:lnTo>
                  <a:lnTo>
                    <a:pt x="2834" y="192"/>
                  </a:lnTo>
                  <a:lnTo>
                    <a:pt x="2834" y="192"/>
                  </a:lnTo>
                  <a:lnTo>
                    <a:pt x="2834" y="192"/>
                  </a:lnTo>
                  <a:lnTo>
                    <a:pt x="2834" y="192"/>
                  </a:lnTo>
                  <a:lnTo>
                    <a:pt x="2834" y="192"/>
                  </a:lnTo>
                  <a:lnTo>
                    <a:pt x="2834" y="192"/>
                  </a:lnTo>
                  <a:lnTo>
                    <a:pt x="26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8" name="Google Shape;5568;p76"/>
            <p:cNvSpPr/>
            <p:nvPr/>
          </p:nvSpPr>
          <p:spPr>
            <a:xfrm>
              <a:off x="4016500" y="4375075"/>
              <a:ext cx="201725" cy="168100"/>
            </a:xfrm>
            <a:custGeom>
              <a:avLst/>
              <a:gdLst/>
              <a:ahLst/>
              <a:cxnLst/>
              <a:rect l="l" t="t" r="r" b="b"/>
              <a:pathLst>
                <a:path w="8069" h="6724" extrusionOk="0">
                  <a:moveTo>
                    <a:pt x="3074" y="0"/>
                  </a:moveTo>
                  <a:lnTo>
                    <a:pt x="0" y="5139"/>
                  </a:lnTo>
                  <a:lnTo>
                    <a:pt x="1969" y="5955"/>
                  </a:lnTo>
                  <a:lnTo>
                    <a:pt x="3410" y="6484"/>
                  </a:lnTo>
                  <a:lnTo>
                    <a:pt x="3890" y="6676"/>
                  </a:lnTo>
                  <a:lnTo>
                    <a:pt x="4131" y="6724"/>
                  </a:lnTo>
                  <a:lnTo>
                    <a:pt x="4371" y="6532"/>
                  </a:lnTo>
                  <a:lnTo>
                    <a:pt x="4851" y="6052"/>
                  </a:lnTo>
                  <a:lnTo>
                    <a:pt x="6196" y="4659"/>
                  </a:lnTo>
                  <a:lnTo>
                    <a:pt x="8069" y="2642"/>
                  </a:lnTo>
                  <a:lnTo>
                    <a:pt x="7540" y="2450"/>
                  </a:lnTo>
                  <a:lnTo>
                    <a:pt x="6388" y="1873"/>
                  </a:lnTo>
                  <a:lnTo>
                    <a:pt x="4803" y="1057"/>
                  </a:lnTo>
                  <a:lnTo>
                    <a:pt x="3938" y="529"/>
                  </a:lnTo>
                  <a:lnTo>
                    <a:pt x="30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9" name="Google Shape;5569;p76"/>
            <p:cNvSpPr/>
            <p:nvPr/>
          </p:nvSpPr>
          <p:spPr>
            <a:xfrm>
              <a:off x="4016500" y="4375075"/>
              <a:ext cx="201725" cy="168100"/>
            </a:xfrm>
            <a:custGeom>
              <a:avLst/>
              <a:gdLst/>
              <a:ahLst/>
              <a:cxnLst/>
              <a:rect l="l" t="t" r="r" b="b"/>
              <a:pathLst>
                <a:path w="8069" h="6724" fill="none" extrusionOk="0">
                  <a:moveTo>
                    <a:pt x="8069" y="2642"/>
                  </a:moveTo>
                  <a:lnTo>
                    <a:pt x="8069" y="2642"/>
                  </a:lnTo>
                  <a:lnTo>
                    <a:pt x="7540" y="2450"/>
                  </a:lnTo>
                  <a:lnTo>
                    <a:pt x="6388" y="1873"/>
                  </a:lnTo>
                  <a:lnTo>
                    <a:pt x="4803" y="1057"/>
                  </a:lnTo>
                  <a:lnTo>
                    <a:pt x="3938" y="529"/>
                  </a:lnTo>
                  <a:lnTo>
                    <a:pt x="3074" y="0"/>
                  </a:lnTo>
                  <a:lnTo>
                    <a:pt x="0" y="5139"/>
                  </a:lnTo>
                  <a:lnTo>
                    <a:pt x="0" y="5139"/>
                  </a:lnTo>
                  <a:lnTo>
                    <a:pt x="1969" y="5955"/>
                  </a:lnTo>
                  <a:lnTo>
                    <a:pt x="3410" y="6484"/>
                  </a:lnTo>
                  <a:lnTo>
                    <a:pt x="3890" y="6676"/>
                  </a:lnTo>
                  <a:lnTo>
                    <a:pt x="4131" y="6724"/>
                  </a:lnTo>
                  <a:lnTo>
                    <a:pt x="4131" y="6724"/>
                  </a:lnTo>
                  <a:lnTo>
                    <a:pt x="4371" y="6532"/>
                  </a:lnTo>
                  <a:lnTo>
                    <a:pt x="4851" y="6052"/>
                  </a:lnTo>
                  <a:lnTo>
                    <a:pt x="6196" y="4659"/>
                  </a:lnTo>
                  <a:lnTo>
                    <a:pt x="8069" y="26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0" name="Google Shape;5570;p76"/>
            <p:cNvSpPr/>
            <p:nvPr/>
          </p:nvSpPr>
          <p:spPr>
            <a:xfrm>
              <a:off x="4082525" y="4529950"/>
              <a:ext cx="14450" cy="6025"/>
            </a:xfrm>
            <a:custGeom>
              <a:avLst/>
              <a:gdLst/>
              <a:ahLst/>
              <a:cxnLst/>
              <a:rect l="l" t="t" r="r" b="b"/>
              <a:pathLst>
                <a:path w="578" h="24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577" y="241"/>
                  </a:lnTo>
                  <a:lnTo>
                    <a:pt x="577" y="241"/>
                  </a:lnTo>
                  <a:lnTo>
                    <a:pt x="577" y="24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1" name="Google Shape;5571;p76"/>
            <p:cNvSpPr/>
            <p:nvPr/>
          </p:nvSpPr>
          <p:spPr>
            <a:xfrm>
              <a:off x="4082525" y="4529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2" name="Google Shape;5572;p76"/>
            <p:cNvSpPr/>
            <p:nvPr/>
          </p:nvSpPr>
          <p:spPr>
            <a:xfrm>
              <a:off x="4082525" y="4529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3" name="Google Shape;5573;p76"/>
            <p:cNvSpPr/>
            <p:nvPr/>
          </p:nvSpPr>
          <p:spPr>
            <a:xfrm>
              <a:off x="4016500" y="4375075"/>
              <a:ext cx="142900" cy="146500"/>
            </a:xfrm>
            <a:custGeom>
              <a:avLst/>
              <a:gdLst/>
              <a:ahLst/>
              <a:cxnLst/>
              <a:rect l="l" t="t" r="r" b="b"/>
              <a:pathLst>
                <a:path w="5716" h="5860" fill="none" extrusionOk="0">
                  <a:moveTo>
                    <a:pt x="3074" y="0"/>
                  </a:moveTo>
                  <a:lnTo>
                    <a:pt x="3026" y="96"/>
                  </a:lnTo>
                  <a:lnTo>
                    <a:pt x="529" y="4227"/>
                  </a:lnTo>
                  <a:lnTo>
                    <a:pt x="0" y="5139"/>
                  </a:lnTo>
                  <a:lnTo>
                    <a:pt x="0" y="5139"/>
                  </a:lnTo>
                  <a:lnTo>
                    <a:pt x="1825" y="5859"/>
                  </a:lnTo>
                  <a:lnTo>
                    <a:pt x="1825" y="5859"/>
                  </a:lnTo>
                  <a:lnTo>
                    <a:pt x="2786" y="4515"/>
                  </a:lnTo>
                  <a:lnTo>
                    <a:pt x="3314" y="3842"/>
                  </a:lnTo>
                  <a:lnTo>
                    <a:pt x="3794" y="3266"/>
                  </a:lnTo>
                  <a:lnTo>
                    <a:pt x="4275" y="2738"/>
                  </a:lnTo>
                  <a:lnTo>
                    <a:pt x="4755" y="2258"/>
                  </a:lnTo>
                  <a:lnTo>
                    <a:pt x="5235" y="1825"/>
                  </a:lnTo>
                  <a:lnTo>
                    <a:pt x="5715" y="1537"/>
                  </a:lnTo>
                  <a:lnTo>
                    <a:pt x="5715" y="1537"/>
                  </a:lnTo>
                  <a:lnTo>
                    <a:pt x="4419" y="817"/>
                  </a:lnTo>
                  <a:lnTo>
                    <a:pt x="3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4" name="Google Shape;5574;p76"/>
            <p:cNvSpPr/>
            <p:nvPr/>
          </p:nvSpPr>
          <p:spPr>
            <a:xfrm>
              <a:off x="4062125" y="4413500"/>
              <a:ext cx="118875" cy="116475"/>
            </a:xfrm>
            <a:custGeom>
              <a:avLst/>
              <a:gdLst/>
              <a:ahLst/>
              <a:cxnLst/>
              <a:rect l="l" t="t" r="r" b="b"/>
              <a:pathLst>
                <a:path w="4755" h="4659" extrusionOk="0">
                  <a:moveTo>
                    <a:pt x="817" y="4659"/>
                  </a:moveTo>
                  <a:lnTo>
                    <a:pt x="817" y="4659"/>
                  </a:lnTo>
                  <a:lnTo>
                    <a:pt x="817" y="4659"/>
                  </a:lnTo>
                  <a:lnTo>
                    <a:pt x="817" y="4659"/>
                  </a:lnTo>
                  <a:close/>
                  <a:moveTo>
                    <a:pt x="817" y="4659"/>
                  </a:moveTo>
                  <a:lnTo>
                    <a:pt x="817" y="4659"/>
                  </a:lnTo>
                  <a:lnTo>
                    <a:pt x="817" y="4659"/>
                  </a:lnTo>
                  <a:lnTo>
                    <a:pt x="817" y="4659"/>
                  </a:lnTo>
                  <a:lnTo>
                    <a:pt x="817" y="4659"/>
                  </a:lnTo>
                  <a:close/>
                  <a:moveTo>
                    <a:pt x="0" y="4322"/>
                  </a:moveTo>
                  <a:lnTo>
                    <a:pt x="0" y="4322"/>
                  </a:lnTo>
                  <a:lnTo>
                    <a:pt x="0" y="4322"/>
                  </a:lnTo>
                  <a:lnTo>
                    <a:pt x="817" y="4659"/>
                  </a:lnTo>
                  <a:lnTo>
                    <a:pt x="817" y="4659"/>
                  </a:lnTo>
                  <a:lnTo>
                    <a:pt x="0" y="4322"/>
                  </a:lnTo>
                  <a:close/>
                  <a:moveTo>
                    <a:pt x="3890" y="0"/>
                  </a:moveTo>
                  <a:lnTo>
                    <a:pt x="3890" y="0"/>
                  </a:lnTo>
                  <a:lnTo>
                    <a:pt x="3890" y="0"/>
                  </a:lnTo>
                  <a:lnTo>
                    <a:pt x="3890" y="0"/>
                  </a:lnTo>
                  <a:lnTo>
                    <a:pt x="4755" y="432"/>
                  </a:lnTo>
                  <a:lnTo>
                    <a:pt x="4755" y="432"/>
                  </a:lnTo>
                  <a:lnTo>
                    <a:pt x="4755" y="432"/>
                  </a:lnTo>
                  <a:lnTo>
                    <a:pt x="4755" y="432"/>
                  </a:lnTo>
                  <a:lnTo>
                    <a:pt x="389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5" name="Google Shape;5575;p76"/>
            <p:cNvSpPr/>
            <p:nvPr/>
          </p:nvSpPr>
          <p:spPr>
            <a:xfrm>
              <a:off x="4082525" y="4529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6" name="Google Shape;5576;p76"/>
            <p:cNvSpPr/>
            <p:nvPr/>
          </p:nvSpPr>
          <p:spPr>
            <a:xfrm>
              <a:off x="4082525" y="4529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7" name="Google Shape;5577;p76"/>
            <p:cNvSpPr/>
            <p:nvPr/>
          </p:nvSpPr>
          <p:spPr>
            <a:xfrm>
              <a:off x="4062125" y="4521550"/>
              <a:ext cx="20425" cy="8425"/>
            </a:xfrm>
            <a:custGeom>
              <a:avLst/>
              <a:gdLst/>
              <a:ahLst/>
              <a:cxnLst/>
              <a:rect l="l" t="t" r="r" b="b"/>
              <a:pathLst>
                <a:path w="817" h="33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817" y="337"/>
                  </a:lnTo>
                  <a:lnTo>
                    <a:pt x="817" y="33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8" name="Google Shape;5578;p76"/>
            <p:cNvSpPr/>
            <p:nvPr/>
          </p:nvSpPr>
          <p:spPr>
            <a:xfrm>
              <a:off x="4159375" y="4413500"/>
              <a:ext cx="21625" cy="10825"/>
            </a:xfrm>
            <a:custGeom>
              <a:avLst/>
              <a:gdLst/>
              <a:ahLst/>
              <a:cxnLst/>
              <a:rect l="l" t="t" r="r" b="b"/>
              <a:pathLst>
                <a:path w="865" h="433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865" y="432"/>
                  </a:lnTo>
                  <a:lnTo>
                    <a:pt x="865" y="432"/>
                  </a:lnTo>
                  <a:lnTo>
                    <a:pt x="865" y="432"/>
                  </a:lnTo>
                  <a:lnTo>
                    <a:pt x="865" y="43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9" name="Google Shape;5579;p76"/>
            <p:cNvSpPr/>
            <p:nvPr/>
          </p:nvSpPr>
          <p:spPr>
            <a:xfrm>
              <a:off x="3859225" y="4041300"/>
              <a:ext cx="141700" cy="151300"/>
            </a:xfrm>
            <a:custGeom>
              <a:avLst/>
              <a:gdLst/>
              <a:ahLst/>
              <a:cxnLst/>
              <a:rect l="l" t="t" r="r" b="b"/>
              <a:pathLst>
                <a:path w="5668" h="6052" extrusionOk="0">
                  <a:moveTo>
                    <a:pt x="2161" y="0"/>
                  </a:moveTo>
                  <a:lnTo>
                    <a:pt x="2113" y="48"/>
                  </a:lnTo>
                  <a:lnTo>
                    <a:pt x="2017" y="144"/>
                  </a:lnTo>
                  <a:lnTo>
                    <a:pt x="1969" y="240"/>
                  </a:lnTo>
                  <a:lnTo>
                    <a:pt x="1921" y="577"/>
                  </a:lnTo>
                  <a:lnTo>
                    <a:pt x="1921" y="1009"/>
                  </a:lnTo>
                  <a:lnTo>
                    <a:pt x="1969" y="1441"/>
                  </a:lnTo>
                  <a:lnTo>
                    <a:pt x="2065" y="2258"/>
                  </a:lnTo>
                  <a:lnTo>
                    <a:pt x="2161" y="2594"/>
                  </a:lnTo>
                  <a:lnTo>
                    <a:pt x="2017" y="2258"/>
                  </a:lnTo>
                  <a:lnTo>
                    <a:pt x="1633" y="1585"/>
                  </a:lnTo>
                  <a:lnTo>
                    <a:pt x="1441" y="1201"/>
                  </a:lnTo>
                  <a:lnTo>
                    <a:pt x="1201" y="961"/>
                  </a:lnTo>
                  <a:lnTo>
                    <a:pt x="1057" y="769"/>
                  </a:lnTo>
                  <a:lnTo>
                    <a:pt x="961" y="769"/>
                  </a:lnTo>
                  <a:lnTo>
                    <a:pt x="913" y="817"/>
                  </a:lnTo>
                  <a:lnTo>
                    <a:pt x="864" y="865"/>
                  </a:lnTo>
                  <a:lnTo>
                    <a:pt x="816" y="961"/>
                  </a:lnTo>
                  <a:lnTo>
                    <a:pt x="864" y="1249"/>
                  </a:lnTo>
                  <a:lnTo>
                    <a:pt x="913" y="1537"/>
                  </a:lnTo>
                  <a:lnTo>
                    <a:pt x="1057" y="1873"/>
                  </a:lnTo>
                  <a:lnTo>
                    <a:pt x="1297" y="2498"/>
                  </a:lnTo>
                  <a:lnTo>
                    <a:pt x="1441" y="2882"/>
                  </a:lnTo>
                  <a:lnTo>
                    <a:pt x="1441" y="2882"/>
                  </a:lnTo>
                  <a:lnTo>
                    <a:pt x="1201" y="2642"/>
                  </a:lnTo>
                  <a:lnTo>
                    <a:pt x="768" y="2258"/>
                  </a:lnTo>
                  <a:lnTo>
                    <a:pt x="576" y="2113"/>
                  </a:lnTo>
                  <a:lnTo>
                    <a:pt x="336" y="1969"/>
                  </a:lnTo>
                  <a:lnTo>
                    <a:pt x="192" y="1921"/>
                  </a:lnTo>
                  <a:lnTo>
                    <a:pt x="96" y="1921"/>
                  </a:lnTo>
                  <a:lnTo>
                    <a:pt x="48" y="1969"/>
                  </a:lnTo>
                  <a:lnTo>
                    <a:pt x="0" y="2065"/>
                  </a:lnTo>
                  <a:lnTo>
                    <a:pt x="48" y="2209"/>
                  </a:lnTo>
                  <a:lnTo>
                    <a:pt x="240" y="2642"/>
                  </a:lnTo>
                  <a:lnTo>
                    <a:pt x="576" y="3122"/>
                  </a:lnTo>
                  <a:lnTo>
                    <a:pt x="864" y="3602"/>
                  </a:lnTo>
                  <a:lnTo>
                    <a:pt x="816" y="3842"/>
                  </a:lnTo>
                  <a:lnTo>
                    <a:pt x="768" y="4131"/>
                  </a:lnTo>
                  <a:lnTo>
                    <a:pt x="720" y="4371"/>
                  </a:lnTo>
                  <a:lnTo>
                    <a:pt x="768" y="4659"/>
                  </a:lnTo>
                  <a:lnTo>
                    <a:pt x="864" y="4995"/>
                  </a:lnTo>
                  <a:lnTo>
                    <a:pt x="1057" y="5283"/>
                  </a:lnTo>
                  <a:lnTo>
                    <a:pt x="1249" y="5571"/>
                  </a:lnTo>
                  <a:lnTo>
                    <a:pt x="1489" y="5763"/>
                  </a:lnTo>
                  <a:lnTo>
                    <a:pt x="1825" y="5907"/>
                  </a:lnTo>
                  <a:lnTo>
                    <a:pt x="2113" y="6003"/>
                  </a:lnTo>
                  <a:lnTo>
                    <a:pt x="2449" y="6052"/>
                  </a:lnTo>
                  <a:lnTo>
                    <a:pt x="2834" y="6003"/>
                  </a:lnTo>
                  <a:lnTo>
                    <a:pt x="3650" y="5859"/>
                  </a:lnTo>
                  <a:lnTo>
                    <a:pt x="3986" y="5763"/>
                  </a:lnTo>
                  <a:lnTo>
                    <a:pt x="4226" y="5619"/>
                  </a:lnTo>
                  <a:lnTo>
                    <a:pt x="4466" y="5475"/>
                  </a:lnTo>
                  <a:lnTo>
                    <a:pt x="4707" y="5235"/>
                  </a:lnTo>
                  <a:lnTo>
                    <a:pt x="4851" y="4995"/>
                  </a:lnTo>
                  <a:lnTo>
                    <a:pt x="4995" y="4707"/>
                  </a:lnTo>
                  <a:lnTo>
                    <a:pt x="5043" y="4419"/>
                  </a:lnTo>
                  <a:lnTo>
                    <a:pt x="5091" y="4131"/>
                  </a:lnTo>
                  <a:lnTo>
                    <a:pt x="5331" y="3650"/>
                  </a:lnTo>
                  <a:lnTo>
                    <a:pt x="5571" y="2930"/>
                  </a:lnTo>
                  <a:lnTo>
                    <a:pt x="5619" y="2594"/>
                  </a:lnTo>
                  <a:lnTo>
                    <a:pt x="5667" y="2306"/>
                  </a:lnTo>
                  <a:lnTo>
                    <a:pt x="5619" y="2113"/>
                  </a:lnTo>
                  <a:lnTo>
                    <a:pt x="5571" y="2017"/>
                  </a:lnTo>
                  <a:lnTo>
                    <a:pt x="5475" y="1969"/>
                  </a:lnTo>
                  <a:lnTo>
                    <a:pt x="5331" y="1969"/>
                  </a:lnTo>
                  <a:lnTo>
                    <a:pt x="5187" y="2017"/>
                  </a:lnTo>
                  <a:lnTo>
                    <a:pt x="5091" y="2113"/>
                  </a:lnTo>
                  <a:lnTo>
                    <a:pt x="4995" y="2258"/>
                  </a:lnTo>
                  <a:lnTo>
                    <a:pt x="4755" y="2546"/>
                  </a:lnTo>
                  <a:lnTo>
                    <a:pt x="4562" y="2882"/>
                  </a:lnTo>
                  <a:lnTo>
                    <a:pt x="4370" y="2738"/>
                  </a:lnTo>
                  <a:lnTo>
                    <a:pt x="4178" y="2642"/>
                  </a:lnTo>
                  <a:lnTo>
                    <a:pt x="4130" y="1873"/>
                  </a:lnTo>
                  <a:lnTo>
                    <a:pt x="3986" y="961"/>
                  </a:lnTo>
                  <a:lnTo>
                    <a:pt x="3938" y="577"/>
                  </a:lnTo>
                  <a:lnTo>
                    <a:pt x="3842" y="240"/>
                  </a:lnTo>
                  <a:lnTo>
                    <a:pt x="3698" y="48"/>
                  </a:lnTo>
                  <a:lnTo>
                    <a:pt x="3602" y="48"/>
                  </a:lnTo>
                  <a:lnTo>
                    <a:pt x="3506" y="240"/>
                  </a:lnTo>
                  <a:lnTo>
                    <a:pt x="3410" y="481"/>
                  </a:lnTo>
                  <a:lnTo>
                    <a:pt x="3362" y="817"/>
                  </a:lnTo>
                  <a:lnTo>
                    <a:pt x="3314" y="1201"/>
                  </a:lnTo>
                  <a:lnTo>
                    <a:pt x="3314" y="1921"/>
                  </a:lnTo>
                  <a:lnTo>
                    <a:pt x="3314" y="2402"/>
                  </a:lnTo>
                  <a:lnTo>
                    <a:pt x="3122" y="1825"/>
                  </a:lnTo>
                  <a:lnTo>
                    <a:pt x="2786" y="961"/>
                  </a:lnTo>
                  <a:lnTo>
                    <a:pt x="2641" y="577"/>
                  </a:lnTo>
                  <a:lnTo>
                    <a:pt x="2449" y="240"/>
                  </a:lnTo>
                  <a:lnTo>
                    <a:pt x="2257" y="48"/>
                  </a:lnTo>
                  <a:lnTo>
                    <a:pt x="2161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0" name="Google Shape;5580;p76"/>
            <p:cNvSpPr/>
            <p:nvPr/>
          </p:nvSpPr>
          <p:spPr>
            <a:xfrm>
              <a:off x="4022500" y="4419500"/>
              <a:ext cx="338600" cy="395025"/>
            </a:xfrm>
            <a:custGeom>
              <a:avLst/>
              <a:gdLst/>
              <a:ahLst/>
              <a:cxnLst/>
              <a:rect l="l" t="t" r="r" b="b"/>
              <a:pathLst>
                <a:path w="13544" h="15801" extrusionOk="0">
                  <a:moveTo>
                    <a:pt x="7540" y="0"/>
                  </a:moveTo>
                  <a:lnTo>
                    <a:pt x="7108" y="48"/>
                  </a:lnTo>
                  <a:lnTo>
                    <a:pt x="6724" y="96"/>
                  </a:lnTo>
                  <a:lnTo>
                    <a:pt x="6340" y="192"/>
                  </a:lnTo>
                  <a:lnTo>
                    <a:pt x="6100" y="336"/>
                  </a:lnTo>
                  <a:lnTo>
                    <a:pt x="5812" y="481"/>
                  </a:lnTo>
                  <a:lnTo>
                    <a:pt x="5523" y="721"/>
                  </a:lnTo>
                  <a:lnTo>
                    <a:pt x="5283" y="1009"/>
                  </a:lnTo>
                  <a:lnTo>
                    <a:pt x="4707" y="1681"/>
                  </a:lnTo>
                  <a:lnTo>
                    <a:pt x="4179" y="2450"/>
                  </a:lnTo>
                  <a:lnTo>
                    <a:pt x="3650" y="3362"/>
                  </a:lnTo>
                  <a:lnTo>
                    <a:pt x="3122" y="4371"/>
                  </a:lnTo>
                  <a:lnTo>
                    <a:pt x="2594" y="5379"/>
                  </a:lnTo>
                  <a:lnTo>
                    <a:pt x="2114" y="6436"/>
                  </a:lnTo>
                  <a:lnTo>
                    <a:pt x="1249" y="8501"/>
                  </a:lnTo>
                  <a:lnTo>
                    <a:pt x="577" y="10230"/>
                  </a:lnTo>
                  <a:lnTo>
                    <a:pt x="0" y="11911"/>
                  </a:lnTo>
                  <a:lnTo>
                    <a:pt x="1201" y="12487"/>
                  </a:lnTo>
                  <a:lnTo>
                    <a:pt x="2498" y="13159"/>
                  </a:lnTo>
                  <a:lnTo>
                    <a:pt x="3842" y="13880"/>
                  </a:lnTo>
                  <a:lnTo>
                    <a:pt x="5283" y="14552"/>
                  </a:lnTo>
                  <a:lnTo>
                    <a:pt x="6004" y="14888"/>
                  </a:lnTo>
                  <a:lnTo>
                    <a:pt x="6772" y="15176"/>
                  </a:lnTo>
                  <a:lnTo>
                    <a:pt x="7540" y="15416"/>
                  </a:lnTo>
                  <a:lnTo>
                    <a:pt x="8261" y="15608"/>
                  </a:lnTo>
                  <a:lnTo>
                    <a:pt x="9029" y="15753"/>
                  </a:lnTo>
                  <a:lnTo>
                    <a:pt x="9798" y="15801"/>
                  </a:lnTo>
                  <a:lnTo>
                    <a:pt x="10566" y="15801"/>
                  </a:lnTo>
                  <a:lnTo>
                    <a:pt x="11334" y="15753"/>
                  </a:lnTo>
                  <a:lnTo>
                    <a:pt x="11911" y="13880"/>
                  </a:lnTo>
                  <a:lnTo>
                    <a:pt x="12439" y="11862"/>
                  </a:lnTo>
                  <a:lnTo>
                    <a:pt x="12967" y="9557"/>
                  </a:lnTo>
                  <a:lnTo>
                    <a:pt x="13159" y="8309"/>
                  </a:lnTo>
                  <a:lnTo>
                    <a:pt x="13351" y="7108"/>
                  </a:lnTo>
                  <a:lnTo>
                    <a:pt x="13496" y="5907"/>
                  </a:lnTo>
                  <a:lnTo>
                    <a:pt x="13544" y="4803"/>
                  </a:lnTo>
                  <a:lnTo>
                    <a:pt x="13544" y="3794"/>
                  </a:lnTo>
                  <a:lnTo>
                    <a:pt x="13496" y="3314"/>
                  </a:lnTo>
                  <a:lnTo>
                    <a:pt x="13400" y="2930"/>
                  </a:lnTo>
                  <a:lnTo>
                    <a:pt x="13303" y="2546"/>
                  </a:lnTo>
                  <a:lnTo>
                    <a:pt x="13159" y="2209"/>
                  </a:lnTo>
                  <a:lnTo>
                    <a:pt x="13015" y="1921"/>
                  </a:lnTo>
                  <a:lnTo>
                    <a:pt x="12775" y="1681"/>
                  </a:lnTo>
                  <a:lnTo>
                    <a:pt x="12583" y="1489"/>
                  </a:lnTo>
                  <a:lnTo>
                    <a:pt x="12295" y="1345"/>
                  </a:lnTo>
                  <a:lnTo>
                    <a:pt x="11623" y="961"/>
                  </a:lnTo>
                  <a:lnTo>
                    <a:pt x="10806" y="625"/>
                  </a:lnTo>
                  <a:lnTo>
                    <a:pt x="9894" y="336"/>
                  </a:lnTo>
                  <a:lnTo>
                    <a:pt x="8933" y="144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1" name="Google Shape;5581;p76"/>
            <p:cNvSpPr/>
            <p:nvPr/>
          </p:nvSpPr>
          <p:spPr>
            <a:xfrm>
              <a:off x="4022500" y="4419500"/>
              <a:ext cx="338600" cy="395025"/>
            </a:xfrm>
            <a:custGeom>
              <a:avLst/>
              <a:gdLst/>
              <a:ahLst/>
              <a:cxnLst/>
              <a:rect l="l" t="t" r="r" b="b"/>
              <a:pathLst>
                <a:path w="13544" h="15801" fill="none" extrusionOk="0">
                  <a:moveTo>
                    <a:pt x="0" y="11911"/>
                  </a:moveTo>
                  <a:lnTo>
                    <a:pt x="0" y="11911"/>
                  </a:lnTo>
                  <a:lnTo>
                    <a:pt x="1201" y="12487"/>
                  </a:lnTo>
                  <a:lnTo>
                    <a:pt x="2498" y="13159"/>
                  </a:lnTo>
                  <a:lnTo>
                    <a:pt x="3842" y="13880"/>
                  </a:lnTo>
                  <a:lnTo>
                    <a:pt x="5283" y="14552"/>
                  </a:lnTo>
                  <a:lnTo>
                    <a:pt x="6004" y="14888"/>
                  </a:lnTo>
                  <a:lnTo>
                    <a:pt x="6772" y="15176"/>
                  </a:lnTo>
                  <a:lnTo>
                    <a:pt x="7540" y="15416"/>
                  </a:lnTo>
                  <a:lnTo>
                    <a:pt x="8261" y="15608"/>
                  </a:lnTo>
                  <a:lnTo>
                    <a:pt x="9029" y="15753"/>
                  </a:lnTo>
                  <a:lnTo>
                    <a:pt x="9798" y="15801"/>
                  </a:lnTo>
                  <a:lnTo>
                    <a:pt x="10566" y="15801"/>
                  </a:lnTo>
                  <a:lnTo>
                    <a:pt x="11334" y="15753"/>
                  </a:lnTo>
                  <a:lnTo>
                    <a:pt x="11334" y="15753"/>
                  </a:lnTo>
                  <a:lnTo>
                    <a:pt x="11911" y="13880"/>
                  </a:lnTo>
                  <a:lnTo>
                    <a:pt x="12439" y="11862"/>
                  </a:lnTo>
                  <a:lnTo>
                    <a:pt x="12967" y="9557"/>
                  </a:lnTo>
                  <a:lnTo>
                    <a:pt x="13159" y="8309"/>
                  </a:lnTo>
                  <a:lnTo>
                    <a:pt x="13351" y="7108"/>
                  </a:lnTo>
                  <a:lnTo>
                    <a:pt x="13496" y="5907"/>
                  </a:lnTo>
                  <a:lnTo>
                    <a:pt x="13544" y="4803"/>
                  </a:lnTo>
                  <a:lnTo>
                    <a:pt x="13544" y="3794"/>
                  </a:lnTo>
                  <a:lnTo>
                    <a:pt x="13496" y="3314"/>
                  </a:lnTo>
                  <a:lnTo>
                    <a:pt x="13400" y="2930"/>
                  </a:lnTo>
                  <a:lnTo>
                    <a:pt x="13303" y="2546"/>
                  </a:lnTo>
                  <a:lnTo>
                    <a:pt x="13159" y="2209"/>
                  </a:lnTo>
                  <a:lnTo>
                    <a:pt x="13015" y="1921"/>
                  </a:lnTo>
                  <a:lnTo>
                    <a:pt x="12775" y="1681"/>
                  </a:lnTo>
                  <a:lnTo>
                    <a:pt x="12775" y="1681"/>
                  </a:lnTo>
                  <a:lnTo>
                    <a:pt x="12583" y="1489"/>
                  </a:lnTo>
                  <a:lnTo>
                    <a:pt x="12295" y="1345"/>
                  </a:lnTo>
                  <a:lnTo>
                    <a:pt x="11623" y="961"/>
                  </a:lnTo>
                  <a:lnTo>
                    <a:pt x="10806" y="625"/>
                  </a:lnTo>
                  <a:lnTo>
                    <a:pt x="9894" y="336"/>
                  </a:lnTo>
                  <a:lnTo>
                    <a:pt x="8933" y="144"/>
                  </a:lnTo>
                  <a:lnTo>
                    <a:pt x="7973" y="0"/>
                  </a:lnTo>
                  <a:lnTo>
                    <a:pt x="7540" y="0"/>
                  </a:lnTo>
                  <a:lnTo>
                    <a:pt x="7108" y="48"/>
                  </a:lnTo>
                  <a:lnTo>
                    <a:pt x="6724" y="96"/>
                  </a:lnTo>
                  <a:lnTo>
                    <a:pt x="6340" y="192"/>
                  </a:lnTo>
                  <a:lnTo>
                    <a:pt x="6340" y="192"/>
                  </a:lnTo>
                  <a:lnTo>
                    <a:pt x="6100" y="336"/>
                  </a:lnTo>
                  <a:lnTo>
                    <a:pt x="5812" y="481"/>
                  </a:lnTo>
                  <a:lnTo>
                    <a:pt x="5523" y="721"/>
                  </a:lnTo>
                  <a:lnTo>
                    <a:pt x="5283" y="1009"/>
                  </a:lnTo>
                  <a:lnTo>
                    <a:pt x="4707" y="1681"/>
                  </a:lnTo>
                  <a:lnTo>
                    <a:pt x="4179" y="2450"/>
                  </a:lnTo>
                  <a:lnTo>
                    <a:pt x="3650" y="3362"/>
                  </a:lnTo>
                  <a:lnTo>
                    <a:pt x="3122" y="4371"/>
                  </a:lnTo>
                  <a:lnTo>
                    <a:pt x="2594" y="5379"/>
                  </a:lnTo>
                  <a:lnTo>
                    <a:pt x="2114" y="6436"/>
                  </a:lnTo>
                  <a:lnTo>
                    <a:pt x="1249" y="8501"/>
                  </a:lnTo>
                  <a:lnTo>
                    <a:pt x="577" y="10230"/>
                  </a:lnTo>
                  <a:lnTo>
                    <a:pt x="0" y="119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2" name="Google Shape;5582;p76"/>
            <p:cNvSpPr/>
            <p:nvPr/>
          </p:nvSpPr>
          <p:spPr>
            <a:xfrm>
              <a:off x="4235000" y="4555175"/>
              <a:ext cx="86475" cy="86450"/>
            </a:xfrm>
            <a:custGeom>
              <a:avLst/>
              <a:gdLst/>
              <a:ahLst/>
              <a:cxnLst/>
              <a:rect l="l" t="t" r="r" b="b"/>
              <a:pathLst>
                <a:path w="3459" h="3458" extrusionOk="0">
                  <a:moveTo>
                    <a:pt x="769" y="0"/>
                  </a:moveTo>
                  <a:lnTo>
                    <a:pt x="385" y="961"/>
                  </a:lnTo>
                  <a:lnTo>
                    <a:pt x="97" y="1681"/>
                  </a:lnTo>
                  <a:lnTo>
                    <a:pt x="49" y="1969"/>
                  </a:lnTo>
                  <a:lnTo>
                    <a:pt x="1" y="2161"/>
                  </a:lnTo>
                  <a:lnTo>
                    <a:pt x="49" y="2353"/>
                  </a:lnTo>
                  <a:lnTo>
                    <a:pt x="145" y="2497"/>
                  </a:lnTo>
                  <a:lnTo>
                    <a:pt x="385" y="2930"/>
                  </a:lnTo>
                  <a:lnTo>
                    <a:pt x="625" y="3266"/>
                  </a:lnTo>
                  <a:lnTo>
                    <a:pt x="769" y="3362"/>
                  </a:lnTo>
                  <a:lnTo>
                    <a:pt x="865" y="3410"/>
                  </a:lnTo>
                  <a:lnTo>
                    <a:pt x="1202" y="3458"/>
                  </a:lnTo>
                  <a:lnTo>
                    <a:pt x="1778" y="3458"/>
                  </a:lnTo>
                  <a:lnTo>
                    <a:pt x="2354" y="3410"/>
                  </a:lnTo>
                  <a:lnTo>
                    <a:pt x="2546" y="3362"/>
                  </a:lnTo>
                  <a:lnTo>
                    <a:pt x="2690" y="3266"/>
                  </a:lnTo>
                  <a:lnTo>
                    <a:pt x="2786" y="3122"/>
                  </a:lnTo>
                  <a:lnTo>
                    <a:pt x="2930" y="2834"/>
                  </a:lnTo>
                  <a:lnTo>
                    <a:pt x="3171" y="2017"/>
                  </a:lnTo>
                  <a:lnTo>
                    <a:pt x="3459" y="913"/>
                  </a:lnTo>
                  <a:lnTo>
                    <a:pt x="3123" y="817"/>
                  </a:lnTo>
                  <a:lnTo>
                    <a:pt x="2258" y="624"/>
                  </a:lnTo>
                  <a:lnTo>
                    <a:pt x="1346" y="336"/>
                  </a:lnTo>
                  <a:lnTo>
                    <a:pt x="1009" y="144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3" name="Google Shape;5583;p76"/>
            <p:cNvSpPr/>
            <p:nvPr/>
          </p:nvSpPr>
          <p:spPr>
            <a:xfrm>
              <a:off x="4235000" y="4555175"/>
              <a:ext cx="86475" cy="86450"/>
            </a:xfrm>
            <a:custGeom>
              <a:avLst/>
              <a:gdLst/>
              <a:ahLst/>
              <a:cxnLst/>
              <a:rect l="l" t="t" r="r" b="b"/>
              <a:pathLst>
                <a:path w="3459" h="3458" fill="none" extrusionOk="0">
                  <a:moveTo>
                    <a:pt x="3459" y="913"/>
                  </a:moveTo>
                  <a:lnTo>
                    <a:pt x="3459" y="913"/>
                  </a:lnTo>
                  <a:lnTo>
                    <a:pt x="3123" y="817"/>
                  </a:lnTo>
                  <a:lnTo>
                    <a:pt x="2258" y="624"/>
                  </a:lnTo>
                  <a:lnTo>
                    <a:pt x="1346" y="336"/>
                  </a:lnTo>
                  <a:lnTo>
                    <a:pt x="1009" y="144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385" y="961"/>
                  </a:lnTo>
                  <a:lnTo>
                    <a:pt x="97" y="1681"/>
                  </a:lnTo>
                  <a:lnTo>
                    <a:pt x="49" y="1969"/>
                  </a:lnTo>
                  <a:lnTo>
                    <a:pt x="1" y="2161"/>
                  </a:lnTo>
                  <a:lnTo>
                    <a:pt x="1" y="2161"/>
                  </a:lnTo>
                  <a:lnTo>
                    <a:pt x="49" y="2353"/>
                  </a:lnTo>
                  <a:lnTo>
                    <a:pt x="145" y="2497"/>
                  </a:lnTo>
                  <a:lnTo>
                    <a:pt x="385" y="2930"/>
                  </a:lnTo>
                  <a:lnTo>
                    <a:pt x="625" y="3266"/>
                  </a:lnTo>
                  <a:lnTo>
                    <a:pt x="769" y="3362"/>
                  </a:lnTo>
                  <a:lnTo>
                    <a:pt x="865" y="3410"/>
                  </a:lnTo>
                  <a:lnTo>
                    <a:pt x="865" y="3410"/>
                  </a:lnTo>
                  <a:lnTo>
                    <a:pt x="1202" y="3458"/>
                  </a:lnTo>
                  <a:lnTo>
                    <a:pt x="1778" y="3458"/>
                  </a:lnTo>
                  <a:lnTo>
                    <a:pt x="2354" y="3410"/>
                  </a:lnTo>
                  <a:lnTo>
                    <a:pt x="2546" y="3362"/>
                  </a:lnTo>
                  <a:lnTo>
                    <a:pt x="2690" y="3266"/>
                  </a:lnTo>
                  <a:lnTo>
                    <a:pt x="2690" y="3266"/>
                  </a:lnTo>
                  <a:lnTo>
                    <a:pt x="2786" y="3122"/>
                  </a:lnTo>
                  <a:lnTo>
                    <a:pt x="2930" y="2834"/>
                  </a:lnTo>
                  <a:lnTo>
                    <a:pt x="3171" y="2017"/>
                  </a:lnTo>
                  <a:lnTo>
                    <a:pt x="3459" y="9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4" name="Google Shape;5584;p76"/>
            <p:cNvSpPr/>
            <p:nvPr/>
          </p:nvSpPr>
          <p:spPr>
            <a:xfrm>
              <a:off x="4235000" y="4555175"/>
              <a:ext cx="86475" cy="86450"/>
            </a:xfrm>
            <a:custGeom>
              <a:avLst/>
              <a:gdLst/>
              <a:ahLst/>
              <a:cxnLst/>
              <a:rect l="l" t="t" r="r" b="b"/>
              <a:pathLst>
                <a:path w="3459" h="3458" extrusionOk="0">
                  <a:moveTo>
                    <a:pt x="769" y="0"/>
                  </a:moveTo>
                  <a:lnTo>
                    <a:pt x="385" y="913"/>
                  </a:lnTo>
                  <a:lnTo>
                    <a:pt x="145" y="1633"/>
                  </a:lnTo>
                  <a:lnTo>
                    <a:pt x="49" y="1921"/>
                  </a:lnTo>
                  <a:lnTo>
                    <a:pt x="1" y="2161"/>
                  </a:lnTo>
                  <a:lnTo>
                    <a:pt x="49" y="2353"/>
                  </a:lnTo>
                  <a:lnTo>
                    <a:pt x="145" y="2497"/>
                  </a:lnTo>
                  <a:lnTo>
                    <a:pt x="385" y="2930"/>
                  </a:lnTo>
                  <a:lnTo>
                    <a:pt x="625" y="3266"/>
                  </a:lnTo>
                  <a:lnTo>
                    <a:pt x="769" y="3362"/>
                  </a:lnTo>
                  <a:lnTo>
                    <a:pt x="865" y="3410"/>
                  </a:lnTo>
                  <a:lnTo>
                    <a:pt x="1586" y="3458"/>
                  </a:lnTo>
                  <a:lnTo>
                    <a:pt x="2258" y="3410"/>
                  </a:lnTo>
                  <a:lnTo>
                    <a:pt x="2546" y="3362"/>
                  </a:lnTo>
                  <a:lnTo>
                    <a:pt x="2690" y="3266"/>
                  </a:lnTo>
                  <a:lnTo>
                    <a:pt x="2786" y="3122"/>
                  </a:lnTo>
                  <a:lnTo>
                    <a:pt x="2930" y="2834"/>
                  </a:lnTo>
                  <a:lnTo>
                    <a:pt x="3171" y="2017"/>
                  </a:lnTo>
                  <a:lnTo>
                    <a:pt x="3459" y="913"/>
                  </a:lnTo>
                  <a:lnTo>
                    <a:pt x="3123" y="817"/>
                  </a:lnTo>
                  <a:lnTo>
                    <a:pt x="2258" y="624"/>
                  </a:lnTo>
                  <a:lnTo>
                    <a:pt x="1346" y="336"/>
                  </a:lnTo>
                  <a:lnTo>
                    <a:pt x="1009" y="144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719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5" name="Google Shape;5585;p76"/>
            <p:cNvSpPr/>
            <p:nvPr/>
          </p:nvSpPr>
          <p:spPr>
            <a:xfrm>
              <a:off x="4235000" y="4555175"/>
              <a:ext cx="86475" cy="86450"/>
            </a:xfrm>
            <a:custGeom>
              <a:avLst/>
              <a:gdLst/>
              <a:ahLst/>
              <a:cxnLst/>
              <a:rect l="l" t="t" r="r" b="b"/>
              <a:pathLst>
                <a:path w="3459" h="3458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385" y="913"/>
                  </a:lnTo>
                  <a:lnTo>
                    <a:pt x="145" y="1633"/>
                  </a:lnTo>
                  <a:lnTo>
                    <a:pt x="49" y="1921"/>
                  </a:lnTo>
                  <a:lnTo>
                    <a:pt x="1" y="2161"/>
                  </a:lnTo>
                  <a:lnTo>
                    <a:pt x="1" y="2161"/>
                  </a:lnTo>
                  <a:lnTo>
                    <a:pt x="1" y="2161"/>
                  </a:lnTo>
                  <a:lnTo>
                    <a:pt x="1" y="2161"/>
                  </a:lnTo>
                  <a:lnTo>
                    <a:pt x="49" y="2353"/>
                  </a:lnTo>
                  <a:lnTo>
                    <a:pt x="145" y="2497"/>
                  </a:lnTo>
                  <a:lnTo>
                    <a:pt x="385" y="2930"/>
                  </a:lnTo>
                  <a:lnTo>
                    <a:pt x="625" y="3266"/>
                  </a:lnTo>
                  <a:lnTo>
                    <a:pt x="769" y="3362"/>
                  </a:lnTo>
                  <a:lnTo>
                    <a:pt x="865" y="3410"/>
                  </a:lnTo>
                  <a:lnTo>
                    <a:pt x="865" y="3410"/>
                  </a:lnTo>
                  <a:lnTo>
                    <a:pt x="1586" y="3458"/>
                  </a:lnTo>
                  <a:lnTo>
                    <a:pt x="1586" y="3458"/>
                  </a:lnTo>
                  <a:lnTo>
                    <a:pt x="2258" y="3410"/>
                  </a:lnTo>
                  <a:lnTo>
                    <a:pt x="2546" y="3362"/>
                  </a:lnTo>
                  <a:lnTo>
                    <a:pt x="2690" y="3266"/>
                  </a:lnTo>
                  <a:lnTo>
                    <a:pt x="2690" y="3266"/>
                  </a:lnTo>
                  <a:lnTo>
                    <a:pt x="2786" y="3122"/>
                  </a:lnTo>
                  <a:lnTo>
                    <a:pt x="2930" y="2834"/>
                  </a:lnTo>
                  <a:lnTo>
                    <a:pt x="3171" y="2017"/>
                  </a:lnTo>
                  <a:lnTo>
                    <a:pt x="3459" y="913"/>
                  </a:lnTo>
                  <a:lnTo>
                    <a:pt x="3459" y="913"/>
                  </a:lnTo>
                  <a:lnTo>
                    <a:pt x="3123" y="817"/>
                  </a:lnTo>
                  <a:lnTo>
                    <a:pt x="2258" y="624"/>
                  </a:lnTo>
                  <a:lnTo>
                    <a:pt x="1346" y="336"/>
                  </a:lnTo>
                  <a:lnTo>
                    <a:pt x="1009" y="144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6" name="Google Shape;5586;p76"/>
            <p:cNvSpPr/>
            <p:nvPr/>
          </p:nvSpPr>
          <p:spPr>
            <a:xfrm>
              <a:off x="4214600" y="4426700"/>
              <a:ext cx="87675" cy="56450"/>
            </a:xfrm>
            <a:custGeom>
              <a:avLst/>
              <a:gdLst/>
              <a:ahLst/>
              <a:cxnLst/>
              <a:rect l="l" t="t" r="r" b="b"/>
              <a:pathLst>
                <a:path w="3507" h="2258" extrusionOk="0">
                  <a:moveTo>
                    <a:pt x="289" y="0"/>
                  </a:moveTo>
                  <a:lnTo>
                    <a:pt x="145" y="193"/>
                  </a:lnTo>
                  <a:lnTo>
                    <a:pt x="49" y="337"/>
                  </a:lnTo>
                  <a:lnTo>
                    <a:pt x="1" y="625"/>
                  </a:lnTo>
                  <a:lnTo>
                    <a:pt x="49" y="865"/>
                  </a:lnTo>
                  <a:lnTo>
                    <a:pt x="145" y="1153"/>
                  </a:lnTo>
                  <a:lnTo>
                    <a:pt x="289" y="1393"/>
                  </a:lnTo>
                  <a:lnTo>
                    <a:pt x="481" y="1633"/>
                  </a:lnTo>
                  <a:lnTo>
                    <a:pt x="721" y="1825"/>
                  </a:lnTo>
                  <a:lnTo>
                    <a:pt x="1009" y="2017"/>
                  </a:lnTo>
                  <a:lnTo>
                    <a:pt x="1345" y="2162"/>
                  </a:lnTo>
                  <a:lnTo>
                    <a:pt x="1681" y="2210"/>
                  </a:lnTo>
                  <a:lnTo>
                    <a:pt x="2018" y="2258"/>
                  </a:lnTo>
                  <a:lnTo>
                    <a:pt x="2354" y="2258"/>
                  </a:lnTo>
                  <a:lnTo>
                    <a:pt x="2690" y="2162"/>
                  </a:lnTo>
                  <a:lnTo>
                    <a:pt x="2930" y="2066"/>
                  </a:lnTo>
                  <a:lnTo>
                    <a:pt x="3170" y="1921"/>
                  </a:lnTo>
                  <a:lnTo>
                    <a:pt x="3314" y="1729"/>
                  </a:lnTo>
                  <a:lnTo>
                    <a:pt x="3458" y="1489"/>
                  </a:lnTo>
                  <a:lnTo>
                    <a:pt x="3506" y="1201"/>
                  </a:lnTo>
                  <a:lnTo>
                    <a:pt x="3458" y="961"/>
                  </a:lnTo>
                  <a:lnTo>
                    <a:pt x="2786" y="625"/>
                  </a:lnTo>
                  <a:lnTo>
                    <a:pt x="1970" y="289"/>
                  </a:lnTo>
                  <a:lnTo>
                    <a:pt x="1105" y="96"/>
                  </a:lnTo>
                  <a:lnTo>
                    <a:pt x="673" y="48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7" name="Google Shape;5587;p76"/>
            <p:cNvSpPr/>
            <p:nvPr/>
          </p:nvSpPr>
          <p:spPr>
            <a:xfrm>
              <a:off x="4214600" y="4426700"/>
              <a:ext cx="87675" cy="56450"/>
            </a:xfrm>
            <a:custGeom>
              <a:avLst/>
              <a:gdLst/>
              <a:ahLst/>
              <a:cxnLst/>
              <a:rect l="l" t="t" r="r" b="b"/>
              <a:pathLst>
                <a:path w="3507" h="2258" fill="none" extrusionOk="0">
                  <a:moveTo>
                    <a:pt x="3458" y="1489"/>
                  </a:moveTo>
                  <a:lnTo>
                    <a:pt x="3458" y="1489"/>
                  </a:lnTo>
                  <a:lnTo>
                    <a:pt x="3506" y="1201"/>
                  </a:lnTo>
                  <a:lnTo>
                    <a:pt x="3458" y="961"/>
                  </a:lnTo>
                  <a:lnTo>
                    <a:pt x="3458" y="961"/>
                  </a:lnTo>
                  <a:lnTo>
                    <a:pt x="2786" y="625"/>
                  </a:lnTo>
                  <a:lnTo>
                    <a:pt x="1970" y="289"/>
                  </a:lnTo>
                  <a:lnTo>
                    <a:pt x="1105" y="96"/>
                  </a:lnTo>
                  <a:lnTo>
                    <a:pt x="673" y="48"/>
                  </a:lnTo>
                  <a:lnTo>
                    <a:pt x="289" y="0"/>
                  </a:lnTo>
                  <a:lnTo>
                    <a:pt x="289" y="0"/>
                  </a:lnTo>
                  <a:lnTo>
                    <a:pt x="145" y="193"/>
                  </a:lnTo>
                  <a:lnTo>
                    <a:pt x="49" y="337"/>
                  </a:lnTo>
                  <a:lnTo>
                    <a:pt x="49" y="337"/>
                  </a:lnTo>
                  <a:lnTo>
                    <a:pt x="1" y="625"/>
                  </a:lnTo>
                  <a:lnTo>
                    <a:pt x="49" y="865"/>
                  </a:lnTo>
                  <a:lnTo>
                    <a:pt x="145" y="1153"/>
                  </a:lnTo>
                  <a:lnTo>
                    <a:pt x="289" y="1393"/>
                  </a:lnTo>
                  <a:lnTo>
                    <a:pt x="481" y="1633"/>
                  </a:lnTo>
                  <a:lnTo>
                    <a:pt x="721" y="1825"/>
                  </a:lnTo>
                  <a:lnTo>
                    <a:pt x="1009" y="2017"/>
                  </a:lnTo>
                  <a:lnTo>
                    <a:pt x="1345" y="2162"/>
                  </a:lnTo>
                  <a:lnTo>
                    <a:pt x="1345" y="2162"/>
                  </a:lnTo>
                  <a:lnTo>
                    <a:pt x="1681" y="2210"/>
                  </a:lnTo>
                  <a:lnTo>
                    <a:pt x="2018" y="2258"/>
                  </a:lnTo>
                  <a:lnTo>
                    <a:pt x="2354" y="2258"/>
                  </a:lnTo>
                  <a:lnTo>
                    <a:pt x="2690" y="2162"/>
                  </a:lnTo>
                  <a:lnTo>
                    <a:pt x="2930" y="2066"/>
                  </a:lnTo>
                  <a:lnTo>
                    <a:pt x="3170" y="1921"/>
                  </a:lnTo>
                  <a:lnTo>
                    <a:pt x="3314" y="1729"/>
                  </a:lnTo>
                  <a:lnTo>
                    <a:pt x="3458" y="14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8" name="Google Shape;5588;p76"/>
            <p:cNvSpPr/>
            <p:nvPr/>
          </p:nvSpPr>
          <p:spPr>
            <a:xfrm>
              <a:off x="4238625" y="4407500"/>
              <a:ext cx="51650" cy="56450"/>
            </a:xfrm>
            <a:custGeom>
              <a:avLst/>
              <a:gdLst/>
              <a:ahLst/>
              <a:cxnLst/>
              <a:rect l="l" t="t" r="r" b="b"/>
              <a:pathLst>
                <a:path w="2066" h="2258" extrusionOk="0">
                  <a:moveTo>
                    <a:pt x="768" y="0"/>
                  </a:moveTo>
                  <a:lnTo>
                    <a:pt x="0" y="1825"/>
                  </a:lnTo>
                  <a:lnTo>
                    <a:pt x="1441" y="2257"/>
                  </a:lnTo>
                  <a:lnTo>
                    <a:pt x="2065" y="624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9" name="Google Shape;5589;p76"/>
            <p:cNvSpPr/>
            <p:nvPr/>
          </p:nvSpPr>
          <p:spPr>
            <a:xfrm>
              <a:off x="4238625" y="4407500"/>
              <a:ext cx="51650" cy="56450"/>
            </a:xfrm>
            <a:custGeom>
              <a:avLst/>
              <a:gdLst/>
              <a:ahLst/>
              <a:cxnLst/>
              <a:rect l="l" t="t" r="r" b="b"/>
              <a:pathLst>
                <a:path w="2066" h="2258" fill="none" extrusionOk="0">
                  <a:moveTo>
                    <a:pt x="768" y="0"/>
                  </a:moveTo>
                  <a:lnTo>
                    <a:pt x="0" y="1825"/>
                  </a:lnTo>
                  <a:lnTo>
                    <a:pt x="1441" y="2257"/>
                  </a:lnTo>
                  <a:lnTo>
                    <a:pt x="2065" y="624"/>
                  </a:lnTo>
                  <a:lnTo>
                    <a:pt x="76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0" name="Google Shape;5590;p76"/>
            <p:cNvSpPr/>
            <p:nvPr/>
          </p:nvSpPr>
          <p:spPr>
            <a:xfrm>
              <a:off x="4238625" y="4426700"/>
              <a:ext cx="45625" cy="37250"/>
            </a:xfrm>
            <a:custGeom>
              <a:avLst/>
              <a:gdLst/>
              <a:ahLst/>
              <a:cxnLst/>
              <a:rect l="l" t="t" r="r" b="b"/>
              <a:pathLst>
                <a:path w="1825" h="1490" extrusionOk="0">
                  <a:moveTo>
                    <a:pt x="432" y="0"/>
                  </a:moveTo>
                  <a:lnTo>
                    <a:pt x="384" y="145"/>
                  </a:lnTo>
                  <a:lnTo>
                    <a:pt x="0" y="1057"/>
                  </a:lnTo>
                  <a:lnTo>
                    <a:pt x="1441" y="1489"/>
                  </a:lnTo>
                  <a:lnTo>
                    <a:pt x="1825" y="433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1" name="Google Shape;5591;p76"/>
            <p:cNvSpPr/>
            <p:nvPr/>
          </p:nvSpPr>
          <p:spPr>
            <a:xfrm>
              <a:off x="4238625" y="4426700"/>
              <a:ext cx="45625" cy="37250"/>
            </a:xfrm>
            <a:custGeom>
              <a:avLst/>
              <a:gdLst/>
              <a:ahLst/>
              <a:cxnLst/>
              <a:rect l="l" t="t" r="r" b="b"/>
              <a:pathLst>
                <a:path w="1825" h="1490" fill="none" extrusionOk="0">
                  <a:moveTo>
                    <a:pt x="432" y="0"/>
                  </a:moveTo>
                  <a:lnTo>
                    <a:pt x="384" y="145"/>
                  </a:lnTo>
                  <a:lnTo>
                    <a:pt x="0" y="1057"/>
                  </a:lnTo>
                  <a:lnTo>
                    <a:pt x="1441" y="1489"/>
                  </a:lnTo>
                  <a:lnTo>
                    <a:pt x="1825" y="433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2" name="Google Shape;5592;p76"/>
            <p:cNvSpPr/>
            <p:nvPr/>
          </p:nvSpPr>
          <p:spPr>
            <a:xfrm>
              <a:off x="4045300" y="4067700"/>
              <a:ext cx="145300" cy="157325"/>
            </a:xfrm>
            <a:custGeom>
              <a:avLst/>
              <a:gdLst/>
              <a:ahLst/>
              <a:cxnLst/>
              <a:rect l="l" t="t" r="r" b="b"/>
              <a:pathLst>
                <a:path w="5812" h="6293" extrusionOk="0">
                  <a:moveTo>
                    <a:pt x="2979" y="1"/>
                  </a:moveTo>
                  <a:lnTo>
                    <a:pt x="2690" y="49"/>
                  </a:lnTo>
                  <a:lnTo>
                    <a:pt x="2402" y="97"/>
                  </a:lnTo>
                  <a:lnTo>
                    <a:pt x="2114" y="145"/>
                  </a:lnTo>
                  <a:lnTo>
                    <a:pt x="1586" y="385"/>
                  </a:lnTo>
                  <a:lnTo>
                    <a:pt x="1154" y="769"/>
                  </a:lnTo>
                  <a:lnTo>
                    <a:pt x="721" y="1202"/>
                  </a:lnTo>
                  <a:lnTo>
                    <a:pt x="385" y="1682"/>
                  </a:lnTo>
                  <a:lnTo>
                    <a:pt x="241" y="1970"/>
                  </a:lnTo>
                  <a:lnTo>
                    <a:pt x="145" y="2306"/>
                  </a:lnTo>
                  <a:lnTo>
                    <a:pt x="49" y="2594"/>
                  </a:lnTo>
                  <a:lnTo>
                    <a:pt x="1" y="2930"/>
                  </a:lnTo>
                  <a:lnTo>
                    <a:pt x="1" y="3507"/>
                  </a:lnTo>
                  <a:lnTo>
                    <a:pt x="97" y="4131"/>
                  </a:lnTo>
                  <a:lnTo>
                    <a:pt x="289" y="4659"/>
                  </a:lnTo>
                  <a:lnTo>
                    <a:pt x="577" y="5188"/>
                  </a:lnTo>
                  <a:lnTo>
                    <a:pt x="769" y="5380"/>
                  </a:lnTo>
                  <a:lnTo>
                    <a:pt x="961" y="5572"/>
                  </a:lnTo>
                  <a:lnTo>
                    <a:pt x="1202" y="5764"/>
                  </a:lnTo>
                  <a:lnTo>
                    <a:pt x="1442" y="5908"/>
                  </a:lnTo>
                  <a:lnTo>
                    <a:pt x="1682" y="6052"/>
                  </a:lnTo>
                  <a:lnTo>
                    <a:pt x="1970" y="6148"/>
                  </a:lnTo>
                  <a:lnTo>
                    <a:pt x="2258" y="6244"/>
                  </a:lnTo>
                  <a:lnTo>
                    <a:pt x="2546" y="6292"/>
                  </a:lnTo>
                  <a:lnTo>
                    <a:pt x="2834" y="6292"/>
                  </a:lnTo>
                  <a:lnTo>
                    <a:pt x="3123" y="6244"/>
                  </a:lnTo>
                  <a:lnTo>
                    <a:pt x="3411" y="6196"/>
                  </a:lnTo>
                  <a:lnTo>
                    <a:pt x="3651" y="6100"/>
                  </a:lnTo>
                  <a:lnTo>
                    <a:pt x="4179" y="5860"/>
                  </a:lnTo>
                  <a:lnTo>
                    <a:pt x="4659" y="5524"/>
                  </a:lnTo>
                  <a:lnTo>
                    <a:pt x="5092" y="5092"/>
                  </a:lnTo>
                  <a:lnTo>
                    <a:pt x="5428" y="4611"/>
                  </a:lnTo>
                  <a:lnTo>
                    <a:pt x="5572" y="4323"/>
                  </a:lnTo>
                  <a:lnTo>
                    <a:pt x="5668" y="3987"/>
                  </a:lnTo>
                  <a:lnTo>
                    <a:pt x="5764" y="3699"/>
                  </a:lnTo>
                  <a:lnTo>
                    <a:pt x="5812" y="3363"/>
                  </a:lnTo>
                  <a:lnTo>
                    <a:pt x="5812" y="2738"/>
                  </a:lnTo>
                  <a:lnTo>
                    <a:pt x="5716" y="2162"/>
                  </a:lnTo>
                  <a:lnTo>
                    <a:pt x="5524" y="1634"/>
                  </a:lnTo>
                  <a:lnTo>
                    <a:pt x="5236" y="1105"/>
                  </a:lnTo>
                  <a:lnTo>
                    <a:pt x="5044" y="913"/>
                  </a:lnTo>
                  <a:lnTo>
                    <a:pt x="4851" y="721"/>
                  </a:lnTo>
                  <a:lnTo>
                    <a:pt x="4611" y="529"/>
                  </a:lnTo>
                  <a:lnTo>
                    <a:pt x="4371" y="385"/>
                  </a:lnTo>
                  <a:lnTo>
                    <a:pt x="4131" y="241"/>
                  </a:lnTo>
                  <a:lnTo>
                    <a:pt x="3843" y="145"/>
                  </a:lnTo>
                  <a:lnTo>
                    <a:pt x="3555" y="49"/>
                  </a:lnTo>
                  <a:lnTo>
                    <a:pt x="3267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3" name="Google Shape;5593;p76"/>
            <p:cNvSpPr/>
            <p:nvPr/>
          </p:nvSpPr>
          <p:spPr>
            <a:xfrm>
              <a:off x="4045300" y="4067700"/>
              <a:ext cx="145300" cy="157325"/>
            </a:xfrm>
            <a:custGeom>
              <a:avLst/>
              <a:gdLst/>
              <a:ahLst/>
              <a:cxnLst/>
              <a:rect l="l" t="t" r="r" b="b"/>
              <a:pathLst>
                <a:path w="5812" h="6293" fill="none" extrusionOk="0">
                  <a:moveTo>
                    <a:pt x="145" y="2306"/>
                  </a:moveTo>
                  <a:lnTo>
                    <a:pt x="145" y="2306"/>
                  </a:lnTo>
                  <a:lnTo>
                    <a:pt x="49" y="2594"/>
                  </a:lnTo>
                  <a:lnTo>
                    <a:pt x="1" y="2930"/>
                  </a:lnTo>
                  <a:lnTo>
                    <a:pt x="1" y="3507"/>
                  </a:lnTo>
                  <a:lnTo>
                    <a:pt x="97" y="4131"/>
                  </a:lnTo>
                  <a:lnTo>
                    <a:pt x="289" y="4659"/>
                  </a:lnTo>
                  <a:lnTo>
                    <a:pt x="577" y="5188"/>
                  </a:lnTo>
                  <a:lnTo>
                    <a:pt x="769" y="5380"/>
                  </a:lnTo>
                  <a:lnTo>
                    <a:pt x="961" y="5572"/>
                  </a:lnTo>
                  <a:lnTo>
                    <a:pt x="1202" y="5764"/>
                  </a:lnTo>
                  <a:lnTo>
                    <a:pt x="1442" y="5908"/>
                  </a:lnTo>
                  <a:lnTo>
                    <a:pt x="1682" y="6052"/>
                  </a:lnTo>
                  <a:lnTo>
                    <a:pt x="1970" y="6148"/>
                  </a:lnTo>
                  <a:lnTo>
                    <a:pt x="1970" y="6148"/>
                  </a:lnTo>
                  <a:lnTo>
                    <a:pt x="2258" y="6244"/>
                  </a:lnTo>
                  <a:lnTo>
                    <a:pt x="2546" y="6292"/>
                  </a:lnTo>
                  <a:lnTo>
                    <a:pt x="2834" y="6292"/>
                  </a:lnTo>
                  <a:lnTo>
                    <a:pt x="3123" y="6244"/>
                  </a:lnTo>
                  <a:lnTo>
                    <a:pt x="3411" y="6196"/>
                  </a:lnTo>
                  <a:lnTo>
                    <a:pt x="3651" y="6100"/>
                  </a:lnTo>
                  <a:lnTo>
                    <a:pt x="4179" y="5860"/>
                  </a:lnTo>
                  <a:lnTo>
                    <a:pt x="4659" y="5524"/>
                  </a:lnTo>
                  <a:lnTo>
                    <a:pt x="5092" y="5092"/>
                  </a:lnTo>
                  <a:lnTo>
                    <a:pt x="5428" y="4611"/>
                  </a:lnTo>
                  <a:lnTo>
                    <a:pt x="5572" y="4323"/>
                  </a:lnTo>
                  <a:lnTo>
                    <a:pt x="5668" y="3987"/>
                  </a:lnTo>
                  <a:lnTo>
                    <a:pt x="5668" y="3987"/>
                  </a:lnTo>
                  <a:lnTo>
                    <a:pt x="5764" y="3699"/>
                  </a:lnTo>
                  <a:lnTo>
                    <a:pt x="5812" y="3363"/>
                  </a:lnTo>
                  <a:lnTo>
                    <a:pt x="5812" y="2738"/>
                  </a:lnTo>
                  <a:lnTo>
                    <a:pt x="5716" y="2162"/>
                  </a:lnTo>
                  <a:lnTo>
                    <a:pt x="5524" y="1634"/>
                  </a:lnTo>
                  <a:lnTo>
                    <a:pt x="5236" y="1105"/>
                  </a:lnTo>
                  <a:lnTo>
                    <a:pt x="5044" y="913"/>
                  </a:lnTo>
                  <a:lnTo>
                    <a:pt x="4851" y="721"/>
                  </a:lnTo>
                  <a:lnTo>
                    <a:pt x="4611" y="529"/>
                  </a:lnTo>
                  <a:lnTo>
                    <a:pt x="4371" y="385"/>
                  </a:lnTo>
                  <a:lnTo>
                    <a:pt x="4131" y="241"/>
                  </a:lnTo>
                  <a:lnTo>
                    <a:pt x="3843" y="145"/>
                  </a:lnTo>
                  <a:lnTo>
                    <a:pt x="3843" y="145"/>
                  </a:lnTo>
                  <a:lnTo>
                    <a:pt x="3555" y="49"/>
                  </a:lnTo>
                  <a:lnTo>
                    <a:pt x="3267" y="1"/>
                  </a:lnTo>
                  <a:lnTo>
                    <a:pt x="2979" y="1"/>
                  </a:lnTo>
                  <a:lnTo>
                    <a:pt x="2690" y="49"/>
                  </a:lnTo>
                  <a:lnTo>
                    <a:pt x="2402" y="97"/>
                  </a:lnTo>
                  <a:lnTo>
                    <a:pt x="2114" y="145"/>
                  </a:lnTo>
                  <a:lnTo>
                    <a:pt x="1586" y="385"/>
                  </a:lnTo>
                  <a:lnTo>
                    <a:pt x="1154" y="769"/>
                  </a:lnTo>
                  <a:lnTo>
                    <a:pt x="721" y="1202"/>
                  </a:lnTo>
                  <a:lnTo>
                    <a:pt x="385" y="1682"/>
                  </a:lnTo>
                  <a:lnTo>
                    <a:pt x="241" y="1970"/>
                  </a:lnTo>
                  <a:lnTo>
                    <a:pt x="145" y="23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4" name="Google Shape;5594;p76"/>
            <p:cNvSpPr/>
            <p:nvPr/>
          </p:nvSpPr>
          <p:spPr>
            <a:xfrm>
              <a:off x="4063325" y="4097725"/>
              <a:ext cx="38450" cy="88875"/>
            </a:xfrm>
            <a:custGeom>
              <a:avLst/>
              <a:gdLst/>
              <a:ahLst/>
              <a:cxnLst/>
              <a:rect l="l" t="t" r="r" b="b"/>
              <a:pathLst>
                <a:path w="1538" h="3555" extrusionOk="0">
                  <a:moveTo>
                    <a:pt x="1537" y="1"/>
                  </a:moveTo>
                  <a:lnTo>
                    <a:pt x="1297" y="49"/>
                  </a:lnTo>
                  <a:lnTo>
                    <a:pt x="1105" y="145"/>
                  </a:lnTo>
                  <a:lnTo>
                    <a:pt x="865" y="289"/>
                  </a:lnTo>
                  <a:lnTo>
                    <a:pt x="673" y="433"/>
                  </a:lnTo>
                  <a:lnTo>
                    <a:pt x="481" y="625"/>
                  </a:lnTo>
                  <a:lnTo>
                    <a:pt x="337" y="817"/>
                  </a:lnTo>
                  <a:lnTo>
                    <a:pt x="192" y="1057"/>
                  </a:lnTo>
                  <a:lnTo>
                    <a:pt x="96" y="1297"/>
                  </a:lnTo>
                  <a:lnTo>
                    <a:pt x="48" y="1681"/>
                  </a:lnTo>
                  <a:lnTo>
                    <a:pt x="0" y="2018"/>
                  </a:lnTo>
                  <a:lnTo>
                    <a:pt x="48" y="2354"/>
                  </a:lnTo>
                  <a:lnTo>
                    <a:pt x="192" y="2642"/>
                  </a:lnTo>
                  <a:lnTo>
                    <a:pt x="337" y="2930"/>
                  </a:lnTo>
                  <a:lnTo>
                    <a:pt x="529" y="3170"/>
                  </a:lnTo>
                  <a:lnTo>
                    <a:pt x="769" y="3410"/>
                  </a:lnTo>
                  <a:lnTo>
                    <a:pt x="1057" y="3554"/>
                  </a:lnTo>
                  <a:lnTo>
                    <a:pt x="1153" y="3170"/>
                  </a:lnTo>
                  <a:lnTo>
                    <a:pt x="1537" y="1970"/>
                  </a:lnTo>
                  <a:lnTo>
                    <a:pt x="1537" y="1922"/>
                  </a:lnTo>
                  <a:lnTo>
                    <a:pt x="1393" y="2210"/>
                  </a:lnTo>
                  <a:lnTo>
                    <a:pt x="1441" y="1105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5" name="Google Shape;5595;p76"/>
            <p:cNvSpPr/>
            <p:nvPr/>
          </p:nvSpPr>
          <p:spPr>
            <a:xfrm>
              <a:off x="4063325" y="4097725"/>
              <a:ext cx="38450" cy="88875"/>
            </a:xfrm>
            <a:custGeom>
              <a:avLst/>
              <a:gdLst/>
              <a:ahLst/>
              <a:cxnLst/>
              <a:rect l="l" t="t" r="r" b="b"/>
              <a:pathLst>
                <a:path w="1538" h="3555" fill="none" extrusionOk="0">
                  <a:moveTo>
                    <a:pt x="1537" y="1"/>
                  </a:moveTo>
                  <a:lnTo>
                    <a:pt x="1537" y="1"/>
                  </a:lnTo>
                  <a:lnTo>
                    <a:pt x="1297" y="49"/>
                  </a:lnTo>
                  <a:lnTo>
                    <a:pt x="1105" y="145"/>
                  </a:lnTo>
                  <a:lnTo>
                    <a:pt x="865" y="289"/>
                  </a:lnTo>
                  <a:lnTo>
                    <a:pt x="673" y="433"/>
                  </a:lnTo>
                  <a:lnTo>
                    <a:pt x="481" y="625"/>
                  </a:lnTo>
                  <a:lnTo>
                    <a:pt x="337" y="817"/>
                  </a:lnTo>
                  <a:lnTo>
                    <a:pt x="192" y="1057"/>
                  </a:lnTo>
                  <a:lnTo>
                    <a:pt x="96" y="1297"/>
                  </a:lnTo>
                  <a:lnTo>
                    <a:pt x="96" y="1297"/>
                  </a:lnTo>
                  <a:lnTo>
                    <a:pt x="48" y="1681"/>
                  </a:lnTo>
                  <a:lnTo>
                    <a:pt x="0" y="2018"/>
                  </a:lnTo>
                  <a:lnTo>
                    <a:pt x="48" y="2354"/>
                  </a:lnTo>
                  <a:lnTo>
                    <a:pt x="192" y="2642"/>
                  </a:lnTo>
                  <a:lnTo>
                    <a:pt x="337" y="2930"/>
                  </a:lnTo>
                  <a:lnTo>
                    <a:pt x="529" y="3170"/>
                  </a:lnTo>
                  <a:lnTo>
                    <a:pt x="769" y="3410"/>
                  </a:lnTo>
                  <a:lnTo>
                    <a:pt x="1057" y="3554"/>
                  </a:lnTo>
                  <a:lnTo>
                    <a:pt x="1057" y="3554"/>
                  </a:lnTo>
                  <a:lnTo>
                    <a:pt x="1153" y="3170"/>
                  </a:lnTo>
                  <a:lnTo>
                    <a:pt x="1537" y="1970"/>
                  </a:lnTo>
                  <a:lnTo>
                    <a:pt x="1537" y="1970"/>
                  </a:lnTo>
                  <a:lnTo>
                    <a:pt x="1537" y="1922"/>
                  </a:lnTo>
                  <a:lnTo>
                    <a:pt x="1537" y="1922"/>
                  </a:lnTo>
                  <a:lnTo>
                    <a:pt x="1393" y="2210"/>
                  </a:lnTo>
                  <a:lnTo>
                    <a:pt x="1393" y="2210"/>
                  </a:lnTo>
                  <a:lnTo>
                    <a:pt x="1441" y="1105"/>
                  </a:lnTo>
                  <a:lnTo>
                    <a:pt x="15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6" name="Google Shape;5596;p76"/>
            <p:cNvSpPr/>
            <p:nvPr/>
          </p:nvSpPr>
          <p:spPr>
            <a:xfrm>
              <a:off x="4083725" y="3993275"/>
              <a:ext cx="480275" cy="458650"/>
            </a:xfrm>
            <a:custGeom>
              <a:avLst/>
              <a:gdLst/>
              <a:ahLst/>
              <a:cxnLst/>
              <a:rect l="l" t="t" r="r" b="b"/>
              <a:pathLst>
                <a:path w="19211" h="18346" extrusionOk="0">
                  <a:moveTo>
                    <a:pt x="8213" y="0"/>
                  </a:moveTo>
                  <a:lnTo>
                    <a:pt x="7445" y="96"/>
                  </a:lnTo>
                  <a:lnTo>
                    <a:pt x="6724" y="240"/>
                  </a:lnTo>
                  <a:lnTo>
                    <a:pt x="6004" y="481"/>
                  </a:lnTo>
                  <a:lnTo>
                    <a:pt x="5284" y="817"/>
                  </a:lnTo>
                  <a:lnTo>
                    <a:pt x="4563" y="1201"/>
                  </a:lnTo>
                  <a:lnTo>
                    <a:pt x="3939" y="1633"/>
                  </a:lnTo>
                  <a:lnTo>
                    <a:pt x="3314" y="2161"/>
                  </a:lnTo>
                  <a:lnTo>
                    <a:pt x="2738" y="2738"/>
                  </a:lnTo>
                  <a:lnTo>
                    <a:pt x="2210" y="3314"/>
                  </a:lnTo>
                  <a:lnTo>
                    <a:pt x="1778" y="3986"/>
                  </a:lnTo>
                  <a:lnTo>
                    <a:pt x="1345" y="4659"/>
                  </a:lnTo>
                  <a:lnTo>
                    <a:pt x="1009" y="5379"/>
                  </a:lnTo>
                  <a:lnTo>
                    <a:pt x="721" y="6148"/>
                  </a:lnTo>
                  <a:lnTo>
                    <a:pt x="337" y="7348"/>
                  </a:lnTo>
                  <a:lnTo>
                    <a:pt x="145" y="8117"/>
                  </a:lnTo>
                  <a:lnTo>
                    <a:pt x="49" y="8885"/>
                  </a:lnTo>
                  <a:lnTo>
                    <a:pt x="1" y="9653"/>
                  </a:lnTo>
                  <a:lnTo>
                    <a:pt x="49" y="10374"/>
                  </a:lnTo>
                  <a:lnTo>
                    <a:pt x="145" y="11142"/>
                  </a:lnTo>
                  <a:lnTo>
                    <a:pt x="337" y="11863"/>
                  </a:lnTo>
                  <a:lnTo>
                    <a:pt x="577" y="12535"/>
                  </a:lnTo>
                  <a:lnTo>
                    <a:pt x="913" y="13207"/>
                  </a:lnTo>
                  <a:lnTo>
                    <a:pt x="1297" y="13832"/>
                  </a:lnTo>
                  <a:lnTo>
                    <a:pt x="1730" y="14456"/>
                  </a:lnTo>
                  <a:lnTo>
                    <a:pt x="2210" y="15032"/>
                  </a:lnTo>
                  <a:lnTo>
                    <a:pt x="2738" y="15512"/>
                  </a:lnTo>
                  <a:lnTo>
                    <a:pt x="3363" y="15993"/>
                  </a:lnTo>
                  <a:lnTo>
                    <a:pt x="3987" y="16377"/>
                  </a:lnTo>
                  <a:lnTo>
                    <a:pt x="4707" y="16713"/>
                  </a:lnTo>
                  <a:lnTo>
                    <a:pt x="5428" y="17001"/>
                  </a:lnTo>
                  <a:lnTo>
                    <a:pt x="8597" y="17962"/>
                  </a:lnTo>
                  <a:lnTo>
                    <a:pt x="9366" y="18154"/>
                  </a:lnTo>
                  <a:lnTo>
                    <a:pt x="10182" y="18298"/>
                  </a:lnTo>
                  <a:lnTo>
                    <a:pt x="10999" y="18346"/>
                  </a:lnTo>
                  <a:lnTo>
                    <a:pt x="11815" y="18346"/>
                  </a:lnTo>
                  <a:lnTo>
                    <a:pt x="12631" y="18250"/>
                  </a:lnTo>
                  <a:lnTo>
                    <a:pt x="13448" y="18106"/>
                  </a:lnTo>
                  <a:lnTo>
                    <a:pt x="14216" y="17914"/>
                  </a:lnTo>
                  <a:lnTo>
                    <a:pt x="14985" y="17626"/>
                  </a:lnTo>
                  <a:lnTo>
                    <a:pt x="15657" y="17289"/>
                  </a:lnTo>
                  <a:lnTo>
                    <a:pt x="16281" y="16857"/>
                  </a:lnTo>
                  <a:lnTo>
                    <a:pt x="16858" y="16329"/>
                  </a:lnTo>
                  <a:lnTo>
                    <a:pt x="17338" y="15801"/>
                  </a:lnTo>
                  <a:lnTo>
                    <a:pt x="17530" y="15464"/>
                  </a:lnTo>
                  <a:lnTo>
                    <a:pt x="17722" y="15176"/>
                  </a:lnTo>
                  <a:lnTo>
                    <a:pt x="17866" y="14840"/>
                  </a:lnTo>
                  <a:lnTo>
                    <a:pt x="18010" y="14456"/>
                  </a:lnTo>
                  <a:lnTo>
                    <a:pt x="18106" y="14120"/>
                  </a:lnTo>
                  <a:lnTo>
                    <a:pt x="18202" y="13688"/>
                  </a:lnTo>
                  <a:lnTo>
                    <a:pt x="18202" y="13303"/>
                  </a:lnTo>
                  <a:lnTo>
                    <a:pt x="18250" y="12871"/>
                  </a:lnTo>
                  <a:lnTo>
                    <a:pt x="18635" y="11670"/>
                  </a:lnTo>
                  <a:lnTo>
                    <a:pt x="18827" y="10902"/>
                  </a:lnTo>
                  <a:lnTo>
                    <a:pt x="19019" y="10134"/>
                  </a:lnTo>
                  <a:lnTo>
                    <a:pt x="19115" y="9317"/>
                  </a:lnTo>
                  <a:lnTo>
                    <a:pt x="19211" y="8549"/>
                  </a:lnTo>
                  <a:lnTo>
                    <a:pt x="19211" y="7780"/>
                  </a:lnTo>
                  <a:lnTo>
                    <a:pt x="19163" y="7012"/>
                  </a:lnTo>
                  <a:lnTo>
                    <a:pt x="19019" y="6244"/>
                  </a:lnTo>
                  <a:lnTo>
                    <a:pt x="18875" y="5571"/>
                  </a:lnTo>
                  <a:lnTo>
                    <a:pt x="18587" y="4899"/>
                  </a:lnTo>
                  <a:lnTo>
                    <a:pt x="18250" y="4227"/>
                  </a:lnTo>
                  <a:lnTo>
                    <a:pt x="17866" y="3650"/>
                  </a:lnTo>
                  <a:lnTo>
                    <a:pt x="17338" y="3122"/>
                  </a:lnTo>
                  <a:lnTo>
                    <a:pt x="16762" y="2690"/>
                  </a:lnTo>
                  <a:lnTo>
                    <a:pt x="16041" y="2258"/>
                  </a:lnTo>
                  <a:lnTo>
                    <a:pt x="15273" y="1969"/>
                  </a:lnTo>
                  <a:lnTo>
                    <a:pt x="14360" y="1729"/>
                  </a:lnTo>
                  <a:lnTo>
                    <a:pt x="10518" y="288"/>
                  </a:lnTo>
                  <a:lnTo>
                    <a:pt x="9750" y="96"/>
                  </a:lnTo>
                  <a:lnTo>
                    <a:pt x="8981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7" name="Google Shape;5597;p76"/>
            <p:cNvSpPr/>
            <p:nvPr/>
          </p:nvSpPr>
          <p:spPr>
            <a:xfrm>
              <a:off x="4083725" y="3993275"/>
              <a:ext cx="480275" cy="458650"/>
            </a:xfrm>
            <a:custGeom>
              <a:avLst/>
              <a:gdLst/>
              <a:ahLst/>
              <a:cxnLst/>
              <a:rect l="l" t="t" r="r" b="b"/>
              <a:pathLst>
                <a:path w="19211" h="18346" fill="none" extrusionOk="0">
                  <a:moveTo>
                    <a:pt x="10518" y="288"/>
                  </a:moveTo>
                  <a:lnTo>
                    <a:pt x="14360" y="1729"/>
                  </a:lnTo>
                  <a:lnTo>
                    <a:pt x="14360" y="1729"/>
                  </a:lnTo>
                  <a:lnTo>
                    <a:pt x="15273" y="1969"/>
                  </a:lnTo>
                  <a:lnTo>
                    <a:pt x="16041" y="2258"/>
                  </a:lnTo>
                  <a:lnTo>
                    <a:pt x="16762" y="2690"/>
                  </a:lnTo>
                  <a:lnTo>
                    <a:pt x="17338" y="3122"/>
                  </a:lnTo>
                  <a:lnTo>
                    <a:pt x="17866" y="3650"/>
                  </a:lnTo>
                  <a:lnTo>
                    <a:pt x="18250" y="4227"/>
                  </a:lnTo>
                  <a:lnTo>
                    <a:pt x="18587" y="4899"/>
                  </a:lnTo>
                  <a:lnTo>
                    <a:pt x="18875" y="5571"/>
                  </a:lnTo>
                  <a:lnTo>
                    <a:pt x="19019" y="6244"/>
                  </a:lnTo>
                  <a:lnTo>
                    <a:pt x="19163" y="7012"/>
                  </a:lnTo>
                  <a:lnTo>
                    <a:pt x="19211" y="7780"/>
                  </a:lnTo>
                  <a:lnTo>
                    <a:pt x="19211" y="8549"/>
                  </a:lnTo>
                  <a:lnTo>
                    <a:pt x="19115" y="9317"/>
                  </a:lnTo>
                  <a:lnTo>
                    <a:pt x="19019" y="10134"/>
                  </a:lnTo>
                  <a:lnTo>
                    <a:pt x="18827" y="10902"/>
                  </a:lnTo>
                  <a:lnTo>
                    <a:pt x="18635" y="11670"/>
                  </a:lnTo>
                  <a:lnTo>
                    <a:pt x="18250" y="12871"/>
                  </a:lnTo>
                  <a:lnTo>
                    <a:pt x="18250" y="12871"/>
                  </a:lnTo>
                  <a:lnTo>
                    <a:pt x="18202" y="13303"/>
                  </a:lnTo>
                  <a:lnTo>
                    <a:pt x="18202" y="13688"/>
                  </a:lnTo>
                  <a:lnTo>
                    <a:pt x="18106" y="14120"/>
                  </a:lnTo>
                  <a:lnTo>
                    <a:pt x="18010" y="14456"/>
                  </a:lnTo>
                  <a:lnTo>
                    <a:pt x="17866" y="14840"/>
                  </a:lnTo>
                  <a:lnTo>
                    <a:pt x="17722" y="15176"/>
                  </a:lnTo>
                  <a:lnTo>
                    <a:pt x="17530" y="15464"/>
                  </a:lnTo>
                  <a:lnTo>
                    <a:pt x="17338" y="15801"/>
                  </a:lnTo>
                  <a:lnTo>
                    <a:pt x="16858" y="16329"/>
                  </a:lnTo>
                  <a:lnTo>
                    <a:pt x="16281" y="16857"/>
                  </a:lnTo>
                  <a:lnTo>
                    <a:pt x="15657" y="17289"/>
                  </a:lnTo>
                  <a:lnTo>
                    <a:pt x="14985" y="17626"/>
                  </a:lnTo>
                  <a:lnTo>
                    <a:pt x="14216" y="17914"/>
                  </a:lnTo>
                  <a:lnTo>
                    <a:pt x="13448" y="18106"/>
                  </a:lnTo>
                  <a:lnTo>
                    <a:pt x="12631" y="18250"/>
                  </a:lnTo>
                  <a:lnTo>
                    <a:pt x="11815" y="18346"/>
                  </a:lnTo>
                  <a:lnTo>
                    <a:pt x="10999" y="18346"/>
                  </a:lnTo>
                  <a:lnTo>
                    <a:pt x="10182" y="18298"/>
                  </a:lnTo>
                  <a:lnTo>
                    <a:pt x="9366" y="18154"/>
                  </a:lnTo>
                  <a:lnTo>
                    <a:pt x="8597" y="17962"/>
                  </a:lnTo>
                  <a:lnTo>
                    <a:pt x="5428" y="17001"/>
                  </a:lnTo>
                  <a:lnTo>
                    <a:pt x="5428" y="17001"/>
                  </a:lnTo>
                  <a:lnTo>
                    <a:pt x="4707" y="16713"/>
                  </a:lnTo>
                  <a:lnTo>
                    <a:pt x="3987" y="16377"/>
                  </a:lnTo>
                  <a:lnTo>
                    <a:pt x="3363" y="15993"/>
                  </a:lnTo>
                  <a:lnTo>
                    <a:pt x="2738" y="15512"/>
                  </a:lnTo>
                  <a:lnTo>
                    <a:pt x="2210" y="15032"/>
                  </a:lnTo>
                  <a:lnTo>
                    <a:pt x="1730" y="14456"/>
                  </a:lnTo>
                  <a:lnTo>
                    <a:pt x="1297" y="13832"/>
                  </a:lnTo>
                  <a:lnTo>
                    <a:pt x="913" y="13207"/>
                  </a:lnTo>
                  <a:lnTo>
                    <a:pt x="577" y="12535"/>
                  </a:lnTo>
                  <a:lnTo>
                    <a:pt x="337" y="11863"/>
                  </a:lnTo>
                  <a:lnTo>
                    <a:pt x="145" y="11142"/>
                  </a:lnTo>
                  <a:lnTo>
                    <a:pt x="49" y="10374"/>
                  </a:lnTo>
                  <a:lnTo>
                    <a:pt x="1" y="9653"/>
                  </a:lnTo>
                  <a:lnTo>
                    <a:pt x="49" y="8885"/>
                  </a:lnTo>
                  <a:lnTo>
                    <a:pt x="145" y="8117"/>
                  </a:lnTo>
                  <a:lnTo>
                    <a:pt x="337" y="7348"/>
                  </a:lnTo>
                  <a:lnTo>
                    <a:pt x="721" y="6148"/>
                  </a:lnTo>
                  <a:lnTo>
                    <a:pt x="721" y="6148"/>
                  </a:lnTo>
                  <a:lnTo>
                    <a:pt x="1009" y="5379"/>
                  </a:lnTo>
                  <a:lnTo>
                    <a:pt x="1345" y="4659"/>
                  </a:lnTo>
                  <a:lnTo>
                    <a:pt x="1778" y="3986"/>
                  </a:lnTo>
                  <a:lnTo>
                    <a:pt x="2210" y="3314"/>
                  </a:lnTo>
                  <a:lnTo>
                    <a:pt x="2738" y="2738"/>
                  </a:lnTo>
                  <a:lnTo>
                    <a:pt x="3314" y="2161"/>
                  </a:lnTo>
                  <a:lnTo>
                    <a:pt x="3939" y="1633"/>
                  </a:lnTo>
                  <a:lnTo>
                    <a:pt x="4563" y="1201"/>
                  </a:lnTo>
                  <a:lnTo>
                    <a:pt x="5284" y="817"/>
                  </a:lnTo>
                  <a:lnTo>
                    <a:pt x="6004" y="481"/>
                  </a:lnTo>
                  <a:lnTo>
                    <a:pt x="6724" y="240"/>
                  </a:lnTo>
                  <a:lnTo>
                    <a:pt x="7445" y="96"/>
                  </a:lnTo>
                  <a:lnTo>
                    <a:pt x="8213" y="0"/>
                  </a:lnTo>
                  <a:lnTo>
                    <a:pt x="8981" y="0"/>
                  </a:lnTo>
                  <a:lnTo>
                    <a:pt x="9750" y="96"/>
                  </a:lnTo>
                  <a:lnTo>
                    <a:pt x="10518" y="28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8" name="Google Shape;5598;p76"/>
            <p:cNvSpPr/>
            <p:nvPr/>
          </p:nvSpPr>
          <p:spPr>
            <a:xfrm>
              <a:off x="4184575" y="4140950"/>
              <a:ext cx="99675" cy="80475"/>
            </a:xfrm>
            <a:custGeom>
              <a:avLst/>
              <a:gdLst/>
              <a:ahLst/>
              <a:cxnLst/>
              <a:rect l="l" t="t" r="r" b="b"/>
              <a:pathLst>
                <a:path w="3987" h="3219" extrusionOk="0">
                  <a:moveTo>
                    <a:pt x="1730" y="0"/>
                  </a:moveTo>
                  <a:lnTo>
                    <a:pt x="1442" y="96"/>
                  </a:lnTo>
                  <a:lnTo>
                    <a:pt x="1153" y="193"/>
                  </a:lnTo>
                  <a:lnTo>
                    <a:pt x="865" y="337"/>
                  </a:lnTo>
                  <a:lnTo>
                    <a:pt x="673" y="529"/>
                  </a:lnTo>
                  <a:lnTo>
                    <a:pt x="481" y="769"/>
                  </a:lnTo>
                  <a:lnTo>
                    <a:pt x="337" y="1057"/>
                  </a:lnTo>
                  <a:lnTo>
                    <a:pt x="241" y="1345"/>
                  </a:lnTo>
                  <a:lnTo>
                    <a:pt x="1" y="2210"/>
                  </a:lnTo>
                  <a:lnTo>
                    <a:pt x="1" y="2258"/>
                  </a:lnTo>
                  <a:lnTo>
                    <a:pt x="49" y="2306"/>
                  </a:lnTo>
                  <a:lnTo>
                    <a:pt x="145" y="2306"/>
                  </a:lnTo>
                  <a:lnTo>
                    <a:pt x="193" y="2258"/>
                  </a:lnTo>
                  <a:lnTo>
                    <a:pt x="385" y="1393"/>
                  </a:lnTo>
                  <a:lnTo>
                    <a:pt x="481" y="1105"/>
                  </a:lnTo>
                  <a:lnTo>
                    <a:pt x="625" y="865"/>
                  </a:lnTo>
                  <a:lnTo>
                    <a:pt x="817" y="673"/>
                  </a:lnTo>
                  <a:lnTo>
                    <a:pt x="1009" y="481"/>
                  </a:lnTo>
                  <a:lnTo>
                    <a:pt x="1250" y="385"/>
                  </a:lnTo>
                  <a:lnTo>
                    <a:pt x="1490" y="241"/>
                  </a:lnTo>
                  <a:lnTo>
                    <a:pt x="1730" y="193"/>
                  </a:lnTo>
                  <a:lnTo>
                    <a:pt x="2258" y="193"/>
                  </a:lnTo>
                  <a:lnTo>
                    <a:pt x="2498" y="241"/>
                  </a:lnTo>
                  <a:lnTo>
                    <a:pt x="2786" y="337"/>
                  </a:lnTo>
                  <a:lnTo>
                    <a:pt x="3026" y="481"/>
                  </a:lnTo>
                  <a:lnTo>
                    <a:pt x="3267" y="625"/>
                  </a:lnTo>
                  <a:lnTo>
                    <a:pt x="3459" y="865"/>
                  </a:lnTo>
                  <a:lnTo>
                    <a:pt x="3603" y="1057"/>
                  </a:lnTo>
                  <a:lnTo>
                    <a:pt x="3699" y="1297"/>
                  </a:lnTo>
                  <a:lnTo>
                    <a:pt x="3795" y="1585"/>
                  </a:lnTo>
                  <a:lnTo>
                    <a:pt x="3795" y="1873"/>
                  </a:lnTo>
                  <a:lnTo>
                    <a:pt x="3747" y="2210"/>
                  </a:lnTo>
                  <a:lnTo>
                    <a:pt x="3507" y="3122"/>
                  </a:lnTo>
                  <a:lnTo>
                    <a:pt x="3555" y="3170"/>
                  </a:lnTo>
                  <a:lnTo>
                    <a:pt x="3603" y="3218"/>
                  </a:lnTo>
                  <a:lnTo>
                    <a:pt x="3651" y="3218"/>
                  </a:lnTo>
                  <a:lnTo>
                    <a:pt x="3699" y="3170"/>
                  </a:lnTo>
                  <a:lnTo>
                    <a:pt x="3939" y="2258"/>
                  </a:lnTo>
                  <a:lnTo>
                    <a:pt x="3987" y="1873"/>
                  </a:lnTo>
                  <a:lnTo>
                    <a:pt x="3987" y="1537"/>
                  </a:lnTo>
                  <a:lnTo>
                    <a:pt x="3891" y="1249"/>
                  </a:lnTo>
                  <a:lnTo>
                    <a:pt x="3747" y="961"/>
                  </a:lnTo>
                  <a:lnTo>
                    <a:pt x="3603" y="721"/>
                  </a:lnTo>
                  <a:lnTo>
                    <a:pt x="3363" y="481"/>
                  </a:lnTo>
                  <a:lnTo>
                    <a:pt x="3123" y="289"/>
                  </a:lnTo>
                  <a:lnTo>
                    <a:pt x="2834" y="145"/>
                  </a:lnTo>
                  <a:lnTo>
                    <a:pt x="2546" y="48"/>
                  </a:lnTo>
                  <a:lnTo>
                    <a:pt x="2258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9" name="Google Shape;5599;p76"/>
            <p:cNvSpPr/>
            <p:nvPr/>
          </p:nvSpPr>
          <p:spPr>
            <a:xfrm>
              <a:off x="4275825" y="4244200"/>
              <a:ext cx="68475" cy="30050"/>
            </a:xfrm>
            <a:custGeom>
              <a:avLst/>
              <a:gdLst/>
              <a:ahLst/>
              <a:cxnLst/>
              <a:rect l="l" t="t" r="r" b="b"/>
              <a:pathLst>
                <a:path w="2739" h="1202" extrusionOk="0">
                  <a:moveTo>
                    <a:pt x="49" y="1"/>
                  </a:moveTo>
                  <a:lnTo>
                    <a:pt x="1" y="49"/>
                  </a:lnTo>
                  <a:lnTo>
                    <a:pt x="1" y="97"/>
                  </a:lnTo>
                  <a:lnTo>
                    <a:pt x="49" y="145"/>
                  </a:lnTo>
                  <a:lnTo>
                    <a:pt x="193" y="145"/>
                  </a:lnTo>
                  <a:lnTo>
                    <a:pt x="193" y="241"/>
                  </a:lnTo>
                  <a:lnTo>
                    <a:pt x="241" y="385"/>
                  </a:lnTo>
                  <a:lnTo>
                    <a:pt x="337" y="625"/>
                  </a:lnTo>
                  <a:lnTo>
                    <a:pt x="529" y="769"/>
                  </a:lnTo>
                  <a:lnTo>
                    <a:pt x="721" y="913"/>
                  </a:lnTo>
                  <a:lnTo>
                    <a:pt x="961" y="1057"/>
                  </a:lnTo>
                  <a:lnTo>
                    <a:pt x="1153" y="1105"/>
                  </a:lnTo>
                  <a:lnTo>
                    <a:pt x="1394" y="1153"/>
                  </a:lnTo>
                  <a:lnTo>
                    <a:pt x="1634" y="1201"/>
                  </a:lnTo>
                  <a:lnTo>
                    <a:pt x="1874" y="1201"/>
                  </a:lnTo>
                  <a:lnTo>
                    <a:pt x="2114" y="1153"/>
                  </a:lnTo>
                  <a:lnTo>
                    <a:pt x="2306" y="1105"/>
                  </a:lnTo>
                  <a:lnTo>
                    <a:pt x="2546" y="1009"/>
                  </a:lnTo>
                  <a:lnTo>
                    <a:pt x="2738" y="865"/>
                  </a:lnTo>
                  <a:lnTo>
                    <a:pt x="2738" y="817"/>
                  </a:lnTo>
                  <a:lnTo>
                    <a:pt x="2690" y="817"/>
                  </a:lnTo>
                  <a:lnTo>
                    <a:pt x="2354" y="961"/>
                  </a:lnTo>
                  <a:lnTo>
                    <a:pt x="2018" y="1057"/>
                  </a:lnTo>
                  <a:lnTo>
                    <a:pt x="1634" y="1105"/>
                  </a:lnTo>
                  <a:lnTo>
                    <a:pt x="1297" y="1057"/>
                  </a:lnTo>
                  <a:lnTo>
                    <a:pt x="961" y="913"/>
                  </a:lnTo>
                  <a:lnTo>
                    <a:pt x="673" y="721"/>
                  </a:lnTo>
                  <a:lnTo>
                    <a:pt x="481" y="577"/>
                  </a:lnTo>
                  <a:lnTo>
                    <a:pt x="385" y="433"/>
                  </a:lnTo>
                  <a:lnTo>
                    <a:pt x="289" y="337"/>
                  </a:lnTo>
                  <a:lnTo>
                    <a:pt x="289" y="241"/>
                  </a:lnTo>
                  <a:lnTo>
                    <a:pt x="333" y="153"/>
                  </a:lnTo>
                  <a:lnTo>
                    <a:pt x="333" y="153"/>
                  </a:lnTo>
                  <a:lnTo>
                    <a:pt x="529" y="193"/>
                  </a:lnTo>
                  <a:lnTo>
                    <a:pt x="577" y="193"/>
                  </a:lnTo>
                  <a:lnTo>
                    <a:pt x="577" y="145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0" name="Google Shape;5600;p76"/>
            <p:cNvSpPr/>
            <p:nvPr/>
          </p:nvSpPr>
          <p:spPr>
            <a:xfrm>
              <a:off x="4340675" y="4262200"/>
              <a:ext cx="8425" cy="9650"/>
            </a:xfrm>
            <a:custGeom>
              <a:avLst/>
              <a:gdLst/>
              <a:ahLst/>
              <a:cxnLst/>
              <a:rect l="l" t="t" r="r" b="b"/>
              <a:pathLst>
                <a:path w="337" h="386" extrusionOk="0">
                  <a:moveTo>
                    <a:pt x="0" y="1"/>
                  </a:moveTo>
                  <a:lnTo>
                    <a:pt x="0" y="49"/>
                  </a:lnTo>
                  <a:lnTo>
                    <a:pt x="0" y="97"/>
                  </a:lnTo>
                  <a:lnTo>
                    <a:pt x="48" y="145"/>
                  </a:lnTo>
                  <a:lnTo>
                    <a:pt x="96" y="145"/>
                  </a:lnTo>
                  <a:lnTo>
                    <a:pt x="96" y="193"/>
                  </a:lnTo>
                  <a:lnTo>
                    <a:pt x="144" y="193"/>
                  </a:lnTo>
                  <a:lnTo>
                    <a:pt x="144" y="241"/>
                  </a:lnTo>
                  <a:lnTo>
                    <a:pt x="192" y="241"/>
                  </a:lnTo>
                  <a:lnTo>
                    <a:pt x="192" y="289"/>
                  </a:lnTo>
                  <a:lnTo>
                    <a:pt x="240" y="337"/>
                  </a:lnTo>
                  <a:lnTo>
                    <a:pt x="240" y="385"/>
                  </a:lnTo>
                  <a:lnTo>
                    <a:pt x="288" y="385"/>
                  </a:lnTo>
                  <a:lnTo>
                    <a:pt x="336" y="337"/>
                  </a:lnTo>
                  <a:lnTo>
                    <a:pt x="288" y="241"/>
                  </a:lnTo>
                  <a:lnTo>
                    <a:pt x="288" y="193"/>
                  </a:lnTo>
                  <a:lnTo>
                    <a:pt x="240" y="145"/>
                  </a:lnTo>
                  <a:lnTo>
                    <a:pt x="240" y="97"/>
                  </a:lnTo>
                  <a:lnTo>
                    <a:pt x="192" y="97"/>
                  </a:lnTo>
                  <a:lnTo>
                    <a:pt x="192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1" name="Google Shape;5601;p76"/>
            <p:cNvSpPr/>
            <p:nvPr/>
          </p:nvSpPr>
          <p:spPr>
            <a:xfrm>
              <a:off x="4369475" y="4196175"/>
              <a:ext cx="98475" cy="79275"/>
            </a:xfrm>
            <a:custGeom>
              <a:avLst/>
              <a:gdLst/>
              <a:ahLst/>
              <a:cxnLst/>
              <a:rect l="l" t="t" r="r" b="b"/>
              <a:pathLst>
                <a:path w="3939" h="3171" extrusionOk="0">
                  <a:moveTo>
                    <a:pt x="1682" y="1"/>
                  </a:moveTo>
                  <a:lnTo>
                    <a:pt x="1345" y="97"/>
                  </a:lnTo>
                  <a:lnTo>
                    <a:pt x="1057" y="193"/>
                  </a:lnTo>
                  <a:lnTo>
                    <a:pt x="817" y="385"/>
                  </a:lnTo>
                  <a:lnTo>
                    <a:pt x="577" y="577"/>
                  </a:lnTo>
                  <a:lnTo>
                    <a:pt x="385" y="817"/>
                  </a:lnTo>
                  <a:lnTo>
                    <a:pt x="241" y="1105"/>
                  </a:lnTo>
                  <a:lnTo>
                    <a:pt x="145" y="1441"/>
                  </a:lnTo>
                  <a:lnTo>
                    <a:pt x="1" y="2306"/>
                  </a:lnTo>
                  <a:lnTo>
                    <a:pt x="1" y="2402"/>
                  </a:lnTo>
                  <a:lnTo>
                    <a:pt x="49" y="2450"/>
                  </a:lnTo>
                  <a:lnTo>
                    <a:pt x="145" y="2402"/>
                  </a:lnTo>
                  <a:lnTo>
                    <a:pt x="193" y="2354"/>
                  </a:lnTo>
                  <a:lnTo>
                    <a:pt x="337" y="1441"/>
                  </a:lnTo>
                  <a:lnTo>
                    <a:pt x="433" y="1201"/>
                  </a:lnTo>
                  <a:lnTo>
                    <a:pt x="577" y="961"/>
                  </a:lnTo>
                  <a:lnTo>
                    <a:pt x="721" y="721"/>
                  </a:lnTo>
                  <a:lnTo>
                    <a:pt x="913" y="529"/>
                  </a:lnTo>
                  <a:lnTo>
                    <a:pt x="1153" y="385"/>
                  </a:lnTo>
                  <a:lnTo>
                    <a:pt x="1442" y="289"/>
                  </a:lnTo>
                  <a:lnTo>
                    <a:pt x="1730" y="193"/>
                  </a:lnTo>
                  <a:lnTo>
                    <a:pt x="2354" y="193"/>
                  </a:lnTo>
                  <a:lnTo>
                    <a:pt x="2642" y="289"/>
                  </a:lnTo>
                  <a:lnTo>
                    <a:pt x="2930" y="433"/>
                  </a:lnTo>
                  <a:lnTo>
                    <a:pt x="3170" y="625"/>
                  </a:lnTo>
                  <a:lnTo>
                    <a:pt x="3363" y="817"/>
                  </a:lnTo>
                  <a:lnTo>
                    <a:pt x="3555" y="1057"/>
                  </a:lnTo>
                  <a:lnTo>
                    <a:pt x="3651" y="1297"/>
                  </a:lnTo>
                  <a:lnTo>
                    <a:pt x="3747" y="1585"/>
                  </a:lnTo>
                  <a:lnTo>
                    <a:pt x="3747" y="1826"/>
                  </a:lnTo>
                  <a:lnTo>
                    <a:pt x="3747" y="2162"/>
                  </a:lnTo>
                  <a:lnTo>
                    <a:pt x="3555" y="3026"/>
                  </a:lnTo>
                  <a:lnTo>
                    <a:pt x="3555" y="3122"/>
                  </a:lnTo>
                  <a:lnTo>
                    <a:pt x="3651" y="3170"/>
                  </a:lnTo>
                  <a:lnTo>
                    <a:pt x="3699" y="3122"/>
                  </a:lnTo>
                  <a:lnTo>
                    <a:pt x="3747" y="3074"/>
                  </a:lnTo>
                  <a:lnTo>
                    <a:pt x="3939" y="2210"/>
                  </a:lnTo>
                  <a:lnTo>
                    <a:pt x="3939" y="1826"/>
                  </a:lnTo>
                  <a:lnTo>
                    <a:pt x="3939" y="1537"/>
                  </a:lnTo>
                  <a:lnTo>
                    <a:pt x="3843" y="1201"/>
                  </a:lnTo>
                  <a:lnTo>
                    <a:pt x="3699" y="961"/>
                  </a:lnTo>
                  <a:lnTo>
                    <a:pt x="3507" y="673"/>
                  </a:lnTo>
                  <a:lnTo>
                    <a:pt x="3314" y="433"/>
                  </a:lnTo>
                  <a:lnTo>
                    <a:pt x="3026" y="289"/>
                  </a:lnTo>
                  <a:lnTo>
                    <a:pt x="2738" y="145"/>
                  </a:lnTo>
                  <a:lnTo>
                    <a:pt x="2402" y="49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2" name="Google Shape;5602;p76"/>
            <p:cNvSpPr/>
            <p:nvPr/>
          </p:nvSpPr>
          <p:spPr>
            <a:xfrm>
              <a:off x="4478750" y="4217800"/>
              <a:ext cx="146500" cy="157300"/>
            </a:xfrm>
            <a:custGeom>
              <a:avLst/>
              <a:gdLst/>
              <a:ahLst/>
              <a:cxnLst/>
              <a:rect l="l" t="t" r="r" b="b"/>
              <a:pathLst>
                <a:path w="5860" h="6292" extrusionOk="0">
                  <a:moveTo>
                    <a:pt x="2978" y="0"/>
                  </a:moveTo>
                  <a:lnTo>
                    <a:pt x="2737" y="48"/>
                  </a:lnTo>
                  <a:lnTo>
                    <a:pt x="2449" y="96"/>
                  </a:lnTo>
                  <a:lnTo>
                    <a:pt x="2161" y="192"/>
                  </a:lnTo>
                  <a:lnTo>
                    <a:pt x="1633" y="432"/>
                  </a:lnTo>
                  <a:lnTo>
                    <a:pt x="1153" y="768"/>
                  </a:lnTo>
                  <a:lnTo>
                    <a:pt x="768" y="1201"/>
                  </a:lnTo>
                  <a:lnTo>
                    <a:pt x="432" y="1681"/>
                  </a:lnTo>
                  <a:lnTo>
                    <a:pt x="288" y="1969"/>
                  </a:lnTo>
                  <a:lnTo>
                    <a:pt x="192" y="2305"/>
                  </a:lnTo>
                  <a:lnTo>
                    <a:pt x="96" y="2593"/>
                  </a:lnTo>
                  <a:lnTo>
                    <a:pt x="48" y="2930"/>
                  </a:lnTo>
                  <a:lnTo>
                    <a:pt x="0" y="3554"/>
                  </a:lnTo>
                  <a:lnTo>
                    <a:pt x="96" y="4130"/>
                  </a:lnTo>
                  <a:lnTo>
                    <a:pt x="336" y="4658"/>
                  </a:lnTo>
                  <a:lnTo>
                    <a:pt x="624" y="5187"/>
                  </a:lnTo>
                  <a:lnTo>
                    <a:pt x="816" y="5379"/>
                  </a:lnTo>
                  <a:lnTo>
                    <a:pt x="1009" y="5571"/>
                  </a:lnTo>
                  <a:lnTo>
                    <a:pt x="1201" y="5763"/>
                  </a:lnTo>
                  <a:lnTo>
                    <a:pt x="1441" y="5907"/>
                  </a:lnTo>
                  <a:lnTo>
                    <a:pt x="1729" y="6051"/>
                  </a:lnTo>
                  <a:lnTo>
                    <a:pt x="2017" y="6147"/>
                  </a:lnTo>
                  <a:lnTo>
                    <a:pt x="2305" y="6243"/>
                  </a:lnTo>
                  <a:lnTo>
                    <a:pt x="2593" y="6291"/>
                  </a:lnTo>
                  <a:lnTo>
                    <a:pt x="2882" y="6291"/>
                  </a:lnTo>
                  <a:lnTo>
                    <a:pt x="3170" y="6243"/>
                  </a:lnTo>
                  <a:lnTo>
                    <a:pt x="3410" y="6195"/>
                  </a:lnTo>
                  <a:lnTo>
                    <a:pt x="3698" y="6147"/>
                  </a:lnTo>
                  <a:lnTo>
                    <a:pt x="4226" y="5907"/>
                  </a:lnTo>
                  <a:lnTo>
                    <a:pt x="4707" y="5523"/>
                  </a:lnTo>
                  <a:lnTo>
                    <a:pt x="5139" y="5091"/>
                  </a:lnTo>
                  <a:lnTo>
                    <a:pt x="5475" y="4610"/>
                  </a:lnTo>
                  <a:lnTo>
                    <a:pt x="5571" y="4322"/>
                  </a:lnTo>
                  <a:lnTo>
                    <a:pt x="5715" y="3986"/>
                  </a:lnTo>
                  <a:lnTo>
                    <a:pt x="5763" y="3698"/>
                  </a:lnTo>
                  <a:lnTo>
                    <a:pt x="5811" y="3362"/>
                  </a:lnTo>
                  <a:lnTo>
                    <a:pt x="5859" y="2786"/>
                  </a:lnTo>
                  <a:lnTo>
                    <a:pt x="5763" y="2161"/>
                  </a:lnTo>
                  <a:lnTo>
                    <a:pt x="5523" y="1633"/>
                  </a:lnTo>
                  <a:lnTo>
                    <a:pt x="5235" y="1105"/>
                  </a:lnTo>
                  <a:lnTo>
                    <a:pt x="5091" y="913"/>
                  </a:lnTo>
                  <a:lnTo>
                    <a:pt x="4851" y="720"/>
                  </a:lnTo>
                  <a:lnTo>
                    <a:pt x="4658" y="528"/>
                  </a:lnTo>
                  <a:lnTo>
                    <a:pt x="4418" y="384"/>
                  </a:lnTo>
                  <a:lnTo>
                    <a:pt x="4130" y="240"/>
                  </a:lnTo>
                  <a:lnTo>
                    <a:pt x="3842" y="144"/>
                  </a:lnTo>
                  <a:lnTo>
                    <a:pt x="3554" y="48"/>
                  </a:lnTo>
                  <a:lnTo>
                    <a:pt x="326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3" name="Google Shape;5603;p76"/>
            <p:cNvSpPr/>
            <p:nvPr/>
          </p:nvSpPr>
          <p:spPr>
            <a:xfrm>
              <a:off x="4478750" y="4217800"/>
              <a:ext cx="146500" cy="157300"/>
            </a:xfrm>
            <a:custGeom>
              <a:avLst/>
              <a:gdLst/>
              <a:ahLst/>
              <a:cxnLst/>
              <a:rect l="l" t="t" r="r" b="b"/>
              <a:pathLst>
                <a:path w="5860" h="6292" fill="none" extrusionOk="0">
                  <a:moveTo>
                    <a:pt x="192" y="2305"/>
                  </a:moveTo>
                  <a:lnTo>
                    <a:pt x="192" y="2305"/>
                  </a:lnTo>
                  <a:lnTo>
                    <a:pt x="96" y="2593"/>
                  </a:lnTo>
                  <a:lnTo>
                    <a:pt x="48" y="2930"/>
                  </a:lnTo>
                  <a:lnTo>
                    <a:pt x="0" y="3554"/>
                  </a:lnTo>
                  <a:lnTo>
                    <a:pt x="96" y="4130"/>
                  </a:lnTo>
                  <a:lnTo>
                    <a:pt x="336" y="4658"/>
                  </a:lnTo>
                  <a:lnTo>
                    <a:pt x="624" y="5187"/>
                  </a:lnTo>
                  <a:lnTo>
                    <a:pt x="816" y="5379"/>
                  </a:lnTo>
                  <a:lnTo>
                    <a:pt x="1009" y="5571"/>
                  </a:lnTo>
                  <a:lnTo>
                    <a:pt x="1201" y="5763"/>
                  </a:lnTo>
                  <a:lnTo>
                    <a:pt x="1441" y="5907"/>
                  </a:lnTo>
                  <a:lnTo>
                    <a:pt x="1729" y="6051"/>
                  </a:lnTo>
                  <a:lnTo>
                    <a:pt x="2017" y="6147"/>
                  </a:lnTo>
                  <a:lnTo>
                    <a:pt x="2017" y="6147"/>
                  </a:lnTo>
                  <a:lnTo>
                    <a:pt x="2305" y="6243"/>
                  </a:lnTo>
                  <a:lnTo>
                    <a:pt x="2593" y="6291"/>
                  </a:lnTo>
                  <a:lnTo>
                    <a:pt x="2882" y="6291"/>
                  </a:lnTo>
                  <a:lnTo>
                    <a:pt x="3170" y="6243"/>
                  </a:lnTo>
                  <a:lnTo>
                    <a:pt x="3410" y="6195"/>
                  </a:lnTo>
                  <a:lnTo>
                    <a:pt x="3698" y="6147"/>
                  </a:lnTo>
                  <a:lnTo>
                    <a:pt x="4226" y="5907"/>
                  </a:lnTo>
                  <a:lnTo>
                    <a:pt x="4707" y="5523"/>
                  </a:lnTo>
                  <a:lnTo>
                    <a:pt x="5139" y="5091"/>
                  </a:lnTo>
                  <a:lnTo>
                    <a:pt x="5475" y="4610"/>
                  </a:lnTo>
                  <a:lnTo>
                    <a:pt x="5571" y="4322"/>
                  </a:lnTo>
                  <a:lnTo>
                    <a:pt x="5715" y="3986"/>
                  </a:lnTo>
                  <a:lnTo>
                    <a:pt x="5715" y="3986"/>
                  </a:lnTo>
                  <a:lnTo>
                    <a:pt x="5763" y="3698"/>
                  </a:lnTo>
                  <a:lnTo>
                    <a:pt x="5811" y="3362"/>
                  </a:lnTo>
                  <a:lnTo>
                    <a:pt x="5859" y="2786"/>
                  </a:lnTo>
                  <a:lnTo>
                    <a:pt x="5763" y="2161"/>
                  </a:lnTo>
                  <a:lnTo>
                    <a:pt x="5523" y="1633"/>
                  </a:lnTo>
                  <a:lnTo>
                    <a:pt x="5235" y="1105"/>
                  </a:lnTo>
                  <a:lnTo>
                    <a:pt x="5091" y="913"/>
                  </a:lnTo>
                  <a:lnTo>
                    <a:pt x="4851" y="720"/>
                  </a:lnTo>
                  <a:lnTo>
                    <a:pt x="4658" y="528"/>
                  </a:lnTo>
                  <a:lnTo>
                    <a:pt x="4418" y="384"/>
                  </a:lnTo>
                  <a:lnTo>
                    <a:pt x="4130" y="240"/>
                  </a:lnTo>
                  <a:lnTo>
                    <a:pt x="3842" y="144"/>
                  </a:lnTo>
                  <a:lnTo>
                    <a:pt x="3842" y="144"/>
                  </a:lnTo>
                  <a:lnTo>
                    <a:pt x="3554" y="48"/>
                  </a:lnTo>
                  <a:lnTo>
                    <a:pt x="3266" y="48"/>
                  </a:lnTo>
                  <a:lnTo>
                    <a:pt x="2978" y="0"/>
                  </a:lnTo>
                  <a:lnTo>
                    <a:pt x="2737" y="48"/>
                  </a:lnTo>
                  <a:lnTo>
                    <a:pt x="2449" y="96"/>
                  </a:lnTo>
                  <a:lnTo>
                    <a:pt x="2161" y="192"/>
                  </a:lnTo>
                  <a:lnTo>
                    <a:pt x="1633" y="432"/>
                  </a:lnTo>
                  <a:lnTo>
                    <a:pt x="1153" y="768"/>
                  </a:lnTo>
                  <a:lnTo>
                    <a:pt x="768" y="1201"/>
                  </a:lnTo>
                  <a:lnTo>
                    <a:pt x="432" y="1681"/>
                  </a:lnTo>
                  <a:lnTo>
                    <a:pt x="288" y="1969"/>
                  </a:lnTo>
                  <a:lnTo>
                    <a:pt x="192" y="23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4" name="Google Shape;5604;p76"/>
            <p:cNvSpPr/>
            <p:nvPr/>
          </p:nvSpPr>
          <p:spPr>
            <a:xfrm>
              <a:off x="4512350" y="4250200"/>
              <a:ext cx="86475" cy="92475"/>
            </a:xfrm>
            <a:custGeom>
              <a:avLst/>
              <a:gdLst/>
              <a:ahLst/>
              <a:cxnLst/>
              <a:rect l="l" t="t" r="r" b="b"/>
              <a:pathLst>
                <a:path w="3459" h="3699" extrusionOk="0">
                  <a:moveTo>
                    <a:pt x="1826" y="1"/>
                  </a:moveTo>
                  <a:lnTo>
                    <a:pt x="1538" y="49"/>
                  </a:lnTo>
                  <a:lnTo>
                    <a:pt x="1249" y="97"/>
                  </a:lnTo>
                  <a:lnTo>
                    <a:pt x="1009" y="241"/>
                  </a:lnTo>
                  <a:lnTo>
                    <a:pt x="769" y="385"/>
                  </a:lnTo>
                  <a:lnTo>
                    <a:pt x="529" y="577"/>
                  </a:lnTo>
                  <a:lnTo>
                    <a:pt x="385" y="817"/>
                  </a:lnTo>
                  <a:lnTo>
                    <a:pt x="193" y="1057"/>
                  </a:lnTo>
                  <a:lnTo>
                    <a:pt x="97" y="1345"/>
                  </a:lnTo>
                  <a:lnTo>
                    <a:pt x="1" y="1730"/>
                  </a:lnTo>
                  <a:lnTo>
                    <a:pt x="1" y="2114"/>
                  </a:lnTo>
                  <a:lnTo>
                    <a:pt x="49" y="2450"/>
                  </a:lnTo>
                  <a:lnTo>
                    <a:pt x="193" y="2786"/>
                  </a:lnTo>
                  <a:lnTo>
                    <a:pt x="337" y="3074"/>
                  </a:lnTo>
                  <a:lnTo>
                    <a:pt x="577" y="3314"/>
                  </a:lnTo>
                  <a:lnTo>
                    <a:pt x="865" y="3507"/>
                  </a:lnTo>
                  <a:lnTo>
                    <a:pt x="1153" y="3651"/>
                  </a:lnTo>
                  <a:lnTo>
                    <a:pt x="1393" y="3699"/>
                  </a:lnTo>
                  <a:lnTo>
                    <a:pt x="1922" y="3699"/>
                  </a:lnTo>
                  <a:lnTo>
                    <a:pt x="2210" y="3603"/>
                  </a:lnTo>
                  <a:lnTo>
                    <a:pt x="2450" y="3507"/>
                  </a:lnTo>
                  <a:lnTo>
                    <a:pt x="2690" y="3362"/>
                  </a:lnTo>
                  <a:lnTo>
                    <a:pt x="2882" y="3170"/>
                  </a:lnTo>
                  <a:lnTo>
                    <a:pt x="3074" y="2930"/>
                  </a:lnTo>
                  <a:lnTo>
                    <a:pt x="3218" y="2690"/>
                  </a:lnTo>
                  <a:lnTo>
                    <a:pt x="3363" y="2354"/>
                  </a:lnTo>
                  <a:lnTo>
                    <a:pt x="3411" y="2018"/>
                  </a:lnTo>
                  <a:lnTo>
                    <a:pt x="3459" y="1634"/>
                  </a:lnTo>
                  <a:lnTo>
                    <a:pt x="3363" y="1297"/>
                  </a:lnTo>
                  <a:lnTo>
                    <a:pt x="3266" y="961"/>
                  </a:lnTo>
                  <a:lnTo>
                    <a:pt x="3074" y="673"/>
                  </a:lnTo>
                  <a:lnTo>
                    <a:pt x="2882" y="433"/>
                  </a:lnTo>
                  <a:lnTo>
                    <a:pt x="2594" y="241"/>
                  </a:lnTo>
                  <a:lnTo>
                    <a:pt x="2258" y="97"/>
                  </a:lnTo>
                  <a:lnTo>
                    <a:pt x="2066" y="49"/>
                  </a:lnTo>
                  <a:lnTo>
                    <a:pt x="1826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5" name="Google Shape;5605;p76"/>
            <p:cNvSpPr/>
            <p:nvPr/>
          </p:nvSpPr>
          <p:spPr>
            <a:xfrm>
              <a:off x="4512350" y="4250200"/>
              <a:ext cx="86475" cy="92475"/>
            </a:xfrm>
            <a:custGeom>
              <a:avLst/>
              <a:gdLst/>
              <a:ahLst/>
              <a:cxnLst/>
              <a:rect l="l" t="t" r="r" b="b"/>
              <a:pathLst>
                <a:path w="3459" h="3699" fill="none" extrusionOk="0">
                  <a:moveTo>
                    <a:pt x="1826" y="1"/>
                  </a:moveTo>
                  <a:lnTo>
                    <a:pt x="1826" y="1"/>
                  </a:lnTo>
                  <a:lnTo>
                    <a:pt x="1538" y="49"/>
                  </a:lnTo>
                  <a:lnTo>
                    <a:pt x="1249" y="97"/>
                  </a:lnTo>
                  <a:lnTo>
                    <a:pt x="1009" y="241"/>
                  </a:lnTo>
                  <a:lnTo>
                    <a:pt x="769" y="385"/>
                  </a:lnTo>
                  <a:lnTo>
                    <a:pt x="529" y="577"/>
                  </a:lnTo>
                  <a:lnTo>
                    <a:pt x="385" y="817"/>
                  </a:lnTo>
                  <a:lnTo>
                    <a:pt x="193" y="1057"/>
                  </a:lnTo>
                  <a:lnTo>
                    <a:pt x="97" y="1345"/>
                  </a:lnTo>
                  <a:lnTo>
                    <a:pt x="97" y="1345"/>
                  </a:lnTo>
                  <a:lnTo>
                    <a:pt x="1" y="1730"/>
                  </a:lnTo>
                  <a:lnTo>
                    <a:pt x="1" y="2114"/>
                  </a:lnTo>
                  <a:lnTo>
                    <a:pt x="49" y="2450"/>
                  </a:lnTo>
                  <a:lnTo>
                    <a:pt x="193" y="2786"/>
                  </a:lnTo>
                  <a:lnTo>
                    <a:pt x="337" y="3074"/>
                  </a:lnTo>
                  <a:lnTo>
                    <a:pt x="577" y="3314"/>
                  </a:lnTo>
                  <a:lnTo>
                    <a:pt x="865" y="3507"/>
                  </a:lnTo>
                  <a:lnTo>
                    <a:pt x="1153" y="3651"/>
                  </a:lnTo>
                  <a:lnTo>
                    <a:pt x="1153" y="3651"/>
                  </a:lnTo>
                  <a:lnTo>
                    <a:pt x="1393" y="3699"/>
                  </a:lnTo>
                  <a:lnTo>
                    <a:pt x="1634" y="3699"/>
                  </a:lnTo>
                  <a:lnTo>
                    <a:pt x="1634" y="3699"/>
                  </a:lnTo>
                  <a:lnTo>
                    <a:pt x="1922" y="3699"/>
                  </a:lnTo>
                  <a:lnTo>
                    <a:pt x="2210" y="3603"/>
                  </a:lnTo>
                  <a:lnTo>
                    <a:pt x="2450" y="3507"/>
                  </a:lnTo>
                  <a:lnTo>
                    <a:pt x="2690" y="3362"/>
                  </a:lnTo>
                  <a:lnTo>
                    <a:pt x="2882" y="3170"/>
                  </a:lnTo>
                  <a:lnTo>
                    <a:pt x="3074" y="2930"/>
                  </a:lnTo>
                  <a:lnTo>
                    <a:pt x="3218" y="2690"/>
                  </a:lnTo>
                  <a:lnTo>
                    <a:pt x="3363" y="2354"/>
                  </a:lnTo>
                  <a:lnTo>
                    <a:pt x="3363" y="2354"/>
                  </a:lnTo>
                  <a:lnTo>
                    <a:pt x="3411" y="2018"/>
                  </a:lnTo>
                  <a:lnTo>
                    <a:pt x="3459" y="1634"/>
                  </a:lnTo>
                  <a:lnTo>
                    <a:pt x="3363" y="1297"/>
                  </a:lnTo>
                  <a:lnTo>
                    <a:pt x="3266" y="961"/>
                  </a:lnTo>
                  <a:lnTo>
                    <a:pt x="3074" y="673"/>
                  </a:lnTo>
                  <a:lnTo>
                    <a:pt x="2882" y="433"/>
                  </a:lnTo>
                  <a:lnTo>
                    <a:pt x="2594" y="241"/>
                  </a:lnTo>
                  <a:lnTo>
                    <a:pt x="2258" y="97"/>
                  </a:lnTo>
                  <a:lnTo>
                    <a:pt x="2258" y="97"/>
                  </a:lnTo>
                  <a:lnTo>
                    <a:pt x="2066" y="49"/>
                  </a:lnTo>
                  <a:lnTo>
                    <a:pt x="182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6" name="Google Shape;5606;p76"/>
            <p:cNvSpPr/>
            <p:nvPr/>
          </p:nvSpPr>
          <p:spPr>
            <a:xfrm>
              <a:off x="4098150" y="3775950"/>
              <a:ext cx="602725" cy="534300"/>
            </a:xfrm>
            <a:custGeom>
              <a:avLst/>
              <a:gdLst/>
              <a:ahLst/>
              <a:cxnLst/>
              <a:rect l="l" t="t" r="r" b="b"/>
              <a:pathLst>
                <a:path w="24109" h="21372" extrusionOk="0">
                  <a:moveTo>
                    <a:pt x="9701" y="1"/>
                  </a:moveTo>
                  <a:lnTo>
                    <a:pt x="9461" y="97"/>
                  </a:lnTo>
                  <a:lnTo>
                    <a:pt x="9269" y="241"/>
                  </a:lnTo>
                  <a:lnTo>
                    <a:pt x="9077" y="337"/>
                  </a:lnTo>
                  <a:lnTo>
                    <a:pt x="8933" y="529"/>
                  </a:lnTo>
                  <a:lnTo>
                    <a:pt x="8837" y="673"/>
                  </a:lnTo>
                  <a:lnTo>
                    <a:pt x="8789" y="865"/>
                  </a:lnTo>
                  <a:lnTo>
                    <a:pt x="8693" y="1249"/>
                  </a:lnTo>
                  <a:lnTo>
                    <a:pt x="8693" y="1634"/>
                  </a:lnTo>
                  <a:lnTo>
                    <a:pt x="8741" y="1970"/>
                  </a:lnTo>
                  <a:lnTo>
                    <a:pt x="8789" y="2258"/>
                  </a:lnTo>
                  <a:lnTo>
                    <a:pt x="7972" y="2210"/>
                  </a:lnTo>
                  <a:lnTo>
                    <a:pt x="7204" y="2210"/>
                  </a:lnTo>
                  <a:lnTo>
                    <a:pt x="6531" y="2258"/>
                  </a:lnTo>
                  <a:lnTo>
                    <a:pt x="5955" y="2354"/>
                  </a:lnTo>
                  <a:lnTo>
                    <a:pt x="5379" y="2450"/>
                  </a:lnTo>
                  <a:lnTo>
                    <a:pt x="4899" y="2594"/>
                  </a:lnTo>
                  <a:lnTo>
                    <a:pt x="4466" y="2786"/>
                  </a:lnTo>
                  <a:lnTo>
                    <a:pt x="4082" y="2978"/>
                  </a:lnTo>
                  <a:lnTo>
                    <a:pt x="3746" y="3218"/>
                  </a:lnTo>
                  <a:lnTo>
                    <a:pt x="3410" y="3459"/>
                  </a:lnTo>
                  <a:lnTo>
                    <a:pt x="3170" y="3699"/>
                  </a:lnTo>
                  <a:lnTo>
                    <a:pt x="2930" y="3987"/>
                  </a:lnTo>
                  <a:lnTo>
                    <a:pt x="2545" y="4611"/>
                  </a:lnTo>
                  <a:lnTo>
                    <a:pt x="2209" y="5236"/>
                  </a:lnTo>
                  <a:lnTo>
                    <a:pt x="1921" y="5620"/>
                  </a:lnTo>
                  <a:lnTo>
                    <a:pt x="1681" y="6100"/>
                  </a:lnTo>
                  <a:lnTo>
                    <a:pt x="1441" y="6532"/>
                  </a:lnTo>
                  <a:lnTo>
                    <a:pt x="1297" y="7012"/>
                  </a:lnTo>
                  <a:lnTo>
                    <a:pt x="1009" y="7925"/>
                  </a:lnTo>
                  <a:lnTo>
                    <a:pt x="816" y="8837"/>
                  </a:lnTo>
                  <a:lnTo>
                    <a:pt x="672" y="9654"/>
                  </a:lnTo>
                  <a:lnTo>
                    <a:pt x="576" y="10374"/>
                  </a:lnTo>
                  <a:lnTo>
                    <a:pt x="480" y="11239"/>
                  </a:lnTo>
                  <a:lnTo>
                    <a:pt x="288" y="12199"/>
                  </a:lnTo>
                  <a:lnTo>
                    <a:pt x="144" y="13160"/>
                  </a:lnTo>
                  <a:lnTo>
                    <a:pt x="48" y="14120"/>
                  </a:lnTo>
                  <a:lnTo>
                    <a:pt x="0" y="15081"/>
                  </a:lnTo>
                  <a:lnTo>
                    <a:pt x="192" y="14793"/>
                  </a:lnTo>
                  <a:lnTo>
                    <a:pt x="624" y="13976"/>
                  </a:lnTo>
                  <a:lnTo>
                    <a:pt x="961" y="13448"/>
                  </a:lnTo>
                  <a:lnTo>
                    <a:pt x="1393" y="12872"/>
                  </a:lnTo>
                  <a:lnTo>
                    <a:pt x="1921" y="12247"/>
                  </a:lnTo>
                  <a:lnTo>
                    <a:pt x="2449" y="11623"/>
                  </a:lnTo>
                  <a:lnTo>
                    <a:pt x="2834" y="11623"/>
                  </a:lnTo>
                  <a:lnTo>
                    <a:pt x="3170" y="11575"/>
                  </a:lnTo>
                  <a:lnTo>
                    <a:pt x="3458" y="11479"/>
                  </a:lnTo>
                  <a:lnTo>
                    <a:pt x="3746" y="11383"/>
                  </a:lnTo>
                  <a:lnTo>
                    <a:pt x="4034" y="11239"/>
                  </a:lnTo>
                  <a:lnTo>
                    <a:pt x="4274" y="11095"/>
                  </a:lnTo>
                  <a:lnTo>
                    <a:pt x="4707" y="10710"/>
                  </a:lnTo>
                  <a:lnTo>
                    <a:pt x="5091" y="10278"/>
                  </a:lnTo>
                  <a:lnTo>
                    <a:pt x="5427" y="9846"/>
                  </a:lnTo>
                  <a:lnTo>
                    <a:pt x="6051" y="9030"/>
                  </a:lnTo>
                  <a:lnTo>
                    <a:pt x="6339" y="9030"/>
                  </a:lnTo>
                  <a:lnTo>
                    <a:pt x="6772" y="9126"/>
                  </a:lnTo>
                  <a:lnTo>
                    <a:pt x="7204" y="9222"/>
                  </a:lnTo>
                  <a:lnTo>
                    <a:pt x="7492" y="9270"/>
                  </a:lnTo>
                  <a:lnTo>
                    <a:pt x="7540" y="9894"/>
                  </a:lnTo>
                  <a:lnTo>
                    <a:pt x="7540" y="9942"/>
                  </a:lnTo>
                  <a:lnTo>
                    <a:pt x="7636" y="9990"/>
                  </a:lnTo>
                  <a:lnTo>
                    <a:pt x="7828" y="9990"/>
                  </a:lnTo>
                  <a:lnTo>
                    <a:pt x="8116" y="9894"/>
                  </a:lnTo>
                  <a:lnTo>
                    <a:pt x="8404" y="9750"/>
                  </a:lnTo>
                  <a:lnTo>
                    <a:pt x="8981" y="9414"/>
                  </a:lnTo>
                  <a:lnTo>
                    <a:pt x="9269" y="9270"/>
                  </a:lnTo>
                  <a:lnTo>
                    <a:pt x="9029" y="9414"/>
                  </a:lnTo>
                  <a:lnTo>
                    <a:pt x="8549" y="9798"/>
                  </a:lnTo>
                  <a:lnTo>
                    <a:pt x="8308" y="10038"/>
                  </a:lnTo>
                  <a:lnTo>
                    <a:pt x="8116" y="10326"/>
                  </a:lnTo>
                  <a:lnTo>
                    <a:pt x="8020" y="10566"/>
                  </a:lnTo>
                  <a:lnTo>
                    <a:pt x="8020" y="10710"/>
                  </a:lnTo>
                  <a:lnTo>
                    <a:pt x="8068" y="10806"/>
                  </a:lnTo>
                  <a:lnTo>
                    <a:pt x="8164" y="10902"/>
                  </a:lnTo>
                  <a:lnTo>
                    <a:pt x="8260" y="10951"/>
                  </a:lnTo>
                  <a:lnTo>
                    <a:pt x="8404" y="10999"/>
                  </a:lnTo>
                  <a:lnTo>
                    <a:pt x="8597" y="10951"/>
                  </a:lnTo>
                  <a:lnTo>
                    <a:pt x="8981" y="10806"/>
                  </a:lnTo>
                  <a:lnTo>
                    <a:pt x="9413" y="10614"/>
                  </a:lnTo>
                  <a:lnTo>
                    <a:pt x="10133" y="10182"/>
                  </a:lnTo>
                  <a:lnTo>
                    <a:pt x="10470" y="9942"/>
                  </a:lnTo>
                  <a:lnTo>
                    <a:pt x="9509" y="11575"/>
                  </a:lnTo>
                  <a:lnTo>
                    <a:pt x="9509" y="11671"/>
                  </a:lnTo>
                  <a:lnTo>
                    <a:pt x="9557" y="11767"/>
                  </a:lnTo>
                  <a:lnTo>
                    <a:pt x="9653" y="11863"/>
                  </a:lnTo>
                  <a:lnTo>
                    <a:pt x="9893" y="11911"/>
                  </a:lnTo>
                  <a:lnTo>
                    <a:pt x="10181" y="11959"/>
                  </a:lnTo>
                  <a:lnTo>
                    <a:pt x="10950" y="11959"/>
                  </a:lnTo>
                  <a:lnTo>
                    <a:pt x="11862" y="11815"/>
                  </a:lnTo>
                  <a:lnTo>
                    <a:pt x="12823" y="11623"/>
                  </a:lnTo>
                  <a:lnTo>
                    <a:pt x="13687" y="11431"/>
                  </a:lnTo>
                  <a:lnTo>
                    <a:pt x="14456" y="11191"/>
                  </a:lnTo>
                  <a:lnTo>
                    <a:pt x="14936" y="10951"/>
                  </a:lnTo>
                  <a:lnTo>
                    <a:pt x="15608" y="11479"/>
                  </a:lnTo>
                  <a:lnTo>
                    <a:pt x="16233" y="12055"/>
                  </a:lnTo>
                  <a:lnTo>
                    <a:pt x="16473" y="12391"/>
                  </a:lnTo>
                  <a:lnTo>
                    <a:pt x="16713" y="12727"/>
                  </a:lnTo>
                  <a:lnTo>
                    <a:pt x="16953" y="13112"/>
                  </a:lnTo>
                  <a:lnTo>
                    <a:pt x="17145" y="13544"/>
                  </a:lnTo>
                  <a:lnTo>
                    <a:pt x="17385" y="14168"/>
                  </a:lnTo>
                  <a:lnTo>
                    <a:pt x="17577" y="14696"/>
                  </a:lnTo>
                  <a:lnTo>
                    <a:pt x="17769" y="15561"/>
                  </a:lnTo>
                  <a:lnTo>
                    <a:pt x="17817" y="16089"/>
                  </a:lnTo>
                  <a:lnTo>
                    <a:pt x="17817" y="16281"/>
                  </a:lnTo>
                  <a:lnTo>
                    <a:pt x="17481" y="16906"/>
                  </a:lnTo>
                  <a:lnTo>
                    <a:pt x="16809" y="18346"/>
                  </a:lnTo>
                  <a:lnTo>
                    <a:pt x="16473" y="19115"/>
                  </a:lnTo>
                  <a:lnTo>
                    <a:pt x="16185" y="19787"/>
                  </a:lnTo>
                  <a:lnTo>
                    <a:pt x="16040" y="20267"/>
                  </a:lnTo>
                  <a:lnTo>
                    <a:pt x="16040" y="20460"/>
                  </a:lnTo>
                  <a:lnTo>
                    <a:pt x="16089" y="20508"/>
                  </a:lnTo>
                  <a:lnTo>
                    <a:pt x="16185" y="20508"/>
                  </a:lnTo>
                  <a:lnTo>
                    <a:pt x="16233" y="20460"/>
                  </a:lnTo>
                  <a:lnTo>
                    <a:pt x="16425" y="20267"/>
                  </a:lnTo>
                  <a:lnTo>
                    <a:pt x="17001" y="19643"/>
                  </a:lnTo>
                  <a:lnTo>
                    <a:pt x="17289" y="19355"/>
                  </a:lnTo>
                  <a:lnTo>
                    <a:pt x="17625" y="19115"/>
                  </a:lnTo>
                  <a:lnTo>
                    <a:pt x="18010" y="18923"/>
                  </a:lnTo>
                  <a:lnTo>
                    <a:pt x="18442" y="18779"/>
                  </a:lnTo>
                  <a:lnTo>
                    <a:pt x="19162" y="18779"/>
                  </a:lnTo>
                  <a:lnTo>
                    <a:pt x="19402" y="18875"/>
                  </a:lnTo>
                  <a:lnTo>
                    <a:pt x="19690" y="18971"/>
                  </a:lnTo>
                  <a:lnTo>
                    <a:pt x="19979" y="19067"/>
                  </a:lnTo>
                  <a:lnTo>
                    <a:pt x="20267" y="19259"/>
                  </a:lnTo>
                  <a:lnTo>
                    <a:pt x="20603" y="19499"/>
                  </a:lnTo>
                  <a:lnTo>
                    <a:pt x="20699" y="19595"/>
                  </a:lnTo>
                  <a:lnTo>
                    <a:pt x="20891" y="19979"/>
                  </a:lnTo>
                  <a:lnTo>
                    <a:pt x="20987" y="20219"/>
                  </a:lnTo>
                  <a:lnTo>
                    <a:pt x="21083" y="20556"/>
                  </a:lnTo>
                  <a:lnTo>
                    <a:pt x="21083" y="20940"/>
                  </a:lnTo>
                  <a:lnTo>
                    <a:pt x="21035" y="21372"/>
                  </a:lnTo>
                  <a:lnTo>
                    <a:pt x="21275" y="21036"/>
                  </a:lnTo>
                  <a:lnTo>
                    <a:pt x="21852" y="20171"/>
                  </a:lnTo>
                  <a:lnTo>
                    <a:pt x="21852" y="20219"/>
                  </a:lnTo>
                  <a:lnTo>
                    <a:pt x="22044" y="19787"/>
                  </a:lnTo>
                  <a:lnTo>
                    <a:pt x="22332" y="19259"/>
                  </a:lnTo>
                  <a:lnTo>
                    <a:pt x="22668" y="18683"/>
                  </a:lnTo>
                  <a:lnTo>
                    <a:pt x="22956" y="18010"/>
                  </a:lnTo>
                  <a:lnTo>
                    <a:pt x="23244" y="17290"/>
                  </a:lnTo>
                  <a:lnTo>
                    <a:pt x="23436" y="16714"/>
                  </a:lnTo>
                  <a:lnTo>
                    <a:pt x="23628" y="16089"/>
                  </a:lnTo>
                  <a:lnTo>
                    <a:pt x="23773" y="15465"/>
                  </a:lnTo>
                  <a:lnTo>
                    <a:pt x="23869" y="14793"/>
                  </a:lnTo>
                  <a:lnTo>
                    <a:pt x="24013" y="13496"/>
                  </a:lnTo>
                  <a:lnTo>
                    <a:pt x="24109" y="12295"/>
                  </a:lnTo>
                  <a:lnTo>
                    <a:pt x="24109" y="11911"/>
                  </a:lnTo>
                  <a:lnTo>
                    <a:pt x="24109" y="11527"/>
                  </a:lnTo>
                  <a:lnTo>
                    <a:pt x="24013" y="10806"/>
                  </a:lnTo>
                  <a:lnTo>
                    <a:pt x="23773" y="10086"/>
                  </a:lnTo>
                  <a:lnTo>
                    <a:pt x="23484" y="9318"/>
                  </a:lnTo>
                  <a:lnTo>
                    <a:pt x="23148" y="8645"/>
                  </a:lnTo>
                  <a:lnTo>
                    <a:pt x="22716" y="7925"/>
                  </a:lnTo>
                  <a:lnTo>
                    <a:pt x="22284" y="7301"/>
                  </a:lnTo>
                  <a:lnTo>
                    <a:pt x="21804" y="6676"/>
                  </a:lnTo>
                  <a:lnTo>
                    <a:pt x="20891" y="5572"/>
                  </a:lnTo>
                  <a:lnTo>
                    <a:pt x="20123" y="4707"/>
                  </a:lnTo>
                  <a:lnTo>
                    <a:pt x="19306" y="3987"/>
                  </a:lnTo>
                  <a:lnTo>
                    <a:pt x="19258" y="3699"/>
                  </a:lnTo>
                  <a:lnTo>
                    <a:pt x="19066" y="3122"/>
                  </a:lnTo>
                  <a:lnTo>
                    <a:pt x="18874" y="2738"/>
                  </a:lnTo>
                  <a:lnTo>
                    <a:pt x="18682" y="2402"/>
                  </a:lnTo>
                  <a:lnTo>
                    <a:pt x="18394" y="2066"/>
                  </a:lnTo>
                  <a:lnTo>
                    <a:pt x="18058" y="1778"/>
                  </a:lnTo>
                  <a:lnTo>
                    <a:pt x="17673" y="1634"/>
                  </a:lnTo>
                  <a:lnTo>
                    <a:pt x="17337" y="1634"/>
                  </a:lnTo>
                  <a:lnTo>
                    <a:pt x="17097" y="1682"/>
                  </a:lnTo>
                  <a:lnTo>
                    <a:pt x="16857" y="1778"/>
                  </a:lnTo>
                  <a:lnTo>
                    <a:pt x="16665" y="1922"/>
                  </a:lnTo>
                  <a:lnTo>
                    <a:pt x="16521" y="2066"/>
                  </a:lnTo>
                  <a:lnTo>
                    <a:pt x="16425" y="2210"/>
                  </a:lnTo>
                  <a:lnTo>
                    <a:pt x="16185" y="1922"/>
                  </a:lnTo>
                  <a:lnTo>
                    <a:pt x="15608" y="1249"/>
                  </a:lnTo>
                  <a:lnTo>
                    <a:pt x="15224" y="865"/>
                  </a:lnTo>
                  <a:lnTo>
                    <a:pt x="14792" y="529"/>
                  </a:lnTo>
                  <a:lnTo>
                    <a:pt x="14360" y="289"/>
                  </a:lnTo>
                  <a:lnTo>
                    <a:pt x="14167" y="241"/>
                  </a:lnTo>
                  <a:lnTo>
                    <a:pt x="13783" y="241"/>
                  </a:lnTo>
                  <a:lnTo>
                    <a:pt x="13639" y="289"/>
                  </a:lnTo>
                  <a:lnTo>
                    <a:pt x="13591" y="337"/>
                  </a:lnTo>
                  <a:lnTo>
                    <a:pt x="13543" y="433"/>
                  </a:lnTo>
                  <a:lnTo>
                    <a:pt x="13543" y="577"/>
                  </a:lnTo>
                  <a:lnTo>
                    <a:pt x="13591" y="721"/>
                  </a:lnTo>
                  <a:lnTo>
                    <a:pt x="13735" y="961"/>
                  </a:lnTo>
                  <a:lnTo>
                    <a:pt x="13879" y="1249"/>
                  </a:lnTo>
                  <a:lnTo>
                    <a:pt x="14071" y="1490"/>
                  </a:lnTo>
                  <a:lnTo>
                    <a:pt x="14312" y="1730"/>
                  </a:lnTo>
                  <a:lnTo>
                    <a:pt x="13783" y="1394"/>
                  </a:lnTo>
                  <a:lnTo>
                    <a:pt x="13255" y="1105"/>
                  </a:lnTo>
                  <a:lnTo>
                    <a:pt x="12583" y="769"/>
                  </a:lnTo>
                  <a:lnTo>
                    <a:pt x="11814" y="385"/>
                  </a:lnTo>
                  <a:lnTo>
                    <a:pt x="11094" y="145"/>
                  </a:lnTo>
                  <a:lnTo>
                    <a:pt x="10710" y="49"/>
                  </a:lnTo>
                  <a:lnTo>
                    <a:pt x="10374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7" name="Google Shape;5607;p76"/>
            <p:cNvSpPr/>
            <p:nvPr/>
          </p:nvSpPr>
          <p:spPr>
            <a:xfrm>
              <a:off x="4098150" y="3775950"/>
              <a:ext cx="602725" cy="534300"/>
            </a:xfrm>
            <a:custGeom>
              <a:avLst/>
              <a:gdLst/>
              <a:ahLst/>
              <a:cxnLst/>
              <a:rect l="l" t="t" r="r" b="b"/>
              <a:pathLst>
                <a:path w="24109" h="21372" fill="none" extrusionOk="0">
                  <a:moveTo>
                    <a:pt x="480" y="11239"/>
                  </a:moveTo>
                  <a:lnTo>
                    <a:pt x="480" y="11239"/>
                  </a:lnTo>
                  <a:lnTo>
                    <a:pt x="576" y="10374"/>
                  </a:lnTo>
                  <a:lnTo>
                    <a:pt x="672" y="9654"/>
                  </a:lnTo>
                  <a:lnTo>
                    <a:pt x="816" y="8837"/>
                  </a:lnTo>
                  <a:lnTo>
                    <a:pt x="1009" y="7925"/>
                  </a:lnTo>
                  <a:lnTo>
                    <a:pt x="1297" y="7012"/>
                  </a:lnTo>
                  <a:lnTo>
                    <a:pt x="1441" y="6532"/>
                  </a:lnTo>
                  <a:lnTo>
                    <a:pt x="1681" y="6100"/>
                  </a:lnTo>
                  <a:lnTo>
                    <a:pt x="1921" y="5620"/>
                  </a:lnTo>
                  <a:lnTo>
                    <a:pt x="2209" y="5236"/>
                  </a:lnTo>
                  <a:lnTo>
                    <a:pt x="2209" y="5236"/>
                  </a:lnTo>
                  <a:lnTo>
                    <a:pt x="2545" y="4611"/>
                  </a:lnTo>
                  <a:lnTo>
                    <a:pt x="2930" y="3987"/>
                  </a:lnTo>
                  <a:lnTo>
                    <a:pt x="3170" y="3699"/>
                  </a:lnTo>
                  <a:lnTo>
                    <a:pt x="3410" y="3459"/>
                  </a:lnTo>
                  <a:lnTo>
                    <a:pt x="3746" y="3218"/>
                  </a:lnTo>
                  <a:lnTo>
                    <a:pt x="4082" y="2978"/>
                  </a:lnTo>
                  <a:lnTo>
                    <a:pt x="4466" y="2786"/>
                  </a:lnTo>
                  <a:lnTo>
                    <a:pt x="4899" y="2594"/>
                  </a:lnTo>
                  <a:lnTo>
                    <a:pt x="5379" y="2450"/>
                  </a:lnTo>
                  <a:lnTo>
                    <a:pt x="5955" y="2354"/>
                  </a:lnTo>
                  <a:lnTo>
                    <a:pt x="6531" y="2258"/>
                  </a:lnTo>
                  <a:lnTo>
                    <a:pt x="7204" y="2210"/>
                  </a:lnTo>
                  <a:lnTo>
                    <a:pt x="7972" y="2210"/>
                  </a:lnTo>
                  <a:lnTo>
                    <a:pt x="8789" y="2258"/>
                  </a:lnTo>
                  <a:lnTo>
                    <a:pt x="8789" y="2258"/>
                  </a:lnTo>
                  <a:lnTo>
                    <a:pt x="8741" y="1970"/>
                  </a:lnTo>
                  <a:lnTo>
                    <a:pt x="8693" y="1634"/>
                  </a:lnTo>
                  <a:lnTo>
                    <a:pt x="8693" y="1249"/>
                  </a:lnTo>
                  <a:lnTo>
                    <a:pt x="8789" y="865"/>
                  </a:lnTo>
                  <a:lnTo>
                    <a:pt x="8837" y="673"/>
                  </a:lnTo>
                  <a:lnTo>
                    <a:pt x="8933" y="529"/>
                  </a:lnTo>
                  <a:lnTo>
                    <a:pt x="9077" y="337"/>
                  </a:lnTo>
                  <a:lnTo>
                    <a:pt x="9269" y="241"/>
                  </a:lnTo>
                  <a:lnTo>
                    <a:pt x="9461" y="97"/>
                  </a:lnTo>
                  <a:lnTo>
                    <a:pt x="9701" y="1"/>
                  </a:lnTo>
                  <a:lnTo>
                    <a:pt x="9701" y="1"/>
                  </a:lnTo>
                  <a:lnTo>
                    <a:pt x="10037" y="1"/>
                  </a:lnTo>
                  <a:lnTo>
                    <a:pt x="10374" y="1"/>
                  </a:lnTo>
                  <a:lnTo>
                    <a:pt x="10710" y="49"/>
                  </a:lnTo>
                  <a:lnTo>
                    <a:pt x="11094" y="145"/>
                  </a:lnTo>
                  <a:lnTo>
                    <a:pt x="11814" y="385"/>
                  </a:lnTo>
                  <a:lnTo>
                    <a:pt x="12583" y="769"/>
                  </a:lnTo>
                  <a:lnTo>
                    <a:pt x="13255" y="1105"/>
                  </a:lnTo>
                  <a:lnTo>
                    <a:pt x="13783" y="1394"/>
                  </a:lnTo>
                  <a:lnTo>
                    <a:pt x="14312" y="1730"/>
                  </a:lnTo>
                  <a:lnTo>
                    <a:pt x="14312" y="1730"/>
                  </a:lnTo>
                  <a:lnTo>
                    <a:pt x="14071" y="1490"/>
                  </a:lnTo>
                  <a:lnTo>
                    <a:pt x="13879" y="1249"/>
                  </a:lnTo>
                  <a:lnTo>
                    <a:pt x="13735" y="961"/>
                  </a:lnTo>
                  <a:lnTo>
                    <a:pt x="13591" y="721"/>
                  </a:lnTo>
                  <a:lnTo>
                    <a:pt x="13543" y="577"/>
                  </a:lnTo>
                  <a:lnTo>
                    <a:pt x="13543" y="433"/>
                  </a:lnTo>
                  <a:lnTo>
                    <a:pt x="13591" y="337"/>
                  </a:lnTo>
                  <a:lnTo>
                    <a:pt x="13639" y="289"/>
                  </a:lnTo>
                  <a:lnTo>
                    <a:pt x="13783" y="241"/>
                  </a:lnTo>
                  <a:lnTo>
                    <a:pt x="13927" y="241"/>
                  </a:lnTo>
                  <a:lnTo>
                    <a:pt x="13927" y="241"/>
                  </a:lnTo>
                  <a:lnTo>
                    <a:pt x="14167" y="241"/>
                  </a:lnTo>
                  <a:lnTo>
                    <a:pt x="14360" y="289"/>
                  </a:lnTo>
                  <a:lnTo>
                    <a:pt x="14792" y="529"/>
                  </a:lnTo>
                  <a:lnTo>
                    <a:pt x="15224" y="865"/>
                  </a:lnTo>
                  <a:lnTo>
                    <a:pt x="15608" y="1249"/>
                  </a:lnTo>
                  <a:lnTo>
                    <a:pt x="16185" y="1922"/>
                  </a:lnTo>
                  <a:lnTo>
                    <a:pt x="16425" y="2210"/>
                  </a:lnTo>
                  <a:lnTo>
                    <a:pt x="16425" y="2210"/>
                  </a:lnTo>
                  <a:lnTo>
                    <a:pt x="16521" y="2066"/>
                  </a:lnTo>
                  <a:lnTo>
                    <a:pt x="16665" y="1922"/>
                  </a:lnTo>
                  <a:lnTo>
                    <a:pt x="16857" y="1778"/>
                  </a:lnTo>
                  <a:lnTo>
                    <a:pt x="17097" y="1682"/>
                  </a:lnTo>
                  <a:lnTo>
                    <a:pt x="17337" y="1634"/>
                  </a:lnTo>
                  <a:lnTo>
                    <a:pt x="17673" y="1634"/>
                  </a:lnTo>
                  <a:lnTo>
                    <a:pt x="18058" y="1778"/>
                  </a:lnTo>
                  <a:lnTo>
                    <a:pt x="18058" y="1778"/>
                  </a:lnTo>
                  <a:lnTo>
                    <a:pt x="18394" y="2066"/>
                  </a:lnTo>
                  <a:lnTo>
                    <a:pt x="18682" y="2402"/>
                  </a:lnTo>
                  <a:lnTo>
                    <a:pt x="18874" y="2738"/>
                  </a:lnTo>
                  <a:lnTo>
                    <a:pt x="19066" y="3122"/>
                  </a:lnTo>
                  <a:lnTo>
                    <a:pt x="19258" y="3699"/>
                  </a:lnTo>
                  <a:lnTo>
                    <a:pt x="19306" y="3987"/>
                  </a:lnTo>
                  <a:lnTo>
                    <a:pt x="19306" y="3987"/>
                  </a:lnTo>
                  <a:lnTo>
                    <a:pt x="20123" y="4707"/>
                  </a:lnTo>
                  <a:lnTo>
                    <a:pt x="20891" y="5572"/>
                  </a:lnTo>
                  <a:lnTo>
                    <a:pt x="21804" y="6676"/>
                  </a:lnTo>
                  <a:lnTo>
                    <a:pt x="22284" y="7301"/>
                  </a:lnTo>
                  <a:lnTo>
                    <a:pt x="22716" y="7925"/>
                  </a:lnTo>
                  <a:lnTo>
                    <a:pt x="23148" y="8645"/>
                  </a:lnTo>
                  <a:lnTo>
                    <a:pt x="23484" y="9318"/>
                  </a:lnTo>
                  <a:lnTo>
                    <a:pt x="23773" y="10086"/>
                  </a:lnTo>
                  <a:lnTo>
                    <a:pt x="24013" y="10806"/>
                  </a:lnTo>
                  <a:lnTo>
                    <a:pt x="24109" y="11527"/>
                  </a:lnTo>
                  <a:lnTo>
                    <a:pt x="24109" y="11911"/>
                  </a:lnTo>
                  <a:lnTo>
                    <a:pt x="24109" y="12295"/>
                  </a:lnTo>
                  <a:lnTo>
                    <a:pt x="24109" y="12295"/>
                  </a:lnTo>
                  <a:lnTo>
                    <a:pt x="24013" y="13496"/>
                  </a:lnTo>
                  <a:lnTo>
                    <a:pt x="23869" y="14793"/>
                  </a:lnTo>
                  <a:lnTo>
                    <a:pt x="23773" y="15465"/>
                  </a:lnTo>
                  <a:lnTo>
                    <a:pt x="23628" y="16089"/>
                  </a:lnTo>
                  <a:lnTo>
                    <a:pt x="23436" y="16714"/>
                  </a:lnTo>
                  <a:lnTo>
                    <a:pt x="23244" y="17290"/>
                  </a:lnTo>
                  <a:lnTo>
                    <a:pt x="23244" y="17290"/>
                  </a:lnTo>
                  <a:lnTo>
                    <a:pt x="22956" y="18010"/>
                  </a:lnTo>
                  <a:lnTo>
                    <a:pt x="22668" y="18683"/>
                  </a:lnTo>
                  <a:lnTo>
                    <a:pt x="22332" y="19259"/>
                  </a:lnTo>
                  <a:lnTo>
                    <a:pt x="22044" y="19787"/>
                  </a:lnTo>
                  <a:lnTo>
                    <a:pt x="22044" y="19787"/>
                  </a:lnTo>
                  <a:lnTo>
                    <a:pt x="21852" y="20219"/>
                  </a:lnTo>
                  <a:lnTo>
                    <a:pt x="21852" y="20171"/>
                  </a:lnTo>
                  <a:lnTo>
                    <a:pt x="21852" y="20171"/>
                  </a:lnTo>
                  <a:lnTo>
                    <a:pt x="21275" y="21036"/>
                  </a:lnTo>
                  <a:lnTo>
                    <a:pt x="21035" y="21372"/>
                  </a:lnTo>
                  <a:lnTo>
                    <a:pt x="21035" y="21372"/>
                  </a:lnTo>
                  <a:lnTo>
                    <a:pt x="21083" y="20940"/>
                  </a:lnTo>
                  <a:lnTo>
                    <a:pt x="21083" y="20556"/>
                  </a:lnTo>
                  <a:lnTo>
                    <a:pt x="20987" y="20219"/>
                  </a:lnTo>
                  <a:lnTo>
                    <a:pt x="20891" y="19979"/>
                  </a:lnTo>
                  <a:lnTo>
                    <a:pt x="20699" y="19595"/>
                  </a:lnTo>
                  <a:lnTo>
                    <a:pt x="20603" y="19499"/>
                  </a:lnTo>
                  <a:lnTo>
                    <a:pt x="20603" y="19499"/>
                  </a:lnTo>
                  <a:lnTo>
                    <a:pt x="20267" y="19259"/>
                  </a:lnTo>
                  <a:lnTo>
                    <a:pt x="19979" y="19067"/>
                  </a:lnTo>
                  <a:lnTo>
                    <a:pt x="19690" y="18971"/>
                  </a:lnTo>
                  <a:lnTo>
                    <a:pt x="19402" y="18875"/>
                  </a:lnTo>
                  <a:lnTo>
                    <a:pt x="19162" y="18779"/>
                  </a:lnTo>
                  <a:lnTo>
                    <a:pt x="18874" y="18779"/>
                  </a:lnTo>
                  <a:lnTo>
                    <a:pt x="18442" y="18779"/>
                  </a:lnTo>
                  <a:lnTo>
                    <a:pt x="18010" y="18923"/>
                  </a:lnTo>
                  <a:lnTo>
                    <a:pt x="17625" y="19115"/>
                  </a:lnTo>
                  <a:lnTo>
                    <a:pt x="17289" y="19355"/>
                  </a:lnTo>
                  <a:lnTo>
                    <a:pt x="17001" y="19643"/>
                  </a:lnTo>
                  <a:lnTo>
                    <a:pt x="17001" y="19643"/>
                  </a:lnTo>
                  <a:lnTo>
                    <a:pt x="16425" y="20267"/>
                  </a:lnTo>
                  <a:lnTo>
                    <a:pt x="16233" y="20460"/>
                  </a:lnTo>
                  <a:lnTo>
                    <a:pt x="16185" y="20508"/>
                  </a:lnTo>
                  <a:lnTo>
                    <a:pt x="16089" y="20508"/>
                  </a:lnTo>
                  <a:lnTo>
                    <a:pt x="16089" y="20508"/>
                  </a:lnTo>
                  <a:lnTo>
                    <a:pt x="16040" y="20460"/>
                  </a:lnTo>
                  <a:lnTo>
                    <a:pt x="16040" y="20267"/>
                  </a:lnTo>
                  <a:lnTo>
                    <a:pt x="16185" y="19787"/>
                  </a:lnTo>
                  <a:lnTo>
                    <a:pt x="16473" y="19115"/>
                  </a:lnTo>
                  <a:lnTo>
                    <a:pt x="16809" y="18346"/>
                  </a:lnTo>
                  <a:lnTo>
                    <a:pt x="17481" y="16906"/>
                  </a:lnTo>
                  <a:lnTo>
                    <a:pt x="17817" y="16281"/>
                  </a:lnTo>
                  <a:lnTo>
                    <a:pt x="17817" y="16281"/>
                  </a:lnTo>
                  <a:lnTo>
                    <a:pt x="17817" y="16089"/>
                  </a:lnTo>
                  <a:lnTo>
                    <a:pt x="17769" y="15561"/>
                  </a:lnTo>
                  <a:lnTo>
                    <a:pt x="17577" y="14696"/>
                  </a:lnTo>
                  <a:lnTo>
                    <a:pt x="17385" y="14168"/>
                  </a:lnTo>
                  <a:lnTo>
                    <a:pt x="17145" y="13544"/>
                  </a:lnTo>
                  <a:lnTo>
                    <a:pt x="17145" y="13544"/>
                  </a:lnTo>
                  <a:lnTo>
                    <a:pt x="16953" y="13112"/>
                  </a:lnTo>
                  <a:lnTo>
                    <a:pt x="16713" y="12727"/>
                  </a:lnTo>
                  <a:lnTo>
                    <a:pt x="16473" y="12391"/>
                  </a:lnTo>
                  <a:lnTo>
                    <a:pt x="16233" y="12055"/>
                  </a:lnTo>
                  <a:lnTo>
                    <a:pt x="15608" y="11479"/>
                  </a:lnTo>
                  <a:lnTo>
                    <a:pt x="14936" y="10951"/>
                  </a:lnTo>
                  <a:lnTo>
                    <a:pt x="14936" y="10951"/>
                  </a:lnTo>
                  <a:lnTo>
                    <a:pt x="14456" y="11191"/>
                  </a:lnTo>
                  <a:lnTo>
                    <a:pt x="13687" y="11431"/>
                  </a:lnTo>
                  <a:lnTo>
                    <a:pt x="12823" y="11623"/>
                  </a:lnTo>
                  <a:lnTo>
                    <a:pt x="11862" y="11815"/>
                  </a:lnTo>
                  <a:lnTo>
                    <a:pt x="10950" y="11959"/>
                  </a:lnTo>
                  <a:lnTo>
                    <a:pt x="10181" y="11959"/>
                  </a:lnTo>
                  <a:lnTo>
                    <a:pt x="9893" y="11911"/>
                  </a:lnTo>
                  <a:lnTo>
                    <a:pt x="9653" y="11863"/>
                  </a:lnTo>
                  <a:lnTo>
                    <a:pt x="9557" y="11767"/>
                  </a:lnTo>
                  <a:lnTo>
                    <a:pt x="9509" y="11671"/>
                  </a:lnTo>
                  <a:lnTo>
                    <a:pt x="9509" y="11575"/>
                  </a:lnTo>
                  <a:lnTo>
                    <a:pt x="10470" y="9942"/>
                  </a:lnTo>
                  <a:lnTo>
                    <a:pt x="10470" y="9942"/>
                  </a:lnTo>
                  <a:lnTo>
                    <a:pt x="10133" y="10182"/>
                  </a:lnTo>
                  <a:lnTo>
                    <a:pt x="9413" y="10614"/>
                  </a:lnTo>
                  <a:lnTo>
                    <a:pt x="8981" y="10806"/>
                  </a:lnTo>
                  <a:lnTo>
                    <a:pt x="8597" y="10951"/>
                  </a:lnTo>
                  <a:lnTo>
                    <a:pt x="8404" y="10999"/>
                  </a:lnTo>
                  <a:lnTo>
                    <a:pt x="8260" y="10951"/>
                  </a:lnTo>
                  <a:lnTo>
                    <a:pt x="8164" y="10902"/>
                  </a:lnTo>
                  <a:lnTo>
                    <a:pt x="8068" y="10806"/>
                  </a:lnTo>
                  <a:lnTo>
                    <a:pt x="8068" y="10806"/>
                  </a:lnTo>
                  <a:lnTo>
                    <a:pt x="8020" y="10710"/>
                  </a:lnTo>
                  <a:lnTo>
                    <a:pt x="8020" y="10566"/>
                  </a:lnTo>
                  <a:lnTo>
                    <a:pt x="8116" y="10326"/>
                  </a:lnTo>
                  <a:lnTo>
                    <a:pt x="8308" y="10038"/>
                  </a:lnTo>
                  <a:lnTo>
                    <a:pt x="8549" y="9798"/>
                  </a:lnTo>
                  <a:lnTo>
                    <a:pt x="9029" y="9414"/>
                  </a:lnTo>
                  <a:lnTo>
                    <a:pt x="9269" y="9270"/>
                  </a:lnTo>
                  <a:lnTo>
                    <a:pt x="9269" y="9270"/>
                  </a:lnTo>
                  <a:lnTo>
                    <a:pt x="8981" y="9414"/>
                  </a:lnTo>
                  <a:lnTo>
                    <a:pt x="8404" y="9750"/>
                  </a:lnTo>
                  <a:lnTo>
                    <a:pt x="8116" y="9894"/>
                  </a:lnTo>
                  <a:lnTo>
                    <a:pt x="7828" y="9990"/>
                  </a:lnTo>
                  <a:lnTo>
                    <a:pt x="7636" y="9990"/>
                  </a:lnTo>
                  <a:lnTo>
                    <a:pt x="7540" y="9942"/>
                  </a:lnTo>
                  <a:lnTo>
                    <a:pt x="7540" y="9894"/>
                  </a:lnTo>
                  <a:lnTo>
                    <a:pt x="7540" y="9894"/>
                  </a:lnTo>
                  <a:lnTo>
                    <a:pt x="7492" y="9270"/>
                  </a:lnTo>
                  <a:lnTo>
                    <a:pt x="7492" y="9270"/>
                  </a:lnTo>
                  <a:lnTo>
                    <a:pt x="7204" y="9222"/>
                  </a:lnTo>
                  <a:lnTo>
                    <a:pt x="6772" y="9126"/>
                  </a:lnTo>
                  <a:lnTo>
                    <a:pt x="6772" y="9126"/>
                  </a:lnTo>
                  <a:lnTo>
                    <a:pt x="6339" y="9030"/>
                  </a:lnTo>
                  <a:lnTo>
                    <a:pt x="6195" y="9030"/>
                  </a:lnTo>
                  <a:lnTo>
                    <a:pt x="6051" y="9030"/>
                  </a:lnTo>
                  <a:lnTo>
                    <a:pt x="6051" y="9030"/>
                  </a:lnTo>
                  <a:lnTo>
                    <a:pt x="5427" y="9846"/>
                  </a:lnTo>
                  <a:lnTo>
                    <a:pt x="5091" y="10278"/>
                  </a:lnTo>
                  <a:lnTo>
                    <a:pt x="4707" y="10710"/>
                  </a:lnTo>
                  <a:lnTo>
                    <a:pt x="4274" y="11095"/>
                  </a:lnTo>
                  <a:lnTo>
                    <a:pt x="4034" y="11239"/>
                  </a:lnTo>
                  <a:lnTo>
                    <a:pt x="3746" y="11383"/>
                  </a:lnTo>
                  <a:lnTo>
                    <a:pt x="3458" y="11479"/>
                  </a:lnTo>
                  <a:lnTo>
                    <a:pt x="3170" y="11575"/>
                  </a:lnTo>
                  <a:lnTo>
                    <a:pt x="2834" y="11623"/>
                  </a:lnTo>
                  <a:lnTo>
                    <a:pt x="2449" y="11623"/>
                  </a:lnTo>
                  <a:lnTo>
                    <a:pt x="2449" y="11623"/>
                  </a:lnTo>
                  <a:lnTo>
                    <a:pt x="1921" y="12247"/>
                  </a:lnTo>
                  <a:lnTo>
                    <a:pt x="1393" y="12872"/>
                  </a:lnTo>
                  <a:lnTo>
                    <a:pt x="961" y="13448"/>
                  </a:lnTo>
                  <a:lnTo>
                    <a:pt x="624" y="13976"/>
                  </a:lnTo>
                  <a:lnTo>
                    <a:pt x="192" y="14793"/>
                  </a:lnTo>
                  <a:lnTo>
                    <a:pt x="0" y="15081"/>
                  </a:lnTo>
                  <a:lnTo>
                    <a:pt x="0" y="15081"/>
                  </a:lnTo>
                  <a:lnTo>
                    <a:pt x="48" y="14120"/>
                  </a:lnTo>
                  <a:lnTo>
                    <a:pt x="144" y="13160"/>
                  </a:lnTo>
                  <a:lnTo>
                    <a:pt x="288" y="12199"/>
                  </a:lnTo>
                  <a:lnTo>
                    <a:pt x="480" y="1123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8" name="Google Shape;5608;p76"/>
            <p:cNvSpPr/>
            <p:nvPr/>
          </p:nvSpPr>
          <p:spPr>
            <a:xfrm>
              <a:off x="4185775" y="384920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extrusionOk="0">
                  <a:moveTo>
                    <a:pt x="2978" y="0"/>
                  </a:moveTo>
                  <a:lnTo>
                    <a:pt x="2498" y="48"/>
                  </a:lnTo>
                  <a:lnTo>
                    <a:pt x="1922" y="240"/>
                  </a:lnTo>
                  <a:lnTo>
                    <a:pt x="1394" y="433"/>
                  </a:lnTo>
                  <a:lnTo>
                    <a:pt x="817" y="721"/>
                  </a:lnTo>
                  <a:lnTo>
                    <a:pt x="385" y="1009"/>
                  </a:lnTo>
                  <a:lnTo>
                    <a:pt x="241" y="1153"/>
                  </a:lnTo>
                  <a:lnTo>
                    <a:pt x="97" y="1297"/>
                  </a:lnTo>
                  <a:lnTo>
                    <a:pt x="1" y="1441"/>
                  </a:lnTo>
                  <a:lnTo>
                    <a:pt x="1" y="1585"/>
                  </a:lnTo>
                  <a:lnTo>
                    <a:pt x="49" y="1729"/>
                  </a:lnTo>
                  <a:lnTo>
                    <a:pt x="145" y="1873"/>
                  </a:lnTo>
                  <a:lnTo>
                    <a:pt x="289" y="1921"/>
                  </a:lnTo>
                  <a:lnTo>
                    <a:pt x="433" y="1969"/>
                  </a:lnTo>
                  <a:lnTo>
                    <a:pt x="769" y="2017"/>
                  </a:lnTo>
                  <a:lnTo>
                    <a:pt x="1250" y="1969"/>
                  </a:lnTo>
                  <a:lnTo>
                    <a:pt x="1730" y="1825"/>
                  </a:lnTo>
                  <a:lnTo>
                    <a:pt x="2258" y="1585"/>
                  </a:lnTo>
                  <a:lnTo>
                    <a:pt x="2690" y="1297"/>
                  </a:lnTo>
                  <a:lnTo>
                    <a:pt x="3075" y="961"/>
                  </a:lnTo>
                  <a:lnTo>
                    <a:pt x="3363" y="673"/>
                  </a:lnTo>
                  <a:lnTo>
                    <a:pt x="3459" y="529"/>
                  </a:lnTo>
                  <a:lnTo>
                    <a:pt x="3507" y="385"/>
                  </a:lnTo>
                  <a:lnTo>
                    <a:pt x="3507" y="288"/>
                  </a:lnTo>
                  <a:lnTo>
                    <a:pt x="3411" y="144"/>
                  </a:lnTo>
                  <a:lnTo>
                    <a:pt x="3363" y="96"/>
                  </a:lnTo>
                  <a:lnTo>
                    <a:pt x="3267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9" name="Google Shape;5609;p76"/>
            <p:cNvSpPr/>
            <p:nvPr/>
          </p:nvSpPr>
          <p:spPr>
            <a:xfrm>
              <a:off x="4185775" y="384920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fill="none" extrusionOk="0">
                  <a:moveTo>
                    <a:pt x="2978" y="0"/>
                  </a:moveTo>
                  <a:lnTo>
                    <a:pt x="2978" y="0"/>
                  </a:lnTo>
                  <a:lnTo>
                    <a:pt x="2498" y="48"/>
                  </a:lnTo>
                  <a:lnTo>
                    <a:pt x="1922" y="240"/>
                  </a:lnTo>
                  <a:lnTo>
                    <a:pt x="1394" y="433"/>
                  </a:lnTo>
                  <a:lnTo>
                    <a:pt x="817" y="721"/>
                  </a:lnTo>
                  <a:lnTo>
                    <a:pt x="385" y="1009"/>
                  </a:lnTo>
                  <a:lnTo>
                    <a:pt x="241" y="1153"/>
                  </a:lnTo>
                  <a:lnTo>
                    <a:pt x="97" y="1297"/>
                  </a:lnTo>
                  <a:lnTo>
                    <a:pt x="1" y="1441"/>
                  </a:lnTo>
                  <a:lnTo>
                    <a:pt x="1" y="1585"/>
                  </a:lnTo>
                  <a:lnTo>
                    <a:pt x="49" y="1729"/>
                  </a:lnTo>
                  <a:lnTo>
                    <a:pt x="145" y="1873"/>
                  </a:lnTo>
                  <a:lnTo>
                    <a:pt x="145" y="1873"/>
                  </a:lnTo>
                  <a:lnTo>
                    <a:pt x="289" y="1921"/>
                  </a:lnTo>
                  <a:lnTo>
                    <a:pt x="433" y="1969"/>
                  </a:lnTo>
                  <a:lnTo>
                    <a:pt x="769" y="2017"/>
                  </a:lnTo>
                  <a:lnTo>
                    <a:pt x="769" y="2017"/>
                  </a:lnTo>
                  <a:lnTo>
                    <a:pt x="1250" y="1969"/>
                  </a:lnTo>
                  <a:lnTo>
                    <a:pt x="1730" y="1825"/>
                  </a:lnTo>
                  <a:lnTo>
                    <a:pt x="2258" y="1585"/>
                  </a:lnTo>
                  <a:lnTo>
                    <a:pt x="2690" y="1297"/>
                  </a:lnTo>
                  <a:lnTo>
                    <a:pt x="3075" y="961"/>
                  </a:lnTo>
                  <a:lnTo>
                    <a:pt x="3363" y="673"/>
                  </a:lnTo>
                  <a:lnTo>
                    <a:pt x="3459" y="529"/>
                  </a:lnTo>
                  <a:lnTo>
                    <a:pt x="3507" y="385"/>
                  </a:lnTo>
                  <a:lnTo>
                    <a:pt x="3507" y="288"/>
                  </a:lnTo>
                  <a:lnTo>
                    <a:pt x="3411" y="144"/>
                  </a:lnTo>
                  <a:lnTo>
                    <a:pt x="3411" y="144"/>
                  </a:lnTo>
                  <a:lnTo>
                    <a:pt x="3363" y="96"/>
                  </a:lnTo>
                  <a:lnTo>
                    <a:pt x="3267" y="48"/>
                  </a:lnTo>
                  <a:lnTo>
                    <a:pt x="29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0" name="Google Shape;5610;p76"/>
            <p:cNvSpPr/>
            <p:nvPr/>
          </p:nvSpPr>
          <p:spPr>
            <a:xfrm>
              <a:off x="4224200" y="3905625"/>
              <a:ext cx="51650" cy="32450"/>
            </a:xfrm>
            <a:custGeom>
              <a:avLst/>
              <a:gdLst/>
              <a:ahLst/>
              <a:cxnLst/>
              <a:rect l="l" t="t" r="r" b="b"/>
              <a:pathLst>
                <a:path w="2066" h="1298" extrusionOk="0">
                  <a:moveTo>
                    <a:pt x="1297" y="0"/>
                  </a:moveTo>
                  <a:lnTo>
                    <a:pt x="961" y="145"/>
                  </a:lnTo>
                  <a:lnTo>
                    <a:pt x="625" y="289"/>
                  </a:lnTo>
                  <a:lnTo>
                    <a:pt x="337" y="481"/>
                  </a:lnTo>
                  <a:lnTo>
                    <a:pt x="145" y="673"/>
                  </a:lnTo>
                  <a:lnTo>
                    <a:pt x="1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97" y="1153"/>
                  </a:lnTo>
                  <a:lnTo>
                    <a:pt x="193" y="1201"/>
                  </a:lnTo>
                  <a:lnTo>
                    <a:pt x="433" y="1297"/>
                  </a:lnTo>
                  <a:lnTo>
                    <a:pt x="961" y="1297"/>
                  </a:lnTo>
                  <a:lnTo>
                    <a:pt x="1249" y="1201"/>
                  </a:lnTo>
                  <a:lnTo>
                    <a:pt x="1538" y="1057"/>
                  </a:lnTo>
                  <a:lnTo>
                    <a:pt x="1778" y="913"/>
                  </a:lnTo>
                  <a:lnTo>
                    <a:pt x="1970" y="721"/>
                  </a:lnTo>
                  <a:lnTo>
                    <a:pt x="2066" y="529"/>
                  </a:lnTo>
                  <a:lnTo>
                    <a:pt x="2066" y="289"/>
                  </a:lnTo>
                  <a:lnTo>
                    <a:pt x="2066" y="241"/>
                  </a:lnTo>
                  <a:lnTo>
                    <a:pt x="1970" y="145"/>
                  </a:lnTo>
                  <a:lnTo>
                    <a:pt x="1826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1" name="Google Shape;5611;p76"/>
            <p:cNvSpPr/>
            <p:nvPr/>
          </p:nvSpPr>
          <p:spPr>
            <a:xfrm>
              <a:off x="4224200" y="3905625"/>
              <a:ext cx="51650" cy="32450"/>
            </a:xfrm>
            <a:custGeom>
              <a:avLst/>
              <a:gdLst/>
              <a:ahLst/>
              <a:cxnLst/>
              <a:rect l="l" t="t" r="r" b="b"/>
              <a:pathLst>
                <a:path w="2066" h="1298" fill="none" extrusionOk="0">
                  <a:moveTo>
                    <a:pt x="1586" y="0"/>
                  </a:moveTo>
                  <a:lnTo>
                    <a:pt x="1586" y="0"/>
                  </a:lnTo>
                  <a:lnTo>
                    <a:pt x="1297" y="0"/>
                  </a:lnTo>
                  <a:lnTo>
                    <a:pt x="961" y="145"/>
                  </a:lnTo>
                  <a:lnTo>
                    <a:pt x="625" y="289"/>
                  </a:lnTo>
                  <a:lnTo>
                    <a:pt x="337" y="481"/>
                  </a:lnTo>
                  <a:lnTo>
                    <a:pt x="145" y="673"/>
                  </a:lnTo>
                  <a:lnTo>
                    <a:pt x="1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97" y="1153"/>
                  </a:lnTo>
                  <a:lnTo>
                    <a:pt x="193" y="1201"/>
                  </a:lnTo>
                  <a:lnTo>
                    <a:pt x="193" y="1201"/>
                  </a:lnTo>
                  <a:lnTo>
                    <a:pt x="433" y="1297"/>
                  </a:lnTo>
                  <a:lnTo>
                    <a:pt x="673" y="1297"/>
                  </a:lnTo>
                  <a:lnTo>
                    <a:pt x="673" y="1297"/>
                  </a:lnTo>
                  <a:lnTo>
                    <a:pt x="961" y="1297"/>
                  </a:lnTo>
                  <a:lnTo>
                    <a:pt x="1249" y="1201"/>
                  </a:lnTo>
                  <a:lnTo>
                    <a:pt x="1538" y="1057"/>
                  </a:lnTo>
                  <a:lnTo>
                    <a:pt x="1778" y="913"/>
                  </a:lnTo>
                  <a:lnTo>
                    <a:pt x="1970" y="721"/>
                  </a:lnTo>
                  <a:lnTo>
                    <a:pt x="2066" y="529"/>
                  </a:lnTo>
                  <a:lnTo>
                    <a:pt x="2066" y="289"/>
                  </a:lnTo>
                  <a:lnTo>
                    <a:pt x="2066" y="241"/>
                  </a:lnTo>
                  <a:lnTo>
                    <a:pt x="1970" y="145"/>
                  </a:lnTo>
                  <a:lnTo>
                    <a:pt x="1970" y="145"/>
                  </a:lnTo>
                  <a:lnTo>
                    <a:pt x="1826" y="0"/>
                  </a:lnTo>
                  <a:lnTo>
                    <a:pt x="15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2" name="Google Shape;5612;p76"/>
            <p:cNvSpPr/>
            <p:nvPr/>
          </p:nvSpPr>
          <p:spPr>
            <a:xfrm>
              <a:off x="4645625" y="4019675"/>
              <a:ext cx="38450" cy="61275"/>
            </a:xfrm>
            <a:custGeom>
              <a:avLst/>
              <a:gdLst/>
              <a:ahLst/>
              <a:cxnLst/>
              <a:rect l="l" t="t" r="r" b="b"/>
              <a:pathLst>
                <a:path w="1538" h="2451" extrusionOk="0">
                  <a:moveTo>
                    <a:pt x="289" y="1"/>
                  </a:moveTo>
                  <a:lnTo>
                    <a:pt x="145" y="97"/>
                  </a:lnTo>
                  <a:lnTo>
                    <a:pt x="97" y="193"/>
                  </a:lnTo>
                  <a:lnTo>
                    <a:pt x="49" y="385"/>
                  </a:lnTo>
                  <a:lnTo>
                    <a:pt x="1" y="769"/>
                  </a:lnTo>
                  <a:lnTo>
                    <a:pt x="1" y="1202"/>
                  </a:lnTo>
                  <a:lnTo>
                    <a:pt x="145" y="1634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06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537" y="1730"/>
                  </a:lnTo>
                  <a:lnTo>
                    <a:pt x="1489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193"/>
                  </a:lnTo>
                  <a:lnTo>
                    <a:pt x="721" y="97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3" name="Google Shape;5613;p76"/>
            <p:cNvSpPr/>
            <p:nvPr/>
          </p:nvSpPr>
          <p:spPr>
            <a:xfrm>
              <a:off x="4645625" y="4019675"/>
              <a:ext cx="38450" cy="61275"/>
            </a:xfrm>
            <a:custGeom>
              <a:avLst/>
              <a:gdLst/>
              <a:ahLst/>
              <a:cxnLst/>
              <a:rect l="l" t="t" r="r" b="b"/>
              <a:pathLst>
                <a:path w="1538" h="2451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89" y="1"/>
                  </a:lnTo>
                  <a:lnTo>
                    <a:pt x="145" y="97"/>
                  </a:lnTo>
                  <a:lnTo>
                    <a:pt x="97" y="193"/>
                  </a:lnTo>
                  <a:lnTo>
                    <a:pt x="49" y="385"/>
                  </a:lnTo>
                  <a:lnTo>
                    <a:pt x="1" y="769"/>
                  </a:lnTo>
                  <a:lnTo>
                    <a:pt x="1" y="1202"/>
                  </a:lnTo>
                  <a:lnTo>
                    <a:pt x="1" y="1202"/>
                  </a:lnTo>
                  <a:lnTo>
                    <a:pt x="145" y="1634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06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537" y="1730"/>
                  </a:lnTo>
                  <a:lnTo>
                    <a:pt x="1489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193"/>
                  </a:lnTo>
                  <a:lnTo>
                    <a:pt x="721" y="97"/>
                  </a:lnTo>
                  <a:lnTo>
                    <a:pt x="529" y="1"/>
                  </a:lnTo>
                  <a:lnTo>
                    <a:pt x="529" y="1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4" name="Google Shape;5614;p76"/>
            <p:cNvSpPr/>
            <p:nvPr/>
          </p:nvSpPr>
          <p:spPr>
            <a:xfrm>
              <a:off x="4607200" y="4036500"/>
              <a:ext cx="27650" cy="42050"/>
            </a:xfrm>
            <a:custGeom>
              <a:avLst/>
              <a:gdLst/>
              <a:ahLst/>
              <a:cxnLst/>
              <a:rect l="l" t="t" r="r" b="b"/>
              <a:pathLst>
                <a:path w="1106" h="1682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240"/>
                  </a:lnTo>
                  <a:lnTo>
                    <a:pt x="1" y="529"/>
                  </a:lnTo>
                  <a:lnTo>
                    <a:pt x="49" y="865"/>
                  </a:lnTo>
                  <a:lnTo>
                    <a:pt x="145" y="1153"/>
                  </a:lnTo>
                  <a:lnTo>
                    <a:pt x="241" y="1441"/>
                  </a:lnTo>
                  <a:lnTo>
                    <a:pt x="433" y="1633"/>
                  </a:lnTo>
                  <a:lnTo>
                    <a:pt x="529" y="1681"/>
                  </a:lnTo>
                  <a:lnTo>
                    <a:pt x="817" y="1681"/>
                  </a:lnTo>
                  <a:lnTo>
                    <a:pt x="913" y="1633"/>
                  </a:lnTo>
                  <a:lnTo>
                    <a:pt x="1009" y="1537"/>
                  </a:lnTo>
                  <a:lnTo>
                    <a:pt x="1057" y="1441"/>
                  </a:lnTo>
                  <a:lnTo>
                    <a:pt x="1105" y="1201"/>
                  </a:lnTo>
                  <a:lnTo>
                    <a:pt x="1057" y="913"/>
                  </a:lnTo>
                  <a:lnTo>
                    <a:pt x="961" y="625"/>
                  </a:lnTo>
                  <a:lnTo>
                    <a:pt x="817" y="384"/>
                  </a:lnTo>
                  <a:lnTo>
                    <a:pt x="625" y="14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5" name="Google Shape;5615;p76"/>
            <p:cNvSpPr/>
            <p:nvPr/>
          </p:nvSpPr>
          <p:spPr>
            <a:xfrm>
              <a:off x="4607200" y="4036500"/>
              <a:ext cx="27650" cy="42050"/>
            </a:xfrm>
            <a:custGeom>
              <a:avLst/>
              <a:gdLst/>
              <a:ahLst/>
              <a:cxnLst/>
              <a:rect l="l" t="t" r="r" b="b"/>
              <a:pathLst>
                <a:path w="1106" h="1682" fill="none" extrusionOk="0">
                  <a:moveTo>
                    <a:pt x="289" y="0"/>
                  </a:moveTo>
                  <a:lnTo>
                    <a:pt x="289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49" y="240"/>
                  </a:lnTo>
                  <a:lnTo>
                    <a:pt x="1" y="529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45" y="1153"/>
                  </a:lnTo>
                  <a:lnTo>
                    <a:pt x="241" y="1441"/>
                  </a:lnTo>
                  <a:lnTo>
                    <a:pt x="433" y="1633"/>
                  </a:lnTo>
                  <a:lnTo>
                    <a:pt x="529" y="1681"/>
                  </a:lnTo>
                  <a:lnTo>
                    <a:pt x="673" y="1681"/>
                  </a:lnTo>
                  <a:lnTo>
                    <a:pt x="673" y="1681"/>
                  </a:lnTo>
                  <a:lnTo>
                    <a:pt x="721" y="1681"/>
                  </a:lnTo>
                  <a:lnTo>
                    <a:pt x="721" y="1681"/>
                  </a:lnTo>
                  <a:lnTo>
                    <a:pt x="817" y="1681"/>
                  </a:lnTo>
                  <a:lnTo>
                    <a:pt x="913" y="1633"/>
                  </a:lnTo>
                  <a:lnTo>
                    <a:pt x="1009" y="1537"/>
                  </a:lnTo>
                  <a:lnTo>
                    <a:pt x="1057" y="1441"/>
                  </a:lnTo>
                  <a:lnTo>
                    <a:pt x="1105" y="1201"/>
                  </a:lnTo>
                  <a:lnTo>
                    <a:pt x="1057" y="913"/>
                  </a:lnTo>
                  <a:lnTo>
                    <a:pt x="961" y="625"/>
                  </a:lnTo>
                  <a:lnTo>
                    <a:pt x="817" y="384"/>
                  </a:lnTo>
                  <a:lnTo>
                    <a:pt x="625" y="144"/>
                  </a:lnTo>
                  <a:lnTo>
                    <a:pt x="385" y="0"/>
                  </a:lnTo>
                  <a:lnTo>
                    <a:pt x="385" y="0"/>
                  </a:lnTo>
                  <a:lnTo>
                    <a:pt x="2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6" name="Google Shape;5616;p76"/>
            <p:cNvSpPr/>
            <p:nvPr/>
          </p:nvSpPr>
          <p:spPr>
            <a:xfrm>
              <a:off x="4613200" y="43030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9"/>
                  </a:moveTo>
                  <a:lnTo>
                    <a:pt x="1" y="1"/>
                  </a:lnTo>
                  <a:lnTo>
                    <a:pt x="1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7" name="Google Shape;5617;p76"/>
            <p:cNvSpPr/>
            <p:nvPr/>
          </p:nvSpPr>
          <p:spPr>
            <a:xfrm>
              <a:off x="4624025" y="4294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8" name="Google Shape;5618;p76"/>
            <p:cNvSpPr/>
            <p:nvPr/>
          </p:nvSpPr>
          <p:spPr>
            <a:xfrm>
              <a:off x="4395900" y="4295825"/>
              <a:ext cx="85275" cy="68475"/>
            </a:xfrm>
            <a:custGeom>
              <a:avLst/>
              <a:gdLst/>
              <a:ahLst/>
              <a:cxnLst/>
              <a:rect l="l" t="t" r="r" b="b"/>
              <a:pathLst>
                <a:path w="3411" h="2739" extrusionOk="0">
                  <a:moveTo>
                    <a:pt x="1441" y="1"/>
                  </a:moveTo>
                  <a:lnTo>
                    <a:pt x="961" y="49"/>
                  </a:lnTo>
                  <a:lnTo>
                    <a:pt x="769" y="145"/>
                  </a:lnTo>
                  <a:lnTo>
                    <a:pt x="577" y="241"/>
                  </a:lnTo>
                  <a:lnTo>
                    <a:pt x="433" y="337"/>
                  </a:lnTo>
                  <a:lnTo>
                    <a:pt x="288" y="481"/>
                  </a:lnTo>
                  <a:lnTo>
                    <a:pt x="144" y="625"/>
                  </a:lnTo>
                  <a:lnTo>
                    <a:pt x="96" y="817"/>
                  </a:lnTo>
                  <a:lnTo>
                    <a:pt x="0" y="1057"/>
                  </a:lnTo>
                  <a:lnTo>
                    <a:pt x="48" y="1345"/>
                  </a:lnTo>
                  <a:lnTo>
                    <a:pt x="96" y="1586"/>
                  </a:lnTo>
                  <a:lnTo>
                    <a:pt x="240" y="1874"/>
                  </a:lnTo>
                  <a:lnTo>
                    <a:pt x="433" y="2114"/>
                  </a:lnTo>
                  <a:lnTo>
                    <a:pt x="673" y="2306"/>
                  </a:lnTo>
                  <a:lnTo>
                    <a:pt x="961" y="2498"/>
                  </a:lnTo>
                  <a:lnTo>
                    <a:pt x="1297" y="2642"/>
                  </a:lnTo>
                  <a:lnTo>
                    <a:pt x="1633" y="2738"/>
                  </a:lnTo>
                  <a:lnTo>
                    <a:pt x="2017" y="2738"/>
                  </a:lnTo>
                  <a:lnTo>
                    <a:pt x="2450" y="2690"/>
                  </a:lnTo>
                  <a:lnTo>
                    <a:pt x="2642" y="2642"/>
                  </a:lnTo>
                  <a:lnTo>
                    <a:pt x="2834" y="2546"/>
                  </a:lnTo>
                  <a:lnTo>
                    <a:pt x="3026" y="2450"/>
                  </a:lnTo>
                  <a:lnTo>
                    <a:pt x="3170" y="2306"/>
                  </a:lnTo>
                  <a:lnTo>
                    <a:pt x="3266" y="2114"/>
                  </a:lnTo>
                  <a:lnTo>
                    <a:pt x="3362" y="1970"/>
                  </a:lnTo>
                  <a:lnTo>
                    <a:pt x="3410" y="1682"/>
                  </a:lnTo>
                  <a:lnTo>
                    <a:pt x="3410" y="1441"/>
                  </a:lnTo>
                  <a:lnTo>
                    <a:pt x="3314" y="1153"/>
                  </a:lnTo>
                  <a:lnTo>
                    <a:pt x="3170" y="913"/>
                  </a:lnTo>
                  <a:lnTo>
                    <a:pt x="2978" y="673"/>
                  </a:lnTo>
                  <a:lnTo>
                    <a:pt x="2738" y="481"/>
                  </a:lnTo>
                  <a:lnTo>
                    <a:pt x="2498" y="289"/>
                  </a:lnTo>
                  <a:lnTo>
                    <a:pt x="2161" y="145"/>
                  </a:lnTo>
                  <a:lnTo>
                    <a:pt x="1777" y="49"/>
                  </a:lnTo>
                  <a:lnTo>
                    <a:pt x="144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9" name="Google Shape;5619;p76"/>
            <p:cNvSpPr/>
            <p:nvPr/>
          </p:nvSpPr>
          <p:spPr>
            <a:xfrm>
              <a:off x="4395900" y="4295825"/>
              <a:ext cx="85275" cy="68475"/>
            </a:xfrm>
            <a:custGeom>
              <a:avLst/>
              <a:gdLst/>
              <a:ahLst/>
              <a:cxnLst/>
              <a:rect l="l" t="t" r="r" b="b"/>
              <a:pathLst>
                <a:path w="3411" h="2739" fill="none" extrusionOk="0">
                  <a:moveTo>
                    <a:pt x="1441" y="1"/>
                  </a:moveTo>
                  <a:lnTo>
                    <a:pt x="1441" y="1"/>
                  </a:lnTo>
                  <a:lnTo>
                    <a:pt x="961" y="49"/>
                  </a:lnTo>
                  <a:lnTo>
                    <a:pt x="769" y="145"/>
                  </a:lnTo>
                  <a:lnTo>
                    <a:pt x="577" y="241"/>
                  </a:lnTo>
                  <a:lnTo>
                    <a:pt x="433" y="337"/>
                  </a:lnTo>
                  <a:lnTo>
                    <a:pt x="288" y="481"/>
                  </a:lnTo>
                  <a:lnTo>
                    <a:pt x="144" y="625"/>
                  </a:lnTo>
                  <a:lnTo>
                    <a:pt x="96" y="817"/>
                  </a:lnTo>
                  <a:lnTo>
                    <a:pt x="96" y="817"/>
                  </a:lnTo>
                  <a:lnTo>
                    <a:pt x="0" y="1057"/>
                  </a:lnTo>
                  <a:lnTo>
                    <a:pt x="48" y="1345"/>
                  </a:lnTo>
                  <a:lnTo>
                    <a:pt x="96" y="1586"/>
                  </a:lnTo>
                  <a:lnTo>
                    <a:pt x="240" y="1874"/>
                  </a:lnTo>
                  <a:lnTo>
                    <a:pt x="433" y="2114"/>
                  </a:lnTo>
                  <a:lnTo>
                    <a:pt x="673" y="2306"/>
                  </a:lnTo>
                  <a:lnTo>
                    <a:pt x="961" y="2498"/>
                  </a:lnTo>
                  <a:lnTo>
                    <a:pt x="1297" y="2642"/>
                  </a:lnTo>
                  <a:lnTo>
                    <a:pt x="1297" y="2642"/>
                  </a:lnTo>
                  <a:lnTo>
                    <a:pt x="1633" y="2738"/>
                  </a:lnTo>
                  <a:lnTo>
                    <a:pt x="2017" y="2738"/>
                  </a:lnTo>
                  <a:lnTo>
                    <a:pt x="2017" y="2738"/>
                  </a:lnTo>
                  <a:lnTo>
                    <a:pt x="2450" y="2690"/>
                  </a:lnTo>
                  <a:lnTo>
                    <a:pt x="2642" y="2642"/>
                  </a:lnTo>
                  <a:lnTo>
                    <a:pt x="2834" y="2546"/>
                  </a:lnTo>
                  <a:lnTo>
                    <a:pt x="3026" y="2450"/>
                  </a:lnTo>
                  <a:lnTo>
                    <a:pt x="3170" y="2306"/>
                  </a:lnTo>
                  <a:lnTo>
                    <a:pt x="3266" y="2114"/>
                  </a:lnTo>
                  <a:lnTo>
                    <a:pt x="3362" y="1970"/>
                  </a:lnTo>
                  <a:lnTo>
                    <a:pt x="3362" y="1970"/>
                  </a:lnTo>
                  <a:lnTo>
                    <a:pt x="3410" y="1682"/>
                  </a:lnTo>
                  <a:lnTo>
                    <a:pt x="3410" y="1441"/>
                  </a:lnTo>
                  <a:lnTo>
                    <a:pt x="3314" y="1153"/>
                  </a:lnTo>
                  <a:lnTo>
                    <a:pt x="3170" y="913"/>
                  </a:lnTo>
                  <a:lnTo>
                    <a:pt x="2978" y="673"/>
                  </a:lnTo>
                  <a:lnTo>
                    <a:pt x="2738" y="481"/>
                  </a:lnTo>
                  <a:lnTo>
                    <a:pt x="2498" y="289"/>
                  </a:lnTo>
                  <a:lnTo>
                    <a:pt x="2161" y="145"/>
                  </a:lnTo>
                  <a:lnTo>
                    <a:pt x="2161" y="145"/>
                  </a:lnTo>
                  <a:lnTo>
                    <a:pt x="1777" y="49"/>
                  </a:lnTo>
                  <a:lnTo>
                    <a:pt x="14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0" name="Google Shape;5620;p76"/>
            <p:cNvSpPr/>
            <p:nvPr/>
          </p:nvSpPr>
          <p:spPr>
            <a:xfrm>
              <a:off x="4208600" y="4084525"/>
              <a:ext cx="80475" cy="39650"/>
            </a:xfrm>
            <a:custGeom>
              <a:avLst/>
              <a:gdLst/>
              <a:ahLst/>
              <a:cxnLst/>
              <a:rect l="l" t="t" r="r" b="b"/>
              <a:pathLst>
                <a:path w="3219" h="1586" extrusionOk="0">
                  <a:moveTo>
                    <a:pt x="1441" y="0"/>
                  </a:moveTo>
                  <a:lnTo>
                    <a:pt x="1057" y="48"/>
                  </a:lnTo>
                  <a:lnTo>
                    <a:pt x="673" y="192"/>
                  </a:lnTo>
                  <a:lnTo>
                    <a:pt x="481" y="288"/>
                  </a:lnTo>
                  <a:lnTo>
                    <a:pt x="289" y="432"/>
                  </a:lnTo>
                  <a:lnTo>
                    <a:pt x="0" y="769"/>
                  </a:lnTo>
                  <a:lnTo>
                    <a:pt x="0" y="865"/>
                  </a:lnTo>
                  <a:lnTo>
                    <a:pt x="48" y="913"/>
                  </a:lnTo>
                  <a:lnTo>
                    <a:pt x="96" y="913"/>
                  </a:lnTo>
                  <a:lnTo>
                    <a:pt x="192" y="865"/>
                  </a:lnTo>
                  <a:lnTo>
                    <a:pt x="337" y="721"/>
                  </a:lnTo>
                  <a:lnTo>
                    <a:pt x="481" y="577"/>
                  </a:lnTo>
                  <a:lnTo>
                    <a:pt x="673" y="432"/>
                  </a:lnTo>
                  <a:lnTo>
                    <a:pt x="865" y="384"/>
                  </a:lnTo>
                  <a:lnTo>
                    <a:pt x="1297" y="240"/>
                  </a:lnTo>
                  <a:lnTo>
                    <a:pt x="1537" y="240"/>
                  </a:lnTo>
                  <a:lnTo>
                    <a:pt x="1729" y="288"/>
                  </a:lnTo>
                  <a:lnTo>
                    <a:pt x="2162" y="384"/>
                  </a:lnTo>
                  <a:lnTo>
                    <a:pt x="2354" y="480"/>
                  </a:lnTo>
                  <a:lnTo>
                    <a:pt x="2546" y="625"/>
                  </a:lnTo>
                  <a:lnTo>
                    <a:pt x="2690" y="817"/>
                  </a:lnTo>
                  <a:lnTo>
                    <a:pt x="2834" y="1009"/>
                  </a:lnTo>
                  <a:lnTo>
                    <a:pt x="2930" y="1249"/>
                  </a:lnTo>
                  <a:lnTo>
                    <a:pt x="2978" y="1489"/>
                  </a:lnTo>
                  <a:lnTo>
                    <a:pt x="3026" y="1537"/>
                  </a:lnTo>
                  <a:lnTo>
                    <a:pt x="3122" y="1585"/>
                  </a:lnTo>
                  <a:lnTo>
                    <a:pt x="3170" y="1537"/>
                  </a:lnTo>
                  <a:lnTo>
                    <a:pt x="3218" y="1441"/>
                  </a:lnTo>
                  <a:lnTo>
                    <a:pt x="3074" y="1009"/>
                  </a:lnTo>
                  <a:lnTo>
                    <a:pt x="2882" y="673"/>
                  </a:lnTo>
                  <a:lnTo>
                    <a:pt x="2594" y="384"/>
                  </a:lnTo>
                  <a:lnTo>
                    <a:pt x="2210" y="144"/>
                  </a:lnTo>
                  <a:lnTo>
                    <a:pt x="2017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1" name="Google Shape;5621;p76"/>
            <p:cNvSpPr/>
            <p:nvPr/>
          </p:nvSpPr>
          <p:spPr>
            <a:xfrm>
              <a:off x="4409100" y="4130150"/>
              <a:ext cx="78075" cy="42050"/>
            </a:xfrm>
            <a:custGeom>
              <a:avLst/>
              <a:gdLst/>
              <a:ahLst/>
              <a:cxnLst/>
              <a:rect l="l" t="t" r="r" b="b"/>
              <a:pathLst>
                <a:path w="3123" h="1682" extrusionOk="0">
                  <a:moveTo>
                    <a:pt x="913" y="0"/>
                  </a:moveTo>
                  <a:lnTo>
                    <a:pt x="673" y="96"/>
                  </a:lnTo>
                  <a:lnTo>
                    <a:pt x="433" y="144"/>
                  </a:lnTo>
                  <a:lnTo>
                    <a:pt x="241" y="288"/>
                  </a:lnTo>
                  <a:lnTo>
                    <a:pt x="49" y="432"/>
                  </a:lnTo>
                  <a:lnTo>
                    <a:pt x="1" y="528"/>
                  </a:lnTo>
                  <a:lnTo>
                    <a:pt x="49" y="625"/>
                  </a:lnTo>
                  <a:lnTo>
                    <a:pt x="193" y="625"/>
                  </a:lnTo>
                  <a:lnTo>
                    <a:pt x="385" y="480"/>
                  </a:lnTo>
                  <a:lnTo>
                    <a:pt x="577" y="336"/>
                  </a:lnTo>
                  <a:lnTo>
                    <a:pt x="769" y="240"/>
                  </a:lnTo>
                  <a:lnTo>
                    <a:pt x="1441" y="240"/>
                  </a:lnTo>
                  <a:lnTo>
                    <a:pt x="1826" y="384"/>
                  </a:lnTo>
                  <a:lnTo>
                    <a:pt x="2210" y="577"/>
                  </a:lnTo>
                  <a:lnTo>
                    <a:pt x="2498" y="865"/>
                  </a:lnTo>
                  <a:lnTo>
                    <a:pt x="2786" y="1201"/>
                  </a:lnTo>
                  <a:lnTo>
                    <a:pt x="2882" y="1393"/>
                  </a:lnTo>
                  <a:lnTo>
                    <a:pt x="2930" y="1585"/>
                  </a:lnTo>
                  <a:lnTo>
                    <a:pt x="2978" y="1681"/>
                  </a:lnTo>
                  <a:lnTo>
                    <a:pt x="3026" y="1681"/>
                  </a:lnTo>
                  <a:lnTo>
                    <a:pt x="3074" y="1633"/>
                  </a:lnTo>
                  <a:lnTo>
                    <a:pt x="3122" y="1537"/>
                  </a:lnTo>
                  <a:lnTo>
                    <a:pt x="3026" y="1297"/>
                  </a:lnTo>
                  <a:lnTo>
                    <a:pt x="2978" y="1105"/>
                  </a:lnTo>
                  <a:lnTo>
                    <a:pt x="2834" y="865"/>
                  </a:lnTo>
                  <a:lnTo>
                    <a:pt x="2690" y="673"/>
                  </a:lnTo>
                  <a:lnTo>
                    <a:pt x="2306" y="384"/>
                  </a:lnTo>
                  <a:lnTo>
                    <a:pt x="1922" y="144"/>
                  </a:lnTo>
                  <a:lnTo>
                    <a:pt x="1681" y="48"/>
                  </a:lnTo>
                  <a:lnTo>
                    <a:pt x="1441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2" name="Google Shape;5622;p76"/>
            <p:cNvSpPr/>
            <p:nvPr/>
          </p:nvSpPr>
          <p:spPr>
            <a:xfrm>
              <a:off x="4134150" y="4206975"/>
              <a:ext cx="84075" cy="68475"/>
            </a:xfrm>
            <a:custGeom>
              <a:avLst/>
              <a:gdLst/>
              <a:ahLst/>
              <a:cxnLst/>
              <a:rect l="l" t="t" r="r" b="b"/>
              <a:pathLst>
                <a:path w="3363" h="2739" extrusionOk="0">
                  <a:moveTo>
                    <a:pt x="1394" y="1"/>
                  </a:moveTo>
                  <a:lnTo>
                    <a:pt x="913" y="49"/>
                  </a:lnTo>
                  <a:lnTo>
                    <a:pt x="721" y="97"/>
                  </a:lnTo>
                  <a:lnTo>
                    <a:pt x="529" y="193"/>
                  </a:lnTo>
                  <a:lnTo>
                    <a:pt x="385" y="289"/>
                  </a:lnTo>
                  <a:lnTo>
                    <a:pt x="241" y="433"/>
                  </a:lnTo>
                  <a:lnTo>
                    <a:pt x="97" y="577"/>
                  </a:lnTo>
                  <a:lnTo>
                    <a:pt x="49" y="769"/>
                  </a:lnTo>
                  <a:lnTo>
                    <a:pt x="1" y="1057"/>
                  </a:lnTo>
                  <a:lnTo>
                    <a:pt x="1" y="1297"/>
                  </a:lnTo>
                  <a:lnTo>
                    <a:pt x="49" y="1586"/>
                  </a:lnTo>
                  <a:lnTo>
                    <a:pt x="193" y="1826"/>
                  </a:lnTo>
                  <a:lnTo>
                    <a:pt x="385" y="2066"/>
                  </a:lnTo>
                  <a:lnTo>
                    <a:pt x="625" y="2258"/>
                  </a:lnTo>
                  <a:lnTo>
                    <a:pt x="913" y="2450"/>
                  </a:lnTo>
                  <a:lnTo>
                    <a:pt x="1249" y="2594"/>
                  </a:lnTo>
                  <a:lnTo>
                    <a:pt x="1586" y="2690"/>
                  </a:lnTo>
                  <a:lnTo>
                    <a:pt x="1970" y="2738"/>
                  </a:lnTo>
                  <a:lnTo>
                    <a:pt x="2402" y="2690"/>
                  </a:lnTo>
                  <a:lnTo>
                    <a:pt x="2594" y="2594"/>
                  </a:lnTo>
                  <a:lnTo>
                    <a:pt x="2786" y="2498"/>
                  </a:lnTo>
                  <a:lnTo>
                    <a:pt x="2978" y="2402"/>
                  </a:lnTo>
                  <a:lnTo>
                    <a:pt x="3122" y="2258"/>
                  </a:lnTo>
                  <a:lnTo>
                    <a:pt x="3219" y="2114"/>
                  </a:lnTo>
                  <a:lnTo>
                    <a:pt x="3315" y="1922"/>
                  </a:lnTo>
                  <a:lnTo>
                    <a:pt x="3363" y="1682"/>
                  </a:lnTo>
                  <a:lnTo>
                    <a:pt x="3363" y="1394"/>
                  </a:lnTo>
                  <a:lnTo>
                    <a:pt x="3267" y="1153"/>
                  </a:lnTo>
                  <a:lnTo>
                    <a:pt x="3122" y="865"/>
                  </a:lnTo>
                  <a:lnTo>
                    <a:pt x="2930" y="625"/>
                  </a:lnTo>
                  <a:lnTo>
                    <a:pt x="2690" y="433"/>
                  </a:lnTo>
                  <a:lnTo>
                    <a:pt x="2450" y="241"/>
                  </a:lnTo>
                  <a:lnTo>
                    <a:pt x="2114" y="97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3" name="Google Shape;5623;p76"/>
            <p:cNvSpPr/>
            <p:nvPr/>
          </p:nvSpPr>
          <p:spPr>
            <a:xfrm>
              <a:off x="4134150" y="4206975"/>
              <a:ext cx="84075" cy="68475"/>
            </a:xfrm>
            <a:custGeom>
              <a:avLst/>
              <a:gdLst/>
              <a:ahLst/>
              <a:cxnLst/>
              <a:rect l="l" t="t" r="r" b="b"/>
              <a:pathLst>
                <a:path w="3363" h="2739" fill="none" extrusionOk="0">
                  <a:moveTo>
                    <a:pt x="1394" y="1"/>
                  </a:moveTo>
                  <a:lnTo>
                    <a:pt x="1394" y="1"/>
                  </a:lnTo>
                  <a:lnTo>
                    <a:pt x="913" y="49"/>
                  </a:lnTo>
                  <a:lnTo>
                    <a:pt x="721" y="97"/>
                  </a:lnTo>
                  <a:lnTo>
                    <a:pt x="529" y="193"/>
                  </a:lnTo>
                  <a:lnTo>
                    <a:pt x="385" y="289"/>
                  </a:lnTo>
                  <a:lnTo>
                    <a:pt x="241" y="433"/>
                  </a:lnTo>
                  <a:lnTo>
                    <a:pt x="97" y="577"/>
                  </a:lnTo>
                  <a:lnTo>
                    <a:pt x="49" y="769"/>
                  </a:lnTo>
                  <a:lnTo>
                    <a:pt x="49" y="769"/>
                  </a:lnTo>
                  <a:lnTo>
                    <a:pt x="1" y="1057"/>
                  </a:lnTo>
                  <a:lnTo>
                    <a:pt x="1" y="1297"/>
                  </a:lnTo>
                  <a:lnTo>
                    <a:pt x="49" y="1586"/>
                  </a:lnTo>
                  <a:lnTo>
                    <a:pt x="193" y="1826"/>
                  </a:lnTo>
                  <a:lnTo>
                    <a:pt x="385" y="2066"/>
                  </a:lnTo>
                  <a:lnTo>
                    <a:pt x="625" y="2258"/>
                  </a:lnTo>
                  <a:lnTo>
                    <a:pt x="913" y="2450"/>
                  </a:lnTo>
                  <a:lnTo>
                    <a:pt x="1249" y="2594"/>
                  </a:lnTo>
                  <a:lnTo>
                    <a:pt x="1249" y="2594"/>
                  </a:lnTo>
                  <a:lnTo>
                    <a:pt x="1586" y="2690"/>
                  </a:lnTo>
                  <a:lnTo>
                    <a:pt x="1970" y="2738"/>
                  </a:lnTo>
                  <a:lnTo>
                    <a:pt x="1970" y="2738"/>
                  </a:lnTo>
                  <a:lnTo>
                    <a:pt x="2402" y="2690"/>
                  </a:lnTo>
                  <a:lnTo>
                    <a:pt x="2594" y="2594"/>
                  </a:lnTo>
                  <a:lnTo>
                    <a:pt x="2786" y="2498"/>
                  </a:lnTo>
                  <a:lnTo>
                    <a:pt x="2978" y="2402"/>
                  </a:lnTo>
                  <a:lnTo>
                    <a:pt x="3122" y="2258"/>
                  </a:lnTo>
                  <a:lnTo>
                    <a:pt x="3219" y="2114"/>
                  </a:lnTo>
                  <a:lnTo>
                    <a:pt x="3315" y="1922"/>
                  </a:lnTo>
                  <a:lnTo>
                    <a:pt x="3315" y="1922"/>
                  </a:lnTo>
                  <a:lnTo>
                    <a:pt x="3363" y="1682"/>
                  </a:lnTo>
                  <a:lnTo>
                    <a:pt x="3363" y="1394"/>
                  </a:lnTo>
                  <a:lnTo>
                    <a:pt x="3267" y="1153"/>
                  </a:lnTo>
                  <a:lnTo>
                    <a:pt x="3122" y="865"/>
                  </a:lnTo>
                  <a:lnTo>
                    <a:pt x="2930" y="625"/>
                  </a:lnTo>
                  <a:lnTo>
                    <a:pt x="2690" y="433"/>
                  </a:lnTo>
                  <a:lnTo>
                    <a:pt x="2450" y="241"/>
                  </a:lnTo>
                  <a:lnTo>
                    <a:pt x="2114" y="97"/>
                  </a:lnTo>
                  <a:lnTo>
                    <a:pt x="2114" y="97"/>
                  </a:lnTo>
                  <a:lnTo>
                    <a:pt x="1730" y="1"/>
                  </a:lnTo>
                  <a:lnTo>
                    <a:pt x="139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4" name="Google Shape;5624;p76"/>
            <p:cNvSpPr/>
            <p:nvPr/>
          </p:nvSpPr>
          <p:spPr>
            <a:xfrm>
              <a:off x="4307050" y="4212975"/>
              <a:ext cx="24025" cy="21650"/>
            </a:xfrm>
            <a:custGeom>
              <a:avLst/>
              <a:gdLst/>
              <a:ahLst/>
              <a:cxnLst/>
              <a:rect l="l" t="t" r="r" b="b"/>
              <a:pathLst>
                <a:path w="961" h="866" extrusionOk="0">
                  <a:moveTo>
                    <a:pt x="145" y="1"/>
                  </a:moveTo>
                  <a:lnTo>
                    <a:pt x="145" y="49"/>
                  </a:lnTo>
                  <a:lnTo>
                    <a:pt x="48" y="385"/>
                  </a:lnTo>
                  <a:lnTo>
                    <a:pt x="0" y="577"/>
                  </a:lnTo>
                  <a:lnTo>
                    <a:pt x="0" y="721"/>
                  </a:lnTo>
                  <a:lnTo>
                    <a:pt x="0" y="817"/>
                  </a:lnTo>
                  <a:lnTo>
                    <a:pt x="96" y="865"/>
                  </a:lnTo>
                  <a:lnTo>
                    <a:pt x="145" y="817"/>
                  </a:lnTo>
                  <a:lnTo>
                    <a:pt x="193" y="721"/>
                  </a:lnTo>
                  <a:lnTo>
                    <a:pt x="193" y="625"/>
                  </a:lnTo>
                  <a:lnTo>
                    <a:pt x="193" y="433"/>
                  </a:lnTo>
                  <a:lnTo>
                    <a:pt x="241" y="241"/>
                  </a:lnTo>
                  <a:lnTo>
                    <a:pt x="337" y="385"/>
                  </a:lnTo>
                  <a:lnTo>
                    <a:pt x="481" y="673"/>
                  </a:lnTo>
                  <a:lnTo>
                    <a:pt x="577" y="721"/>
                  </a:lnTo>
                  <a:lnTo>
                    <a:pt x="625" y="673"/>
                  </a:lnTo>
                  <a:lnTo>
                    <a:pt x="913" y="241"/>
                  </a:lnTo>
                  <a:lnTo>
                    <a:pt x="961" y="193"/>
                  </a:lnTo>
                  <a:lnTo>
                    <a:pt x="913" y="97"/>
                  </a:lnTo>
                  <a:lnTo>
                    <a:pt x="817" y="97"/>
                  </a:lnTo>
                  <a:lnTo>
                    <a:pt x="769" y="145"/>
                  </a:lnTo>
                  <a:lnTo>
                    <a:pt x="563" y="454"/>
                  </a:lnTo>
                  <a:lnTo>
                    <a:pt x="481" y="289"/>
                  </a:lnTo>
                  <a:lnTo>
                    <a:pt x="385" y="145"/>
                  </a:lnTo>
                  <a:lnTo>
                    <a:pt x="289" y="49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3" name="Google Shape;3703;p59"/>
          <p:cNvGrpSpPr/>
          <p:nvPr/>
        </p:nvGrpSpPr>
        <p:grpSpPr>
          <a:xfrm>
            <a:off x="1247857" y="1463820"/>
            <a:ext cx="3163409" cy="3092726"/>
            <a:chOff x="2649462" y="141085"/>
            <a:chExt cx="2650309" cy="2591091"/>
          </a:xfrm>
        </p:grpSpPr>
        <p:sp>
          <p:nvSpPr>
            <p:cNvPr id="3704" name="Google Shape;3704;p59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05" name="Google Shape;3705;p59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3706" name="Google Shape;3706;p59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7" name="Google Shape;3707;p59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8" name="Google Shape;3708;p59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9" name="Google Shape;3709;p59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11" name="Google Shape;3711;p59"/>
          <p:cNvSpPr txBox="1">
            <a:spLocks noGrp="1"/>
          </p:cNvSpPr>
          <p:nvPr>
            <p:ph type="title"/>
          </p:nvPr>
        </p:nvSpPr>
        <p:spPr>
          <a:xfrm>
            <a:off x="4388599" y="1715300"/>
            <a:ext cx="4129808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KHÁM PHÁ</a:t>
            </a:r>
            <a:endParaRPr dirty="0"/>
          </a:p>
        </p:txBody>
      </p:sp>
      <p:sp>
        <p:nvSpPr>
          <p:cNvPr id="3713" name="Google Shape;3713;p59"/>
          <p:cNvSpPr txBox="1">
            <a:spLocks noGrp="1"/>
          </p:cNvSpPr>
          <p:nvPr>
            <p:ph type="subTitle" idx="1"/>
          </p:nvPr>
        </p:nvSpPr>
        <p:spPr>
          <a:xfrm>
            <a:off x="9213919" y="4027910"/>
            <a:ext cx="2574776" cy="5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/>
              <a:t>Bóng</a:t>
            </a:r>
            <a:r>
              <a:rPr lang="en" sz="2800" dirty="0"/>
              <a:t> tối là gì?</a:t>
            </a:r>
            <a:endParaRPr sz="2800" dirty="0"/>
          </a:p>
        </p:txBody>
      </p:sp>
      <p:grpSp>
        <p:nvGrpSpPr>
          <p:cNvPr id="3714" name="Google Shape;3714;p59"/>
          <p:cNvGrpSpPr/>
          <p:nvPr/>
        </p:nvGrpSpPr>
        <p:grpSpPr>
          <a:xfrm rot="3427686">
            <a:off x="3563081" y="401769"/>
            <a:ext cx="994737" cy="994876"/>
            <a:chOff x="1460350" y="2402425"/>
            <a:chExt cx="208950" cy="208950"/>
          </a:xfrm>
        </p:grpSpPr>
        <p:sp>
          <p:nvSpPr>
            <p:cNvPr id="3715" name="Google Shape;3715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5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5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5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5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5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5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5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3" name="Google Shape;3743;p59"/>
          <p:cNvGrpSpPr/>
          <p:nvPr/>
        </p:nvGrpSpPr>
        <p:grpSpPr>
          <a:xfrm>
            <a:off x="750178" y="331298"/>
            <a:ext cx="2968855" cy="3642490"/>
            <a:chOff x="239325" y="2558525"/>
            <a:chExt cx="1132200" cy="1389150"/>
          </a:xfrm>
        </p:grpSpPr>
        <p:sp>
          <p:nvSpPr>
            <p:cNvPr id="3744" name="Google Shape;3744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extrusionOk="0">
                  <a:moveTo>
                    <a:pt x="21084" y="0"/>
                  </a:moveTo>
                  <a:lnTo>
                    <a:pt x="9990" y="1825"/>
                  </a:ln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fill="none" extrusionOk="0">
                  <a:moveTo>
                    <a:pt x="1" y="6916"/>
                  </a:move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5476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lnTo>
                    <a:pt x="9990" y="1825"/>
                  </a:lnTo>
                  <a:lnTo>
                    <a:pt x="1" y="69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59"/>
            <p:cNvSpPr/>
            <p:nvPr/>
          </p:nvSpPr>
          <p:spPr>
            <a:xfrm>
              <a:off x="701550" y="3795175"/>
              <a:ext cx="218550" cy="19225"/>
            </a:xfrm>
            <a:custGeom>
              <a:avLst/>
              <a:gdLst/>
              <a:ahLst/>
              <a:cxnLst/>
              <a:rect l="l" t="t" r="r" b="b"/>
              <a:pathLst>
                <a:path w="8742" h="769" extrusionOk="0">
                  <a:moveTo>
                    <a:pt x="1" y="0"/>
                  </a:moveTo>
                  <a:lnTo>
                    <a:pt x="337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1" y="0"/>
                  </a:lnTo>
                  <a:close/>
                  <a:moveTo>
                    <a:pt x="8741" y="144"/>
                  </a:moveTo>
                  <a:lnTo>
                    <a:pt x="7925" y="336"/>
                  </a:lnTo>
                  <a:lnTo>
                    <a:pt x="7272" y="500"/>
                  </a:lnTo>
                  <a:lnTo>
                    <a:pt x="7272" y="500"/>
                  </a:lnTo>
                  <a:lnTo>
                    <a:pt x="7925" y="384"/>
                  </a:lnTo>
                  <a:lnTo>
                    <a:pt x="8741" y="144"/>
                  </a:lnTo>
                  <a:close/>
                  <a:moveTo>
                    <a:pt x="7272" y="500"/>
                  </a:moveTo>
                  <a:lnTo>
                    <a:pt x="7108" y="528"/>
                  </a:lnTo>
                  <a:lnTo>
                    <a:pt x="7012" y="548"/>
                  </a:lnTo>
                  <a:lnTo>
                    <a:pt x="7012" y="548"/>
                  </a:lnTo>
                  <a:lnTo>
                    <a:pt x="7156" y="528"/>
                  </a:lnTo>
                  <a:lnTo>
                    <a:pt x="7272" y="500"/>
                  </a:lnTo>
                  <a:close/>
                  <a:moveTo>
                    <a:pt x="7012" y="548"/>
                  </a:moveTo>
                  <a:lnTo>
                    <a:pt x="6436" y="625"/>
                  </a:lnTo>
                  <a:lnTo>
                    <a:pt x="5716" y="721"/>
                  </a:lnTo>
                  <a:lnTo>
                    <a:pt x="5668" y="769"/>
                  </a:lnTo>
                  <a:lnTo>
                    <a:pt x="6388" y="673"/>
                  </a:lnTo>
                  <a:lnTo>
                    <a:pt x="7012" y="548"/>
                  </a:lnTo>
                  <a:close/>
                </a:path>
              </a:pathLst>
            </a:custGeom>
            <a:solidFill>
              <a:srgbClr val="F6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59"/>
            <p:cNvSpPr/>
            <p:nvPr/>
          </p:nvSpPr>
          <p:spPr>
            <a:xfrm>
              <a:off x="843225" y="3798775"/>
              <a:ext cx="76875" cy="15625"/>
            </a:xfrm>
            <a:custGeom>
              <a:avLst/>
              <a:gdLst/>
              <a:ahLst/>
              <a:cxnLst/>
              <a:rect l="l" t="t" r="r" b="b"/>
              <a:pathLst>
                <a:path w="3075" h="625" fill="none" extrusionOk="0">
                  <a:moveTo>
                    <a:pt x="3074" y="0"/>
                  </a:moveTo>
                  <a:lnTo>
                    <a:pt x="3074" y="0"/>
                  </a:lnTo>
                  <a:lnTo>
                    <a:pt x="2258" y="192"/>
                  </a:lnTo>
                  <a:lnTo>
                    <a:pt x="1489" y="384"/>
                  </a:lnTo>
                  <a:lnTo>
                    <a:pt x="769" y="481"/>
                  </a:lnTo>
                  <a:lnTo>
                    <a:pt x="49" y="577"/>
                  </a:lnTo>
                  <a:lnTo>
                    <a:pt x="49" y="577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721" y="529"/>
                  </a:lnTo>
                  <a:lnTo>
                    <a:pt x="1441" y="384"/>
                  </a:lnTo>
                  <a:lnTo>
                    <a:pt x="2258" y="240"/>
                  </a:lnTo>
                  <a:lnTo>
                    <a:pt x="3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59"/>
            <p:cNvSpPr/>
            <p:nvPr/>
          </p:nvSpPr>
          <p:spPr>
            <a:xfrm>
              <a:off x="701550" y="3795175"/>
              <a:ext cx="9625" cy="3625"/>
            </a:xfrm>
            <a:custGeom>
              <a:avLst/>
              <a:gdLst/>
              <a:ahLst/>
              <a:cxnLst/>
              <a:rect l="l" t="t" r="r" b="b"/>
              <a:pathLst>
                <a:path w="385" h="14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37" y="144"/>
                  </a:lnTo>
                  <a:lnTo>
                    <a:pt x="337" y="144"/>
                  </a:lnTo>
                  <a:lnTo>
                    <a:pt x="385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24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59"/>
            <p:cNvSpPr/>
            <p:nvPr/>
          </p:nvSpPr>
          <p:spPr>
            <a:xfrm>
              <a:off x="707550" y="3715925"/>
              <a:ext cx="285775" cy="97275"/>
            </a:xfrm>
            <a:custGeom>
              <a:avLst/>
              <a:gdLst/>
              <a:ahLst/>
              <a:cxnLst/>
              <a:rect l="l" t="t" r="r" b="b"/>
              <a:pathLst>
                <a:path w="11431" h="3891" extrusionOk="0">
                  <a:moveTo>
                    <a:pt x="1" y="3218"/>
                  </a:moveTo>
                  <a:lnTo>
                    <a:pt x="145" y="3314"/>
                  </a:lnTo>
                  <a:lnTo>
                    <a:pt x="193" y="3266"/>
                  </a:lnTo>
                  <a:lnTo>
                    <a:pt x="1" y="3218"/>
                  </a:lnTo>
                  <a:close/>
                  <a:moveTo>
                    <a:pt x="11431" y="1"/>
                  </a:moveTo>
                  <a:lnTo>
                    <a:pt x="10951" y="385"/>
                  </a:lnTo>
                  <a:lnTo>
                    <a:pt x="10422" y="721"/>
                  </a:lnTo>
                  <a:lnTo>
                    <a:pt x="9894" y="961"/>
                  </a:lnTo>
                  <a:lnTo>
                    <a:pt x="9366" y="1153"/>
                  </a:lnTo>
                  <a:lnTo>
                    <a:pt x="8982" y="1249"/>
                  </a:lnTo>
                  <a:lnTo>
                    <a:pt x="8597" y="1297"/>
                  </a:lnTo>
                  <a:lnTo>
                    <a:pt x="7829" y="1345"/>
                  </a:lnTo>
                  <a:lnTo>
                    <a:pt x="6965" y="1297"/>
                  </a:lnTo>
                  <a:lnTo>
                    <a:pt x="6676" y="2018"/>
                  </a:lnTo>
                  <a:lnTo>
                    <a:pt x="6340" y="2642"/>
                  </a:lnTo>
                  <a:lnTo>
                    <a:pt x="5956" y="3314"/>
                  </a:lnTo>
                  <a:lnTo>
                    <a:pt x="5476" y="3891"/>
                  </a:lnTo>
                  <a:lnTo>
                    <a:pt x="6196" y="3795"/>
                  </a:lnTo>
                  <a:lnTo>
                    <a:pt x="6916" y="3698"/>
                  </a:lnTo>
                  <a:lnTo>
                    <a:pt x="7685" y="3506"/>
                  </a:lnTo>
                  <a:lnTo>
                    <a:pt x="8501" y="3314"/>
                  </a:lnTo>
                  <a:lnTo>
                    <a:pt x="9174" y="3122"/>
                  </a:lnTo>
                  <a:lnTo>
                    <a:pt x="9846" y="2834"/>
                  </a:lnTo>
                  <a:lnTo>
                    <a:pt x="10182" y="2546"/>
                  </a:lnTo>
                  <a:lnTo>
                    <a:pt x="10470" y="2210"/>
                  </a:lnTo>
                  <a:lnTo>
                    <a:pt x="10807" y="1681"/>
                  </a:lnTo>
                  <a:lnTo>
                    <a:pt x="11095" y="1153"/>
                  </a:lnTo>
                  <a:lnTo>
                    <a:pt x="11287" y="625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59"/>
            <p:cNvSpPr/>
            <p:nvPr/>
          </p:nvSpPr>
          <p:spPr>
            <a:xfrm>
              <a:off x="707550" y="3796375"/>
              <a:ext cx="4825" cy="2425"/>
            </a:xfrm>
            <a:custGeom>
              <a:avLst/>
              <a:gdLst/>
              <a:ahLst/>
              <a:cxnLst/>
              <a:rect l="l" t="t" r="r" b="b"/>
              <a:pathLst>
                <a:path w="193" h="9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59"/>
            <p:cNvSpPr/>
            <p:nvPr/>
          </p:nvSpPr>
          <p:spPr>
            <a:xfrm>
              <a:off x="844425" y="3715925"/>
              <a:ext cx="148900" cy="97275"/>
            </a:xfrm>
            <a:custGeom>
              <a:avLst/>
              <a:gdLst/>
              <a:ahLst/>
              <a:cxnLst/>
              <a:rect l="l" t="t" r="r" b="b"/>
              <a:pathLst>
                <a:path w="5956" h="3891" fill="none" extrusionOk="0">
                  <a:moveTo>
                    <a:pt x="5956" y="1"/>
                  </a:moveTo>
                  <a:lnTo>
                    <a:pt x="5956" y="1"/>
                  </a:lnTo>
                  <a:lnTo>
                    <a:pt x="5476" y="385"/>
                  </a:lnTo>
                  <a:lnTo>
                    <a:pt x="4947" y="721"/>
                  </a:lnTo>
                  <a:lnTo>
                    <a:pt x="4419" y="961"/>
                  </a:lnTo>
                  <a:lnTo>
                    <a:pt x="3891" y="1153"/>
                  </a:lnTo>
                  <a:lnTo>
                    <a:pt x="3891" y="1153"/>
                  </a:lnTo>
                  <a:lnTo>
                    <a:pt x="3507" y="1249"/>
                  </a:lnTo>
                  <a:lnTo>
                    <a:pt x="3122" y="1297"/>
                  </a:lnTo>
                  <a:lnTo>
                    <a:pt x="2354" y="1345"/>
                  </a:lnTo>
                  <a:lnTo>
                    <a:pt x="2354" y="1345"/>
                  </a:lnTo>
                  <a:lnTo>
                    <a:pt x="1490" y="1297"/>
                  </a:lnTo>
                  <a:lnTo>
                    <a:pt x="1490" y="1297"/>
                  </a:lnTo>
                  <a:lnTo>
                    <a:pt x="1201" y="2018"/>
                  </a:lnTo>
                  <a:lnTo>
                    <a:pt x="865" y="2642"/>
                  </a:lnTo>
                  <a:lnTo>
                    <a:pt x="481" y="3314"/>
                  </a:lnTo>
                  <a:lnTo>
                    <a:pt x="1" y="3891"/>
                  </a:lnTo>
                  <a:lnTo>
                    <a:pt x="1" y="3891"/>
                  </a:lnTo>
                  <a:lnTo>
                    <a:pt x="721" y="3795"/>
                  </a:lnTo>
                  <a:lnTo>
                    <a:pt x="1441" y="3698"/>
                  </a:lnTo>
                  <a:lnTo>
                    <a:pt x="2210" y="3506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699" y="3122"/>
                  </a:lnTo>
                  <a:lnTo>
                    <a:pt x="4371" y="2834"/>
                  </a:lnTo>
                  <a:lnTo>
                    <a:pt x="4371" y="2834"/>
                  </a:lnTo>
                  <a:lnTo>
                    <a:pt x="4707" y="2546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5332" y="1681"/>
                  </a:lnTo>
                  <a:lnTo>
                    <a:pt x="5620" y="1153"/>
                  </a:lnTo>
                  <a:lnTo>
                    <a:pt x="5812" y="625"/>
                  </a:lnTo>
                  <a:lnTo>
                    <a:pt x="59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extrusionOk="0">
                  <a:moveTo>
                    <a:pt x="3506" y="0"/>
                  </a:moveTo>
                  <a:lnTo>
                    <a:pt x="0" y="3170"/>
                  </a:lnTo>
                  <a:lnTo>
                    <a:pt x="961" y="3842"/>
                  </a:lnTo>
                  <a:lnTo>
                    <a:pt x="1777" y="4467"/>
                  </a:lnTo>
                  <a:lnTo>
                    <a:pt x="2498" y="5139"/>
                  </a:lnTo>
                  <a:lnTo>
                    <a:pt x="3122" y="5715"/>
                  </a:lnTo>
                  <a:lnTo>
                    <a:pt x="3650" y="6340"/>
                  </a:lnTo>
                  <a:lnTo>
                    <a:pt x="4082" y="6916"/>
                  </a:lnTo>
                  <a:lnTo>
                    <a:pt x="4371" y="7492"/>
                  </a:lnTo>
                  <a:lnTo>
                    <a:pt x="4659" y="8020"/>
                  </a:lnTo>
                  <a:lnTo>
                    <a:pt x="4803" y="8549"/>
                  </a:lnTo>
                  <a:lnTo>
                    <a:pt x="4899" y="9077"/>
                  </a:lnTo>
                  <a:lnTo>
                    <a:pt x="4947" y="9557"/>
                  </a:lnTo>
                  <a:lnTo>
                    <a:pt x="4899" y="9990"/>
                  </a:lnTo>
                  <a:lnTo>
                    <a:pt x="4803" y="10470"/>
                  </a:lnTo>
                  <a:lnTo>
                    <a:pt x="4659" y="10902"/>
                  </a:lnTo>
                  <a:lnTo>
                    <a:pt x="4515" y="11286"/>
                  </a:lnTo>
                  <a:lnTo>
                    <a:pt x="4275" y="11670"/>
                  </a:lnTo>
                  <a:lnTo>
                    <a:pt x="4034" y="12055"/>
                  </a:lnTo>
                  <a:lnTo>
                    <a:pt x="3746" y="12391"/>
                  </a:lnTo>
                  <a:lnTo>
                    <a:pt x="3170" y="13015"/>
                  </a:lnTo>
                  <a:lnTo>
                    <a:pt x="2498" y="13543"/>
                  </a:lnTo>
                  <a:lnTo>
                    <a:pt x="1873" y="14024"/>
                  </a:lnTo>
                  <a:lnTo>
                    <a:pt x="1297" y="14360"/>
                  </a:lnTo>
                  <a:lnTo>
                    <a:pt x="865" y="14600"/>
                  </a:lnTo>
                  <a:lnTo>
                    <a:pt x="433" y="14792"/>
                  </a:lnTo>
                  <a:lnTo>
                    <a:pt x="769" y="16377"/>
                  </a:lnTo>
                  <a:lnTo>
                    <a:pt x="1057" y="17481"/>
                  </a:lnTo>
                  <a:lnTo>
                    <a:pt x="1201" y="17914"/>
                  </a:lnTo>
                  <a:lnTo>
                    <a:pt x="1249" y="18010"/>
                  </a:lnTo>
                  <a:lnTo>
                    <a:pt x="1297" y="18106"/>
                  </a:lnTo>
                  <a:lnTo>
                    <a:pt x="1393" y="18106"/>
                  </a:lnTo>
                  <a:lnTo>
                    <a:pt x="1441" y="18058"/>
                  </a:lnTo>
                  <a:lnTo>
                    <a:pt x="1585" y="17866"/>
                  </a:lnTo>
                  <a:lnTo>
                    <a:pt x="1681" y="17529"/>
                  </a:lnTo>
                  <a:lnTo>
                    <a:pt x="1825" y="17193"/>
                  </a:lnTo>
                  <a:lnTo>
                    <a:pt x="1969" y="16473"/>
                  </a:lnTo>
                  <a:lnTo>
                    <a:pt x="2065" y="16137"/>
                  </a:lnTo>
                  <a:lnTo>
                    <a:pt x="3314" y="15464"/>
                  </a:lnTo>
                  <a:lnTo>
                    <a:pt x="4371" y="14792"/>
                  </a:lnTo>
                  <a:lnTo>
                    <a:pt x="5331" y="14120"/>
                  </a:lnTo>
                  <a:lnTo>
                    <a:pt x="6148" y="13447"/>
                  </a:lnTo>
                  <a:lnTo>
                    <a:pt x="6820" y="12727"/>
                  </a:lnTo>
                  <a:lnTo>
                    <a:pt x="7396" y="12055"/>
                  </a:lnTo>
                  <a:lnTo>
                    <a:pt x="7828" y="11334"/>
                  </a:lnTo>
                  <a:lnTo>
                    <a:pt x="8165" y="10662"/>
                  </a:lnTo>
                  <a:lnTo>
                    <a:pt x="8405" y="9990"/>
                  </a:lnTo>
                  <a:lnTo>
                    <a:pt x="8597" y="9317"/>
                  </a:lnTo>
                  <a:lnTo>
                    <a:pt x="8645" y="8645"/>
                  </a:lnTo>
                  <a:lnTo>
                    <a:pt x="8645" y="7972"/>
                  </a:lnTo>
                  <a:lnTo>
                    <a:pt x="8597" y="7300"/>
                  </a:lnTo>
                  <a:lnTo>
                    <a:pt x="8453" y="6676"/>
                  </a:lnTo>
                  <a:lnTo>
                    <a:pt x="8261" y="6051"/>
                  </a:lnTo>
                  <a:lnTo>
                    <a:pt x="8020" y="5475"/>
                  </a:lnTo>
                  <a:lnTo>
                    <a:pt x="7732" y="4851"/>
                  </a:lnTo>
                  <a:lnTo>
                    <a:pt x="7444" y="4323"/>
                  </a:lnTo>
                  <a:lnTo>
                    <a:pt x="7108" y="3794"/>
                  </a:lnTo>
                  <a:lnTo>
                    <a:pt x="6724" y="3266"/>
                  </a:lnTo>
                  <a:lnTo>
                    <a:pt x="6003" y="2354"/>
                  </a:lnTo>
                  <a:lnTo>
                    <a:pt x="5235" y="1537"/>
                  </a:lnTo>
                  <a:lnTo>
                    <a:pt x="4563" y="913"/>
                  </a:lnTo>
                  <a:lnTo>
                    <a:pt x="4034" y="433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fill="none" extrusionOk="0">
                  <a:moveTo>
                    <a:pt x="3506" y="0"/>
                  </a:moveTo>
                  <a:lnTo>
                    <a:pt x="3506" y="0"/>
                  </a:lnTo>
                  <a:lnTo>
                    <a:pt x="4034" y="433"/>
                  </a:lnTo>
                  <a:lnTo>
                    <a:pt x="4563" y="913"/>
                  </a:lnTo>
                  <a:lnTo>
                    <a:pt x="5235" y="1537"/>
                  </a:lnTo>
                  <a:lnTo>
                    <a:pt x="6003" y="2354"/>
                  </a:lnTo>
                  <a:lnTo>
                    <a:pt x="6724" y="3266"/>
                  </a:lnTo>
                  <a:lnTo>
                    <a:pt x="7108" y="3794"/>
                  </a:lnTo>
                  <a:lnTo>
                    <a:pt x="7444" y="4323"/>
                  </a:lnTo>
                  <a:lnTo>
                    <a:pt x="7732" y="4851"/>
                  </a:lnTo>
                  <a:lnTo>
                    <a:pt x="8020" y="5475"/>
                  </a:lnTo>
                  <a:lnTo>
                    <a:pt x="8261" y="6051"/>
                  </a:lnTo>
                  <a:lnTo>
                    <a:pt x="8453" y="6676"/>
                  </a:lnTo>
                  <a:lnTo>
                    <a:pt x="8597" y="7300"/>
                  </a:lnTo>
                  <a:lnTo>
                    <a:pt x="8645" y="7972"/>
                  </a:lnTo>
                  <a:lnTo>
                    <a:pt x="8645" y="8645"/>
                  </a:lnTo>
                  <a:lnTo>
                    <a:pt x="8597" y="9317"/>
                  </a:lnTo>
                  <a:lnTo>
                    <a:pt x="8405" y="9990"/>
                  </a:lnTo>
                  <a:lnTo>
                    <a:pt x="8165" y="10662"/>
                  </a:lnTo>
                  <a:lnTo>
                    <a:pt x="7828" y="11334"/>
                  </a:lnTo>
                  <a:lnTo>
                    <a:pt x="7396" y="12055"/>
                  </a:lnTo>
                  <a:lnTo>
                    <a:pt x="6820" y="12727"/>
                  </a:lnTo>
                  <a:lnTo>
                    <a:pt x="6148" y="13447"/>
                  </a:lnTo>
                  <a:lnTo>
                    <a:pt x="5331" y="14120"/>
                  </a:lnTo>
                  <a:lnTo>
                    <a:pt x="4371" y="14792"/>
                  </a:lnTo>
                  <a:lnTo>
                    <a:pt x="3314" y="15464"/>
                  </a:lnTo>
                  <a:lnTo>
                    <a:pt x="2065" y="16137"/>
                  </a:lnTo>
                  <a:lnTo>
                    <a:pt x="2065" y="16137"/>
                  </a:lnTo>
                  <a:lnTo>
                    <a:pt x="1969" y="16473"/>
                  </a:lnTo>
                  <a:lnTo>
                    <a:pt x="1825" y="17193"/>
                  </a:lnTo>
                  <a:lnTo>
                    <a:pt x="1681" y="17529"/>
                  </a:lnTo>
                  <a:lnTo>
                    <a:pt x="1585" y="17866"/>
                  </a:lnTo>
                  <a:lnTo>
                    <a:pt x="1441" y="18058"/>
                  </a:lnTo>
                  <a:lnTo>
                    <a:pt x="1393" y="18106"/>
                  </a:lnTo>
                  <a:lnTo>
                    <a:pt x="1297" y="18106"/>
                  </a:lnTo>
                  <a:lnTo>
                    <a:pt x="1297" y="18106"/>
                  </a:lnTo>
                  <a:lnTo>
                    <a:pt x="1249" y="18010"/>
                  </a:lnTo>
                  <a:lnTo>
                    <a:pt x="1201" y="17914"/>
                  </a:lnTo>
                  <a:lnTo>
                    <a:pt x="1057" y="17481"/>
                  </a:lnTo>
                  <a:lnTo>
                    <a:pt x="769" y="16377"/>
                  </a:lnTo>
                  <a:lnTo>
                    <a:pt x="433" y="14792"/>
                  </a:lnTo>
                  <a:lnTo>
                    <a:pt x="433" y="14792"/>
                  </a:lnTo>
                  <a:lnTo>
                    <a:pt x="865" y="14600"/>
                  </a:lnTo>
                  <a:lnTo>
                    <a:pt x="1297" y="14360"/>
                  </a:lnTo>
                  <a:lnTo>
                    <a:pt x="1873" y="14024"/>
                  </a:lnTo>
                  <a:lnTo>
                    <a:pt x="2498" y="13543"/>
                  </a:lnTo>
                  <a:lnTo>
                    <a:pt x="3170" y="13015"/>
                  </a:lnTo>
                  <a:lnTo>
                    <a:pt x="3746" y="12391"/>
                  </a:lnTo>
                  <a:lnTo>
                    <a:pt x="4034" y="12055"/>
                  </a:lnTo>
                  <a:lnTo>
                    <a:pt x="4275" y="11670"/>
                  </a:lnTo>
                  <a:lnTo>
                    <a:pt x="4515" y="11286"/>
                  </a:lnTo>
                  <a:lnTo>
                    <a:pt x="4659" y="10902"/>
                  </a:lnTo>
                  <a:lnTo>
                    <a:pt x="4803" y="10470"/>
                  </a:lnTo>
                  <a:lnTo>
                    <a:pt x="4899" y="9990"/>
                  </a:lnTo>
                  <a:lnTo>
                    <a:pt x="4947" y="9557"/>
                  </a:lnTo>
                  <a:lnTo>
                    <a:pt x="4899" y="9077"/>
                  </a:lnTo>
                  <a:lnTo>
                    <a:pt x="4803" y="8549"/>
                  </a:lnTo>
                  <a:lnTo>
                    <a:pt x="4659" y="8020"/>
                  </a:lnTo>
                  <a:lnTo>
                    <a:pt x="4371" y="7492"/>
                  </a:lnTo>
                  <a:lnTo>
                    <a:pt x="4082" y="6916"/>
                  </a:lnTo>
                  <a:lnTo>
                    <a:pt x="3650" y="6340"/>
                  </a:lnTo>
                  <a:lnTo>
                    <a:pt x="3122" y="5715"/>
                  </a:lnTo>
                  <a:lnTo>
                    <a:pt x="2498" y="5139"/>
                  </a:lnTo>
                  <a:lnTo>
                    <a:pt x="1777" y="4467"/>
                  </a:lnTo>
                  <a:lnTo>
                    <a:pt x="961" y="3842"/>
                  </a:lnTo>
                  <a:lnTo>
                    <a:pt x="0" y="3170"/>
                  </a:lnTo>
                  <a:lnTo>
                    <a:pt x="350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09" y="1"/>
                  </a:move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3026" y="2498"/>
                  </a:move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09" y="1"/>
                  </a:ln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57" y="1"/>
                  </a:move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1057" y="1"/>
                  </a:moveTo>
                  <a:lnTo>
                    <a:pt x="1057" y="1"/>
                  </a:ln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105" y="5139"/>
                  </a:lnTo>
                  <a:lnTo>
                    <a:pt x="1105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59"/>
            <p:cNvSpPr/>
            <p:nvPr/>
          </p:nvSpPr>
          <p:spPr>
            <a:xfrm>
              <a:off x="882850" y="3819175"/>
              <a:ext cx="67250" cy="127300"/>
            </a:xfrm>
            <a:custGeom>
              <a:avLst/>
              <a:gdLst/>
              <a:ahLst/>
              <a:cxnLst/>
              <a:rect l="l" t="t" r="r" b="b"/>
              <a:pathLst>
                <a:path w="2690" h="5092" extrusionOk="0">
                  <a:moveTo>
                    <a:pt x="529" y="1"/>
                  </a:moveTo>
                  <a:lnTo>
                    <a:pt x="1" y="49"/>
                  </a:lnTo>
                  <a:lnTo>
                    <a:pt x="97" y="1057"/>
                  </a:lnTo>
                  <a:lnTo>
                    <a:pt x="289" y="2546"/>
                  </a:lnTo>
                  <a:lnTo>
                    <a:pt x="433" y="3266"/>
                  </a:lnTo>
                  <a:lnTo>
                    <a:pt x="577" y="3987"/>
                  </a:lnTo>
                  <a:lnTo>
                    <a:pt x="721" y="4611"/>
                  </a:lnTo>
                  <a:lnTo>
                    <a:pt x="961" y="5091"/>
                  </a:lnTo>
                  <a:lnTo>
                    <a:pt x="1153" y="4899"/>
                  </a:lnTo>
                  <a:lnTo>
                    <a:pt x="1297" y="4707"/>
                  </a:lnTo>
                  <a:lnTo>
                    <a:pt x="1633" y="4179"/>
                  </a:lnTo>
                  <a:lnTo>
                    <a:pt x="1874" y="3699"/>
                  </a:lnTo>
                  <a:lnTo>
                    <a:pt x="1922" y="3507"/>
                  </a:lnTo>
                  <a:lnTo>
                    <a:pt x="2066" y="3410"/>
                  </a:lnTo>
                  <a:lnTo>
                    <a:pt x="2402" y="3122"/>
                  </a:lnTo>
                  <a:lnTo>
                    <a:pt x="2546" y="2978"/>
                  </a:lnTo>
                  <a:lnTo>
                    <a:pt x="2642" y="2786"/>
                  </a:lnTo>
                  <a:lnTo>
                    <a:pt x="2690" y="2642"/>
                  </a:lnTo>
                  <a:lnTo>
                    <a:pt x="2642" y="2498"/>
                  </a:lnTo>
                  <a:lnTo>
                    <a:pt x="2450" y="2306"/>
                  </a:lnTo>
                  <a:lnTo>
                    <a:pt x="2210" y="2114"/>
                  </a:lnTo>
                  <a:lnTo>
                    <a:pt x="2066" y="2018"/>
                  </a:lnTo>
                  <a:lnTo>
                    <a:pt x="1922" y="1970"/>
                  </a:lnTo>
                  <a:lnTo>
                    <a:pt x="1777" y="1970"/>
                  </a:lnTo>
                  <a:lnTo>
                    <a:pt x="1633" y="2018"/>
                  </a:lnTo>
                  <a:lnTo>
                    <a:pt x="1537" y="2114"/>
                  </a:lnTo>
                  <a:lnTo>
                    <a:pt x="1441" y="2258"/>
                  </a:lnTo>
                  <a:lnTo>
                    <a:pt x="1297" y="2546"/>
                  </a:lnTo>
                  <a:lnTo>
                    <a:pt x="1201" y="2882"/>
                  </a:lnTo>
                  <a:lnTo>
                    <a:pt x="1105" y="1441"/>
                  </a:lnTo>
                  <a:lnTo>
                    <a:pt x="1009" y="481"/>
                  </a:lnTo>
                  <a:lnTo>
                    <a:pt x="961" y="145"/>
                  </a:lnTo>
                  <a:lnTo>
                    <a:pt x="913" y="49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59"/>
            <p:cNvSpPr/>
            <p:nvPr/>
          </p:nvSpPr>
          <p:spPr>
            <a:xfrm>
              <a:off x="894850" y="3910425"/>
              <a:ext cx="33650" cy="36050"/>
            </a:xfrm>
            <a:custGeom>
              <a:avLst/>
              <a:gdLst/>
              <a:ahLst/>
              <a:cxnLst/>
              <a:rect l="l" t="t" r="r" b="b"/>
              <a:pathLst>
                <a:path w="1346" h="1442" extrusionOk="0">
                  <a:moveTo>
                    <a:pt x="1" y="1"/>
                  </a:moveTo>
                  <a:lnTo>
                    <a:pt x="193" y="817"/>
                  </a:lnTo>
                  <a:lnTo>
                    <a:pt x="337" y="1153"/>
                  </a:lnTo>
                  <a:lnTo>
                    <a:pt x="481" y="1441"/>
                  </a:lnTo>
                  <a:lnTo>
                    <a:pt x="577" y="1297"/>
                  </a:lnTo>
                  <a:lnTo>
                    <a:pt x="721" y="1201"/>
                  </a:lnTo>
                  <a:lnTo>
                    <a:pt x="961" y="865"/>
                  </a:lnTo>
                  <a:lnTo>
                    <a:pt x="1201" y="481"/>
                  </a:lnTo>
                  <a:lnTo>
                    <a:pt x="1345" y="145"/>
                  </a:lnTo>
                  <a:lnTo>
                    <a:pt x="72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extrusionOk="0">
                  <a:moveTo>
                    <a:pt x="4323" y="1"/>
                  </a:move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fill="none" extrusionOk="0">
                  <a:moveTo>
                    <a:pt x="4323" y="1"/>
                  </a:moveTo>
                  <a:lnTo>
                    <a:pt x="4323" y="1"/>
                  </a:ln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extrusionOk="0">
                  <a:moveTo>
                    <a:pt x="9509" y="1"/>
                  </a:moveTo>
                  <a:lnTo>
                    <a:pt x="9701" y="1153"/>
                  </a:lnTo>
                  <a:lnTo>
                    <a:pt x="9845" y="2210"/>
                  </a:lnTo>
                  <a:lnTo>
                    <a:pt x="9942" y="3170"/>
                  </a:lnTo>
                  <a:lnTo>
                    <a:pt x="9942" y="4035"/>
                  </a:lnTo>
                  <a:lnTo>
                    <a:pt x="9893" y="4803"/>
                  </a:lnTo>
                  <a:lnTo>
                    <a:pt x="9797" y="5523"/>
                  </a:lnTo>
                  <a:lnTo>
                    <a:pt x="9653" y="6148"/>
                  </a:lnTo>
                  <a:lnTo>
                    <a:pt x="9461" y="6676"/>
                  </a:lnTo>
                  <a:lnTo>
                    <a:pt x="9221" y="7156"/>
                  </a:lnTo>
                  <a:lnTo>
                    <a:pt x="8981" y="7589"/>
                  </a:lnTo>
                  <a:lnTo>
                    <a:pt x="8645" y="7973"/>
                  </a:lnTo>
                  <a:lnTo>
                    <a:pt x="8309" y="8261"/>
                  </a:lnTo>
                  <a:lnTo>
                    <a:pt x="7972" y="8501"/>
                  </a:lnTo>
                  <a:lnTo>
                    <a:pt x="7588" y="8741"/>
                  </a:lnTo>
                  <a:lnTo>
                    <a:pt x="7204" y="8885"/>
                  </a:lnTo>
                  <a:lnTo>
                    <a:pt x="6772" y="8981"/>
                  </a:lnTo>
                  <a:lnTo>
                    <a:pt x="6340" y="9077"/>
                  </a:lnTo>
                  <a:lnTo>
                    <a:pt x="5907" y="9125"/>
                  </a:lnTo>
                  <a:lnTo>
                    <a:pt x="5091" y="9125"/>
                  </a:lnTo>
                  <a:lnTo>
                    <a:pt x="4275" y="9029"/>
                  </a:lnTo>
                  <a:lnTo>
                    <a:pt x="3554" y="8933"/>
                  </a:lnTo>
                  <a:lnTo>
                    <a:pt x="2930" y="8741"/>
                  </a:lnTo>
                  <a:lnTo>
                    <a:pt x="2450" y="8597"/>
                  </a:lnTo>
                  <a:lnTo>
                    <a:pt x="2017" y="8453"/>
                  </a:lnTo>
                  <a:lnTo>
                    <a:pt x="961" y="9894"/>
                  </a:lnTo>
                  <a:lnTo>
                    <a:pt x="288" y="10950"/>
                  </a:lnTo>
                  <a:lnTo>
                    <a:pt x="48" y="11334"/>
                  </a:lnTo>
                  <a:lnTo>
                    <a:pt x="0" y="11479"/>
                  </a:lnTo>
                  <a:lnTo>
                    <a:pt x="0" y="11575"/>
                  </a:lnTo>
                  <a:lnTo>
                    <a:pt x="48" y="11623"/>
                  </a:lnTo>
                  <a:lnTo>
                    <a:pt x="96" y="11623"/>
                  </a:lnTo>
                  <a:lnTo>
                    <a:pt x="336" y="11575"/>
                  </a:lnTo>
                  <a:lnTo>
                    <a:pt x="625" y="11431"/>
                  </a:lnTo>
                  <a:lnTo>
                    <a:pt x="961" y="11238"/>
                  </a:lnTo>
                  <a:lnTo>
                    <a:pt x="1633" y="10854"/>
                  </a:lnTo>
                  <a:lnTo>
                    <a:pt x="1921" y="10710"/>
                  </a:lnTo>
                  <a:lnTo>
                    <a:pt x="3266" y="11094"/>
                  </a:lnTo>
                  <a:lnTo>
                    <a:pt x="4467" y="11383"/>
                  </a:lnTo>
                  <a:lnTo>
                    <a:pt x="5619" y="11527"/>
                  </a:lnTo>
                  <a:lnTo>
                    <a:pt x="6676" y="11623"/>
                  </a:lnTo>
                  <a:lnTo>
                    <a:pt x="7684" y="11623"/>
                  </a:lnTo>
                  <a:lnTo>
                    <a:pt x="8549" y="11479"/>
                  </a:lnTo>
                  <a:lnTo>
                    <a:pt x="9365" y="11334"/>
                  </a:lnTo>
                  <a:lnTo>
                    <a:pt x="10086" y="11094"/>
                  </a:lnTo>
                  <a:lnTo>
                    <a:pt x="10758" y="10758"/>
                  </a:lnTo>
                  <a:lnTo>
                    <a:pt x="11334" y="10374"/>
                  </a:lnTo>
                  <a:lnTo>
                    <a:pt x="11863" y="9942"/>
                  </a:lnTo>
                  <a:lnTo>
                    <a:pt x="12343" y="9462"/>
                  </a:lnTo>
                  <a:lnTo>
                    <a:pt x="12727" y="8981"/>
                  </a:lnTo>
                  <a:lnTo>
                    <a:pt x="13063" y="8405"/>
                  </a:lnTo>
                  <a:lnTo>
                    <a:pt x="13351" y="7829"/>
                  </a:lnTo>
                  <a:lnTo>
                    <a:pt x="13639" y="7252"/>
                  </a:lnTo>
                  <a:lnTo>
                    <a:pt x="13832" y="6628"/>
                  </a:lnTo>
                  <a:lnTo>
                    <a:pt x="14024" y="6004"/>
                  </a:lnTo>
                  <a:lnTo>
                    <a:pt x="14120" y="5379"/>
                  </a:lnTo>
                  <a:lnTo>
                    <a:pt x="14216" y="4803"/>
                  </a:lnTo>
                  <a:lnTo>
                    <a:pt x="14360" y="3602"/>
                  </a:lnTo>
                  <a:lnTo>
                    <a:pt x="14360" y="2498"/>
                  </a:lnTo>
                  <a:lnTo>
                    <a:pt x="14360" y="1585"/>
                  </a:lnTo>
                  <a:lnTo>
                    <a:pt x="14312" y="865"/>
                  </a:lnTo>
                  <a:lnTo>
                    <a:pt x="14216" y="193"/>
                  </a:lnTo>
                  <a:lnTo>
                    <a:pt x="950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fill="none" extrusionOk="0">
                  <a:moveTo>
                    <a:pt x="14216" y="193"/>
                  </a:moveTo>
                  <a:lnTo>
                    <a:pt x="14216" y="193"/>
                  </a:lnTo>
                  <a:lnTo>
                    <a:pt x="14312" y="865"/>
                  </a:lnTo>
                  <a:lnTo>
                    <a:pt x="14360" y="1585"/>
                  </a:lnTo>
                  <a:lnTo>
                    <a:pt x="14360" y="2498"/>
                  </a:lnTo>
                  <a:lnTo>
                    <a:pt x="14360" y="3602"/>
                  </a:lnTo>
                  <a:lnTo>
                    <a:pt x="14216" y="4803"/>
                  </a:lnTo>
                  <a:lnTo>
                    <a:pt x="14120" y="5379"/>
                  </a:lnTo>
                  <a:lnTo>
                    <a:pt x="14024" y="6004"/>
                  </a:lnTo>
                  <a:lnTo>
                    <a:pt x="13832" y="6628"/>
                  </a:lnTo>
                  <a:lnTo>
                    <a:pt x="13639" y="7252"/>
                  </a:lnTo>
                  <a:lnTo>
                    <a:pt x="13351" y="7829"/>
                  </a:lnTo>
                  <a:lnTo>
                    <a:pt x="13063" y="8405"/>
                  </a:lnTo>
                  <a:lnTo>
                    <a:pt x="12727" y="8981"/>
                  </a:lnTo>
                  <a:lnTo>
                    <a:pt x="12343" y="9462"/>
                  </a:lnTo>
                  <a:lnTo>
                    <a:pt x="11863" y="9942"/>
                  </a:lnTo>
                  <a:lnTo>
                    <a:pt x="11334" y="10374"/>
                  </a:lnTo>
                  <a:lnTo>
                    <a:pt x="10758" y="10758"/>
                  </a:lnTo>
                  <a:lnTo>
                    <a:pt x="10086" y="11094"/>
                  </a:lnTo>
                  <a:lnTo>
                    <a:pt x="9365" y="11334"/>
                  </a:lnTo>
                  <a:lnTo>
                    <a:pt x="8549" y="11479"/>
                  </a:lnTo>
                  <a:lnTo>
                    <a:pt x="7684" y="11623"/>
                  </a:lnTo>
                  <a:lnTo>
                    <a:pt x="6676" y="11623"/>
                  </a:lnTo>
                  <a:lnTo>
                    <a:pt x="5619" y="11527"/>
                  </a:lnTo>
                  <a:lnTo>
                    <a:pt x="4467" y="11383"/>
                  </a:lnTo>
                  <a:lnTo>
                    <a:pt x="3266" y="11094"/>
                  </a:lnTo>
                  <a:lnTo>
                    <a:pt x="1921" y="10710"/>
                  </a:lnTo>
                  <a:lnTo>
                    <a:pt x="1921" y="10710"/>
                  </a:lnTo>
                  <a:lnTo>
                    <a:pt x="1633" y="10854"/>
                  </a:lnTo>
                  <a:lnTo>
                    <a:pt x="961" y="11238"/>
                  </a:lnTo>
                  <a:lnTo>
                    <a:pt x="625" y="11431"/>
                  </a:lnTo>
                  <a:lnTo>
                    <a:pt x="336" y="11575"/>
                  </a:lnTo>
                  <a:lnTo>
                    <a:pt x="96" y="11623"/>
                  </a:lnTo>
                  <a:lnTo>
                    <a:pt x="48" y="11623"/>
                  </a:lnTo>
                  <a:lnTo>
                    <a:pt x="0" y="11575"/>
                  </a:lnTo>
                  <a:lnTo>
                    <a:pt x="0" y="11575"/>
                  </a:lnTo>
                  <a:lnTo>
                    <a:pt x="0" y="11479"/>
                  </a:lnTo>
                  <a:lnTo>
                    <a:pt x="48" y="11334"/>
                  </a:lnTo>
                  <a:lnTo>
                    <a:pt x="288" y="10950"/>
                  </a:lnTo>
                  <a:lnTo>
                    <a:pt x="961" y="9894"/>
                  </a:lnTo>
                  <a:lnTo>
                    <a:pt x="2017" y="8453"/>
                  </a:lnTo>
                  <a:lnTo>
                    <a:pt x="2017" y="8453"/>
                  </a:lnTo>
                  <a:lnTo>
                    <a:pt x="2450" y="8597"/>
                  </a:lnTo>
                  <a:lnTo>
                    <a:pt x="2930" y="8741"/>
                  </a:lnTo>
                  <a:lnTo>
                    <a:pt x="3554" y="8933"/>
                  </a:lnTo>
                  <a:lnTo>
                    <a:pt x="4275" y="9029"/>
                  </a:lnTo>
                  <a:lnTo>
                    <a:pt x="5091" y="9125"/>
                  </a:lnTo>
                  <a:lnTo>
                    <a:pt x="5907" y="9125"/>
                  </a:lnTo>
                  <a:lnTo>
                    <a:pt x="6340" y="9077"/>
                  </a:lnTo>
                  <a:lnTo>
                    <a:pt x="6772" y="8981"/>
                  </a:lnTo>
                  <a:lnTo>
                    <a:pt x="7204" y="8885"/>
                  </a:lnTo>
                  <a:lnTo>
                    <a:pt x="7588" y="8741"/>
                  </a:lnTo>
                  <a:lnTo>
                    <a:pt x="7972" y="8501"/>
                  </a:lnTo>
                  <a:lnTo>
                    <a:pt x="8309" y="8261"/>
                  </a:lnTo>
                  <a:lnTo>
                    <a:pt x="8645" y="7973"/>
                  </a:lnTo>
                  <a:lnTo>
                    <a:pt x="8981" y="7589"/>
                  </a:lnTo>
                  <a:lnTo>
                    <a:pt x="9221" y="7156"/>
                  </a:lnTo>
                  <a:lnTo>
                    <a:pt x="9461" y="6676"/>
                  </a:lnTo>
                  <a:lnTo>
                    <a:pt x="9653" y="6148"/>
                  </a:lnTo>
                  <a:lnTo>
                    <a:pt x="9797" y="5523"/>
                  </a:lnTo>
                  <a:lnTo>
                    <a:pt x="9893" y="4803"/>
                  </a:lnTo>
                  <a:lnTo>
                    <a:pt x="9942" y="4035"/>
                  </a:lnTo>
                  <a:lnTo>
                    <a:pt x="9942" y="3170"/>
                  </a:lnTo>
                  <a:lnTo>
                    <a:pt x="9845" y="2210"/>
                  </a:lnTo>
                  <a:lnTo>
                    <a:pt x="9701" y="1153"/>
                  </a:lnTo>
                  <a:lnTo>
                    <a:pt x="9509" y="1"/>
                  </a:lnTo>
                  <a:lnTo>
                    <a:pt x="14216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59"/>
            <p:cNvSpPr/>
            <p:nvPr/>
          </p:nvSpPr>
          <p:spPr>
            <a:xfrm>
              <a:off x="751975" y="3729125"/>
              <a:ext cx="27650" cy="46850"/>
            </a:xfrm>
            <a:custGeom>
              <a:avLst/>
              <a:gdLst/>
              <a:ahLst/>
              <a:cxnLst/>
              <a:rect l="l" t="t" r="r" b="b"/>
              <a:pathLst>
                <a:path w="1106" h="1874" extrusionOk="0">
                  <a:moveTo>
                    <a:pt x="1057" y="1"/>
                  </a:moveTo>
                  <a:lnTo>
                    <a:pt x="987" y="315"/>
                  </a:lnTo>
                  <a:lnTo>
                    <a:pt x="987" y="315"/>
                  </a:lnTo>
                  <a:lnTo>
                    <a:pt x="1105" y="1"/>
                  </a:lnTo>
                  <a:close/>
                  <a:moveTo>
                    <a:pt x="987" y="315"/>
                  </a:moveTo>
                  <a:lnTo>
                    <a:pt x="961" y="385"/>
                  </a:lnTo>
                  <a:lnTo>
                    <a:pt x="879" y="577"/>
                  </a:lnTo>
                  <a:lnTo>
                    <a:pt x="879" y="577"/>
                  </a:lnTo>
                  <a:lnTo>
                    <a:pt x="961" y="433"/>
                  </a:lnTo>
                  <a:lnTo>
                    <a:pt x="987" y="315"/>
                  </a:lnTo>
                  <a:close/>
                  <a:moveTo>
                    <a:pt x="879" y="577"/>
                  </a:moveTo>
                  <a:lnTo>
                    <a:pt x="769" y="769"/>
                  </a:lnTo>
                  <a:lnTo>
                    <a:pt x="707" y="913"/>
                  </a:lnTo>
                  <a:lnTo>
                    <a:pt x="817" y="721"/>
                  </a:lnTo>
                  <a:lnTo>
                    <a:pt x="879" y="577"/>
                  </a:lnTo>
                  <a:close/>
                  <a:moveTo>
                    <a:pt x="707" y="913"/>
                  </a:moveTo>
                  <a:lnTo>
                    <a:pt x="625" y="1057"/>
                  </a:lnTo>
                  <a:lnTo>
                    <a:pt x="433" y="1345"/>
                  </a:lnTo>
                  <a:lnTo>
                    <a:pt x="337" y="1490"/>
                  </a:lnTo>
                  <a:lnTo>
                    <a:pt x="337" y="1490"/>
                  </a:lnTo>
                  <a:lnTo>
                    <a:pt x="433" y="1394"/>
                  </a:lnTo>
                  <a:lnTo>
                    <a:pt x="625" y="1105"/>
                  </a:lnTo>
                  <a:lnTo>
                    <a:pt x="707" y="913"/>
                  </a:lnTo>
                  <a:close/>
                  <a:moveTo>
                    <a:pt x="337" y="1490"/>
                  </a:moveTo>
                  <a:lnTo>
                    <a:pt x="193" y="1634"/>
                  </a:lnTo>
                  <a:lnTo>
                    <a:pt x="1" y="1874"/>
                  </a:lnTo>
                  <a:lnTo>
                    <a:pt x="1" y="1874"/>
                  </a:lnTo>
                  <a:lnTo>
                    <a:pt x="241" y="1634"/>
                  </a:lnTo>
                  <a:lnTo>
                    <a:pt x="337" y="1490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59"/>
            <p:cNvSpPr/>
            <p:nvPr/>
          </p:nvSpPr>
          <p:spPr>
            <a:xfrm>
              <a:off x="739975" y="3729125"/>
              <a:ext cx="39650" cy="56450"/>
            </a:xfrm>
            <a:custGeom>
              <a:avLst/>
              <a:gdLst/>
              <a:ahLst/>
              <a:cxnLst/>
              <a:rect l="l" t="t" r="r" b="b"/>
              <a:pathLst>
                <a:path w="1586" h="2258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585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721" y="1634"/>
                  </a:lnTo>
                  <a:lnTo>
                    <a:pt x="913" y="1345"/>
                  </a:lnTo>
                  <a:lnTo>
                    <a:pt x="1105" y="1057"/>
                  </a:lnTo>
                  <a:lnTo>
                    <a:pt x="1297" y="721"/>
                  </a:lnTo>
                  <a:lnTo>
                    <a:pt x="1441" y="385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extrusionOk="0">
                  <a:moveTo>
                    <a:pt x="1585" y="1"/>
                  </a:move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1633" y="1"/>
                  </a:lnTo>
                  <a:lnTo>
                    <a:pt x="1633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3411" y="3891"/>
                  </a:move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289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337" y="5187"/>
                  </a:lnTo>
                  <a:lnTo>
                    <a:pt x="337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59"/>
            <p:cNvSpPr/>
            <p:nvPr/>
          </p:nvSpPr>
          <p:spPr>
            <a:xfrm>
              <a:off x="522650" y="3773550"/>
              <a:ext cx="81675" cy="127300"/>
            </a:xfrm>
            <a:custGeom>
              <a:avLst/>
              <a:gdLst/>
              <a:ahLst/>
              <a:cxnLst/>
              <a:rect l="l" t="t" r="r" b="b"/>
              <a:pathLst>
                <a:path w="3267" h="5092" extrusionOk="0">
                  <a:moveTo>
                    <a:pt x="2498" y="1"/>
                  </a:moveTo>
                  <a:lnTo>
                    <a:pt x="1922" y="961"/>
                  </a:lnTo>
                  <a:lnTo>
                    <a:pt x="1106" y="2402"/>
                  </a:lnTo>
                  <a:lnTo>
                    <a:pt x="721" y="3170"/>
                  </a:lnTo>
                  <a:lnTo>
                    <a:pt x="385" y="3939"/>
                  </a:lnTo>
                  <a:lnTo>
                    <a:pt x="97" y="4563"/>
                  </a:lnTo>
                  <a:lnTo>
                    <a:pt x="1" y="5091"/>
                  </a:lnTo>
                  <a:lnTo>
                    <a:pt x="241" y="5091"/>
                  </a:lnTo>
                  <a:lnTo>
                    <a:pt x="529" y="4995"/>
                  </a:lnTo>
                  <a:lnTo>
                    <a:pt x="1106" y="4707"/>
                  </a:lnTo>
                  <a:lnTo>
                    <a:pt x="1586" y="4419"/>
                  </a:lnTo>
                  <a:lnTo>
                    <a:pt x="1778" y="4275"/>
                  </a:lnTo>
                  <a:lnTo>
                    <a:pt x="1970" y="4275"/>
                  </a:lnTo>
                  <a:lnTo>
                    <a:pt x="2402" y="4179"/>
                  </a:lnTo>
                  <a:lnTo>
                    <a:pt x="2642" y="4131"/>
                  </a:lnTo>
                  <a:lnTo>
                    <a:pt x="2834" y="4035"/>
                  </a:lnTo>
                  <a:lnTo>
                    <a:pt x="2979" y="3939"/>
                  </a:lnTo>
                  <a:lnTo>
                    <a:pt x="3075" y="3795"/>
                  </a:lnTo>
                  <a:lnTo>
                    <a:pt x="3027" y="3459"/>
                  </a:lnTo>
                  <a:lnTo>
                    <a:pt x="2979" y="3122"/>
                  </a:lnTo>
                  <a:lnTo>
                    <a:pt x="2882" y="2978"/>
                  </a:lnTo>
                  <a:lnTo>
                    <a:pt x="2786" y="2882"/>
                  </a:lnTo>
                  <a:lnTo>
                    <a:pt x="2690" y="2786"/>
                  </a:lnTo>
                  <a:lnTo>
                    <a:pt x="2546" y="2738"/>
                  </a:lnTo>
                  <a:lnTo>
                    <a:pt x="2402" y="2786"/>
                  </a:lnTo>
                  <a:lnTo>
                    <a:pt x="2210" y="2834"/>
                  </a:lnTo>
                  <a:lnTo>
                    <a:pt x="1922" y="2978"/>
                  </a:lnTo>
                  <a:lnTo>
                    <a:pt x="1634" y="3266"/>
                  </a:lnTo>
                  <a:lnTo>
                    <a:pt x="2498" y="1922"/>
                  </a:lnTo>
                  <a:lnTo>
                    <a:pt x="3075" y="961"/>
                  </a:lnTo>
                  <a:lnTo>
                    <a:pt x="3219" y="625"/>
                  </a:lnTo>
                  <a:lnTo>
                    <a:pt x="3267" y="529"/>
                  </a:lnTo>
                  <a:lnTo>
                    <a:pt x="3267" y="481"/>
                  </a:lnTo>
                  <a:lnTo>
                    <a:pt x="2931" y="241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59"/>
            <p:cNvSpPr/>
            <p:nvPr/>
          </p:nvSpPr>
          <p:spPr>
            <a:xfrm>
              <a:off x="522650" y="3862400"/>
              <a:ext cx="38450" cy="38450"/>
            </a:xfrm>
            <a:custGeom>
              <a:avLst/>
              <a:gdLst/>
              <a:ahLst/>
              <a:cxnLst/>
              <a:rect l="l" t="t" r="r" b="b"/>
              <a:pathLst>
                <a:path w="1538" h="1538" extrusionOk="0">
                  <a:moveTo>
                    <a:pt x="529" y="1"/>
                  </a:moveTo>
                  <a:lnTo>
                    <a:pt x="145" y="865"/>
                  </a:lnTo>
                  <a:lnTo>
                    <a:pt x="49" y="1249"/>
                  </a:lnTo>
                  <a:lnTo>
                    <a:pt x="1" y="1537"/>
                  </a:lnTo>
                  <a:lnTo>
                    <a:pt x="145" y="1537"/>
                  </a:lnTo>
                  <a:lnTo>
                    <a:pt x="337" y="1489"/>
                  </a:lnTo>
                  <a:lnTo>
                    <a:pt x="769" y="1345"/>
                  </a:lnTo>
                  <a:lnTo>
                    <a:pt x="1202" y="1105"/>
                  </a:lnTo>
                  <a:lnTo>
                    <a:pt x="1538" y="913"/>
                  </a:lnTo>
                  <a:lnTo>
                    <a:pt x="1346" y="673"/>
                  </a:lnTo>
                  <a:lnTo>
                    <a:pt x="1106" y="433"/>
                  </a:lnTo>
                  <a:lnTo>
                    <a:pt x="817" y="193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extrusionOk="0">
                  <a:moveTo>
                    <a:pt x="15657" y="1"/>
                  </a:moveTo>
                  <a:lnTo>
                    <a:pt x="4755" y="4371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fill="none" extrusionOk="0">
                  <a:moveTo>
                    <a:pt x="22188" y="1297"/>
                  </a:move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lnTo>
                    <a:pt x="15657" y="1"/>
                  </a:lnTo>
                  <a:lnTo>
                    <a:pt x="4755" y="4371"/>
                  </a:lnTo>
                  <a:lnTo>
                    <a:pt x="3411" y="5908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45" y="49"/>
                  </a:move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59"/>
            <p:cNvSpPr/>
            <p:nvPr/>
          </p:nvSpPr>
          <p:spPr>
            <a:xfrm>
              <a:off x="803600" y="3733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59"/>
            <p:cNvSpPr/>
            <p:nvPr/>
          </p:nvSpPr>
          <p:spPr>
            <a:xfrm>
              <a:off x="800000" y="3732725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" y="1"/>
                  </a:moveTo>
                  <a:lnTo>
                    <a:pt x="97" y="49"/>
                  </a:lnTo>
                  <a:lnTo>
                    <a:pt x="145" y="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59"/>
            <p:cNvSpPr/>
            <p:nvPr/>
          </p:nvSpPr>
          <p:spPr>
            <a:xfrm>
              <a:off x="7796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fill="none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59"/>
            <p:cNvSpPr/>
            <p:nvPr/>
          </p:nvSpPr>
          <p:spPr>
            <a:xfrm>
              <a:off x="739975" y="3769950"/>
              <a:ext cx="16825" cy="15625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673" y="1"/>
                  </a:moveTo>
                  <a:lnTo>
                    <a:pt x="433" y="241"/>
                  </a:lnTo>
                  <a:lnTo>
                    <a:pt x="1" y="625"/>
                  </a:lnTo>
                  <a:lnTo>
                    <a:pt x="481" y="24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59"/>
            <p:cNvSpPr/>
            <p:nvPr/>
          </p:nvSpPr>
          <p:spPr>
            <a:xfrm>
              <a:off x="739975" y="3729125"/>
              <a:ext cx="38450" cy="56450"/>
            </a:xfrm>
            <a:custGeom>
              <a:avLst/>
              <a:gdLst/>
              <a:ahLst/>
              <a:cxnLst/>
              <a:rect l="l" t="t" r="r" b="b"/>
              <a:pathLst>
                <a:path w="1538" h="2258" fill="none" extrusionOk="0">
                  <a:moveTo>
                    <a:pt x="1537" y="1"/>
                  </a:move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33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673" y="1634"/>
                  </a:lnTo>
                  <a:lnTo>
                    <a:pt x="913" y="1394"/>
                  </a:lnTo>
                  <a:lnTo>
                    <a:pt x="1105" y="1105"/>
                  </a:lnTo>
                  <a:lnTo>
                    <a:pt x="1249" y="769"/>
                  </a:lnTo>
                  <a:lnTo>
                    <a:pt x="1441" y="433"/>
                  </a:lnTo>
                  <a:lnTo>
                    <a:pt x="15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extrusionOk="0">
                  <a:moveTo>
                    <a:pt x="1586" y="0"/>
                  </a:move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fill="none" extrusionOk="0">
                  <a:moveTo>
                    <a:pt x="1922" y="0"/>
                  </a:moveTo>
                  <a:lnTo>
                    <a:pt x="1922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99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lnTo>
                    <a:pt x="19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ED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59"/>
            <p:cNvSpPr/>
            <p:nvPr/>
          </p:nvSpPr>
          <p:spPr>
            <a:xfrm>
              <a:off x="1080950" y="3645100"/>
              <a:ext cx="4825" cy="62450"/>
            </a:xfrm>
            <a:custGeom>
              <a:avLst/>
              <a:gdLst/>
              <a:ahLst/>
              <a:cxnLst/>
              <a:rect l="l" t="t" r="r" b="b"/>
              <a:pathLst>
                <a:path w="193" h="2498" extrusionOk="0">
                  <a:moveTo>
                    <a:pt x="145" y="2161"/>
                  </a:moveTo>
                  <a:lnTo>
                    <a:pt x="145" y="2161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624"/>
                  </a:lnTo>
                  <a:lnTo>
                    <a:pt x="193" y="624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59"/>
            <p:cNvSpPr/>
            <p:nvPr/>
          </p:nvSpPr>
          <p:spPr>
            <a:xfrm>
              <a:off x="1083350" y="3699125"/>
              <a:ext cx="1225" cy="8425"/>
            </a:xfrm>
            <a:custGeom>
              <a:avLst/>
              <a:gdLst/>
              <a:ahLst/>
              <a:cxnLst/>
              <a:rect l="l" t="t" r="r" b="b"/>
              <a:pathLst>
                <a:path w="49" h="337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59"/>
            <p:cNvSpPr/>
            <p:nvPr/>
          </p:nvSpPr>
          <p:spPr>
            <a:xfrm>
              <a:off x="1085750" y="36595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59"/>
            <p:cNvSpPr/>
            <p:nvPr/>
          </p:nvSpPr>
          <p:spPr>
            <a:xfrm>
              <a:off x="1085750" y="36583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59"/>
            <p:cNvSpPr/>
            <p:nvPr/>
          </p:nvSpPr>
          <p:spPr>
            <a:xfrm>
              <a:off x="1080950" y="3645100"/>
              <a:ext cx="4825" cy="13225"/>
            </a:xfrm>
            <a:custGeom>
              <a:avLst/>
              <a:gdLst/>
              <a:ahLst/>
              <a:cxnLst/>
              <a:rect l="l" t="t" r="r" b="b"/>
              <a:pathLst>
                <a:path w="193" h="52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extrusionOk="0">
                  <a:moveTo>
                    <a:pt x="4563" y="0"/>
                  </a:move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65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fill="none" extrusionOk="0">
                  <a:moveTo>
                    <a:pt x="4563" y="0"/>
                  </a:moveTo>
                  <a:lnTo>
                    <a:pt x="4563" y="0"/>
                  </a:ln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707" y="48"/>
                  </a:lnTo>
                  <a:lnTo>
                    <a:pt x="4659" y="0"/>
                  </a:lnTo>
                  <a:lnTo>
                    <a:pt x="45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extrusionOk="0">
                  <a:moveTo>
                    <a:pt x="1105" y="0"/>
                  </a:move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fill="none" extrusionOk="0">
                  <a:moveTo>
                    <a:pt x="8934" y="2113"/>
                  </a:move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lnTo>
                    <a:pt x="1105" y="0"/>
                  </a:ln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extrusionOk="0">
                  <a:moveTo>
                    <a:pt x="1105" y="1"/>
                  </a:move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105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fill="none" extrusionOk="0">
                  <a:moveTo>
                    <a:pt x="1105" y="1"/>
                  </a:moveTo>
                  <a:lnTo>
                    <a:pt x="1105" y="1"/>
                  </a:ln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634" y="193"/>
                  </a:lnTo>
                  <a:lnTo>
                    <a:pt x="1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extrusionOk="0">
                  <a:moveTo>
                    <a:pt x="0" y="1"/>
                  </a:moveTo>
                  <a:lnTo>
                    <a:pt x="48" y="289"/>
                  </a:lnTo>
                  <a:lnTo>
                    <a:pt x="192" y="673"/>
                  </a:lnTo>
                  <a:lnTo>
                    <a:pt x="384" y="1154"/>
                  </a:lnTo>
                  <a:lnTo>
                    <a:pt x="673" y="1634"/>
                  </a:lnTo>
                  <a:lnTo>
                    <a:pt x="1393" y="2738"/>
                  </a:lnTo>
                  <a:lnTo>
                    <a:pt x="2209" y="3891"/>
                  </a:lnTo>
                  <a:lnTo>
                    <a:pt x="3794" y="5956"/>
                  </a:lnTo>
                  <a:lnTo>
                    <a:pt x="4467" y="6821"/>
                  </a:lnTo>
                  <a:lnTo>
                    <a:pt x="4707" y="5956"/>
                  </a:lnTo>
                  <a:lnTo>
                    <a:pt x="5235" y="4035"/>
                  </a:lnTo>
                  <a:lnTo>
                    <a:pt x="5523" y="2930"/>
                  </a:lnTo>
                  <a:lnTo>
                    <a:pt x="5715" y="1922"/>
                  </a:lnTo>
                  <a:lnTo>
                    <a:pt x="5811" y="1106"/>
                  </a:lnTo>
                  <a:lnTo>
                    <a:pt x="5811" y="817"/>
                  </a:lnTo>
                  <a:lnTo>
                    <a:pt x="5811" y="625"/>
                  </a:lnTo>
                  <a:lnTo>
                    <a:pt x="5715" y="481"/>
                  </a:lnTo>
                  <a:lnTo>
                    <a:pt x="5619" y="385"/>
                  </a:lnTo>
                  <a:lnTo>
                    <a:pt x="5475" y="289"/>
                  </a:lnTo>
                  <a:lnTo>
                    <a:pt x="5331" y="241"/>
                  </a:lnTo>
                  <a:lnTo>
                    <a:pt x="4995" y="193"/>
                  </a:lnTo>
                  <a:lnTo>
                    <a:pt x="4611" y="193"/>
                  </a:lnTo>
                  <a:lnTo>
                    <a:pt x="3986" y="289"/>
                  </a:lnTo>
                  <a:lnTo>
                    <a:pt x="3650" y="385"/>
                  </a:lnTo>
                  <a:lnTo>
                    <a:pt x="2594" y="241"/>
                  </a:lnTo>
                  <a:lnTo>
                    <a:pt x="1345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45" y="97"/>
                  </a:lnTo>
                  <a:lnTo>
                    <a:pt x="2594" y="241"/>
                  </a:lnTo>
                  <a:lnTo>
                    <a:pt x="3650" y="385"/>
                  </a:lnTo>
                  <a:lnTo>
                    <a:pt x="3650" y="385"/>
                  </a:lnTo>
                  <a:lnTo>
                    <a:pt x="3986" y="289"/>
                  </a:lnTo>
                  <a:lnTo>
                    <a:pt x="4611" y="193"/>
                  </a:lnTo>
                  <a:lnTo>
                    <a:pt x="4995" y="193"/>
                  </a:lnTo>
                  <a:lnTo>
                    <a:pt x="5331" y="241"/>
                  </a:lnTo>
                  <a:lnTo>
                    <a:pt x="5475" y="289"/>
                  </a:lnTo>
                  <a:lnTo>
                    <a:pt x="5619" y="385"/>
                  </a:lnTo>
                  <a:lnTo>
                    <a:pt x="5715" y="481"/>
                  </a:lnTo>
                  <a:lnTo>
                    <a:pt x="5811" y="625"/>
                  </a:lnTo>
                  <a:lnTo>
                    <a:pt x="5811" y="625"/>
                  </a:lnTo>
                  <a:lnTo>
                    <a:pt x="5811" y="817"/>
                  </a:lnTo>
                  <a:lnTo>
                    <a:pt x="5811" y="1106"/>
                  </a:lnTo>
                  <a:lnTo>
                    <a:pt x="5715" y="1922"/>
                  </a:lnTo>
                  <a:lnTo>
                    <a:pt x="5523" y="2930"/>
                  </a:lnTo>
                  <a:lnTo>
                    <a:pt x="5235" y="4035"/>
                  </a:lnTo>
                  <a:lnTo>
                    <a:pt x="4707" y="5956"/>
                  </a:lnTo>
                  <a:lnTo>
                    <a:pt x="4467" y="6821"/>
                  </a:lnTo>
                  <a:lnTo>
                    <a:pt x="4467" y="6821"/>
                  </a:lnTo>
                  <a:lnTo>
                    <a:pt x="3794" y="5956"/>
                  </a:lnTo>
                  <a:lnTo>
                    <a:pt x="2209" y="3891"/>
                  </a:lnTo>
                  <a:lnTo>
                    <a:pt x="1393" y="2738"/>
                  </a:lnTo>
                  <a:lnTo>
                    <a:pt x="673" y="1634"/>
                  </a:lnTo>
                  <a:lnTo>
                    <a:pt x="384" y="1154"/>
                  </a:lnTo>
                  <a:lnTo>
                    <a:pt x="192" y="673"/>
                  </a:lnTo>
                  <a:lnTo>
                    <a:pt x="48" y="28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extrusionOk="0">
                  <a:moveTo>
                    <a:pt x="1" y="1"/>
                  </a:moveTo>
                  <a:lnTo>
                    <a:pt x="1165" y="110"/>
                  </a:lnTo>
                  <a:lnTo>
                    <a:pt x="1165" y="110"/>
                  </a:lnTo>
                  <a:lnTo>
                    <a:pt x="1153" y="97"/>
                  </a:lnTo>
                  <a:lnTo>
                    <a:pt x="1" y="1"/>
                  </a:lnTo>
                  <a:close/>
                  <a:moveTo>
                    <a:pt x="1165" y="110"/>
                  </a:move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46" y="5326"/>
                  </a:lnTo>
                  <a:lnTo>
                    <a:pt x="4346" y="532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165" y="110"/>
                  </a:lnTo>
                  <a:close/>
                  <a:moveTo>
                    <a:pt x="4346" y="5326"/>
                  </a:moveTo>
                  <a:lnTo>
                    <a:pt x="4035" y="6436"/>
                  </a:lnTo>
                  <a:lnTo>
                    <a:pt x="4371" y="5380"/>
                  </a:lnTo>
                  <a:lnTo>
                    <a:pt x="4346" y="5326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4371" y="145"/>
                  </a:lnTo>
                  <a:lnTo>
                    <a:pt x="4371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1" y="1"/>
                  </a:moveTo>
                  <a:lnTo>
                    <a:pt x="385" y="385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5" y="385"/>
                  </a:lnTo>
                  <a:lnTo>
                    <a:pt x="577" y="673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59"/>
            <p:cNvSpPr/>
            <p:nvPr/>
          </p:nvSpPr>
          <p:spPr>
            <a:xfrm>
              <a:off x="1106175" y="3172050"/>
              <a:ext cx="186125" cy="242550"/>
            </a:xfrm>
            <a:custGeom>
              <a:avLst/>
              <a:gdLst/>
              <a:ahLst/>
              <a:cxnLst/>
              <a:rect l="l" t="t" r="r" b="b"/>
              <a:pathLst>
                <a:path w="7445" h="9702" extrusionOk="0">
                  <a:moveTo>
                    <a:pt x="5475" y="0"/>
                  </a:moveTo>
                  <a:lnTo>
                    <a:pt x="4130" y="1633"/>
                  </a:lnTo>
                  <a:lnTo>
                    <a:pt x="2594" y="3362"/>
                  </a:lnTo>
                  <a:lnTo>
                    <a:pt x="1153" y="4947"/>
                  </a:lnTo>
                  <a:lnTo>
                    <a:pt x="0" y="6147"/>
                  </a:lnTo>
                  <a:lnTo>
                    <a:pt x="480" y="9461"/>
                  </a:lnTo>
                  <a:lnTo>
                    <a:pt x="577" y="9605"/>
                  </a:lnTo>
                  <a:lnTo>
                    <a:pt x="673" y="9653"/>
                  </a:lnTo>
                  <a:lnTo>
                    <a:pt x="769" y="9701"/>
                  </a:lnTo>
                  <a:lnTo>
                    <a:pt x="913" y="9701"/>
                  </a:lnTo>
                  <a:lnTo>
                    <a:pt x="1153" y="9653"/>
                  </a:lnTo>
                  <a:lnTo>
                    <a:pt x="1393" y="9509"/>
                  </a:lnTo>
                  <a:lnTo>
                    <a:pt x="2065" y="8981"/>
                  </a:lnTo>
                  <a:lnTo>
                    <a:pt x="2690" y="8405"/>
                  </a:lnTo>
                  <a:lnTo>
                    <a:pt x="3266" y="7780"/>
                  </a:lnTo>
                  <a:lnTo>
                    <a:pt x="3842" y="7156"/>
                  </a:lnTo>
                  <a:lnTo>
                    <a:pt x="4371" y="6484"/>
                  </a:lnTo>
                  <a:lnTo>
                    <a:pt x="4899" y="5811"/>
                  </a:lnTo>
                  <a:lnTo>
                    <a:pt x="5763" y="4514"/>
                  </a:lnTo>
                  <a:lnTo>
                    <a:pt x="6484" y="3314"/>
                  </a:lnTo>
                  <a:lnTo>
                    <a:pt x="6964" y="2305"/>
                  </a:lnTo>
                  <a:lnTo>
                    <a:pt x="7444" y="1441"/>
                  </a:lnTo>
                  <a:lnTo>
                    <a:pt x="547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extrusionOk="0">
                  <a:moveTo>
                    <a:pt x="3171" y="0"/>
                  </a:move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fill="none" extrusionOk="0">
                  <a:moveTo>
                    <a:pt x="5620" y="3266"/>
                  </a:move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332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67" y="48"/>
                  </a:lnTo>
                  <a:lnTo>
                    <a:pt x="3219" y="0"/>
                  </a:lnTo>
                  <a:lnTo>
                    <a:pt x="3171" y="0"/>
                  </a:ln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extrusionOk="0">
                  <a:moveTo>
                    <a:pt x="1" y="0"/>
                  </a:move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extrusionOk="0">
                  <a:moveTo>
                    <a:pt x="1" y="0"/>
                  </a:move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extrusionOk="0">
                  <a:moveTo>
                    <a:pt x="1729" y="0"/>
                  </a:move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fill="none" extrusionOk="0">
                  <a:moveTo>
                    <a:pt x="14936" y="6532"/>
                  </a:move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lnTo>
                    <a:pt x="0" y="1633"/>
                  </a:ln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extrusionOk="0">
                  <a:moveTo>
                    <a:pt x="384" y="0"/>
                  </a:moveTo>
                  <a:lnTo>
                    <a:pt x="0" y="441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fill="none" extrusionOk="0">
                  <a:moveTo>
                    <a:pt x="384" y="0"/>
                  </a:moveTo>
                  <a:lnTo>
                    <a:pt x="0" y="4419"/>
                  </a:lnTo>
                  <a:lnTo>
                    <a:pt x="0" y="4419"/>
                  </a:lnTo>
                  <a:lnTo>
                    <a:pt x="576" y="465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1153" y="288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extrusionOk="0">
                  <a:moveTo>
                    <a:pt x="1009" y="0"/>
                  </a:move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fill="none" extrusionOk="0">
                  <a:moveTo>
                    <a:pt x="5475" y="720"/>
                  </a:move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extrusionOk="0">
                  <a:moveTo>
                    <a:pt x="1009" y="0"/>
                  </a:move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59"/>
            <p:cNvSpPr/>
            <p:nvPr/>
          </p:nvSpPr>
          <p:spPr>
            <a:xfrm>
              <a:off x="7519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59"/>
            <p:cNvSpPr/>
            <p:nvPr/>
          </p:nvSpPr>
          <p:spPr>
            <a:xfrm>
              <a:off x="753175" y="3282500"/>
              <a:ext cx="12050" cy="25"/>
            </a:xfrm>
            <a:custGeom>
              <a:avLst/>
              <a:gdLst/>
              <a:ahLst/>
              <a:cxnLst/>
              <a:rect l="l" t="t" r="r" b="b"/>
              <a:pathLst>
                <a:path w="482" h="1" fill="none" extrusionOk="0">
                  <a:moveTo>
                    <a:pt x="481" y="0"/>
                  </a:moveTo>
                  <a:lnTo>
                    <a:pt x="48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81" y="0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fill="none" extrusionOk="0">
                  <a:moveTo>
                    <a:pt x="1009" y="0"/>
                  </a:move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59"/>
            <p:cNvSpPr/>
            <p:nvPr/>
          </p:nvSpPr>
          <p:spPr>
            <a:xfrm>
              <a:off x="727975" y="3282500"/>
              <a:ext cx="25225" cy="159700"/>
            </a:xfrm>
            <a:custGeom>
              <a:avLst/>
              <a:gdLst/>
              <a:ahLst/>
              <a:cxnLst/>
              <a:rect l="l" t="t" r="r" b="b"/>
              <a:pathLst>
                <a:path w="1009" h="6388" extrusionOk="0">
                  <a:moveTo>
                    <a:pt x="0" y="6244"/>
                  </a:move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0" y="6244"/>
                  </a:lnTo>
                  <a:close/>
                  <a:moveTo>
                    <a:pt x="961" y="0"/>
                  </a:move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961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D8D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59"/>
            <p:cNvSpPr/>
            <p:nvPr/>
          </p:nvSpPr>
          <p:spPr>
            <a:xfrm>
              <a:off x="727975" y="3438575"/>
              <a:ext cx="16825" cy="3625"/>
            </a:xfrm>
            <a:custGeom>
              <a:avLst/>
              <a:gdLst/>
              <a:ahLst/>
              <a:cxnLst/>
              <a:rect l="l" t="t" r="r" b="b"/>
              <a:pathLst>
                <a:path w="673" h="14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145"/>
                  </a:lnTo>
                  <a:lnTo>
                    <a:pt x="67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59"/>
            <p:cNvSpPr/>
            <p:nvPr/>
          </p:nvSpPr>
          <p:spPr>
            <a:xfrm>
              <a:off x="741175" y="3282500"/>
              <a:ext cx="10825" cy="1225"/>
            </a:xfrm>
            <a:custGeom>
              <a:avLst/>
              <a:gdLst/>
              <a:ahLst/>
              <a:cxnLst/>
              <a:rect l="l" t="t" r="r" b="b"/>
              <a:pathLst>
                <a:path w="433" h="49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59"/>
            <p:cNvSpPr/>
            <p:nvPr/>
          </p:nvSpPr>
          <p:spPr>
            <a:xfrm>
              <a:off x="751975" y="32825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extrusionOk="0">
                  <a:moveTo>
                    <a:pt x="961" y="0"/>
                  </a:move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fill="none" extrusionOk="0">
                  <a:moveTo>
                    <a:pt x="1489" y="0"/>
                  </a:moveTo>
                  <a:lnTo>
                    <a:pt x="148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extrusionOk="0">
                  <a:moveTo>
                    <a:pt x="1921" y="0"/>
                  </a:moveTo>
                  <a:lnTo>
                    <a:pt x="1873" y="48"/>
                  </a:lnTo>
                  <a:lnTo>
                    <a:pt x="1873" y="241"/>
                  </a:lnTo>
                  <a:lnTo>
                    <a:pt x="1969" y="529"/>
                  </a:lnTo>
                  <a:lnTo>
                    <a:pt x="2114" y="817"/>
                  </a:lnTo>
                  <a:lnTo>
                    <a:pt x="2306" y="1153"/>
                  </a:lnTo>
                  <a:lnTo>
                    <a:pt x="269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450" y="1777"/>
                  </a:lnTo>
                  <a:lnTo>
                    <a:pt x="1729" y="1249"/>
                  </a:lnTo>
                  <a:lnTo>
                    <a:pt x="1345" y="1009"/>
                  </a:lnTo>
                  <a:lnTo>
                    <a:pt x="1009" y="865"/>
                  </a:lnTo>
                  <a:lnTo>
                    <a:pt x="769" y="769"/>
                  </a:lnTo>
                  <a:lnTo>
                    <a:pt x="673" y="817"/>
                  </a:lnTo>
                  <a:lnTo>
                    <a:pt x="625" y="865"/>
                  </a:lnTo>
                  <a:lnTo>
                    <a:pt x="625" y="1009"/>
                  </a:lnTo>
                  <a:lnTo>
                    <a:pt x="625" y="1105"/>
                  </a:lnTo>
                  <a:lnTo>
                    <a:pt x="769" y="1441"/>
                  </a:lnTo>
                  <a:lnTo>
                    <a:pt x="1009" y="1777"/>
                  </a:lnTo>
                  <a:lnTo>
                    <a:pt x="1297" y="2114"/>
                  </a:lnTo>
                  <a:lnTo>
                    <a:pt x="1825" y="2690"/>
                  </a:lnTo>
                  <a:lnTo>
                    <a:pt x="2066" y="2978"/>
                  </a:lnTo>
                  <a:lnTo>
                    <a:pt x="1777" y="2786"/>
                  </a:lnTo>
                  <a:lnTo>
                    <a:pt x="1105" y="2402"/>
                  </a:lnTo>
                  <a:lnTo>
                    <a:pt x="721" y="2210"/>
                  </a:lnTo>
                  <a:lnTo>
                    <a:pt x="385" y="2114"/>
                  </a:lnTo>
                  <a:lnTo>
                    <a:pt x="145" y="2066"/>
                  </a:lnTo>
                  <a:lnTo>
                    <a:pt x="97" y="2114"/>
                  </a:lnTo>
                  <a:lnTo>
                    <a:pt x="48" y="2162"/>
                  </a:lnTo>
                  <a:lnTo>
                    <a:pt x="48" y="2258"/>
                  </a:lnTo>
                  <a:lnTo>
                    <a:pt x="97" y="2354"/>
                  </a:lnTo>
                  <a:lnTo>
                    <a:pt x="241" y="2546"/>
                  </a:lnTo>
                  <a:lnTo>
                    <a:pt x="481" y="2738"/>
                  </a:lnTo>
                  <a:lnTo>
                    <a:pt x="769" y="2978"/>
                  </a:lnTo>
                  <a:lnTo>
                    <a:pt x="1345" y="336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297" y="3506"/>
                  </a:lnTo>
                  <a:lnTo>
                    <a:pt x="769" y="3410"/>
                  </a:lnTo>
                  <a:lnTo>
                    <a:pt x="241" y="3410"/>
                  </a:lnTo>
                  <a:lnTo>
                    <a:pt x="48" y="3458"/>
                  </a:lnTo>
                  <a:lnTo>
                    <a:pt x="0" y="3506"/>
                  </a:lnTo>
                  <a:lnTo>
                    <a:pt x="0" y="3554"/>
                  </a:lnTo>
                  <a:lnTo>
                    <a:pt x="0" y="3698"/>
                  </a:lnTo>
                  <a:lnTo>
                    <a:pt x="145" y="3794"/>
                  </a:lnTo>
                  <a:lnTo>
                    <a:pt x="529" y="4035"/>
                  </a:lnTo>
                  <a:lnTo>
                    <a:pt x="1057" y="4275"/>
                  </a:lnTo>
                  <a:lnTo>
                    <a:pt x="1585" y="4515"/>
                  </a:lnTo>
                  <a:lnTo>
                    <a:pt x="1633" y="4755"/>
                  </a:lnTo>
                  <a:lnTo>
                    <a:pt x="1729" y="4995"/>
                  </a:lnTo>
                  <a:lnTo>
                    <a:pt x="1873" y="5187"/>
                  </a:lnTo>
                  <a:lnTo>
                    <a:pt x="2066" y="5427"/>
                  </a:lnTo>
                  <a:lnTo>
                    <a:pt x="2354" y="5619"/>
                  </a:lnTo>
                  <a:lnTo>
                    <a:pt x="2642" y="5811"/>
                  </a:lnTo>
                  <a:lnTo>
                    <a:pt x="2930" y="5908"/>
                  </a:lnTo>
                  <a:lnTo>
                    <a:pt x="3266" y="5956"/>
                  </a:lnTo>
                  <a:lnTo>
                    <a:pt x="3602" y="5908"/>
                  </a:lnTo>
                  <a:lnTo>
                    <a:pt x="3939" y="5811"/>
                  </a:lnTo>
                  <a:lnTo>
                    <a:pt x="4227" y="5667"/>
                  </a:lnTo>
                  <a:lnTo>
                    <a:pt x="4515" y="5427"/>
                  </a:lnTo>
                  <a:lnTo>
                    <a:pt x="5139" y="4851"/>
                  </a:lnTo>
                  <a:lnTo>
                    <a:pt x="5331" y="4611"/>
                  </a:lnTo>
                  <a:lnTo>
                    <a:pt x="5475" y="4323"/>
                  </a:lnTo>
                  <a:lnTo>
                    <a:pt x="5571" y="4035"/>
                  </a:lnTo>
                  <a:lnTo>
                    <a:pt x="5619" y="3746"/>
                  </a:lnTo>
                  <a:lnTo>
                    <a:pt x="5619" y="3458"/>
                  </a:lnTo>
                  <a:lnTo>
                    <a:pt x="5571" y="3170"/>
                  </a:lnTo>
                  <a:lnTo>
                    <a:pt x="5475" y="2882"/>
                  </a:lnTo>
                  <a:lnTo>
                    <a:pt x="5331" y="2642"/>
                  </a:lnTo>
                  <a:lnTo>
                    <a:pt x="5283" y="2017"/>
                  </a:lnTo>
                  <a:lnTo>
                    <a:pt x="5139" y="1201"/>
                  </a:lnTo>
                  <a:lnTo>
                    <a:pt x="5091" y="817"/>
                  </a:lnTo>
                  <a:lnTo>
                    <a:pt x="4947" y="481"/>
                  </a:lnTo>
                  <a:lnTo>
                    <a:pt x="4803" y="289"/>
                  </a:lnTo>
                  <a:lnTo>
                    <a:pt x="4755" y="241"/>
                  </a:lnTo>
                  <a:lnTo>
                    <a:pt x="4659" y="289"/>
                  </a:lnTo>
                  <a:lnTo>
                    <a:pt x="4515" y="337"/>
                  </a:lnTo>
                  <a:lnTo>
                    <a:pt x="4419" y="529"/>
                  </a:lnTo>
                  <a:lnTo>
                    <a:pt x="4323" y="721"/>
                  </a:lnTo>
                  <a:lnTo>
                    <a:pt x="4275" y="961"/>
                  </a:lnTo>
                  <a:lnTo>
                    <a:pt x="4227" y="1441"/>
                  </a:lnTo>
                  <a:lnTo>
                    <a:pt x="4275" y="1873"/>
                  </a:lnTo>
                  <a:lnTo>
                    <a:pt x="3794" y="1873"/>
                  </a:lnTo>
                  <a:lnTo>
                    <a:pt x="3314" y="1297"/>
                  </a:lnTo>
                  <a:lnTo>
                    <a:pt x="2738" y="625"/>
                  </a:lnTo>
                  <a:lnTo>
                    <a:pt x="2450" y="289"/>
                  </a:lnTo>
                  <a:lnTo>
                    <a:pt x="2162" y="96"/>
                  </a:lnTo>
                  <a:lnTo>
                    <a:pt x="196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fill="none" extrusionOk="0">
                  <a:moveTo>
                    <a:pt x="0" y="3554"/>
                  </a:moveTo>
                  <a:lnTo>
                    <a:pt x="0" y="3554"/>
                  </a:lnTo>
                  <a:lnTo>
                    <a:pt x="0" y="3506"/>
                  </a:lnTo>
                  <a:lnTo>
                    <a:pt x="48" y="3458"/>
                  </a:lnTo>
                  <a:lnTo>
                    <a:pt x="241" y="3410"/>
                  </a:lnTo>
                  <a:lnTo>
                    <a:pt x="481" y="3410"/>
                  </a:lnTo>
                  <a:lnTo>
                    <a:pt x="769" y="3410"/>
                  </a:lnTo>
                  <a:lnTo>
                    <a:pt x="1297" y="3506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345" y="3362"/>
                  </a:lnTo>
                  <a:lnTo>
                    <a:pt x="769" y="2978"/>
                  </a:lnTo>
                  <a:lnTo>
                    <a:pt x="481" y="2738"/>
                  </a:lnTo>
                  <a:lnTo>
                    <a:pt x="241" y="2546"/>
                  </a:lnTo>
                  <a:lnTo>
                    <a:pt x="97" y="2354"/>
                  </a:lnTo>
                  <a:lnTo>
                    <a:pt x="48" y="2258"/>
                  </a:lnTo>
                  <a:lnTo>
                    <a:pt x="48" y="2162"/>
                  </a:lnTo>
                  <a:lnTo>
                    <a:pt x="48" y="2162"/>
                  </a:lnTo>
                  <a:lnTo>
                    <a:pt x="97" y="2114"/>
                  </a:lnTo>
                  <a:lnTo>
                    <a:pt x="145" y="2066"/>
                  </a:lnTo>
                  <a:lnTo>
                    <a:pt x="385" y="2114"/>
                  </a:lnTo>
                  <a:lnTo>
                    <a:pt x="721" y="2210"/>
                  </a:lnTo>
                  <a:lnTo>
                    <a:pt x="1105" y="2402"/>
                  </a:lnTo>
                  <a:lnTo>
                    <a:pt x="1777" y="2786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825" y="2690"/>
                  </a:lnTo>
                  <a:lnTo>
                    <a:pt x="1297" y="2114"/>
                  </a:lnTo>
                  <a:lnTo>
                    <a:pt x="1009" y="1777"/>
                  </a:lnTo>
                  <a:lnTo>
                    <a:pt x="769" y="1441"/>
                  </a:lnTo>
                  <a:lnTo>
                    <a:pt x="625" y="1105"/>
                  </a:lnTo>
                  <a:lnTo>
                    <a:pt x="625" y="1009"/>
                  </a:lnTo>
                  <a:lnTo>
                    <a:pt x="625" y="865"/>
                  </a:lnTo>
                  <a:lnTo>
                    <a:pt x="625" y="865"/>
                  </a:lnTo>
                  <a:lnTo>
                    <a:pt x="673" y="817"/>
                  </a:lnTo>
                  <a:lnTo>
                    <a:pt x="769" y="769"/>
                  </a:lnTo>
                  <a:lnTo>
                    <a:pt x="1009" y="865"/>
                  </a:lnTo>
                  <a:lnTo>
                    <a:pt x="1345" y="1009"/>
                  </a:lnTo>
                  <a:lnTo>
                    <a:pt x="1729" y="1249"/>
                  </a:lnTo>
                  <a:lnTo>
                    <a:pt x="245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690" y="1777"/>
                  </a:lnTo>
                  <a:lnTo>
                    <a:pt x="2306" y="1153"/>
                  </a:lnTo>
                  <a:lnTo>
                    <a:pt x="2114" y="817"/>
                  </a:lnTo>
                  <a:lnTo>
                    <a:pt x="1969" y="529"/>
                  </a:lnTo>
                  <a:lnTo>
                    <a:pt x="1873" y="241"/>
                  </a:lnTo>
                  <a:lnTo>
                    <a:pt x="1873" y="48"/>
                  </a:lnTo>
                  <a:lnTo>
                    <a:pt x="1873" y="48"/>
                  </a:lnTo>
                  <a:lnTo>
                    <a:pt x="1921" y="0"/>
                  </a:lnTo>
                  <a:lnTo>
                    <a:pt x="1969" y="0"/>
                  </a:lnTo>
                  <a:lnTo>
                    <a:pt x="2162" y="96"/>
                  </a:lnTo>
                  <a:lnTo>
                    <a:pt x="2450" y="289"/>
                  </a:lnTo>
                  <a:lnTo>
                    <a:pt x="2738" y="625"/>
                  </a:lnTo>
                  <a:lnTo>
                    <a:pt x="3314" y="1297"/>
                  </a:lnTo>
                  <a:lnTo>
                    <a:pt x="3794" y="1873"/>
                  </a:lnTo>
                  <a:lnTo>
                    <a:pt x="3794" y="1873"/>
                  </a:lnTo>
                  <a:lnTo>
                    <a:pt x="4035" y="1873"/>
                  </a:lnTo>
                  <a:lnTo>
                    <a:pt x="4275" y="1873"/>
                  </a:lnTo>
                  <a:lnTo>
                    <a:pt x="4275" y="1873"/>
                  </a:lnTo>
                  <a:lnTo>
                    <a:pt x="4227" y="1441"/>
                  </a:lnTo>
                  <a:lnTo>
                    <a:pt x="4275" y="961"/>
                  </a:lnTo>
                  <a:lnTo>
                    <a:pt x="4323" y="721"/>
                  </a:lnTo>
                  <a:lnTo>
                    <a:pt x="4419" y="529"/>
                  </a:lnTo>
                  <a:lnTo>
                    <a:pt x="4515" y="337"/>
                  </a:lnTo>
                  <a:lnTo>
                    <a:pt x="4659" y="289"/>
                  </a:lnTo>
                  <a:lnTo>
                    <a:pt x="4659" y="289"/>
                  </a:lnTo>
                  <a:lnTo>
                    <a:pt x="4755" y="241"/>
                  </a:lnTo>
                  <a:lnTo>
                    <a:pt x="4803" y="289"/>
                  </a:lnTo>
                  <a:lnTo>
                    <a:pt x="4947" y="481"/>
                  </a:lnTo>
                  <a:lnTo>
                    <a:pt x="5091" y="817"/>
                  </a:lnTo>
                  <a:lnTo>
                    <a:pt x="5139" y="1201"/>
                  </a:lnTo>
                  <a:lnTo>
                    <a:pt x="5283" y="2017"/>
                  </a:lnTo>
                  <a:lnTo>
                    <a:pt x="5331" y="2642"/>
                  </a:lnTo>
                  <a:lnTo>
                    <a:pt x="5331" y="2642"/>
                  </a:lnTo>
                  <a:lnTo>
                    <a:pt x="5475" y="2882"/>
                  </a:lnTo>
                  <a:lnTo>
                    <a:pt x="5571" y="3170"/>
                  </a:lnTo>
                  <a:lnTo>
                    <a:pt x="5619" y="3458"/>
                  </a:lnTo>
                  <a:lnTo>
                    <a:pt x="5619" y="3746"/>
                  </a:lnTo>
                  <a:lnTo>
                    <a:pt x="5571" y="4035"/>
                  </a:lnTo>
                  <a:lnTo>
                    <a:pt x="5475" y="4323"/>
                  </a:lnTo>
                  <a:lnTo>
                    <a:pt x="5331" y="4611"/>
                  </a:lnTo>
                  <a:lnTo>
                    <a:pt x="5139" y="4851"/>
                  </a:lnTo>
                  <a:lnTo>
                    <a:pt x="4515" y="5427"/>
                  </a:lnTo>
                  <a:lnTo>
                    <a:pt x="4515" y="5427"/>
                  </a:lnTo>
                  <a:lnTo>
                    <a:pt x="4227" y="5667"/>
                  </a:lnTo>
                  <a:lnTo>
                    <a:pt x="3939" y="5811"/>
                  </a:lnTo>
                  <a:lnTo>
                    <a:pt x="3602" y="5908"/>
                  </a:lnTo>
                  <a:lnTo>
                    <a:pt x="3266" y="5956"/>
                  </a:lnTo>
                  <a:lnTo>
                    <a:pt x="2930" y="5908"/>
                  </a:lnTo>
                  <a:lnTo>
                    <a:pt x="2642" y="5811"/>
                  </a:lnTo>
                  <a:lnTo>
                    <a:pt x="2354" y="5619"/>
                  </a:lnTo>
                  <a:lnTo>
                    <a:pt x="2066" y="5427"/>
                  </a:lnTo>
                  <a:lnTo>
                    <a:pt x="2066" y="5427"/>
                  </a:lnTo>
                  <a:lnTo>
                    <a:pt x="1873" y="5187"/>
                  </a:lnTo>
                  <a:lnTo>
                    <a:pt x="1729" y="4995"/>
                  </a:lnTo>
                  <a:lnTo>
                    <a:pt x="1633" y="4755"/>
                  </a:lnTo>
                  <a:lnTo>
                    <a:pt x="1585" y="4515"/>
                  </a:lnTo>
                  <a:lnTo>
                    <a:pt x="1585" y="4515"/>
                  </a:lnTo>
                  <a:lnTo>
                    <a:pt x="1057" y="4275"/>
                  </a:lnTo>
                  <a:lnTo>
                    <a:pt x="529" y="4035"/>
                  </a:lnTo>
                  <a:lnTo>
                    <a:pt x="145" y="3794"/>
                  </a:lnTo>
                  <a:lnTo>
                    <a:pt x="0" y="3698"/>
                  </a:lnTo>
                  <a:lnTo>
                    <a:pt x="0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extrusionOk="0">
                  <a:moveTo>
                    <a:pt x="1633" y="0"/>
                  </a:move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extrusionOk="0">
                  <a:moveTo>
                    <a:pt x="577" y="0"/>
                  </a:move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59"/>
            <p:cNvSpPr/>
            <p:nvPr/>
          </p:nvSpPr>
          <p:spPr>
            <a:xfrm>
              <a:off x="414600" y="3091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extrusionOk="0">
                  <a:moveTo>
                    <a:pt x="5235" y="1"/>
                  </a:moveTo>
                  <a:lnTo>
                    <a:pt x="4275" y="145"/>
                  </a:lnTo>
                  <a:lnTo>
                    <a:pt x="3314" y="433"/>
                  </a:lnTo>
                  <a:lnTo>
                    <a:pt x="2402" y="769"/>
                  </a:lnTo>
                  <a:lnTo>
                    <a:pt x="1633" y="1153"/>
                  </a:lnTo>
                  <a:lnTo>
                    <a:pt x="1297" y="1346"/>
                  </a:lnTo>
                  <a:lnTo>
                    <a:pt x="1009" y="1586"/>
                  </a:lnTo>
                  <a:lnTo>
                    <a:pt x="817" y="1778"/>
                  </a:lnTo>
                  <a:lnTo>
                    <a:pt x="673" y="2018"/>
                  </a:lnTo>
                  <a:lnTo>
                    <a:pt x="529" y="2402"/>
                  </a:lnTo>
                  <a:lnTo>
                    <a:pt x="385" y="3026"/>
                  </a:lnTo>
                  <a:lnTo>
                    <a:pt x="241" y="3843"/>
                  </a:lnTo>
                  <a:lnTo>
                    <a:pt x="145" y="4803"/>
                  </a:lnTo>
                  <a:lnTo>
                    <a:pt x="49" y="7013"/>
                  </a:lnTo>
                  <a:lnTo>
                    <a:pt x="1" y="9414"/>
                  </a:lnTo>
                  <a:lnTo>
                    <a:pt x="49" y="10614"/>
                  </a:lnTo>
                  <a:lnTo>
                    <a:pt x="97" y="11767"/>
                  </a:lnTo>
                  <a:lnTo>
                    <a:pt x="145" y="12776"/>
                  </a:lnTo>
                  <a:lnTo>
                    <a:pt x="289" y="13688"/>
                  </a:lnTo>
                  <a:lnTo>
                    <a:pt x="433" y="14456"/>
                  </a:lnTo>
                  <a:lnTo>
                    <a:pt x="625" y="15033"/>
                  </a:lnTo>
                  <a:lnTo>
                    <a:pt x="721" y="15225"/>
                  </a:lnTo>
                  <a:lnTo>
                    <a:pt x="865" y="15369"/>
                  </a:lnTo>
                  <a:lnTo>
                    <a:pt x="1009" y="15417"/>
                  </a:lnTo>
                  <a:lnTo>
                    <a:pt x="1153" y="15417"/>
                  </a:lnTo>
                  <a:lnTo>
                    <a:pt x="12823" y="11239"/>
                  </a:lnTo>
                  <a:lnTo>
                    <a:pt x="12823" y="10855"/>
                  </a:lnTo>
                  <a:lnTo>
                    <a:pt x="12727" y="10278"/>
                  </a:lnTo>
                  <a:lnTo>
                    <a:pt x="12583" y="9606"/>
                  </a:lnTo>
                  <a:lnTo>
                    <a:pt x="12343" y="8886"/>
                  </a:lnTo>
                  <a:lnTo>
                    <a:pt x="12103" y="8021"/>
                  </a:lnTo>
                  <a:lnTo>
                    <a:pt x="11767" y="7157"/>
                  </a:lnTo>
                  <a:lnTo>
                    <a:pt x="11431" y="6244"/>
                  </a:lnTo>
                  <a:lnTo>
                    <a:pt x="10998" y="5332"/>
                  </a:lnTo>
                  <a:lnTo>
                    <a:pt x="10566" y="4419"/>
                  </a:lnTo>
                  <a:lnTo>
                    <a:pt x="10086" y="3507"/>
                  </a:lnTo>
                  <a:lnTo>
                    <a:pt x="9606" y="2690"/>
                  </a:lnTo>
                  <a:lnTo>
                    <a:pt x="9077" y="1970"/>
                  </a:lnTo>
                  <a:lnTo>
                    <a:pt x="8549" y="1298"/>
                  </a:lnTo>
                  <a:lnTo>
                    <a:pt x="8021" y="769"/>
                  </a:lnTo>
                  <a:lnTo>
                    <a:pt x="7781" y="529"/>
                  </a:lnTo>
                  <a:lnTo>
                    <a:pt x="7493" y="337"/>
                  </a:lnTo>
                  <a:lnTo>
                    <a:pt x="7204" y="193"/>
                  </a:lnTo>
                  <a:lnTo>
                    <a:pt x="6964" y="97"/>
                  </a:lnTo>
                  <a:lnTo>
                    <a:pt x="6580" y="49"/>
                  </a:lnTo>
                  <a:lnTo>
                    <a:pt x="6148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fill="none" extrusionOk="0">
                  <a:moveTo>
                    <a:pt x="1153" y="15417"/>
                  </a:moveTo>
                  <a:lnTo>
                    <a:pt x="1153" y="15417"/>
                  </a:lnTo>
                  <a:lnTo>
                    <a:pt x="1009" y="15417"/>
                  </a:lnTo>
                  <a:lnTo>
                    <a:pt x="865" y="15369"/>
                  </a:lnTo>
                  <a:lnTo>
                    <a:pt x="721" y="15225"/>
                  </a:lnTo>
                  <a:lnTo>
                    <a:pt x="625" y="15033"/>
                  </a:lnTo>
                  <a:lnTo>
                    <a:pt x="433" y="14456"/>
                  </a:lnTo>
                  <a:lnTo>
                    <a:pt x="289" y="13688"/>
                  </a:lnTo>
                  <a:lnTo>
                    <a:pt x="145" y="12776"/>
                  </a:lnTo>
                  <a:lnTo>
                    <a:pt x="97" y="11767"/>
                  </a:lnTo>
                  <a:lnTo>
                    <a:pt x="49" y="10614"/>
                  </a:lnTo>
                  <a:lnTo>
                    <a:pt x="1" y="9414"/>
                  </a:lnTo>
                  <a:lnTo>
                    <a:pt x="49" y="7013"/>
                  </a:lnTo>
                  <a:lnTo>
                    <a:pt x="145" y="4803"/>
                  </a:lnTo>
                  <a:lnTo>
                    <a:pt x="241" y="3843"/>
                  </a:lnTo>
                  <a:lnTo>
                    <a:pt x="385" y="3026"/>
                  </a:lnTo>
                  <a:lnTo>
                    <a:pt x="529" y="2402"/>
                  </a:lnTo>
                  <a:lnTo>
                    <a:pt x="673" y="2018"/>
                  </a:lnTo>
                  <a:lnTo>
                    <a:pt x="673" y="2018"/>
                  </a:lnTo>
                  <a:lnTo>
                    <a:pt x="817" y="1778"/>
                  </a:lnTo>
                  <a:lnTo>
                    <a:pt x="1009" y="1586"/>
                  </a:lnTo>
                  <a:lnTo>
                    <a:pt x="1297" y="1346"/>
                  </a:lnTo>
                  <a:lnTo>
                    <a:pt x="1633" y="1153"/>
                  </a:lnTo>
                  <a:lnTo>
                    <a:pt x="2402" y="769"/>
                  </a:lnTo>
                  <a:lnTo>
                    <a:pt x="3314" y="433"/>
                  </a:lnTo>
                  <a:lnTo>
                    <a:pt x="4275" y="145"/>
                  </a:lnTo>
                  <a:lnTo>
                    <a:pt x="5235" y="1"/>
                  </a:lnTo>
                  <a:lnTo>
                    <a:pt x="5716" y="1"/>
                  </a:lnTo>
                  <a:lnTo>
                    <a:pt x="6148" y="1"/>
                  </a:lnTo>
                  <a:lnTo>
                    <a:pt x="6580" y="49"/>
                  </a:lnTo>
                  <a:lnTo>
                    <a:pt x="6964" y="97"/>
                  </a:lnTo>
                  <a:lnTo>
                    <a:pt x="6964" y="97"/>
                  </a:lnTo>
                  <a:lnTo>
                    <a:pt x="7204" y="193"/>
                  </a:lnTo>
                  <a:lnTo>
                    <a:pt x="7493" y="337"/>
                  </a:lnTo>
                  <a:lnTo>
                    <a:pt x="7781" y="529"/>
                  </a:lnTo>
                  <a:lnTo>
                    <a:pt x="8021" y="769"/>
                  </a:lnTo>
                  <a:lnTo>
                    <a:pt x="8549" y="1298"/>
                  </a:lnTo>
                  <a:lnTo>
                    <a:pt x="9077" y="1970"/>
                  </a:lnTo>
                  <a:lnTo>
                    <a:pt x="9606" y="2690"/>
                  </a:lnTo>
                  <a:lnTo>
                    <a:pt x="10086" y="3507"/>
                  </a:lnTo>
                  <a:lnTo>
                    <a:pt x="10566" y="4419"/>
                  </a:lnTo>
                  <a:lnTo>
                    <a:pt x="10998" y="5332"/>
                  </a:lnTo>
                  <a:lnTo>
                    <a:pt x="11431" y="6244"/>
                  </a:lnTo>
                  <a:lnTo>
                    <a:pt x="11767" y="7157"/>
                  </a:lnTo>
                  <a:lnTo>
                    <a:pt x="12103" y="8021"/>
                  </a:lnTo>
                  <a:lnTo>
                    <a:pt x="12343" y="8886"/>
                  </a:lnTo>
                  <a:lnTo>
                    <a:pt x="12583" y="9606"/>
                  </a:lnTo>
                  <a:lnTo>
                    <a:pt x="12727" y="10278"/>
                  </a:lnTo>
                  <a:lnTo>
                    <a:pt x="12823" y="10855"/>
                  </a:lnTo>
                  <a:lnTo>
                    <a:pt x="12823" y="11239"/>
                  </a:lnTo>
                  <a:lnTo>
                    <a:pt x="1153" y="15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extrusionOk="0">
                  <a:moveTo>
                    <a:pt x="5668" y="0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fill="none" extrusionOk="0">
                  <a:moveTo>
                    <a:pt x="913" y="1729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lnTo>
                    <a:pt x="913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extrusionOk="0">
                  <a:moveTo>
                    <a:pt x="1393" y="1"/>
                  </a:moveTo>
                  <a:lnTo>
                    <a:pt x="0" y="385"/>
                  </a:lnTo>
                  <a:lnTo>
                    <a:pt x="288" y="2066"/>
                  </a:lnTo>
                  <a:lnTo>
                    <a:pt x="1825" y="153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fill="none" extrusionOk="0">
                  <a:moveTo>
                    <a:pt x="1393" y="1"/>
                  </a:moveTo>
                  <a:lnTo>
                    <a:pt x="1825" y="1537"/>
                  </a:lnTo>
                  <a:lnTo>
                    <a:pt x="288" y="2066"/>
                  </a:lnTo>
                  <a:lnTo>
                    <a:pt x="0" y="385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extrusionOk="0">
                  <a:moveTo>
                    <a:pt x="1537" y="0"/>
                  </a:move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fill="none" extrusionOk="0">
                  <a:moveTo>
                    <a:pt x="1537" y="0"/>
                  </a:moveTo>
                  <a:lnTo>
                    <a:pt x="240" y="192"/>
                  </a:ln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306" y="1"/>
                  </a:moveTo>
                  <a:lnTo>
                    <a:pt x="2066" y="97"/>
                  </a:lnTo>
                  <a:lnTo>
                    <a:pt x="1778" y="193"/>
                  </a:lnTo>
                  <a:lnTo>
                    <a:pt x="1490" y="289"/>
                  </a:lnTo>
                  <a:lnTo>
                    <a:pt x="1250" y="433"/>
                  </a:lnTo>
                  <a:lnTo>
                    <a:pt x="1057" y="625"/>
                  </a:lnTo>
                  <a:lnTo>
                    <a:pt x="817" y="817"/>
                  </a:lnTo>
                  <a:lnTo>
                    <a:pt x="481" y="1297"/>
                  </a:lnTo>
                  <a:lnTo>
                    <a:pt x="241" y="1778"/>
                  </a:lnTo>
                  <a:lnTo>
                    <a:pt x="49" y="2354"/>
                  </a:lnTo>
                  <a:lnTo>
                    <a:pt x="1" y="2978"/>
                  </a:lnTo>
                  <a:lnTo>
                    <a:pt x="1" y="3266"/>
                  </a:lnTo>
                  <a:lnTo>
                    <a:pt x="49" y="3603"/>
                  </a:lnTo>
                  <a:lnTo>
                    <a:pt x="97" y="3939"/>
                  </a:lnTo>
                  <a:lnTo>
                    <a:pt x="193" y="4227"/>
                  </a:lnTo>
                  <a:lnTo>
                    <a:pt x="481" y="4755"/>
                  </a:lnTo>
                  <a:lnTo>
                    <a:pt x="817" y="5235"/>
                  </a:lnTo>
                  <a:lnTo>
                    <a:pt x="1250" y="5620"/>
                  </a:lnTo>
                  <a:lnTo>
                    <a:pt x="1730" y="5956"/>
                  </a:lnTo>
                  <a:lnTo>
                    <a:pt x="2018" y="6052"/>
                  </a:lnTo>
                  <a:lnTo>
                    <a:pt x="2258" y="6148"/>
                  </a:lnTo>
                  <a:lnTo>
                    <a:pt x="2546" y="6196"/>
                  </a:lnTo>
                  <a:lnTo>
                    <a:pt x="2834" y="6244"/>
                  </a:lnTo>
                  <a:lnTo>
                    <a:pt x="3123" y="6244"/>
                  </a:lnTo>
                  <a:lnTo>
                    <a:pt x="3411" y="6196"/>
                  </a:lnTo>
                  <a:lnTo>
                    <a:pt x="3699" y="6148"/>
                  </a:lnTo>
                  <a:lnTo>
                    <a:pt x="3987" y="6052"/>
                  </a:lnTo>
                  <a:lnTo>
                    <a:pt x="4227" y="5908"/>
                  </a:lnTo>
                  <a:lnTo>
                    <a:pt x="4467" y="5764"/>
                  </a:lnTo>
                  <a:lnTo>
                    <a:pt x="4707" y="5572"/>
                  </a:lnTo>
                  <a:lnTo>
                    <a:pt x="4899" y="5380"/>
                  </a:lnTo>
                  <a:lnTo>
                    <a:pt x="5284" y="4947"/>
                  </a:lnTo>
                  <a:lnTo>
                    <a:pt x="5524" y="4419"/>
                  </a:lnTo>
                  <a:lnTo>
                    <a:pt x="5716" y="3843"/>
                  </a:lnTo>
                  <a:lnTo>
                    <a:pt x="5764" y="3218"/>
                  </a:lnTo>
                  <a:lnTo>
                    <a:pt x="5764" y="2930"/>
                  </a:lnTo>
                  <a:lnTo>
                    <a:pt x="5716" y="2594"/>
                  </a:lnTo>
                  <a:lnTo>
                    <a:pt x="5620" y="2306"/>
                  </a:lnTo>
                  <a:lnTo>
                    <a:pt x="5524" y="1970"/>
                  </a:lnTo>
                  <a:lnTo>
                    <a:pt x="5284" y="1441"/>
                  </a:lnTo>
                  <a:lnTo>
                    <a:pt x="4899" y="961"/>
                  </a:lnTo>
                  <a:lnTo>
                    <a:pt x="4467" y="577"/>
                  </a:lnTo>
                  <a:lnTo>
                    <a:pt x="3987" y="241"/>
                  </a:lnTo>
                  <a:lnTo>
                    <a:pt x="3747" y="145"/>
                  </a:lnTo>
                  <a:lnTo>
                    <a:pt x="3459" y="49"/>
                  </a:lnTo>
                  <a:lnTo>
                    <a:pt x="321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5716" y="2594"/>
                  </a:moveTo>
                  <a:lnTo>
                    <a:pt x="5716" y="2594"/>
                  </a:lnTo>
                  <a:lnTo>
                    <a:pt x="5764" y="2930"/>
                  </a:lnTo>
                  <a:lnTo>
                    <a:pt x="5764" y="3218"/>
                  </a:lnTo>
                  <a:lnTo>
                    <a:pt x="5716" y="3843"/>
                  </a:lnTo>
                  <a:lnTo>
                    <a:pt x="5524" y="4419"/>
                  </a:lnTo>
                  <a:lnTo>
                    <a:pt x="5284" y="4947"/>
                  </a:lnTo>
                  <a:lnTo>
                    <a:pt x="4899" y="5380"/>
                  </a:lnTo>
                  <a:lnTo>
                    <a:pt x="4707" y="5572"/>
                  </a:lnTo>
                  <a:lnTo>
                    <a:pt x="4467" y="5764"/>
                  </a:lnTo>
                  <a:lnTo>
                    <a:pt x="4227" y="5908"/>
                  </a:lnTo>
                  <a:lnTo>
                    <a:pt x="3987" y="6052"/>
                  </a:lnTo>
                  <a:lnTo>
                    <a:pt x="3699" y="6148"/>
                  </a:lnTo>
                  <a:lnTo>
                    <a:pt x="3411" y="6196"/>
                  </a:lnTo>
                  <a:lnTo>
                    <a:pt x="3411" y="6196"/>
                  </a:lnTo>
                  <a:lnTo>
                    <a:pt x="3123" y="6244"/>
                  </a:lnTo>
                  <a:lnTo>
                    <a:pt x="2834" y="6244"/>
                  </a:lnTo>
                  <a:lnTo>
                    <a:pt x="2546" y="6196"/>
                  </a:lnTo>
                  <a:lnTo>
                    <a:pt x="2258" y="6148"/>
                  </a:lnTo>
                  <a:lnTo>
                    <a:pt x="2018" y="6052"/>
                  </a:lnTo>
                  <a:lnTo>
                    <a:pt x="1730" y="5956"/>
                  </a:lnTo>
                  <a:lnTo>
                    <a:pt x="1250" y="5620"/>
                  </a:lnTo>
                  <a:lnTo>
                    <a:pt x="817" y="5235"/>
                  </a:lnTo>
                  <a:lnTo>
                    <a:pt x="481" y="4755"/>
                  </a:lnTo>
                  <a:lnTo>
                    <a:pt x="193" y="4227"/>
                  </a:lnTo>
                  <a:lnTo>
                    <a:pt x="97" y="3939"/>
                  </a:lnTo>
                  <a:lnTo>
                    <a:pt x="49" y="3603"/>
                  </a:lnTo>
                  <a:lnTo>
                    <a:pt x="49" y="3603"/>
                  </a:lnTo>
                  <a:lnTo>
                    <a:pt x="1" y="3266"/>
                  </a:lnTo>
                  <a:lnTo>
                    <a:pt x="1" y="2978"/>
                  </a:lnTo>
                  <a:lnTo>
                    <a:pt x="49" y="2354"/>
                  </a:lnTo>
                  <a:lnTo>
                    <a:pt x="241" y="1778"/>
                  </a:lnTo>
                  <a:lnTo>
                    <a:pt x="481" y="1297"/>
                  </a:lnTo>
                  <a:lnTo>
                    <a:pt x="817" y="817"/>
                  </a:lnTo>
                  <a:lnTo>
                    <a:pt x="1057" y="625"/>
                  </a:lnTo>
                  <a:lnTo>
                    <a:pt x="1250" y="433"/>
                  </a:lnTo>
                  <a:lnTo>
                    <a:pt x="1490" y="289"/>
                  </a:lnTo>
                  <a:lnTo>
                    <a:pt x="1778" y="193"/>
                  </a:lnTo>
                  <a:lnTo>
                    <a:pt x="2066" y="97"/>
                  </a:lnTo>
                  <a:lnTo>
                    <a:pt x="2306" y="1"/>
                  </a:lnTo>
                  <a:lnTo>
                    <a:pt x="2306" y="1"/>
                  </a:lnTo>
                  <a:lnTo>
                    <a:pt x="2642" y="1"/>
                  </a:lnTo>
                  <a:lnTo>
                    <a:pt x="2930" y="1"/>
                  </a:lnTo>
                  <a:lnTo>
                    <a:pt x="3219" y="1"/>
                  </a:lnTo>
                  <a:lnTo>
                    <a:pt x="3459" y="49"/>
                  </a:lnTo>
                  <a:lnTo>
                    <a:pt x="3747" y="145"/>
                  </a:lnTo>
                  <a:lnTo>
                    <a:pt x="3987" y="241"/>
                  </a:lnTo>
                  <a:lnTo>
                    <a:pt x="4467" y="577"/>
                  </a:lnTo>
                  <a:lnTo>
                    <a:pt x="4899" y="961"/>
                  </a:lnTo>
                  <a:lnTo>
                    <a:pt x="5284" y="1441"/>
                  </a:lnTo>
                  <a:lnTo>
                    <a:pt x="5524" y="1970"/>
                  </a:lnTo>
                  <a:lnTo>
                    <a:pt x="5620" y="2306"/>
                  </a:lnTo>
                  <a:lnTo>
                    <a:pt x="5716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extrusionOk="0">
                  <a:moveTo>
                    <a:pt x="1345" y="0"/>
                  </a:move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fill="none" extrusionOk="0">
                  <a:moveTo>
                    <a:pt x="1345" y="0"/>
                  </a:moveTo>
                  <a:lnTo>
                    <a:pt x="1345" y="0"/>
                  </a:ln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extrusionOk="0">
                  <a:moveTo>
                    <a:pt x="10374" y="0"/>
                  </a:moveTo>
                  <a:lnTo>
                    <a:pt x="9606" y="96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fill="none" extrusionOk="0">
                  <a:moveTo>
                    <a:pt x="9606" y="96"/>
                  </a:moveTo>
                  <a:lnTo>
                    <a:pt x="5667" y="1057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lnTo>
                    <a:pt x="10374" y="0"/>
                  </a:lnTo>
                  <a:lnTo>
                    <a:pt x="9606" y="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59"/>
            <p:cNvSpPr/>
            <p:nvPr/>
          </p:nvSpPr>
          <p:spPr>
            <a:xfrm>
              <a:off x="754375" y="3097600"/>
              <a:ext cx="165725" cy="103275"/>
            </a:xfrm>
            <a:custGeom>
              <a:avLst/>
              <a:gdLst/>
              <a:ahLst/>
              <a:cxnLst/>
              <a:rect l="l" t="t" r="r" b="b"/>
              <a:pathLst>
                <a:path w="6629" h="4131" extrusionOk="0">
                  <a:moveTo>
                    <a:pt x="4851" y="1"/>
                  </a:moveTo>
                  <a:lnTo>
                    <a:pt x="4371" y="97"/>
                  </a:lnTo>
                  <a:lnTo>
                    <a:pt x="4035" y="241"/>
                  </a:lnTo>
                  <a:lnTo>
                    <a:pt x="3747" y="433"/>
                  </a:lnTo>
                  <a:lnTo>
                    <a:pt x="3315" y="817"/>
                  </a:lnTo>
                  <a:lnTo>
                    <a:pt x="3122" y="913"/>
                  </a:lnTo>
                  <a:lnTo>
                    <a:pt x="2882" y="913"/>
                  </a:lnTo>
                  <a:lnTo>
                    <a:pt x="2642" y="817"/>
                  </a:lnTo>
                  <a:lnTo>
                    <a:pt x="2354" y="673"/>
                  </a:lnTo>
                  <a:lnTo>
                    <a:pt x="1826" y="337"/>
                  </a:lnTo>
                  <a:lnTo>
                    <a:pt x="1490" y="193"/>
                  </a:lnTo>
                  <a:lnTo>
                    <a:pt x="1201" y="145"/>
                  </a:lnTo>
                  <a:lnTo>
                    <a:pt x="1009" y="145"/>
                  </a:lnTo>
                  <a:lnTo>
                    <a:pt x="865" y="193"/>
                  </a:lnTo>
                  <a:lnTo>
                    <a:pt x="673" y="241"/>
                  </a:lnTo>
                  <a:lnTo>
                    <a:pt x="481" y="337"/>
                  </a:lnTo>
                  <a:lnTo>
                    <a:pt x="337" y="529"/>
                  </a:lnTo>
                  <a:lnTo>
                    <a:pt x="193" y="721"/>
                  </a:lnTo>
                  <a:lnTo>
                    <a:pt x="97" y="1009"/>
                  </a:lnTo>
                  <a:lnTo>
                    <a:pt x="1" y="1297"/>
                  </a:lnTo>
                  <a:lnTo>
                    <a:pt x="1" y="1633"/>
                  </a:lnTo>
                  <a:lnTo>
                    <a:pt x="49" y="2018"/>
                  </a:lnTo>
                  <a:lnTo>
                    <a:pt x="145" y="2354"/>
                  </a:lnTo>
                  <a:lnTo>
                    <a:pt x="289" y="2690"/>
                  </a:lnTo>
                  <a:lnTo>
                    <a:pt x="481" y="3026"/>
                  </a:lnTo>
                  <a:lnTo>
                    <a:pt x="769" y="3362"/>
                  </a:lnTo>
                  <a:lnTo>
                    <a:pt x="1153" y="3650"/>
                  </a:lnTo>
                  <a:lnTo>
                    <a:pt x="1586" y="3843"/>
                  </a:lnTo>
                  <a:lnTo>
                    <a:pt x="2066" y="4035"/>
                  </a:lnTo>
                  <a:lnTo>
                    <a:pt x="2690" y="4131"/>
                  </a:lnTo>
                  <a:lnTo>
                    <a:pt x="3363" y="4131"/>
                  </a:lnTo>
                  <a:lnTo>
                    <a:pt x="4179" y="4083"/>
                  </a:lnTo>
                  <a:lnTo>
                    <a:pt x="4707" y="3987"/>
                  </a:lnTo>
                  <a:lnTo>
                    <a:pt x="5188" y="3795"/>
                  </a:lnTo>
                  <a:lnTo>
                    <a:pt x="5572" y="3554"/>
                  </a:lnTo>
                  <a:lnTo>
                    <a:pt x="5908" y="3314"/>
                  </a:lnTo>
                  <a:lnTo>
                    <a:pt x="6196" y="2978"/>
                  </a:lnTo>
                  <a:lnTo>
                    <a:pt x="6388" y="2642"/>
                  </a:lnTo>
                  <a:lnTo>
                    <a:pt x="6532" y="2306"/>
                  </a:lnTo>
                  <a:lnTo>
                    <a:pt x="6580" y="1970"/>
                  </a:lnTo>
                  <a:lnTo>
                    <a:pt x="6628" y="1633"/>
                  </a:lnTo>
                  <a:lnTo>
                    <a:pt x="6580" y="1297"/>
                  </a:lnTo>
                  <a:lnTo>
                    <a:pt x="6484" y="961"/>
                  </a:lnTo>
                  <a:lnTo>
                    <a:pt x="6388" y="673"/>
                  </a:lnTo>
                  <a:lnTo>
                    <a:pt x="6196" y="433"/>
                  </a:lnTo>
                  <a:lnTo>
                    <a:pt x="5956" y="241"/>
                  </a:lnTo>
                  <a:lnTo>
                    <a:pt x="5716" y="97"/>
                  </a:lnTo>
                  <a:lnTo>
                    <a:pt x="5380" y="49"/>
                  </a:lnTo>
                  <a:lnTo>
                    <a:pt x="509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59"/>
            <p:cNvSpPr/>
            <p:nvPr/>
          </p:nvSpPr>
          <p:spPr>
            <a:xfrm>
              <a:off x="754375" y="3133625"/>
              <a:ext cx="128500" cy="67250"/>
            </a:xfrm>
            <a:custGeom>
              <a:avLst/>
              <a:gdLst/>
              <a:ahLst/>
              <a:cxnLst/>
              <a:rect l="l" t="t" r="r" b="b"/>
              <a:pathLst>
                <a:path w="5140" h="2690" extrusionOk="0">
                  <a:moveTo>
                    <a:pt x="1105" y="0"/>
                  </a:moveTo>
                  <a:lnTo>
                    <a:pt x="721" y="48"/>
                  </a:lnTo>
                  <a:lnTo>
                    <a:pt x="1" y="144"/>
                  </a:lnTo>
                  <a:lnTo>
                    <a:pt x="49" y="625"/>
                  </a:lnTo>
                  <a:lnTo>
                    <a:pt x="241" y="1153"/>
                  </a:lnTo>
                  <a:lnTo>
                    <a:pt x="337" y="1393"/>
                  </a:lnTo>
                  <a:lnTo>
                    <a:pt x="481" y="1633"/>
                  </a:lnTo>
                  <a:lnTo>
                    <a:pt x="673" y="1825"/>
                  </a:lnTo>
                  <a:lnTo>
                    <a:pt x="913" y="2017"/>
                  </a:lnTo>
                  <a:lnTo>
                    <a:pt x="1201" y="2209"/>
                  </a:lnTo>
                  <a:lnTo>
                    <a:pt x="1490" y="2402"/>
                  </a:lnTo>
                  <a:lnTo>
                    <a:pt x="1826" y="2498"/>
                  </a:lnTo>
                  <a:lnTo>
                    <a:pt x="2210" y="2594"/>
                  </a:lnTo>
                  <a:lnTo>
                    <a:pt x="2642" y="2690"/>
                  </a:lnTo>
                  <a:lnTo>
                    <a:pt x="3603" y="2690"/>
                  </a:lnTo>
                  <a:lnTo>
                    <a:pt x="4179" y="2642"/>
                  </a:lnTo>
                  <a:lnTo>
                    <a:pt x="4659" y="2546"/>
                  </a:lnTo>
                  <a:lnTo>
                    <a:pt x="5140" y="2402"/>
                  </a:lnTo>
                  <a:lnTo>
                    <a:pt x="4899" y="1921"/>
                  </a:lnTo>
                  <a:lnTo>
                    <a:pt x="4563" y="1489"/>
                  </a:lnTo>
                  <a:lnTo>
                    <a:pt x="4179" y="1105"/>
                  </a:lnTo>
                  <a:lnTo>
                    <a:pt x="3747" y="769"/>
                  </a:lnTo>
                  <a:lnTo>
                    <a:pt x="3267" y="481"/>
                  </a:lnTo>
                  <a:lnTo>
                    <a:pt x="2690" y="288"/>
                  </a:lnTo>
                  <a:lnTo>
                    <a:pt x="2114" y="96"/>
                  </a:lnTo>
                  <a:lnTo>
                    <a:pt x="1490" y="48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59"/>
            <p:cNvSpPr/>
            <p:nvPr/>
          </p:nvSpPr>
          <p:spPr>
            <a:xfrm>
              <a:off x="761575" y="3097600"/>
              <a:ext cx="142900" cy="51650"/>
            </a:xfrm>
            <a:custGeom>
              <a:avLst/>
              <a:gdLst/>
              <a:ahLst/>
              <a:cxnLst/>
              <a:rect l="l" t="t" r="r" b="b"/>
              <a:pathLst>
                <a:path w="5716" h="2066" extrusionOk="0">
                  <a:moveTo>
                    <a:pt x="4563" y="1"/>
                  </a:moveTo>
                  <a:lnTo>
                    <a:pt x="4083" y="97"/>
                  </a:lnTo>
                  <a:lnTo>
                    <a:pt x="3747" y="241"/>
                  </a:lnTo>
                  <a:lnTo>
                    <a:pt x="3459" y="433"/>
                  </a:lnTo>
                  <a:lnTo>
                    <a:pt x="3027" y="817"/>
                  </a:lnTo>
                  <a:lnTo>
                    <a:pt x="2834" y="913"/>
                  </a:lnTo>
                  <a:lnTo>
                    <a:pt x="2594" y="913"/>
                  </a:lnTo>
                  <a:lnTo>
                    <a:pt x="2354" y="817"/>
                  </a:lnTo>
                  <a:lnTo>
                    <a:pt x="2066" y="673"/>
                  </a:lnTo>
                  <a:lnTo>
                    <a:pt x="1538" y="337"/>
                  </a:lnTo>
                  <a:lnTo>
                    <a:pt x="1202" y="193"/>
                  </a:lnTo>
                  <a:lnTo>
                    <a:pt x="913" y="145"/>
                  </a:lnTo>
                  <a:lnTo>
                    <a:pt x="721" y="145"/>
                  </a:lnTo>
                  <a:lnTo>
                    <a:pt x="577" y="193"/>
                  </a:lnTo>
                  <a:lnTo>
                    <a:pt x="385" y="241"/>
                  </a:lnTo>
                  <a:lnTo>
                    <a:pt x="193" y="337"/>
                  </a:lnTo>
                  <a:lnTo>
                    <a:pt x="1" y="529"/>
                  </a:lnTo>
                  <a:lnTo>
                    <a:pt x="193" y="817"/>
                  </a:lnTo>
                  <a:lnTo>
                    <a:pt x="433" y="1105"/>
                  </a:lnTo>
                  <a:lnTo>
                    <a:pt x="721" y="1345"/>
                  </a:lnTo>
                  <a:lnTo>
                    <a:pt x="1058" y="1585"/>
                  </a:lnTo>
                  <a:lnTo>
                    <a:pt x="1394" y="1777"/>
                  </a:lnTo>
                  <a:lnTo>
                    <a:pt x="1778" y="1874"/>
                  </a:lnTo>
                  <a:lnTo>
                    <a:pt x="2162" y="2018"/>
                  </a:lnTo>
                  <a:lnTo>
                    <a:pt x="2594" y="2066"/>
                  </a:lnTo>
                  <a:lnTo>
                    <a:pt x="3123" y="2066"/>
                  </a:lnTo>
                  <a:lnTo>
                    <a:pt x="3651" y="1970"/>
                  </a:lnTo>
                  <a:lnTo>
                    <a:pt x="4083" y="1825"/>
                  </a:lnTo>
                  <a:lnTo>
                    <a:pt x="4563" y="1633"/>
                  </a:lnTo>
                  <a:lnTo>
                    <a:pt x="4948" y="1345"/>
                  </a:lnTo>
                  <a:lnTo>
                    <a:pt x="5236" y="1057"/>
                  </a:lnTo>
                  <a:lnTo>
                    <a:pt x="5524" y="673"/>
                  </a:lnTo>
                  <a:lnTo>
                    <a:pt x="5716" y="289"/>
                  </a:lnTo>
                  <a:lnTo>
                    <a:pt x="5428" y="97"/>
                  </a:lnTo>
                  <a:lnTo>
                    <a:pt x="5092" y="49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extrusionOk="0">
                  <a:moveTo>
                    <a:pt x="2641" y="0"/>
                  </a:moveTo>
                  <a:lnTo>
                    <a:pt x="2353" y="48"/>
                  </a:lnTo>
                  <a:lnTo>
                    <a:pt x="2065" y="144"/>
                  </a:lnTo>
                  <a:lnTo>
                    <a:pt x="1777" y="240"/>
                  </a:lnTo>
                  <a:lnTo>
                    <a:pt x="1489" y="336"/>
                  </a:lnTo>
                  <a:lnTo>
                    <a:pt x="1249" y="480"/>
                  </a:lnTo>
                  <a:lnTo>
                    <a:pt x="1057" y="672"/>
                  </a:lnTo>
                  <a:lnTo>
                    <a:pt x="816" y="864"/>
                  </a:lnTo>
                  <a:lnTo>
                    <a:pt x="480" y="1297"/>
                  </a:lnTo>
                  <a:lnTo>
                    <a:pt x="240" y="1825"/>
                  </a:lnTo>
                  <a:lnTo>
                    <a:pt x="48" y="2401"/>
                  </a:lnTo>
                  <a:lnTo>
                    <a:pt x="0" y="3026"/>
                  </a:lnTo>
                  <a:lnTo>
                    <a:pt x="0" y="3314"/>
                  </a:lnTo>
                  <a:lnTo>
                    <a:pt x="48" y="3650"/>
                  </a:lnTo>
                  <a:lnTo>
                    <a:pt x="96" y="3938"/>
                  </a:lnTo>
                  <a:lnTo>
                    <a:pt x="192" y="4274"/>
                  </a:lnTo>
                  <a:lnTo>
                    <a:pt x="480" y="4803"/>
                  </a:lnTo>
                  <a:lnTo>
                    <a:pt x="816" y="5283"/>
                  </a:lnTo>
                  <a:lnTo>
                    <a:pt x="1249" y="5667"/>
                  </a:lnTo>
                  <a:lnTo>
                    <a:pt x="1729" y="6003"/>
                  </a:lnTo>
                  <a:lnTo>
                    <a:pt x="2017" y="6099"/>
                  </a:lnTo>
                  <a:lnTo>
                    <a:pt x="2257" y="6195"/>
                  </a:lnTo>
                  <a:lnTo>
                    <a:pt x="2545" y="6243"/>
                  </a:lnTo>
                  <a:lnTo>
                    <a:pt x="2833" y="6291"/>
                  </a:lnTo>
                  <a:lnTo>
                    <a:pt x="3122" y="6291"/>
                  </a:lnTo>
                  <a:lnTo>
                    <a:pt x="3410" y="6243"/>
                  </a:lnTo>
                  <a:lnTo>
                    <a:pt x="3698" y="6147"/>
                  </a:lnTo>
                  <a:lnTo>
                    <a:pt x="3986" y="6051"/>
                  </a:lnTo>
                  <a:lnTo>
                    <a:pt x="4226" y="5955"/>
                  </a:lnTo>
                  <a:lnTo>
                    <a:pt x="4466" y="5811"/>
                  </a:lnTo>
                  <a:lnTo>
                    <a:pt x="4706" y="5619"/>
                  </a:lnTo>
                  <a:lnTo>
                    <a:pt x="4899" y="5427"/>
                  </a:lnTo>
                  <a:lnTo>
                    <a:pt x="5283" y="4995"/>
                  </a:lnTo>
                  <a:lnTo>
                    <a:pt x="5523" y="4466"/>
                  </a:lnTo>
                  <a:lnTo>
                    <a:pt x="5715" y="3890"/>
                  </a:lnTo>
                  <a:lnTo>
                    <a:pt x="5763" y="3266"/>
                  </a:lnTo>
                  <a:lnTo>
                    <a:pt x="5763" y="2978"/>
                  </a:lnTo>
                  <a:lnTo>
                    <a:pt x="5715" y="2641"/>
                  </a:lnTo>
                  <a:lnTo>
                    <a:pt x="5619" y="2353"/>
                  </a:lnTo>
                  <a:lnTo>
                    <a:pt x="5523" y="2017"/>
                  </a:lnTo>
                  <a:lnTo>
                    <a:pt x="5283" y="1489"/>
                  </a:lnTo>
                  <a:lnTo>
                    <a:pt x="4899" y="1009"/>
                  </a:lnTo>
                  <a:lnTo>
                    <a:pt x="4514" y="624"/>
                  </a:lnTo>
                  <a:lnTo>
                    <a:pt x="3986" y="288"/>
                  </a:lnTo>
                  <a:lnTo>
                    <a:pt x="3746" y="192"/>
                  </a:lnTo>
                  <a:lnTo>
                    <a:pt x="3458" y="96"/>
                  </a:lnTo>
                  <a:lnTo>
                    <a:pt x="3218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fill="none" extrusionOk="0">
                  <a:moveTo>
                    <a:pt x="5715" y="2641"/>
                  </a:moveTo>
                  <a:lnTo>
                    <a:pt x="5715" y="2641"/>
                  </a:lnTo>
                  <a:lnTo>
                    <a:pt x="5763" y="2978"/>
                  </a:lnTo>
                  <a:lnTo>
                    <a:pt x="5763" y="3266"/>
                  </a:lnTo>
                  <a:lnTo>
                    <a:pt x="5715" y="3890"/>
                  </a:lnTo>
                  <a:lnTo>
                    <a:pt x="5523" y="4466"/>
                  </a:lnTo>
                  <a:lnTo>
                    <a:pt x="5283" y="4995"/>
                  </a:lnTo>
                  <a:lnTo>
                    <a:pt x="4899" y="5427"/>
                  </a:lnTo>
                  <a:lnTo>
                    <a:pt x="4706" y="5619"/>
                  </a:lnTo>
                  <a:lnTo>
                    <a:pt x="4466" y="5811"/>
                  </a:lnTo>
                  <a:lnTo>
                    <a:pt x="4226" y="5955"/>
                  </a:lnTo>
                  <a:lnTo>
                    <a:pt x="3986" y="6051"/>
                  </a:lnTo>
                  <a:lnTo>
                    <a:pt x="3698" y="6147"/>
                  </a:lnTo>
                  <a:lnTo>
                    <a:pt x="3410" y="6243"/>
                  </a:lnTo>
                  <a:lnTo>
                    <a:pt x="3410" y="6243"/>
                  </a:lnTo>
                  <a:lnTo>
                    <a:pt x="3122" y="6291"/>
                  </a:lnTo>
                  <a:lnTo>
                    <a:pt x="2833" y="6291"/>
                  </a:lnTo>
                  <a:lnTo>
                    <a:pt x="2545" y="6243"/>
                  </a:lnTo>
                  <a:lnTo>
                    <a:pt x="2257" y="6195"/>
                  </a:lnTo>
                  <a:lnTo>
                    <a:pt x="2017" y="6099"/>
                  </a:lnTo>
                  <a:lnTo>
                    <a:pt x="1729" y="6003"/>
                  </a:lnTo>
                  <a:lnTo>
                    <a:pt x="1249" y="5667"/>
                  </a:lnTo>
                  <a:lnTo>
                    <a:pt x="816" y="5283"/>
                  </a:lnTo>
                  <a:lnTo>
                    <a:pt x="480" y="4803"/>
                  </a:lnTo>
                  <a:lnTo>
                    <a:pt x="192" y="4274"/>
                  </a:lnTo>
                  <a:lnTo>
                    <a:pt x="96" y="3938"/>
                  </a:lnTo>
                  <a:lnTo>
                    <a:pt x="48" y="3650"/>
                  </a:lnTo>
                  <a:lnTo>
                    <a:pt x="48" y="3650"/>
                  </a:lnTo>
                  <a:lnTo>
                    <a:pt x="0" y="3314"/>
                  </a:lnTo>
                  <a:lnTo>
                    <a:pt x="0" y="3026"/>
                  </a:lnTo>
                  <a:lnTo>
                    <a:pt x="48" y="2401"/>
                  </a:lnTo>
                  <a:lnTo>
                    <a:pt x="240" y="1825"/>
                  </a:lnTo>
                  <a:lnTo>
                    <a:pt x="480" y="1297"/>
                  </a:lnTo>
                  <a:lnTo>
                    <a:pt x="816" y="864"/>
                  </a:lnTo>
                  <a:lnTo>
                    <a:pt x="1057" y="672"/>
                  </a:lnTo>
                  <a:lnTo>
                    <a:pt x="1249" y="480"/>
                  </a:lnTo>
                  <a:lnTo>
                    <a:pt x="1489" y="336"/>
                  </a:lnTo>
                  <a:lnTo>
                    <a:pt x="1777" y="240"/>
                  </a:lnTo>
                  <a:lnTo>
                    <a:pt x="2065" y="144"/>
                  </a:lnTo>
                  <a:lnTo>
                    <a:pt x="2353" y="48"/>
                  </a:lnTo>
                  <a:lnTo>
                    <a:pt x="2353" y="48"/>
                  </a:lnTo>
                  <a:lnTo>
                    <a:pt x="2641" y="0"/>
                  </a:lnTo>
                  <a:lnTo>
                    <a:pt x="2930" y="0"/>
                  </a:lnTo>
                  <a:lnTo>
                    <a:pt x="3218" y="48"/>
                  </a:lnTo>
                  <a:lnTo>
                    <a:pt x="3458" y="96"/>
                  </a:lnTo>
                  <a:lnTo>
                    <a:pt x="3746" y="192"/>
                  </a:lnTo>
                  <a:lnTo>
                    <a:pt x="3986" y="288"/>
                  </a:lnTo>
                  <a:lnTo>
                    <a:pt x="4514" y="624"/>
                  </a:lnTo>
                  <a:lnTo>
                    <a:pt x="4899" y="1009"/>
                  </a:lnTo>
                  <a:lnTo>
                    <a:pt x="5283" y="1489"/>
                  </a:lnTo>
                  <a:lnTo>
                    <a:pt x="5523" y="2017"/>
                  </a:lnTo>
                  <a:lnTo>
                    <a:pt x="5619" y="2353"/>
                  </a:lnTo>
                  <a:lnTo>
                    <a:pt x="5715" y="26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extrusionOk="0">
                  <a:moveTo>
                    <a:pt x="1633" y="1"/>
                  </a:move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2114" y="97"/>
                  </a:lnTo>
                  <a:lnTo>
                    <a:pt x="1874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59"/>
            <p:cNvSpPr/>
            <p:nvPr/>
          </p:nvSpPr>
          <p:spPr>
            <a:xfrm>
              <a:off x="537075" y="30736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0"/>
                  </a:move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59"/>
            <p:cNvSpPr/>
            <p:nvPr/>
          </p:nvSpPr>
          <p:spPr>
            <a:xfrm>
              <a:off x="528675" y="306277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0" y="49"/>
                  </a:moveTo>
                  <a:lnTo>
                    <a:pt x="0" y="1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extrusionOk="0">
                  <a:moveTo>
                    <a:pt x="1490" y="1"/>
                  </a:move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fill="none" extrusionOk="0">
                  <a:moveTo>
                    <a:pt x="1490" y="1"/>
                  </a:moveTo>
                  <a:lnTo>
                    <a:pt x="1490" y="1"/>
                  </a:ln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442" y="2642"/>
                  </a:lnTo>
                  <a:lnTo>
                    <a:pt x="1586" y="2642"/>
                  </a:lnTo>
                  <a:lnTo>
                    <a:pt x="1586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lnTo>
                    <a:pt x="1586" y="1"/>
                  </a:lnTo>
                  <a:lnTo>
                    <a:pt x="14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extrusionOk="0">
                  <a:moveTo>
                    <a:pt x="673" y="1"/>
                  </a:move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59"/>
            <p:cNvSpPr/>
            <p:nvPr/>
          </p:nvSpPr>
          <p:spPr>
            <a:xfrm>
              <a:off x="886450" y="2915100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393" y="1"/>
                  </a:moveTo>
                  <a:lnTo>
                    <a:pt x="1153" y="49"/>
                  </a:lnTo>
                  <a:lnTo>
                    <a:pt x="913" y="97"/>
                  </a:lnTo>
                  <a:lnTo>
                    <a:pt x="625" y="241"/>
                  </a:lnTo>
                  <a:lnTo>
                    <a:pt x="385" y="385"/>
                  </a:lnTo>
                  <a:lnTo>
                    <a:pt x="193" y="625"/>
                  </a:lnTo>
                  <a:lnTo>
                    <a:pt x="49" y="865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193" y="1105"/>
                  </a:lnTo>
                  <a:lnTo>
                    <a:pt x="289" y="1057"/>
                  </a:lnTo>
                  <a:lnTo>
                    <a:pt x="337" y="1009"/>
                  </a:lnTo>
                  <a:lnTo>
                    <a:pt x="433" y="817"/>
                  </a:lnTo>
                  <a:lnTo>
                    <a:pt x="625" y="625"/>
                  </a:lnTo>
                  <a:lnTo>
                    <a:pt x="817" y="529"/>
                  </a:lnTo>
                  <a:lnTo>
                    <a:pt x="1009" y="385"/>
                  </a:lnTo>
                  <a:lnTo>
                    <a:pt x="1201" y="337"/>
                  </a:lnTo>
                  <a:lnTo>
                    <a:pt x="1441" y="337"/>
                  </a:lnTo>
                  <a:lnTo>
                    <a:pt x="1826" y="433"/>
                  </a:lnTo>
                  <a:lnTo>
                    <a:pt x="2210" y="577"/>
                  </a:lnTo>
                  <a:lnTo>
                    <a:pt x="2594" y="817"/>
                  </a:lnTo>
                  <a:lnTo>
                    <a:pt x="2882" y="1153"/>
                  </a:lnTo>
                  <a:lnTo>
                    <a:pt x="2978" y="1345"/>
                  </a:lnTo>
                  <a:lnTo>
                    <a:pt x="3026" y="1538"/>
                  </a:lnTo>
                  <a:lnTo>
                    <a:pt x="3122" y="1634"/>
                  </a:lnTo>
                  <a:lnTo>
                    <a:pt x="3218" y="1634"/>
                  </a:lnTo>
                  <a:lnTo>
                    <a:pt x="3314" y="1538"/>
                  </a:lnTo>
                  <a:lnTo>
                    <a:pt x="3314" y="1441"/>
                  </a:lnTo>
                  <a:lnTo>
                    <a:pt x="3218" y="1201"/>
                  </a:lnTo>
                  <a:lnTo>
                    <a:pt x="3122" y="961"/>
                  </a:lnTo>
                  <a:lnTo>
                    <a:pt x="2978" y="721"/>
                  </a:lnTo>
                  <a:lnTo>
                    <a:pt x="2834" y="529"/>
                  </a:lnTo>
                  <a:lnTo>
                    <a:pt x="2594" y="385"/>
                  </a:lnTo>
                  <a:lnTo>
                    <a:pt x="2402" y="193"/>
                  </a:lnTo>
                  <a:lnTo>
                    <a:pt x="2162" y="97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59"/>
            <p:cNvSpPr/>
            <p:nvPr/>
          </p:nvSpPr>
          <p:spPr>
            <a:xfrm>
              <a:off x="683550" y="2918700"/>
              <a:ext cx="81675" cy="39650"/>
            </a:xfrm>
            <a:custGeom>
              <a:avLst/>
              <a:gdLst/>
              <a:ahLst/>
              <a:cxnLst/>
              <a:rect l="l" t="t" r="r" b="b"/>
              <a:pathLst>
                <a:path w="3267" h="1586" extrusionOk="0">
                  <a:moveTo>
                    <a:pt x="1585" y="1"/>
                  </a:moveTo>
                  <a:lnTo>
                    <a:pt x="1345" y="97"/>
                  </a:lnTo>
                  <a:lnTo>
                    <a:pt x="913" y="289"/>
                  </a:lnTo>
                  <a:lnTo>
                    <a:pt x="673" y="433"/>
                  </a:lnTo>
                  <a:lnTo>
                    <a:pt x="529" y="577"/>
                  </a:lnTo>
                  <a:lnTo>
                    <a:pt x="337" y="769"/>
                  </a:lnTo>
                  <a:lnTo>
                    <a:pt x="192" y="961"/>
                  </a:lnTo>
                  <a:lnTo>
                    <a:pt x="96" y="1201"/>
                  </a:lnTo>
                  <a:lnTo>
                    <a:pt x="0" y="1442"/>
                  </a:lnTo>
                  <a:lnTo>
                    <a:pt x="0" y="1538"/>
                  </a:lnTo>
                  <a:lnTo>
                    <a:pt x="96" y="1586"/>
                  </a:lnTo>
                  <a:lnTo>
                    <a:pt x="192" y="1586"/>
                  </a:lnTo>
                  <a:lnTo>
                    <a:pt x="289" y="1490"/>
                  </a:lnTo>
                  <a:lnTo>
                    <a:pt x="337" y="1297"/>
                  </a:lnTo>
                  <a:lnTo>
                    <a:pt x="481" y="1153"/>
                  </a:lnTo>
                  <a:lnTo>
                    <a:pt x="769" y="865"/>
                  </a:lnTo>
                  <a:lnTo>
                    <a:pt x="1105" y="625"/>
                  </a:lnTo>
                  <a:lnTo>
                    <a:pt x="1441" y="481"/>
                  </a:lnTo>
                  <a:lnTo>
                    <a:pt x="1873" y="337"/>
                  </a:lnTo>
                  <a:lnTo>
                    <a:pt x="2065" y="337"/>
                  </a:lnTo>
                  <a:lnTo>
                    <a:pt x="2258" y="385"/>
                  </a:lnTo>
                  <a:lnTo>
                    <a:pt x="2450" y="433"/>
                  </a:lnTo>
                  <a:lnTo>
                    <a:pt x="2690" y="529"/>
                  </a:lnTo>
                  <a:lnTo>
                    <a:pt x="2834" y="673"/>
                  </a:lnTo>
                  <a:lnTo>
                    <a:pt x="2978" y="817"/>
                  </a:lnTo>
                  <a:lnTo>
                    <a:pt x="3074" y="865"/>
                  </a:lnTo>
                  <a:lnTo>
                    <a:pt x="3122" y="865"/>
                  </a:lnTo>
                  <a:lnTo>
                    <a:pt x="3218" y="817"/>
                  </a:lnTo>
                  <a:lnTo>
                    <a:pt x="3266" y="721"/>
                  </a:lnTo>
                  <a:lnTo>
                    <a:pt x="3266" y="673"/>
                  </a:lnTo>
                  <a:lnTo>
                    <a:pt x="3218" y="577"/>
                  </a:lnTo>
                  <a:lnTo>
                    <a:pt x="3026" y="385"/>
                  </a:lnTo>
                  <a:lnTo>
                    <a:pt x="2834" y="241"/>
                  </a:lnTo>
                  <a:lnTo>
                    <a:pt x="2594" y="145"/>
                  </a:lnTo>
                  <a:lnTo>
                    <a:pt x="2354" y="49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extrusionOk="0">
                  <a:moveTo>
                    <a:pt x="1682" y="1"/>
                  </a:move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fill="none" extrusionOk="0">
                  <a:moveTo>
                    <a:pt x="1922" y="1"/>
                  </a:moveTo>
                  <a:lnTo>
                    <a:pt x="1922" y="1"/>
                  </a:lnTo>
                  <a:lnTo>
                    <a:pt x="1682" y="1"/>
                  </a:lnTo>
                  <a:lnTo>
                    <a:pt x="1393" y="49"/>
                  </a:ln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lnTo>
                    <a:pt x="19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59"/>
            <p:cNvSpPr/>
            <p:nvPr/>
          </p:nvSpPr>
          <p:spPr>
            <a:xfrm>
              <a:off x="682350" y="2973925"/>
              <a:ext cx="97275" cy="121300"/>
            </a:xfrm>
            <a:custGeom>
              <a:avLst/>
              <a:gdLst/>
              <a:ahLst/>
              <a:cxnLst/>
              <a:rect l="l" t="t" r="r" b="b"/>
              <a:pathLst>
                <a:path w="3891" h="4852" extrusionOk="0">
                  <a:moveTo>
                    <a:pt x="1873" y="1"/>
                  </a:moveTo>
                  <a:lnTo>
                    <a:pt x="1489" y="49"/>
                  </a:lnTo>
                  <a:lnTo>
                    <a:pt x="1105" y="193"/>
                  </a:lnTo>
                  <a:lnTo>
                    <a:pt x="817" y="385"/>
                  </a:lnTo>
                  <a:lnTo>
                    <a:pt x="529" y="625"/>
                  </a:lnTo>
                  <a:lnTo>
                    <a:pt x="288" y="913"/>
                  </a:lnTo>
                  <a:lnTo>
                    <a:pt x="144" y="1250"/>
                  </a:lnTo>
                  <a:lnTo>
                    <a:pt x="48" y="1586"/>
                  </a:lnTo>
                  <a:lnTo>
                    <a:pt x="0" y="2018"/>
                  </a:lnTo>
                  <a:lnTo>
                    <a:pt x="48" y="3027"/>
                  </a:lnTo>
                  <a:lnTo>
                    <a:pt x="96" y="3411"/>
                  </a:lnTo>
                  <a:lnTo>
                    <a:pt x="240" y="3747"/>
                  </a:lnTo>
                  <a:lnTo>
                    <a:pt x="433" y="4083"/>
                  </a:lnTo>
                  <a:lnTo>
                    <a:pt x="673" y="4371"/>
                  </a:lnTo>
                  <a:lnTo>
                    <a:pt x="961" y="4563"/>
                  </a:lnTo>
                  <a:lnTo>
                    <a:pt x="1297" y="4755"/>
                  </a:lnTo>
                  <a:lnTo>
                    <a:pt x="1681" y="4851"/>
                  </a:lnTo>
                  <a:lnTo>
                    <a:pt x="2065" y="4851"/>
                  </a:lnTo>
                  <a:lnTo>
                    <a:pt x="2450" y="4803"/>
                  </a:lnTo>
                  <a:lnTo>
                    <a:pt x="2786" y="4659"/>
                  </a:lnTo>
                  <a:lnTo>
                    <a:pt x="3122" y="4467"/>
                  </a:lnTo>
                  <a:lnTo>
                    <a:pt x="3410" y="4227"/>
                  </a:lnTo>
                  <a:lnTo>
                    <a:pt x="3650" y="3939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890" y="2834"/>
                  </a:lnTo>
                  <a:lnTo>
                    <a:pt x="3842" y="1826"/>
                  </a:lnTo>
                  <a:lnTo>
                    <a:pt x="3794" y="1442"/>
                  </a:lnTo>
                  <a:lnTo>
                    <a:pt x="3698" y="1106"/>
                  </a:lnTo>
                  <a:lnTo>
                    <a:pt x="3506" y="769"/>
                  </a:lnTo>
                  <a:lnTo>
                    <a:pt x="3266" y="481"/>
                  </a:lnTo>
                  <a:lnTo>
                    <a:pt x="2930" y="289"/>
                  </a:lnTo>
                  <a:lnTo>
                    <a:pt x="2594" y="97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59"/>
            <p:cNvSpPr/>
            <p:nvPr/>
          </p:nvSpPr>
          <p:spPr>
            <a:xfrm>
              <a:off x="708750" y="2982350"/>
              <a:ext cx="70875" cy="105675"/>
            </a:xfrm>
            <a:custGeom>
              <a:avLst/>
              <a:gdLst/>
              <a:ahLst/>
              <a:cxnLst/>
              <a:rect l="l" t="t" r="r" b="b"/>
              <a:pathLst>
                <a:path w="2835" h="4227" extrusionOk="0">
                  <a:moveTo>
                    <a:pt x="1634" y="0"/>
                  </a:moveTo>
                  <a:lnTo>
                    <a:pt x="1250" y="96"/>
                  </a:lnTo>
                  <a:lnTo>
                    <a:pt x="961" y="192"/>
                  </a:lnTo>
                  <a:lnTo>
                    <a:pt x="673" y="432"/>
                  </a:lnTo>
                  <a:lnTo>
                    <a:pt x="433" y="672"/>
                  </a:lnTo>
                  <a:lnTo>
                    <a:pt x="241" y="1009"/>
                  </a:lnTo>
                  <a:lnTo>
                    <a:pt x="97" y="1345"/>
                  </a:lnTo>
                  <a:lnTo>
                    <a:pt x="1" y="1777"/>
                  </a:lnTo>
                  <a:lnTo>
                    <a:pt x="1" y="2161"/>
                  </a:lnTo>
                  <a:lnTo>
                    <a:pt x="49" y="2593"/>
                  </a:lnTo>
                  <a:lnTo>
                    <a:pt x="193" y="2978"/>
                  </a:lnTo>
                  <a:lnTo>
                    <a:pt x="337" y="3362"/>
                  </a:lnTo>
                  <a:lnTo>
                    <a:pt x="577" y="3650"/>
                  </a:lnTo>
                  <a:lnTo>
                    <a:pt x="817" y="3890"/>
                  </a:lnTo>
                  <a:lnTo>
                    <a:pt x="1105" y="4082"/>
                  </a:lnTo>
                  <a:lnTo>
                    <a:pt x="1442" y="4178"/>
                  </a:lnTo>
                  <a:lnTo>
                    <a:pt x="1778" y="4226"/>
                  </a:lnTo>
                  <a:lnTo>
                    <a:pt x="2018" y="4178"/>
                  </a:lnTo>
                  <a:lnTo>
                    <a:pt x="2402" y="3842"/>
                  </a:lnTo>
                  <a:lnTo>
                    <a:pt x="2546" y="3650"/>
                  </a:lnTo>
                  <a:lnTo>
                    <a:pt x="2642" y="3458"/>
                  </a:lnTo>
                  <a:lnTo>
                    <a:pt x="2738" y="3266"/>
                  </a:lnTo>
                  <a:lnTo>
                    <a:pt x="2834" y="3026"/>
                  </a:lnTo>
                  <a:lnTo>
                    <a:pt x="2834" y="2786"/>
                  </a:lnTo>
                  <a:lnTo>
                    <a:pt x="2834" y="2497"/>
                  </a:lnTo>
                  <a:lnTo>
                    <a:pt x="2786" y="1489"/>
                  </a:lnTo>
                  <a:lnTo>
                    <a:pt x="2738" y="1105"/>
                  </a:lnTo>
                  <a:lnTo>
                    <a:pt x="2594" y="721"/>
                  </a:lnTo>
                  <a:lnTo>
                    <a:pt x="2402" y="384"/>
                  </a:lnTo>
                  <a:lnTo>
                    <a:pt x="2114" y="96"/>
                  </a:lnTo>
                  <a:lnTo>
                    <a:pt x="1874" y="48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59"/>
            <p:cNvSpPr/>
            <p:nvPr/>
          </p:nvSpPr>
          <p:spPr>
            <a:xfrm>
              <a:off x="828825" y="3030375"/>
              <a:ext cx="21625" cy="22825"/>
            </a:xfrm>
            <a:custGeom>
              <a:avLst/>
              <a:gdLst/>
              <a:ahLst/>
              <a:cxnLst/>
              <a:rect l="l" t="t" r="r" b="b"/>
              <a:pathLst>
                <a:path w="865" h="913" extrusionOk="0">
                  <a:moveTo>
                    <a:pt x="721" y="0"/>
                  </a:moveTo>
                  <a:lnTo>
                    <a:pt x="673" y="48"/>
                  </a:lnTo>
                  <a:lnTo>
                    <a:pt x="577" y="192"/>
                  </a:lnTo>
                  <a:lnTo>
                    <a:pt x="481" y="288"/>
                  </a:lnTo>
                  <a:lnTo>
                    <a:pt x="333" y="436"/>
                  </a:lnTo>
                  <a:lnTo>
                    <a:pt x="333" y="436"/>
                  </a:lnTo>
                  <a:lnTo>
                    <a:pt x="144" y="96"/>
                  </a:lnTo>
                  <a:lnTo>
                    <a:pt x="96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92"/>
                  </a:lnTo>
                  <a:lnTo>
                    <a:pt x="241" y="624"/>
                  </a:lnTo>
                  <a:lnTo>
                    <a:pt x="241" y="672"/>
                  </a:lnTo>
                  <a:lnTo>
                    <a:pt x="289" y="672"/>
                  </a:lnTo>
                  <a:lnTo>
                    <a:pt x="385" y="624"/>
                  </a:lnTo>
                  <a:lnTo>
                    <a:pt x="577" y="384"/>
                  </a:lnTo>
                  <a:lnTo>
                    <a:pt x="673" y="240"/>
                  </a:lnTo>
                  <a:lnTo>
                    <a:pt x="673" y="288"/>
                  </a:lnTo>
                  <a:lnTo>
                    <a:pt x="673" y="480"/>
                  </a:lnTo>
                  <a:lnTo>
                    <a:pt x="673" y="672"/>
                  </a:lnTo>
                  <a:lnTo>
                    <a:pt x="673" y="769"/>
                  </a:lnTo>
                  <a:lnTo>
                    <a:pt x="673" y="865"/>
                  </a:lnTo>
                  <a:lnTo>
                    <a:pt x="721" y="913"/>
                  </a:lnTo>
                  <a:lnTo>
                    <a:pt x="769" y="913"/>
                  </a:lnTo>
                  <a:lnTo>
                    <a:pt x="817" y="865"/>
                  </a:lnTo>
                  <a:lnTo>
                    <a:pt x="865" y="769"/>
                  </a:lnTo>
                  <a:lnTo>
                    <a:pt x="865" y="672"/>
                  </a:lnTo>
                  <a:lnTo>
                    <a:pt x="865" y="480"/>
                  </a:lnTo>
                  <a:lnTo>
                    <a:pt x="817" y="96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59"/>
            <p:cNvSpPr/>
            <p:nvPr/>
          </p:nvSpPr>
          <p:spPr>
            <a:xfrm>
              <a:off x="239325" y="2558525"/>
              <a:ext cx="283350" cy="421450"/>
            </a:xfrm>
            <a:custGeom>
              <a:avLst/>
              <a:gdLst/>
              <a:ahLst/>
              <a:cxnLst/>
              <a:rect l="l" t="t" r="r" b="b"/>
              <a:pathLst>
                <a:path w="11334" h="16858" extrusionOk="0">
                  <a:moveTo>
                    <a:pt x="4995" y="0"/>
                  </a:moveTo>
                  <a:lnTo>
                    <a:pt x="4322" y="48"/>
                  </a:lnTo>
                  <a:lnTo>
                    <a:pt x="3698" y="144"/>
                  </a:lnTo>
                  <a:lnTo>
                    <a:pt x="4226" y="336"/>
                  </a:lnTo>
                  <a:lnTo>
                    <a:pt x="4755" y="625"/>
                  </a:lnTo>
                  <a:lnTo>
                    <a:pt x="5331" y="961"/>
                  </a:lnTo>
                  <a:lnTo>
                    <a:pt x="5571" y="1153"/>
                  </a:lnTo>
                  <a:lnTo>
                    <a:pt x="5811" y="1393"/>
                  </a:lnTo>
                  <a:lnTo>
                    <a:pt x="6051" y="1633"/>
                  </a:lnTo>
                  <a:lnTo>
                    <a:pt x="6195" y="1921"/>
                  </a:lnTo>
                  <a:lnTo>
                    <a:pt x="6291" y="2209"/>
                  </a:lnTo>
                  <a:lnTo>
                    <a:pt x="6291" y="2498"/>
                  </a:lnTo>
                  <a:lnTo>
                    <a:pt x="6243" y="2834"/>
                  </a:lnTo>
                  <a:lnTo>
                    <a:pt x="6051" y="3170"/>
                  </a:lnTo>
                  <a:lnTo>
                    <a:pt x="5715" y="3602"/>
                  </a:lnTo>
                  <a:lnTo>
                    <a:pt x="5379" y="4082"/>
                  </a:lnTo>
                  <a:lnTo>
                    <a:pt x="5379" y="4082"/>
                  </a:lnTo>
                  <a:lnTo>
                    <a:pt x="5427" y="3746"/>
                  </a:lnTo>
                  <a:lnTo>
                    <a:pt x="5475" y="3410"/>
                  </a:lnTo>
                  <a:lnTo>
                    <a:pt x="5475" y="3122"/>
                  </a:lnTo>
                  <a:lnTo>
                    <a:pt x="5427" y="2930"/>
                  </a:lnTo>
                  <a:lnTo>
                    <a:pt x="5283" y="2594"/>
                  </a:lnTo>
                  <a:lnTo>
                    <a:pt x="5139" y="2305"/>
                  </a:lnTo>
                  <a:lnTo>
                    <a:pt x="4947" y="2017"/>
                  </a:lnTo>
                  <a:lnTo>
                    <a:pt x="4706" y="1825"/>
                  </a:lnTo>
                  <a:lnTo>
                    <a:pt x="4514" y="1681"/>
                  </a:lnTo>
                  <a:lnTo>
                    <a:pt x="4274" y="1537"/>
                  </a:lnTo>
                  <a:lnTo>
                    <a:pt x="3842" y="1345"/>
                  </a:lnTo>
                  <a:lnTo>
                    <a:pt x="3410" y="1249"/>
                  </a:lnTo>
                  <a:lnTo>
                    <a:pt x="3026" y="1201"/>
                  </a:lnTo>
                  <a:lnTo>
                    <a:pt x="2689" y="1249"/>
                  </a:lnTo>
                  <a:lnTo>
                    <a:pt x="3218" y="1249"/>
                  </a:lnTo>
                  <a:lnTo>
                    <a:pt x="3458" y="1345"/>
                  </a:lnTo>
                  <a:lnTo>
                    <a:pt x="3650" y="1441"/>
                  </a:lnTo>
                  <a:lnTo>
                    <a:pt x="4034" y="1729"/>
                  </a:lnTo>
                  <a:lnTo>
                    <a:pt x="4370" y="2017"/>
                  </a:lnTo>
                  <a:lnTo>
                    <a:pt x="4562" y="2353"/>
                  </a:lnTo>
                  <a:lnTo>
                    <a:pt x="4755" y="2642"/>
                  </a:lnTo>
                  <a:lnTo>
                    <a:pt x="4899" y="2930"/>
                  </a:lnTo>
                  <a:lnTo>
                    <a:pt x="4466" y="3170"/>
                  </a:lnTo>
                  <a:lnTo>
                    <a:pt x="4034" y="3458"/>
                  </a:lnTo>
                  <a:lnTo>
                    <a:pt x="3458" y="3890"/>
                  </a:lnTo>
                  <a:lnTo>
                    <a:pt x="2785" y="4419"/>
                  </a:lnTo>
                  <a:lnTo>
                    <a:pt x="2113" y="5091"/>
                  </a:lnTo>
                  <a:lnTo>
                    <a:pt x="1393" y="5907"/>
                  </a:lnTo>
                  <a:lnTo>
                    <a:pt x="1057" y="6340"/>
                  </a:lnTo>
                  <a:lnTo>
                    <a:pt x="768" y="6820"/>
                  </a:lnTo>
                  <a:lnTo>
                    <a:pt x="432" y="7396"/>
                  </a:lnTo>
                  <a:lnTo>
                    <a:pt x="240" y="7972"/>
                  </a:lnTo>
                  <a:lnTo>
                    <a:pt x="48" y="8549"/>
                  </a:lnTo>
                  <a:lnTo>
                    <a:pt x="0" y="9173"/>
                  </a:lnTo>
                  <a:lnTo>
                    <a:pt x="0" y="9797"/>
                  </a:lnTo>
                  <a:lnTo>
                    <a:pt x="48" y="10374"/>
                  </a:lnTo>
                  <a:lnTo>
                    <a:pt x="144" y="10998"/>
                  </a:lnTo>
                  <a:lnTo>
                    <a:pt x="288" y="11622"/>
                  </a:lnTo>
                  <a:lnTo>
                    <a:pt x="528" y="12247"/>
                  </a:lnTo>
                  <a:lnTo>
                    <a:pt x="816" y="12823"/>
                  </a:lnTo>
                  <a:lnTo>
                    <a:pt x="1105" y="13399"/>
                  </a:lnTo>
                  <a:lnTo>
                    <a:pt x="1489" y="13928"/>
                  </a:lnTo>
                  <a:lnTo>
                    <a:pt x="1873" y="14408"/>
                  </a:lnTo>
                  <a:lnTo>
                    <a:pt x="2305" y="14888"/>
                  </a:lnTo>
                  <a:lnTo>
                    <a:pt x="2737" y="15320"/>
                  </a:lnTo>
                  <a:lnTo>
                    <a:pt x="3218" y="15752"/>
                  </a:lnTo>
                  <a:lnTo>
                    <a:pt x="3746" y="16089"/>
                  </a:lnTo>
                  <a:lnTo>
                    <a:pt x="4274" y="16377"/>
                  </a:lnTo>
                  <a:lnTo>
                    <a:pt x="4803" y="16569"/>
                  </a:lnTo>
                  <a:lnTo>
                    <a:pt x="5331" y="16761"/>
                  </a:lnTo>
                  <a:lnTo>
                    <a:pt x="5859" y="16857"/>
                  </a:lnTo>
                  <a:lnTo>
                    <a:pt x="6435" y="16857"/>
                  </a:lnTo>
                  <a:lnTo>
                    <a:pt x="7012" y="16809"/>
                  </a:lnTo>
                  <a:lnTo>
                    <a:pt x="7540" y="16713"/>
                  </a:lnTo>
                  <a:lnTo>
                    <a:pt x="8068" y="16473"/>
                  </a:lnTo>
                  <a:lnTo>
                    <a:pt x="8597" y="16137"/>
                  </a:lnTo>
                  <a:lnTo>
                    <a:pt x="9125" y="15752"/>
                  </a:lnTo>
                  <a:lnTo>
                    <a:pt x="9605" y="15224"/>
                  </a:lnTo>
                  <a:lnTo>
                    <a:pt x="10037" y="14600"/>
                  </a:lnTo>
                  <a:lnTo>
                    <a:pt x="10470" y="13880"/>
                  </a:lnTo>
                  <a:lnTo>
                    <a:pt x="10902" y="13015"/>
                  </a:lnTo>
                  <a:lnTo>
                    <a:pt x="11238" y="12055"/>
                  </a:lnTo>
                  <a:lnTo>
                    <a:pt x="11334" y="11766"/>
                  </a:lnTo>
                  <a:lnTo>
                    <a:pt x="11334" y="11478"/>
                  </a:lnTo>
                  <a:lnTo>
                    <a:pt x="11286" y="11238"/>
                  </a:lnTo>
                  <a:lnTo>
                    <a:pt x="11142" y="10998"/>
                  </a:lnTo>
                  <a:lnTo>
                    <a:pt x="10998" y="10854"/>
                  </a:lnTo>
                  <a:lnTo>
                    <a:pt x="10806" y="10662"/>
                  </a:lnTo>
                  <a:lnTo>
                    <a:pt x="10566" y="10566"/>
                  </a:lnTo>
                  <a:lnTo>
                    <a:pt x="10325" y="10470"/>
                  </a:lnTo>
                  <a:lnTo>
                    <a:pt x="9845" y="10326"/>
                  </a:lnTo>
                  <a:lnTo>
                    <a:pt x="9413" y="10230"/>
                  </a:lnTo>
                  <a:lnTo>
                    <a:pt x="8933" y="10182"/>
                  </a:lnTo>
                  <a:lnTo>
                    <a:pt x="9077" y="10037"/>
                  </a:lnTo>
                  <a:lnTo>
                    <a:pt x="9413" y="9557"/>
                  </a:lnTo>
                  <a:lnTo>
                    <a:pt x="9845" y="8789"/>
                  </a:lnTo>
                  <a:lnTo>
                    <a:pt x="10037" y="8309"/>
                  </a:lnTo>
                  <a:lnTo>
                    <a:pt x="10229" y="7780"/>
                  </a:lnTo>
                  <a:lnTo>
                    <a:pt x="10373" y="7204"/>
                  </a:lnTo>
                  <a:lnTo>
                    <a:pt x="10470" y="6580"/>
                  </a:lnTo>
                  <a:lnTo>
                    <a:pt x="10518" y="5859"/>
                  </a:lnTo>
                  <a:lnTo>
                    <a:pt x="10470" y="5139"/>
                  </a:lnTo>
                  <a:lnTo>
                    <a:pt x="10325" y="4419"/>
                  </a:lnTo>
                  <a:lnTo>
                    <a:pt x="10085" y="3602"/>
                  </a:lnTo>
                  <a:lnTo>
                    <a:pt x="9749" y="2786"/>
                  </a:lnTo>
                  <a:lnTo>
                    <a:pt x="9269" y="1969"/>
                  </a:lnTo>
                  <a:lnTo>
                    <a:pt x="8933" y="1489"/>
                  </a:lnTo>
                  <a:lnTo>
                    <a:pt x="8500" y="1105"/>
                  </a:lnTo>
                  <a:lnTo>
                    <a:pt x="8116" y="769"/>
                  </a:lnTo>
                  <a:lnTo>
                    <a:pt x="7636" y="529"/>
                  </a:lnTo>
                  <a:lnTo>
                    <a:pt x="7204" y="336"/>
                  </a:lnTo>
                  <a:lnTo>
                    <a:pt x="6724" y="192"/>
                  </a:lnTo>
                  <a:lnTo>
                    <a:pt x="6243" y="96"/>
                  </a:lnTo>
                  <a:lnTo>
                    <a:pt x="5811" y="48"/>
                  </a:lnTo>
                  <a:lnTo>
                    <a:pt x="4995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59"/>
            <p:cNvSpPr/>
            <p:nvPr/>
          </p:nvSpPr>
          <p:spPr>
            <a:xfrm>
              <a:off x="442225" y="2804650"/>
              <a:ext cx="97275" cy="169300"/>
            </a:xfrm>
            <a:custGeom>
              <a:avLst/>
              <a:gdLst/>
              <a:ahLst/>
              <a:cxnLst/>
              <a:rect l="l" t="t" r="r" b="b"/>
              <a:pathLst>
                <a:path w="3891" h="6772" extrusionOk="0">
                  <a:moveTo>
                    <a:pt x="2450" y="0"/>
                  </a:moveTo>
                  <a:lnTo>
                    <a:pt x="2161" y="48"/>
                  </a:lnTo>
                  <a:lnTo>
                    <a:pt x="2017" y="144"/>
                  </a:lnTo>
                  <a:lnTo>
                    <a:pt x="1825" y="337"/>
                  </a:lnTo>
                  <a:lnTo>
                    <a:pt x="1633" y="625"/>
                  </a:lnTo>
                  <a:lnTo>
                    <a:pt x="1441" y="961"/>
                  </a:lnTo>
                  <a:lnTo>
                    <a:pt x="1057" y="1825"/>
                  </a:lnTo>
                  <a:lnTo>
                    <a:pt x="673" y="2834"/>
                  </a:lnTo>
                  <a:lnTo>
                    <a:pt x="384" y="3842"/>
                  </a:lnTo>
                  <a:lnTo>
                    <a:pt x="144" y="4851"/>
                  </a:lnTo>
                  <a:lnTo>
                    <a:pt x="0" y="5619"/>
                  </a:lnTo>
                  <a:lnTo>
                    <a:pt x="0" y="5956"/>
                  </a:lnTo>
                  <a:lnTo>
                    <a:pt x="48" y="6196"/>
                  </a:lnTo>
                  <a:lnTo>
                    <a:pt x="192" y="6484"/>
                  </a:lnTo>
                  <a:lnTo>
                    <a:pt x="336" y="6676"/>
                  </a:lnTo>
                  <a:lnTo>
                    <a:pt x="481" y="6772"/>
                  </a:lnTo>
                  <a:lnTo>
                    <a:pt x="625" y="6772"/>
                  </a:lnTo>
                  <a:lnTo>
                    <a:pt x="769" y="6724"/>
                  </a:lnTo>
                  <a:lnTo>
                    <a:pt x="913" y="6676"/>
                  </a:lnTo>
                  <a:lnTo>
                    <a:pt x="1009" y="6628"/>
                  </a:lnTo>
                  <a:lnTo>
                    <a:pt x="3890" y="721"/>
                  </a:lnTo>
                  <a:lnTo>
                    <a:pt x="3746" y="577"/>
                  </a:lnTo>
                  <a:lnTo>
                    <a:pt x="3314" y="289"/>
                  </a:lnTo>
                  <a:lnTo>
                    <a:pt x="3074" y="144"/>
                  </a:lnTo>
                  <a:lnTo>
                    <a:pt x="2786" y="48"/>
                  </a:lnTo>
                  <a:lnTo>
                    <a:pt x="245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extrusionOk="0">
                  <a:moveTo>
                    <a:pt x="1729" y="1"/>
                  </a:move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fill="none" extrusionOk="0">
                  <a:moveTo>
                    <a:pt x="2209" y="4851"/>
                  </a:moveTo>
                  <a:lnTo>
                    <a:pt x="2209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lnTo>
                    <a:pt x="1729" y="1"/>
                  </a:lnTo>
                  <a:lnTo>
                    <a:pt x="1729" y="1"/>
                  </a:ln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59"/>
            <p:cNvSpPr/>
            <p:nvPr/>
          </p:nvSpPr>
          <p:spPr>
            <a:xfrm>
              <a:off x="868450" y="2969125"/>
              <a:ext cx="72050" cy="104500"/>
            </a:xfrm>
            <a:custGeom>
              <a:avLst/>
              <a:gdLst/>
              <a:ahLst/>
              <a:cxnLst/>
              <a:rect l="l" t="t" r="r" b="b"/>
              <a:pathLst>
                <a:path w="2882" h="4180" extrusionOk="0">
                  <a:moveTo>
                    <a:pt x="961" y="1"/>
                  </a:moveTo>
                  <a:lnTo>
                    <a:pt x="721" y="49"/>
                  </a:lnTo>
                  <a:lnTo>
                    <a:pt x="529" y="145"/>
                  </a:lnTo>
                  <a:lnTo>
                    <a:pt x="288" y="481"/>
                  </a:lnTo>
                  <a:lnTo>
                    <a:pt x="96" y="817"/>
                  </a:lnTo>
                  <a:lnTo>
                    <a:pt x="0" y="1250"/>
                  </a:lnTo>
                  <a:lnTo>
                    <a:pt x="0" y="1634"/>
                  </a:lnTo>
                  <a:lnTo>
                    <a:pt x="96" y="2690"/>
                  </a:lnTo>
                  <a:lnTo>
                    <a:pt x="144" y="2930"/>
                  </a:lnTo>
                  <a:lnTo>
                    <a:pt x="192" y="3171"/>
                  </a:lnTo>
                  <a:lnTo>
                    <a:pt x="288" y="3363"/>
                  </a:lnTo>
                  <a:lnTo>
                    <a:pt x="432" y="3555"/>
                  </a:lnTo>
                  <a:lnTo>
                    <a:pt x="577" y="3747"/>
                  </a:lnTo>
                  <a:lnTo>
                    <a:pt x="721" y="3939"/>
                  </a:lnTo>
                  <a:lnTo>
                    <a:pt x="1105" y="4179"/>
                  </a:lnTo>
                  <a:lnTo>
                    <a:pt x="1393" y="4179"/>
                  </a:lnTo>
                  <a:lnTo>
                    <a:pt x="1729" y="4131"/>
                  </a:lnTo>
                  <a:lnTo>
                    <a:pt x="2017" y="3987"/>
                  </a:lnTo>
                  <a:lnTo>
                    <a:pt x="2305" y="3747"/>
                  </a:lnTo>
                  <a:lnTo>
                    <a:pt x="2498" y="3459"/>
                  </a:lnTo>
                  <a:lnTo>
                    <a:pt x="2690" y="3122"/>
                  </a:lnTo>
                  <a:lnTo>
                    <a:pt x="2834" y="2786"/>
                  </a:lnTo>
                  <a:lnTo>
                    <a:pt x="2882" y="2354"/>
                  </a:lnTo>
                  <a:lnTo>
                    <a:pt x="2882" y="1970"/>
                  </a:lnTo>
                  <a:lnTo>
                    <a:pt x="2786" y="1538"/>
                  </a:lnTo>
                  <a:lnTo>
                    <a:pt x="2642" y="1153"/>
                  </a:lnTo>
                  <a:lnTo>
                    <a:pt x="2498" y="817"/>
                  </a:lnTo>
                  <a:lnTo>
                    <a:pt x="2257" y="529"/>
                  </a:lnTo>
                  <a:lnTo>
                    <a:pt x="1969" y="289"/>
                  </a:lnTo>
                  <a:lnTo>
                    <a:pt x="1681" y="145"/>
                  </a:lnTo>
                  <a:lnTo>
                    <a:pt x="1345" y="4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extrusionOk="0">
                  <a:moveTo>
                    <a:pt x="13832" y="1"/>
                  </a:move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fill="none" extrusionOk="0">
                  <a:moveTo>
                    <a:pt x="25070" y="5235"/>
                  </a:moveTo>
                  <a:lnTo>
                    <a:pt x="25070" y="5235"/>
                  </a:lnTo>
                  <a:lnTo>
                    <a:pt x="2555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6148" y="20267"/>
                  </a:lnTo>
                  <a:lnTo>
                    <a:pt x="5764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425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567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extrusionOk="0">
                  <a:moveTo>
                    <a:pt x="816" y="1"/>
                  </a:move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fill="none" extrusionOk="0">
                  <a:moveTo>
                    <a:pt x="816" y="1"/>
                  </a:moveTo>
                  <a:lnTo>
                    <a:pt x="816" y="1"/>
                  </a:ln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641" y="1682"/>
                  </a:lnTo>
                  <a:lnTo>
                    <a:pt x="264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extrusionOk="0">
                  <a:moveTo>
                    <a:pt x="433" y="0"/>
                  </a:moveTo>
                  <a:lnTo>
                    <a:pt x="241" y="48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241" y="4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extrusionOk="0">
                  <a:moveTo>
                    <a:pt x="1201" y="0"/>
                  </a:move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1201" y="0"/>
                  </a:lnTo>
                  <a:lnTo>
                    <a:pt x="1201" y="0"/>
                  </a:ln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extrusionOk="0">
                  <a:moveTo>
                    <a:pt x="817" y="1"/>
                  </a:move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fill="none" extrusionOk="0">
                  <a:moveTo>
                    <a:pt x="913" y="1"/>
                  </a:moveTo>
                  <a:lnTo>
                    <a:pt x="913" y="1"/>
                  </a:lnTo>
                  <a:lnTo>
                    <a:pt x="817" y="1"/>
                  </a:lnTo>
                  <a:lnTo>
                    <a:pt x="817" y="1"/>
                  </a:ln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337" y="1634"/>
                  </a:lnTo>
                  <a:lnTo>
                    <a:pt x="385" y="1634"/>
                  </a:lnTo>
                  <a:lnTo>
                    <a:pt x="385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lnTo>
                    <a:pt x="9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3713;p59">
            <a:extLst>
              <a:ext uri="{FF2B5EF4-FFF2-40B4-BE49-F238E27FC236}">
                <a16:creationId xmlns:a16="http://schemas.microsoft.com/office/drawing/2014/main" id="{E24B6DFE-85C3-4565-990A-FC4A781FC998}"/>
              </a:ext>
            </a:extLst>
          </p:cNvPr>
          <p:cNvSpPr txBox="1">
            <a:spLocks/>
          </p:cNvSpPr>
          <p:nvPr/>
        </p:nvSpPr>
        <p:spPr>
          <a:xfrm>
            <a:off x="8518407" y="4222194"/>
            <a:ext cx="5050074" cy="137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600" b="0" i="0" u="none" strike="noStrike" cap="none">
                <a:solidFill>
                  <a:schemeClr val="dk1"/>
                </a:solidFill>
                <a:latin typeface="Tahoma" panose="020B0604030504040204" pitchFamily="34" charset="0"/>
                <a:ea typeface="Exo 2"/>
                <a:cs typeface="Exo 2"/>
                <a:sym typeface="Exo 2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indent="0"/>
            <a:r>
              <a:rPr lang="en-US" sz="2800" dirty="0" err="1"/>
              <a:t>Bóng</a:t>
            </a:r>
            <a:r>
              <a:rPr lang="en-US" sz="2800" dirty="0"/>
              <a:t> </a:t>
            </a:r>
            <a:r>
              <a:rPr lang="en-US" sz="2800" dirty="0" err="1"/>
              <a:t>tối</a:t>
            </a:r>
            <a:r>
              <a:rPr lang="en-US" sz="2800" dirty="0"/>
              <a:t> </a:t>
            </a:r>
            <a:r>
              <a:rPr lang="en-US" sz="2800" dirty="0" err="1"/>
              <a:t>xuất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ở </a:t>
            </a:r>
            <a:r>
              <a:rPr lang="en-US" sz="2800" dirty="0" err="1"/>
              <a:t>đâu</a:t>
            </a:r>
            <a:r>
              <a:rPr lang="en-US" sz="2800" dirty="0"/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61111E-6 -3.82716E-6 L -1.33593 -3.82716E-6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37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6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3.33333E-6 7.40741E-7 L -1.58385 7.40741E-7 " pathEditMode="relative" rAng="0" ptsTypes="AA">
                                      <p:cBhvr>
                                        <p:cTn id="8" dur="12000" fill="hold"/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20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3" grpId="0" build="p"/>
      <p:bldP spid="22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3">
            <a:extLst>
              <a:ext uri="{FF2B5EF4-FFF2-40B4-BE49-F238E27FC236}">
                <a16:creationId xmlns:a16="http://schemas.microsoft.com/office/drawing/2014/main" id="{15050645-A82E-4443-A7C9-6C6980E49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30500"/>
            <a:ext cx="830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800" b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EDD6BF-5CF2-F84F-8D2B-B04282051D54}"/>
              </a:ext>
            </a:extLst>
          </p:cNvPr>
          <p:cNvSpPr txBox="1"/>
          <p:nvPr/>
        </p:nvSpPr>
        <p:spPr>
          <a:xfrm>
            <a:off x="457200" y="350874"/>
            <a:ext cx="8229600" cy="440120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l"/>
            <a:r>
              <a:rPr lang="en-VN" dirty="0">
                <a:solidFill>
                  <a:srgbClr val="C00000"/>
                </a:solidFill>
                <a:latin typeface="UTM Avo" panose="02040603050506020204" pitchFamily="18"/>
              </a:rPr>
              <a:t>CÁC CON HÃY NÊU DỰ ĐOÁN VỀ BÓNG TỐI?</a:t>
            </a:r>
          </a:p>
          <a:p>
            <a:pPr algn="l"/>
            <a:r>
              <a:rPr lang="en-VN" dirty="0">
                <a:solidFill>
                  <a:srgbClr val="C00000"/>
                </a:solidFill>
                <a:latin typeface="UTM Avo" panose="02040603050506020204" pitchFamily="18"/>
              </a:rPr>
              <a:t>CÁC CON CÓ MONG MUỐN BIẾT GÌ VỀ BÓNG TỐI?</a:t>
            </a:r>
          </a:p>
          <a:p>
            <a:pPr algn="l"/>
            <a:endParaRPr lang="en-VN" dirty="0"/>
          </a:p>
          <a:p>
            <a:pPr algn="l"/>
            <a:endParaRPr lang="en-VN" dirty="0"/>
          </a:p>
          <a:p>
            <a:pPr algn="l"/>
            <a:endParaRPr lang="en-VN" dirty="0"/>
          </a:p>
          <a:p>
            <a:pPr algn="l"/>
            <a:endParaRPr lang="en-VN" dirty="0"/>
          </a:p>
          <a:p>
            <a:pPr algn="l"/>
            <a:endParaRPr lang="en-VN" dirty="0"/>
          </a:p>
          <a:p>
            <a:pPr algn="l"/>
            <a:endParaRPr lang="en-VN" dirty="0"/>
          </a:p>
          <a:p>
            <a:pPr algn="l"/>
            <a:endParaRPr lang="en-VN" dirty="0"/>
          </a:p>
          <a:p>
            <a:pPr algn="l"/>
            <a:endParaRPr lang="en-VN" dirty="0"/>
          </a:p>
          <a:p>
            <a:pPr algn="l"/>
            <a:endParaRPr lang="en-VN" dirty="0"/>
          </a:p>
          <a:p>
            <a:pPr algn="l"/>
            <a:endParaRPr lang="en-VN" dirty="0"/>
          </a:p>
          <a:p>
            <a:pPr algn="l"/>
            <a:endParaRPr lang="en-VN" dirty="0"/>
          </a:p>
          <a:p>
            <a:pPr algn="l"/>
            <a:endParaRPr lang="en-VN" dirty="0"/>
          </a:p>
          <a:p>
            <a:pPr algn="l"/>
            <a:endParaRPr lang="en-VN" dirty="0"/>
          </a:p>
          <a:p>
            <a:pPr algn="l"/>
            <a:endParaRPr lang="en-VN" dirty="0"/>
          </a:p>
          <a:p>
            <a:pPr algn="l"/>
            <a:endParaRPr lang="en-VN" dirty="0"/>
          </a:p>
          <a:p>
            <a:pPr algn="l"/>
            <a:endParaRPr lang="en-VN" dirty="0"/>
          </a:p>
          <a:p>
            <a:pPr algn="l"/>
            <a:endParaRPr lang="en-VN" dirty="0"/>
          </a:p>
          <a:p>
            <a:pPr algn="l"/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33050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3">
            <a:extLst>
              <a:ext uri="{FF2B5EF4-FFF2-40B4-BE49-F238E27FC236}">
                <a16:creationId xmlns:a16="http://schemas.microsoft.com/office/drawing/2014/main" id="{15050645-A82E-4443-A7C9-6C6980E49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30500"/>
            <a:ext cx="830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800" b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EDD6BF-5CF2-F84F-8D2B-B04282051D54}"/>
              </a:ext>
            </a:extLst>
          </p:cNvPr>
          <p:cNvSpPr txBox="1"/>
          <p:nvPr/>
        </p:nvSpPr>
        <p:spPr>
          <a:xfrm>
            <a:off x="330993" y="1437421"/>
            <a:ext cx="8558214" cy="258615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UTM Avo" panose="02040603050506020204" pitchFamily="18"/>
              </a:rPr>
              <a:t>CÂU HỎI</a:t>
            </a:r>
          </a:p>
          <a:p>
            <a:pPr>
              <a:lnSpc>
                <a:spcPct val="150000"/>
              </a:lnSpc>
            </a:pPr>
            <a:r>
              <a:rPr lang="en-US" sz="2800" b="1" i="1" dirty="0">
                <a:latin typeface="UTM Avo" panose="02040603050506020204" pitchFamily="18"/>
              </a:rPr>
              <a:t>+ </a:t>
            </a:r>
            <a:r>
              <a:rPr lang="en-US" sz="2800" b="1" i="1" dirty="0" err="1">
                <a:latin typeface="UTM Avo" panose="02040603050506020204" pitchFamily="18"/>
              </a:rPr>
              <a:t>Bóng</a:t>
            </a:r>
            <a:r>
              <a:rPr lang="en-US" sz="2800" b="1" i="1" dirty="0">
                <a:latin typeface="UTM Avo" panose="02040603050506020204" pitchFamily="18"/>
              </a:rPr>
              <a:t> </a:t>
            </a:r>
            <a:r>
              <a:rPr lang="en-US" sz="2800" b="1" i="1" dirty="0" err="1">
                <a:latin typeface="UTM Avo" panose="02040603050506020204" pitchFamily="18"/>
              </a:rPr>
              <a:t>tối</a:t>
            </a:r>
            <a:r>
              <a:rPr lang="en-US" sz="2800" b="1" i="1" dirty="0">
                <a:latin typeface="UTM Avo" panose="02040603050506020204" pitchFamily="18"/>
              </a:rPr>
              <a:t> </a:t>
            </a:r>
            <a:r>
              <a:rPr lang="en-US" sz="2800" b="1" i="1" dirty="0" err="1">
                <a:latin typeface="UTM Avo" panose="02040603050506020204" pitchFamily="18"/>
              </a:rPr>
              <a:t>xuất</a:t>
            </a:r>
            <a:r>
              <a:rPr lang="en-US" sz="2800" b="1" i="1" dirty="0">
                <a:latin typeface="UTM Avo" panose="02040603050506020204" pitchFamily="18"/>
              </a:rPr>
              <a:t> </a:t>
            </a:r>
            <a:r>
              <a:rPr lang="en-US" sz="2800" b="1" i="1" dirty="0" err="1">
                <a:latin typeface="UTM Avo" panose="02040603050506020204" pitchFamily="18"/>
              </a:rPr>
              <a:t>hiện</a:t>
            </a:r>
            <a:r>
              <a:rPr lang="en-US" sz="2800" b="1" i="1" dirty="0">
                <a:latin typeface="UTM Avo" panose="02040603050506020204" pitchFamily="18"/>
              </a:rPr>
              <a:t> </a:t>
            </a:r>
            <a:r>
              <a:rPr lang="en-US" sz="2800" b="1" i="1" dirty="0" err="1">
                <a:latin typeface="UTM Avo" panose="02040603050506020204" pitchFamily="18"/>
              </a:rPr>
              <a:t>ở</a:t>
            </a:r>
            <a:r>
              <a:rPr lang="en-US" sz="2800" b="1" i="1" dirty="0">
                <a:latin typeface="UTM Avo" panose="02040603050506020204" pitchFamily="18"/>
              </a:rPr>
              <a:t> </a:t>
            </a:r>
            <a:r>
              <a:rPr lang="en-US" sz="2800" b="1" i="1" dirty="0" err="1">
                <a:latin typeface="UTM Avo" panose="02040603050506020204" pitchFamily="18"/>
              </a:rPr>
              <a:t>đâu</a:t>
            </a:r>
            <a:r>
              <a:rPr lang="en-US" sz="2800" b="1" i="1" dirty="0">
                <a:latin typeface="UTM Avo" panose="02040603050506020204" pitchFamily="18"/>
              </a:rPr>
              <a:t>?</a:t>
            </a:r>
            <a:br>
              <a:rPr lang="en-US" sz="2800" b="1" i="1" dirty="0">
                <a:latin typeface="UTM Avo" panose="02040603050506020204" pitchFamily="18"/>
              </a:rPr>
            </a:br>
            <a:r>
              <a:rPr lang="en-US" sz="2800" b="1" i="1" dirty="0">
                <a:latin typeface="UTM Avo" panose="02040603050506020204" pitchFamily="18"/>
              </a:rPr>
              <a:t>+ </a:t>
            </a:r>
            <a:r>
              <a:rPr lang="en-US" sz="2800" b="1" i="1" dirty="0" err="1">
                <a:latin typeface="UTM Avo" panose="02040603050506020204" pitchFamily="18"/>
              </a:rPr>
              <a:t>Bóng</a:t>
            </a:r>
            <a:r>
              <a:rPr lang="en-US" sz="2800" b="1" i="1" dirty="0">
                <a:latin typeface="UTM Avo" panose="02040603050506020204" pitchFamily="18"/>
              </a:rPr>
              <a:t> </a:t>
            </a:r>
            <a:r>
              <a:rPr lang="en-US" sz="2800" b="1" i="1" dirty="0" err="1">
                <a:latin typeface="UTM Avo" panose="02040603050506020204" pitchFamily="18"/>
              </a:rPr>
              <a:t>của</a:t>
            </a:r>
            <a:r>
              <a:rPr lang="en-US" sz="2800" b="1" i="1" dirty="0">
                <a:latin typeface="UTM Avo" panose="02040603050506020204" pitchFamily="18"/>
              </a:rPr>
              <a:t> </a:t>
            </a:r>
            <a:r>
              <a:rPr lang="en-US" sz="2800" b="1" i="1" dirty="0" err="1">
                <a:latin typeface="UTM Avo" panose="02040603050506020204" pitchFamily="18"/>
              </a:rPr>
              <a:t>một</a:t>
            </a:r>
            <a:r>
              <a:rPr lang="en-US" sz="2800" b="1" i="1" dirty="0">
                <a:latin typeface="UTM Avo" panose="02040603050506020204" pitchFamily="18"/>
              </a:rPr>
              <a:t> </a:t>
            </a:r>
            <a:r>
              <a:rPr lang="en-US" sz="2800" b="1" i="1" dirty="0" err="1">
                <a:latin typeface="UTM Avo" panose="02040603050506020204" pitchFamily="18"/>
              </a:rPr>
              <a:t>vật</a:t>
            </a:r>
            <a:r>
              <a:rPr lang="en-US" sz="2800" b="1" i="1" dirty="0">
                <a:latin typeface="UTM Avo" panose="02040603050506020204" pitchFamily="18"/>
              </a:rPr>
              <a:t> </a:t>
            </a:r>
            <a:r>
              <a:rPr lang="en-US" sz="2800" b="1" i="1" dirty="0" err="1">
                <a:latin typeface="UTM Avo" panose="02040603050506020204" pitchFamily="18"/>
              </a:rPr>
              <a:t>có</a:t>
            </a:r>
            <a:r>
              <a:rPr lang="en-US" sz="2800" b="1" i="1" dirty="0">
                <a:latin typeface="UTM Avo" panose="02040603050506020204" pitchFamily="18"/>
              </a:rPr>
              <a:t> </a:t>
            </a:r>
            <a:r>
              <a:rPr lang="en-US" sz="2800" b="1" i="1" dirty="0" err="1">
                <a:latin typeface="UTM Avo" panose="02040603050506020204" pitchFamily="18"/>
              </a:rPr>
              <a:t>hình</a:t>
            </a:r>
            <a:r>
              <a:rPr lang="en-US" sz="2800" b="1" i="1" dirty="0">
                <a:latin typeface="UTM Avo" panose="02040603050506020204" pitchFamily="18"/>
              </a:rPr>
              <a:t> </a:t>
            </a:r>
            <a:r>
              <a:rPr lang="en-US" sz="2800" b="1" i="1" dirty="0" err="1">
                <a:latin typeface="UTM Avo" panose="02040603050506020204" pitchFamily="18"/>
              </a:rPr>
              <a:t>dạng</a:t>
            </a:r>
            <a:r>
              <a:rPr lang="en-US" sz="2800" b="1" i="1" dirty="0">
                <a:latin typeface="UTM Avo" panose="02040603050506020204" pitchFamily="18"/>
              </a:rPr>
              <a:t> </a:t>
            </a:r>
            <a:r>
              <a:rPr lang="en-US" sz="2800" b="1" i="1" dirty="0" err="1">
                <a:latin typeface="UTM Avo" panose="02040603050506020204" pitchFamily="18"/>
              </a:rPr>
              <a:t>như</a:t>
            </a:r>
            <a:r>
              <a:rPr lang="en-US" sz="2800" b="1" i="1" dirty="0">
                <a:latin typeface="UTM Avo" panose="02040603050506020204" pitchFamily="18"/>
              </a:rPr>
              <a:t> </a:t>
            </a:r>
            <a:r>
              <a:rPr lang="en-US" sz="2800" b="1" i="1" dirty="0" err="1">
                <a:latin typeface="UTM Avo" panose="02040603050506020204" pitchFamily="18"/>
              </a:rPr>
              <a:t>thế</a:t>
            </a:r>
            <a:r>
              <a:rPr lang="en-US" sz="2800" b="1" i="1" dirty="0">
                <a:latin typeface="UTM Avo" panose="02040603050506020204" pitchFamily="18"/>
              </a:rPr>
              <a:t> </a:t>
            </a:r>
            <a:r>
              <a:rPr lang="en-US" sz="2800" b="1" i="1" dirty="0" err="1">
                <a:latin typeface="UTM Avo" panose="02040603050506020204" pitchFamily="18"/>
              </a:rPr>
              <a:t>nào</a:t>
            </a:r>
            <a:r>
              <a:rPr lang="en-US" sz="2800" b="1" i="1" dirty="0">
                <a:latin typeface="UTM Avo" panose="02040603050506020204" pitchFamily="18"/>
              </a:rPr>
              <a:t>?</a:t>
            </a:r>
            <a:endParaRPr lang="en-VN" sz="2800" dirty="0">
              <a:latin typeface="UTM Avo" panose="02040603050506020204" pitchFamily="18"/>
            </a:endParaRPr>
          </a:p>
          <a:p>
            <a:pPr>
              <a:lnSpc>
                <a:spcPct val="150000"/>
              </a:lnSpc>
            </a:pPr>
            <a:r>
              <a:rPr lang="vi-VN" sz="2800" b="1" i="1" dirty="0">
                <a:latin typeface="UTM Avo" panose="02040603050506020204" pitchFamily="18"/>
              </a:rPr>
              <a:t>+ Sự thay đổi hình dạng của bóng tối?</a:t>
            </a:r>
            <a:endParaRPr lang="en-VN" sz="2800" dirty="0"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143475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CDED71-1512-44E1-B578-7F8D2F119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-84101"/>
            <a:ext cx="1573391" cy="1573391"/>
          </a:xfrm>
          <a:prstGeom prst="rect">
            <a:avLst/>
          </a:prstGeom>
        </p:spPr>
      </p:pic>
      <p:pic>
        <p:nvPicPr>
          <p:cNvPr id="1026" name="Picture 2" descr="Đèn pin cầm tay led SUNHOUSE SHE-4351 cỡ lớn">
            <a:extLst>
              <a:ext uri="{FF2B5EF4-FFF2-40B4-BE49-F238E27FC236}">
                <a16:creationId xmlns:a16="http://schemas.microsoft.com/office/drawing/2014/main" id="{E75CFBCE-3CDE-B84A-82D8-F42C2EBDE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456" y="2026985"/>
            <a:ext cx="1223471" cy="146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Google Shape;2737;p42">
            <a:extLst>
              <a:ext uri="{FF2B5EF4-FFF2-40B4-BE49-F238E27FC236}">
                <a16:creationId xmlns:a16="http://schemas.microsoft.com/office/drawing/2014/main" id="{36E4AB38-DBAC-7146-B7F5-73A20083608F}"/>
              </a:ext>
            </a:extLst>
          </p:cNvPr>
          <p:cNvSpPr txBox="1">
            <a:spLocks/>
          </p:cNvSpPr>
          <p:nvPr/>
        </p:nvSpPr>
        <p:spPr>
          <a:xfrm>
            <a:off x="471421" y="1285122"/>
            <a:ext cx="3223063" cy="937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vi-VN" b="1" u="sng" dirty="0">
                <a:solidFill>
                  <a:schemeClr val="tx1">
                    <a:lumMod val="90000"/>
                    <a:lumOff val="10000"/>
                  </a:schemeClr>
                </a:solidFill>
                <a:latin typeface="UTM Avo" panose="02040603050506020204" pitchFamily="18"/>
              </a:rPr>
              <a:t>Chuẩn bị:</a:t>
            </a:r>
            <a:endParaRPr lang="en-VN" b="1" u="sng" dirty="0">
              <a:solidFill>
                <a:schemeClr val="tx1">
                  <a:lumMod val="90000"/>
                  <a:lumOff val="10000"/>
                </a:schemeClr>
              </a:solidFill>
              <a:latin typeface="UTM Avo" panose="02040603050506020204" pitchFamily="18"/>
            </a:endParaRPr>
          </a:p>
        </p:txBody>
      </p:sp>
      <p:pic>
        <p:nvPicPr>
          <p:cNvPr id="1028" name="Picture 4" descr="Sách Giáo Khoa Khoa Học Lớp 4 | Tải Sách Miễn Phí">
            <a:extLst>
              <a:ext uri="{FF2B5EF4-FFF2-40B4-BE49-F238E27FC236}">
                <a16:creationId xmlns:a16="http://schemas.microsoft.com/office/drawing/2014/main" id="{F05081F4-7582-2349-85A5-2152ADE85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307" y="3626554"/>
            <a:ext cx="1203306" cy="120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y Thủy Tinh Bầu Lùn 225ml - PCD22003 - THỦY TINH CẨM ĐẠT">
            <a:extLst>
              <a:ext uri="{FF2B5EF4-FFF2-40B4-BE49-F238E27FC236}">
                <a16:creationId xmlns:a16="http://schemas.microsoft.com/office/drawing/2014/main" id="{7E57AAC2-9B2D-FF42-AA4E-0032A3712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91" y="3547360"/>
            <a:ext cx="1297105" cy="129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ơi bán Bút chì gỗ 2B Thiên Long GP02 giá rẻ nhất tháng 02/2022">
            <a:extLst>
              <a:ext uri="{FF2B5EF4-FFF2-40B4-BE49-F238E27FC236}">
                <a16:creationId xmlns:a16="http://schemas.microsoft.com/office/drawing/2014/main" id="{7AE6CE9C-F676-3B4F-AEE6-581482DF0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34" y="3626554"/>
            <a:ext cx="1217911" cy="121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Đèn bàn (đèn học chống cận) LED 5W Rạng Đông - màu Xanh (RD-RL-26.LED) |  Tiki">
            <a:extLst>
              <a:ext uri="{FF2B5EF4-FFF2-40B4-BE49-F238E27FC236}">
                <a16:creationId xmlns:a16="http://schemas.microsoft.com/office/drawing/2014/main" id="{4D2348FD-7884-864A-89DF-8728E15C9F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8" r="17024"/>
          <a:stretch/>
        </p:blipFill>
        <p:spPr bwMode="auto">
          <a:xfrm>
            <a:off x="3359556" y="1989459"/>
            <a:ext cx="804766" cy="138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Google Shape;2825;p44">
            <a:extLst>
              <a:ext uri="{FF2B5EF4-FFF2-40B4-BE49-F238E27FC236}">
                <a16:creationId xmlns:a16="http://schemas.microsoft.com/office/drawing/2014/main" id="{D311E1E1-76F3-A646-B748-B1473E6932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0492" y="276094"/>
            <a:ext cx="7223016" cy="17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Thí nghiệm</a:t>
            </a:r>
            <a:endParaRPr sz="6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6" name="Google Shape;2737;p42">
            <a:extLst>
              <a:ext uri="{FF2B5EF4-FFF2-40B4-BE49-F238E27FC236}">
                <a16:creationId xmlns:a16="http://schemas.microsoft.com/office/drawing/2014/main" id="{6B90C998-AF53-B847-B39C-766730B12FF2}"/>
              </a:ext>
            </a:extLst>
          </p:cNvPr>
          <p:cNvSpPr txBox="1">
            <a:spLocks/>
          </p:cNvSpPr>
          <p:nvPr/>
        </p:nvSpPr>
        <p:spPr>
          <a:xfrm>
            <a:off x="893037" y="-100241"/>
            <a:ext cx="5855578" cy="937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vi-VN" sz="2800" b="1" u="sng" dirty="0">
                <a:solidFill>
                  <a:srgbClr val="0070C0"/>
                </a:solidFill>
                <a:latin typeface="UTM Avo" panose="02040603050506020204" pitchFamily="18"/>
              </a:rPr>
              <a:t>1. Tìm hiểu về bóng tối</a:t>
            </a:r>
            <a:endParaRPr lang="en-VN" sz="2800" b="1" u="sng" dirty="0">
              <a:solidFill>
                <a:srgbClr val="0070C0"/>
              </a:solidFill>
              <a:latin typeface="UTM Avo" panose="02040603050506020204" pitchFamily="18"/>
            </a:endParaRPr>
          </a:p>
        </p:txBody>
      </p:sp>
      <p:pic>
        <p:nvPicPr>
          <p:cNvPr id="2" name="Picture 2" descr="TOP 1: Giấy Briston là gì? | Copy Shop">
            <a:extLst>
              <a:ext uri="{FF2B5EF4-FFF2-40B4-BE49-F238E27FC236}">
                <a16:creationId xmlns:a16="http://schemas.microsoft.com/office/drawing/2014/main" id="{A94E50F8-A36E-3B40-A889-25DDC8E65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566" y="3684483"/>
            <a:ext cx="1297104" cy="115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VC trong cứng - Làm bìa sổ sách">
            <a:extLst>
              <a:ext uri="{FF2B5EF4-FFF2-40B4-BE49-F238E27FC236}">
                <a16:creationId xmlns:a16="http://schemas.microsoft.com/office/drawing/2014/main" id="{C3BE77A2-BCDE-B041-B2A4-52CC41DA3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815" y="3641799"/>
            <a:ext cx="1427237" cy="120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FA2AFF4-EEDD-B841-8D2B-278A0421DD6A}"/>
              </a:ext>
            </a:extLst>
          </p:cNvPr>
          <p:cNvCxnSpPr/>
          <p:nvPr/>
        </p:nvCxnSpPr>
        <p:spPr>
          <a:xfrm>
            <a:off x="2639634" y="3547360"/>
            <a:ext cx="0" cy="1469697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9C99F0C-B275-444E-BCF7-396ACD22C2BD}"/>
              </a:ext>
            </a:extLst>
          </p:cNvPr>
          <p:cNvCxnSpPr/>
          <p:nvPr/>
        </p:nvCxnSpPr>
        <p:spPr>
          <a:xfrm>
            <a:off x="5177033" y="3529625"/>
            <a:ext cx="0" cy="1469697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381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7" name="Google Shape;2827;p44"/>
          <p:cNvSpPr/>
          <p:nvPr/>
        </p:nvSpPr>
        <p:spPr>
          <a:xfrm rot="10800000">
            <a:off x="3794446" y="2594345"/>
            <a:ext cx="1555119" cy="174751"/>
          </a:xfrm>
          <a:custGeom>
            <a:avLst/>
            <a:gdLst/>
            <a:ahLst/>
            <a:cxnLst/>
            <a:rect l="l" t="t" r="r" b="b"/>
            <a:pathLst>
              <a:path w="20452" h="2623" extrusionOk="0">
                <a:moveTo>
                  <a:pt x="19806" y="1"/>
                </a:moveTo>
                <a:lnTo>
                  <a:pt x="19342" y="41"/>
                </a:lnTo>
                <a:lnTo>
                  <a:pt x="18757" y="142"/>
                </a:lnTo>
                <a:lnTo>
                  <a:pt x="18051" y="283"/>
                </a:lnTo>
                <a:lnTo>
                  <a:pt x="17325" y="384"/>
                </a:lnTo>
                <a:lnTo>
                  <a:pt x="16539" y="505"/>
                </a:lnTo>
                <a:lnTo>
                  <a:pt x="15712" y="586"/>
                </a:lnTo>
                <a:lnTo>
                  <a:pt x="14824" y="666"/>
                </a:lnTo>
                <a:lnTo>
                  <a:pt x="13896" y="727"/>
                </a:lnTo>
                <a:lnTo>
                  <a:pt x="12928" y="787"/>
                </a:lnTo>
                <a:lnTo>
                  <a:pt x="11920" y="807"/>
                </a:lnTo>
                <a:lnTo>
                  <a:pt x="10851" y="828"/>
                </a:lnTo>
                <a:lnTo>
                  <a:pt x="9742" y="828"/>
                </a:lnTo>
                <a:lnTo>
                  <a:pt x="8592" y="807"/>
                </a:lnTo>
                <a:lnTo>
                  <a:pt x="7382" y="767"/>
                </a:lnTo>
                <a:lnTo>
                  <a:pt x="6152" y="707"/>
                </a:lnTo>
                <a:lnTo>
                  <a:pt x="4861" y="606"/>
                </a:lnTo>
                <a:lnTo>
                  <a:pt x="3530" y="505"/>
                </a:lnTo>
                <a:lnTo>
                  <a:pt x="2158" y="384"/>
                </a:lnTo>
                <a:lnTo>
                  <a:pt x="1614" y="344"/>
                </a:lnTo>
                <a:lnTo>
                  <a:pt x="1150" y="344"/>
                </a:lnTo>
                <a:lnTo>
                  <a:pt x="767" y="384"/>
                </a:lnTo>
                <a:lnTo>
                  <a:pt x="444" y="444"/>
                </a:lnTo>
                <a:lnTo>
                  <a:pt x="323" y="505"/>
                </a:lnTo>
                <a:lnTo>
                  <a:pt x="222" y="545"/>
                </a:lnTo>
                <a:lnTo>
                  <a:pt x="141" y="606"/>
                </a:lnTo>
                <a:lnTo>
                  <a:pt x="61" y="666"/>
                </a:lnTo>
                <a:lnTo>
                  <a:pt x="20" y="747"/>
                </a:lnTo>
                <a:lnTo>
                  <a:pt x="0" y="807"/>
                </a:lnTo>
                <a:lnTo>
                  <a:pt x="0" y="888"/>
                </a:lnTo>
                <a:lnTo>
                  <a:pt x="20" y="969"/>
                </a:lnTo>
                <a:lnTo>
                  <a:pt x="41" y="1050"/>
                </a:lnTo>
                <a:lnTo>
                  <a:pt x="101" y="1130"/>
                </a:lnTo>
                <a:lnTo>
                  <a:pt x="182" y="1211"/>
                </a:lnTo>
                <a:lnTo>
                  <a:pt x="283" y="1292"/>
                </a:lnTo>
                <a:lnTo>
                  <a:pt x="404" y="1372"/>
                </a:lnTo>
                <a:lnTo>
                  <a:pt x="545" y="1453"/>
                </a:lnTo>
                <a:lnTo>
                  <a:pt x="888" y="1614"/>
                </a:lnTo>
                <a:lnTo>
                  <a:pt x="1331" y="1776"/>
                </a:lnTo>
                <a:lnTo>
                  <a:pt x="1856" y="1897"/>
                </a:lnTo>
                <a:lnTo>
                  <a:pt x="2461" y="2018"/>
                </a:lnTo>
                <a:lnTo>
                  <a:pt x="3167" y="2098"/>
                </a:lnTo>
                <a:lnTo>
                  <a:pt x="4659" y="2260"/>
                </a:lnTo>
                <a:lnTo>
                  <a:pt x="6172" y="2401"/>
                </a:lnTo>
                <a:lnTo>
                  <a:pt x="7685" y="2522"/>
                </a:lnTo>
                <a:lnTo>
                  <a:pt x="9197" y="2603"/>
                </a:lnTo>
                <a:lnTo>
                  <a:pt x="9964" y="2623"/>
                </a:lnTo>
                <a:lnTo>
                  <a:pt x="11517" y="2623"/>
                </a:lnTo>
                <a:lnTo>
                  <a:pt x="12303" y="2582"/>
                </a:lnTo>
                <a:lnTo>
                  <a:pt x="13090" y="2542"/>
                </a:lnTo>
                <a:lnTo>
                  <a:pt x="13876" y="2481"/>
                </a:lnTo>
                <a:lnTo>
                  <a:pt x="14683" y="2381"/>
                </a:lnTo>
                <a:lnTo>
                  <a:pt x="15490" y="2280"/>
                </a:lnTo>
                <a:lnTo>
                  <a:pt x="16276" y="2139"/>
                </a:lnTo>
                <a:lnTo>
                  <a:pt x="17023" y="1957"/>
                </a:lnTo>
                <a:lnTo>
                  <a:pt x="17708" y="1776"/>
                </a:lnTo>
                <a:lnTo>
                  <a:pt x="18334" y="1554"/>
                </a:lnTo>
                <a:lnTo>
                  <a:pt x="18898" y="1332"/>
                </a:lnTo>
                <a:lnTo>
                  <a:pt x="19362" y="1110"/>
                </a:lnTo>
                <a:lnTo>
                  <a:pt x="19766" y="888"/>
                </a:lnTo>
                <a:lnTo>
                  <a:pt x="20088" y="686"/>
                </a:lnTo>
                <a:lnTo>
                  <a:pt x="20310" y="485"/>
                </a:lnTo>
                <a:lnTo>
                  <a:pt x="20371" y="404"/>
                </a:lnTo>
                <a:lnTo>
                  <a:pt x="20431" y="323"/>
                </a:lnTo>
                <a:lnTo>
                  <a:pt x="20451" y="243"/>
                </a:lnTo>
                <a:lnTo>
                  <a:pt x="20451" y="182"/>
                </a:lnTo>
                <a:lnTo>
                  <a:pt x="20411" y="122"/>
                </a:lnTo>
                <a:lnTo>
                  <a:pt x="20350" y="81"/>
                </a:lnTo>
                <a:lnTo>
                  <a:pt x="20270" y="41"/>
                </a:lnTo>
                <a:lnTo>
                  <a:pt x="20149" y="21"/>
                </a:lnTo>
                <a:lnTo>
                  <a:pt x="1998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F87C29D-99FD-5C47-B175-DA47ABEBA8E1}"/>
              </a:ext>
            </a:extLst>
          </p:cNvPr>
          <p:cNvGrpSpPr/>
          <p:nvPr/>
        </p:nvGrpSpPr>
        <p:grpSpPr>
          <a:xfrm>
            <a:off x="3056974" y="2354777"/>
            <a:ext cx="3321677" cy="2657392"/>
            <a:chOff x="3056974" y="2354777"/>
            <a:chExt cx="3321677" cy="2657392"/>
          </a:xfrm>
        </p:grpSpPr>
        <p:pic>
          <p:nvPicPr>
            <p:cNvPr id="64" name="Picture 33" descr="12022012041">
              <a:extLst>
                <a:ext uri="{FF2B5EF4-FFF2-40B4-BE49-F238E27FC236}">
                  <a16:creationId xmlns:a16="http://schemas.microsoft.com/office/drawing/2014/main" id="{64734F90-0077-40EC-A2CA-E3D5D6896A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78" t="16457" r="3217" b="3974"/>
            <a:stretch/>
          </p:blipFill>
          <p:spPr bwMode="auto">
            <a:xfrm>
              <a:off x="3056974" y="2354777"/>
              <a:ext cx="3321677" cy="265739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018680C-4678-2F41-89F6-8BD77FF3CB1E}"/>
                </a:ext>
              </a:extLst>
            </p:cNvPr>
            <p:cNvSpPr txBox="1"/>
            <p:nvPr/>
          </p:nvSpPr>
          <p:spPr>
            <a:xfrm>
              <a:off x="4162760" y="4378841"/>
              <a:ext cx="62388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/>
                <a:t>Đ</a:t>
              </a:r>
              <a:r>
                <a:rPr lang="en-VN" sz="1000" dirty="0"/>
                <a:t>èn pin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26708B0-E533-3846-B5E3-E0B568BF9F6D}"/>
                </a:ext>
              </a:extLst>
            </p:cNvPr>
            <p:cNvSpPr txBox="1"/>
            <p:nvPr/>
          </p:nvSpPr>
          <p:spPr>
            <a:xfrm>
              <a:off x="3648827" y="2414369"/>
              <a:ext cx="82266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1000" dirty="0"/>
                <a:t>/bức tường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EE3DF7A-F207-B640-B0A8-70144CE647BD}"/>
              </a:ext>
            </a:extLst>
          </p:cNvPr>
          <p:cNvSpPr txBox="1"/>
          <p:nvPr/>
        </p:nvSpPr>
        <p:spPr>
          <a:xfrm>
            <a:off x="66122" y="171297"/>
            <a:ext cx="9011756" cy="187359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000" dirty="0">
                <a:latin typeface="UTM Avo" panose="02040603050506020204" pitchFamily="18"/>
              </a:rPr>
              <a:t>- Đặt tờ bìa phía sau quyển sách, đặt đèn pin phía trước quyển sách.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UTM Avo" panose="02040603050506020204" pitchFamily="18"/>
              </a:rPr>
              <a:t>- S</a:t>
            </a:r>
            <a:r>
              <a:rPr lang="en-VN" sz="2000" dirty="0">
                <a:latin typeface="UTM Avo" panose="02040603050506020204" pitchFamily="18"/>
              </a:rPr>
              <a:t>au đó, ta chiếu đèn pin vào quyển sách.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UTM Avo" panose="02040603050506020204" pitchFamily="18"/>
              </a:rPr>
              <a:t>- S</a:t>
            </a:r>
            <a:r>
              <a:rPr lang="en-VN" sz="2000" dirty="0">
                <a:latin typeface="UTM Avo" panose="02040603050506020204" pitchFamily="18"/>
              </a:rPr>
              <a:t>au khi thực hiện xong, ta lại thay quyển sách bằng vỏ hộp/tờ bìa trong/cái cốc thuỷ tinh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187FF1B-8C7C-46A5-9E3B-28CA6148B3AC}"/>
              </a:ext>
            </a:extLst>
          </p:cNvPr>
          <p:cNvSpPr txBox="1"/>
          <p:nvPr/>
        </p:nvSpPr>
        <p:spPr>
          <a:xfrm>
            <a:off x="282401" y="491729"/>
            <a:ext cx="34417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Bóng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tối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ở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dạng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3B0415-46A1-43AC-8E3B-F643CB570004}"/>
              </a:ext>
            </a:extLst>
          </p:cNvPr>
          <p:cNvSpPr txBox="1"/>
          <p:nvPr/>
        </p:nvSpPr>
        <p:spPr>
          <a:xfrm>
            <a:off x="282401" y="2697140"/>
            <a:ext cx="34417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Bóng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thay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dịch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đèn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gần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2" name="Online Media 1" descr="Khoa học 4: Bóng tối">
            <a:hlinkClick r:id="" action="ppaction://media"/>
            <a:extLst>
              <a:ext uri="{FF2B5EF4-FFF2-40B4-BE49-F238E27FC236}">
                <a16:creationId xmlns:a16="http://schemas.microsoft.com/office/drawing/2014/main" id="{44A441CC-7C68-FD44-BABE-DAFF4CB3EB9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933767" y="617912"/>
            <a:ext cx="5210233" cy="390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theme/theme1.xml><?xml version="1.0" encoding="utf-8"?>
<a:theme xmlns:a="http://schemas.openxmlformats.org/drawingml/2006/main" name="Physics Class for Kids: Kinetic Energy by Slidesgo">
  <a:themeElements>
    <a:clrScheme name="Simple Light">
      <a:dk1>
        <a:srgbClr val="210A06"/>
      </a:dk1>
      <a:lt1>
        <a:srgbClr val="FF6B6B"/>
      </a:lt1>
      <a:dk2>
        <a:srgbClr val="FFF2F0"/>
      </a:dk2>
      <a:lt2>
        <a:srgbClr val="FFE2DC"/>
      </a:lt2>
      <a:accent1>
        <a:srgbClr val="FFDA73"/>
      </a:accent1>
      <a:accent2>
        <a:srgbClr val="82B7F8"/>
      </a:accent2>
      <a:accent3>
        <a:srgbClr val="F57733"/>
      </a:accent3>
      <a:accent4>
        <a:srgbClr val="8C2902"/>
      </a:accent4>
      <a:accent5>
        <a:srgbClr val="FFFFFF"/>
      </a:accent5>
      <a:accent6>
        <a:srgbClr val="4D6D81"/>
      </a:accent6>
      <a:hlink>
        <a:srgbClr val="210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3291</TotalTime>
  <Words>1056</Words>
  <Application>Microsoft Office PowerPoint</Application>
  <PresentationFormat>Trình chiếu Trên màn hình (16:9)</PresentationFormat>
  <Paragraphs>144</Paragraphs>
  <Slides>35</Slides>
  <Notes>31</Notes>
  <HiddenSlides>0</HiddenSlides>
  <MMClips>5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35</vt:i4>
      </vt:variant>
    </vt:vector>
  </HeadingPairs>
  <TitlesOfParts>
    <vt:vector size="48" baseType="lpstr">
      <vt:lpstr>Wingdings</vt:lpstr>
      <vt:lpstr>UTM Avo</vt:lpstr>
      <vt:lpstr>HP001 4 hàng</vt:lpstr>
      <vt:lpstr>Exo 2</vt:lpstr>
      <vt:lpstr>Roboto Condensed Light</vt:lpstr>
      <vt:lpstr>Fredoka One</vt:lpstr>
      <vt:lpstr>UTM Futura Extra</vt:lpstr>
      <vt:lpstr>#9Slide06 SVNClementine</vt:lpstr>
      <vt:lpstr>Tahoma</vt:lpstr>
      <vt:lpstr>UVN Bach Dang Nang</vt:lpstr>
      <vt:lpstr>Times New Roman</vt:lpstr>
      <vt:lpstr>Arial</vt:lpstr>
      <vt:lpstr>Physics Class for Kids: Kinetic Energy by Slidesgo</vt:lpstr>
      <vt:lpstr>KHỞI ĐỘNG</vt:lpstr>
      <vt:lpstr>1. Mặt Trời chiếu sáng từ phía nào?</vt:lpstr>
      <vt:lpstr>Khoa học:  BÓNG TỐI</vt:lpstr>
      <vt:lpstr>KHÁM PHÁ</vt:lpstr>
      <vt:lpstr>Bản trình bày PowerPoint</vt:lpstr>
      <vt:lpstr>Bản trình bày PowerPoint</vt:lpstr>
      <vt:lpstr>Thí nghiệm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A. Những vật cho ánh sáng đi qua. </vt:lpstr>
      <vt:lpstr>Kết luận </vt:lpstr>
      <vt:lpstr>NHỮNG CÁI BÓNG  NGỘ NGHĨNH</vt:lpstr>
      <vt:lpstr>Bóng của ai nhỉ?</vt:lpstr>
      <vt:lpstr>Đây là đồ vật gì?</vt:lpstr>
      <vt:lpstr>Đố bạn cây nào?</vt:lpstr>
      <vt:lpstr>Bóng của ai nào?</vt:lpstr>
      <vt:lpstr>Kết luận </vt:lpstr>
      <vt:lpstr>Bản trình bày PowerPoint</vt:lpstr>
      <vt:lpstr>Có thể làm cho bóng của một vật thay đổi bằng cách nào?</vt:lpstr>
      <vt:lpstr>GHI NHỚ</vt:lpstr>
      <vt:lpstr>THỰC HÀNH – LUYỆN TẬP</vt:lpstr>
      <vt:lpstr>Quan sát và đoán hình qua cái bóng </vt:lpstr>
      <vt:lpstr>Tạo hình bóng từ đôi bàn tay xinh</vt:lpstr>
      <vt:lpstr>VẬN DỤNG</vt:lpstr>
      <vt:lpstr>Bản trình bày PowerPoint</vt:lpstr>
      <vt:lpstr>Bài tập: Nối vị trí của bóng cây vào các thời điểm?</vt:lpstr>
      <vt:lpstr>Hình dạng của bóng thay đổi như thế nào vào buổi sáng, buổi trưa, buổi chiều? </vt:lpstr>
      <vt:lpstr>Bản trình bày PowerPoint</vt:lpstr>
      <vt:lpstr>Bản trình bày PowerPoint</vt:lpstr>
      <vt:lpstr>DẶN DÒ</vt:lpstr>
      <vt:lpstr>CHÚC CÁC EM HỌC TỐT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 Class for Kids: Kinetic Energy</dc:title>
  <dc:creator>Best MyDell</dc:creator>
  <cp:lastModifiedBy>Linh Nguyen Phuong</cp:lastModifiedBy>
  <cp:revision>17</cp:revision>
  <dcterms:modified xsi:type="dcterms:W3CDTF">2023-01-31T15:16:08Z</dcterms:modified>
  <cp:version>KTUTS</cp:version>
</cp:coreProperties>
</file>