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722" r:id="rId2"/>
  </p:sldMasterIdLst>
  <p:notesMasterIdLst>
    <p:notesMasterId r:id="rId29"/>
  </p:notesMasterIdLst>
  <p:sldIdLst>
    <p:sldId id="397" r:id="rId3"/>
    <p:sldId id="423" r:id="rId4"/>
    <p:sldId id="425" r:id="rId5"/>
    <p:sldId id="424" r:id="rId6"/>
    <p:sldId id="275" r:id="rId7"/>
    <p:sldId id="409" r:id="rId8"/>
    <p:sldId id="408" r:id="rId9"/>
    <p:sldId id="429" r:id="rId10"/>
    <p:sldId id="427" r:id="rId11"/>
    <p:sldId id="400" r:id="rId12"/>
    <p:sldId id="402" r:id="rId13"/>
    <p:sldId id="313" r:id="rId14"/>
    <p:sldId id="278" r:id="rId15"/>
    <p:sldId id="359" r:id="rId16"/>
    <p:sldId id="318" r:id="rId17"/>
    <p:sldId id="431" r:id="rId18"/>
    <p:sldId id="433" r:id="rId19"/>
    <p:sldId id="395" r:id="rId20"/>
    <p:sldId id="420" r:id="rId21"/>
    <p:sldId id="279" r:id="rId22"/>
    <p:sldId id="419" r:id="rId23"/>
    <p:sldId id="284" r:id="rId24"/>
    <p:sldId id="430" r:id="rId25"/>
    <p:sldId id="329" r:id="rId26"/>
    <p:sldId id="434" r:id="rId27"/>
    <p:sldId id="270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Yu Gothic" panose="020B0400000000000000" pitchFamily="34" charset="-128"/>
      <p:regular r:id="rId31"/>
      <p:bold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C5FD0-0763-485E-99EA-6B42C74B167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BFEA2-D75B-408A-BD3F-2CE61BDB7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5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7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93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10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8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799398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03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82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0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4055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8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3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5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6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2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8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4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25095" y="1140871"/>
            <a:ext cx="5761513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108: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êu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iu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0997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542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367156" y="401825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Ghép chữ với hình cho đúng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68501-07A6-4FAF-B679-943CCB0BD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1433490" y="1094308"/>
            <a:ext cx="9459671" cy="5858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5E6456-ECC8-4598-A865-D8EF4E535375}"/>
              </a:ext>
            </a:extLst>
          </p:cNvPr>
          <p:cNvSpPr txBox="1"/>
          <p:nvPr/>
        </p:nvSpPr>
        <p:spPr>
          <a:xfrm>
            <a:off x="434484" y="401825"/>
            <a:ext cx="11592341" cy="677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D76418-19A7-4B40-B15C-3A2BC32C6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812324" y="1165734"/>
            <a:ext cx="10660661" cy="5710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70F823-2478-4043-8566-810E463DA880}"/>
              </a:ext>
            </a:extLst>
          </p:cNvPr>
          <p:cNvSpPr txBox="1"/>
          <p:nvPr/>
        </p:nvSpPr>
        <p:spPr>
          <a:xfrm>
            <a:off x="434484" y="454833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53542-731C-4D9F-9627-5D9DA7F87976}"/>
              </a:ext>
            </a:extLst>
          </p:cNvPr>
          <p:cNvCxnSpPr>
            <a:cxnSpLocks/>
          </p:cNvCxnSpPr>
          <p:nvPr/>
        </p:nvCxnSpPr>
        <p:spPr>
          <a:xfrm flipV="1">
            <a:off x="7762508" y="2416629"/>
            <a:ext cx="1221835" cy="1486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063EBA-F286-45B7-9D29-C7E32DAF81F7}"/>
              </a:ext>
            </a:extLst>
          </p:cNvPr>
          <p:cNvCxnSpPr>
            <a:cxnSpLocks/>
          </p:cNvCxnSpPr>
          <p:nvPr/>
        </p:nvCxnSpPr>
        <p:spPr>
          <a:xfrm flipH="1">
            <a:off x="2006081" y="3140915"/>
            <a:ext cx="3075197" cy="7617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606F5-53B9-447F-A63C-138437665EC6}"/>
              </a:ext>
            </a:extLst>
          </p:cNvPr>
          <p:cNvCxnSpPr>
            <a:cxnSpLocks/>
          </p:cNvCxnSpPr>
          <p:nvPr/>
        </p:nvCxnSpPr>
        <p:spPr>
          <a:xfrm>
            <a:off x="3480318" y="1968759"/>
            <a:ext cx="1614196" cy="4478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D313E9-AED2-45FD-B980-80E5D7B6DC98}"/>
              </a:ext>
            </a:extLst>
          </p:cNvPr>
          <p:cNvCxnSpPr>
            <a:cxnSpLocks/>
          </p:cNvCxnSpPr>
          <p:nvPr/>
        </p:nvCxnSpPr>
        <p:spPr>
          <a:xfrm flipV="1">
            <a:off x="6142655" y="5001203"/>
            <a:ext cx="405244" cy="6251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A335DD-1FB0-4CB5-9C13-134B9F628C3C}"/>
              </a:ext>
            </a:extLst>
          </p:cNvPr>
          <p:cNvCxnSpPr>
            <a:cxnSpLocks/>
          </p:cNvCxnSpPr>
          <p:nvPr/>
        </p:nvCxnSpPr>
        <p:spPr>
          <a:xfrm flipH="1" flipV="1">
            <a:off x="7837715" y="1567542"/>
            <a:ext cx="1390261" cy="24132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菱形 19">
            <a:extLst>
              <a:ext uri="{FF2B5EF4-FFF2-40B4-BE49-F238E27FC236}">
                <a16:creationId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3096743" y="2103120"/>
            <a:ext cx="3140424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3219649" y="2738493"/>
            <a:ext cx="2896938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2809361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7" name="Freeform 5">
            <a:extLst>
              <a:ext uri="{FF2B5EF4-FFF2-40B4-BE49-F238E27FC236}">
                <a16:creationId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4424210" y="242360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7542419" y="246967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3746008" y="2953159"/>
            <a:ext cx="2196068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êu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7071844" y="2908871"/>
            <a:ext cx="2196068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iu</a:t>
            </a:r>
            <a:endParaRPr lang="en-US" altLang="zh-CN" sz="9600" b="1" spc="600" noProof="0" dirty="0">
              <a:solidFill>
                <a:prstClr val="white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815200" y="2194922"/>
            <a:ext cx="1263838" cy="1065778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665" y="1859419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48" y="2767117"/>
            <a:ext cx="1103377" cy="1795325"/>
          </a:xfrm>
          <a:prstGeom prst="rect">
            <a:avLst/>
          </a:prstGeom>
        </p:spPr>
      </p:pic>
      <p:pic>
        <p:nvPicPr>
          <p:cNvPr id="38" name="图片 1">
            <a:extLst>
              <a:ext uri="{FF2B5EF4-FFF2-40B4-BE49-F238E27FC236}">
                <a16:creationId xmlns:a16="http://schemas.microsoft.com/office/drawing/2014/main" id="{EA79C4FE-3135-4E55-A160-9E213FC10C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190" b="6070"/>
          <a:stretch/>
        </p:blipFill>
        <p:spPr>
          <a:xfrm>
            <a:off x="167951" y="344289"/>
            <a:ext cx="11799569" cy="1979480"/>
          </a:xfrm>
          <a:prstGeom prst="rect">
            <a:avLst/>
          </a:prstGeom>
        </p:spPr>
      </p:pic>
      <p:sp>
        <p:nvSpPr>
          <p:cNvPr id="39" name="文本框 7">
            <a:extLst>
              <a:ext uri="{FF2B5EF4-FFF2-40B4-BE49-F238E27FC236}">
                <a16:creationId xmlns:a16="http://schemas.microsoft.com/office/drawing/2014/main" id="{62BA7999-F841-4B92-AF45-DB63A965F00E}"/>
              </a:ext>
            </a:extLst>
          </p:cNvPr>
          <p:cNvSpPr txBox="1"/>
          <p:nvPr/>
        </p:nvSpPr>
        <p:spPr>
          <a:xfrm>
            <a:off x="2387934" y="976570"/>
            <a:ext cx="8570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Tìm tiếng ngoài bài có vần: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C2C02-B025-45B7-86D6-EBCF8FC0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394446"/>
            <a:ext cx="12191999" cy="6463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64D35-257C-43C1-AF0A-9E68D2B29347}"/>
              </a:ext>
            </a:extLst>
          </p:cNvPr>
          <p:cNvSpPr/>
          <p:nvPr/>
        </p:nvSpPr>
        <p:spPr>
          <a:xfrm>
            <a:off x="2645867" y="2349129"/>
            <a:ext cx="6662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vi-VN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HƯ GIÃN </a:t>
            </a:r>
            <a:endParaRPr lang="en-US" sz="96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62918" y="3055611"/>
            <a:ext cx="4791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  <a:endParaRPr kumimoji="0" lang="en-US" altLang="zh-CN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974190" y="506998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28323-EBE7-4819-AE42-B12ADDE6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" y="2110466"/>
            <a:ext cx="11988800" cy="2046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E02D31-2512-46A7-8583-DA17F897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D41D2-7BEC-46B6-BD98-724ECF6DA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3" y="0"/>
            <a:ext cx="10147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55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D41D2-7BEC-46B6-BD98-724ECF6DA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033" y="25247"/>
            <a:ext cx="10147933" cy="680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9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4382" y="2111186"/>
            <a:ext cx="319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EF48B9-DEB7-4071-8BC9-54D24221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408992" y="531845"/>
            <a:ext cx="11374015" cy="62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2200544" y="2877260"/>
            <a:ext cx="779091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6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3C623-85C9-4880-BC5D-0B65DD63B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2533651" y="4076700"/>
            <a:ext cx="7696199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48B9-DEB7-4071-8BC9-54D24221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3313" r="2863" b="-3313"/>
          <a:stretch/>
        </p:blipFill>
        <p:spPr>
          <a:xfrm>
            <a:off x="1114425" y="480393"/>
            <a:ext cx="10534650" cy="43163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0D164F-FBD9-454D-A2E7-AC8527F6DC76}"/>
              </a:ext>
            </a:extLst>
          </p:cNvPr>
          <p:cNvCxnSpPr/>
          <p:nvPr/>
        </p:nvCxnSpPr>
        <p:spPr>
          <a:xfrm>
            <a:off x="8771669" y="1779521"/>
            <a:ext cx="13086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544B3A-B8C9-4894-948F-7F48B363DC09}"/>
              </a:ext>
            </a:extLst>
          </p:cNvPr>
          <p:cNvCxnSpPr>
            <a:cxnSpLocks/>
          </p:cNvCxnSpPr>
          <p:nvPr/>
        </p:nvCxnSpPr>
        <p:spPr>
          <a:xfrm>
            <a:off x="6837923" y="2287825"/>
            <a:ext cx="10302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41CBF9-8C35-4518-976D-6EF7CFC00845}"/>
              </a:ext>
            </a:extLst>
          </p:cNvPr>
          <p:cNvCxnSpPr>
            <a:cxnSpLocks/>
          </p:cNvCxnSpPr>
          <p:nvPr/>
        </p:nvCxnSpPr>
        <p:spPr>
          <a:xfrm>
            <a:off x="6096000" y="2736812"/>
            <a:ext cx="11315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CD1290-E042-4015-8C74-D7E9FB25518F}"/>
              </a:ext>
            </a:extLst>
          </p:cNvPr>
          <p:cNvCxnSpPr>
            <a:cxnSpLocks/>
          </p:cNvCxnSpPr>
          <p:nvPr/>
        </p:nvCxnSpPr>
        <p:spPr>
          <a:xfrm>
            <a:off x="7396419" y="2752326"/>
            <a:ext cx="8605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36520C-DEF7-42F2-ADDF-AAC5DDDFCF31}"/>
              </a:ext>
            </a:extLst>
          </p:cNvPr>
          <p:cNvCxnSpPr/>
          <p:nvPr/>
        </p:nvCxnSpPr>
        <p:spPr>
          <a:xfrm>
            <a:off x="7330713" y="3235078"/>
            <a:ext cx="13086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B56372-7ABD-4881-8A45-A6FCDC50DEB0}"/>
              </a:ext>
            </a:extLst>
          </p:cNvPr>
          <p:cNvCxnSpPr>
            <a:cxnSpLocks/>
          </p:cNvCxnSpPr>
          <p:nvPr/>
        </p:nvCxnSpPr>
        <p:spPr>
          <a:xfrm>
            <a:off x="4341118" y="3689540"/>
            <a:ext cx="16873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505AA32-DA2F-45B1-B538-A7147B214034}"/>
              </a:ext>
            </a:extLst>
          </p:cNvPr>
          <p:cNvCxnSpPr>
            <a:cxnSpLocks/>
          </p:cNvCxnSpPr>
          <p:nvPr/>
        </p:nvCxnSpPr>
        <p:spPr>
          <a:xfrm>
            <a:off x="10298407" y="1822412"/>
            <a:ext cx="11671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E2B586-E437-4D0C-BB52-AAEF0A7F3B4B}"/>
              </a:ext>
            </a:extLst>
          </p:cNvPr>
          <p:cNvCxnSpPr>
            <a:cxnSpLocks/>
          </p:cNvCxnSpPr>
          <p:nvPr/>
        </p:nvCxnSpPr>
        <p:spPr>
          <a:xfrm>
            <a:off x="9783714" y="3738819"/>
            <a:ext cx="17311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6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251A1A-0AC0-4246-B88D-9F20D7850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1" b="-1764"/>
          <a:stretch/>
        </p:blipFill>
        <p:spPr>
          <a:xfrm>
            <a:off x="364013" y="1860048"/>
            <a:ext cx="11463974" cy="441707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631F142-C653-45D1-B6BD-084D1D898523}"/>
              </a:ext>
            </a:extLst>
          </p:cNvPr>
          <p:cNvSpPr txBox="1">
            <a:spLocks/>
          </p:cNvSpPr>
          <p:nvPr/>
        </p:nvSpPr>
        <p:spPr>
          <a:xfrm>
            <a:off x="3907971" y="1028347"/>
            <a:ext cx="4376058" cy="79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Ba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lưỡi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rìu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(1)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32" name="图片 1" descr="f9bb7a65055a321af5beddc3658db7db">
            <a:extLst>
              <a:ext uri="{FF2B5EF4-FFF2-40B4-BE49-F238E27FC236}">
                <a16:creationId xmlns:a16="http://schemas.microsoft.com/office/drawing/2014/main" id="{F24BE3A9-C4BD-4F7F-BC65-4FAD2C11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33" name="图片 1" descr="f9bb7a65055a321af5beddc3658db7db">
            <a:extLst>
              <a:ext uri="{FF2B5EF4-FFF2-40B4-BE49-F238E27FC236}">
                <a16:creationId xmlns:a16="http://schemas.microsoft.com/office/drawing/2014/main" id="{8F00C25D-FDDC-4FDA-83BB-DF6BAE40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334" y="4867543"/>
            <a:ext cx="2299537" cy="2052929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8B7AD7CC-18EF-4CA3-B016-67CAC5079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10725002" y="436096"/>
            <a:ext cx="1414199" cy="1163063"/>
          </a:xfrm>
          <a:prstGeom prst="rect">
            <a:avLst/>
          </a:prstGeom>
        </p:spPr>
      </p:pic>
      <p:pic>
        <p:nvPicPr>
          <p:cNvPr id="35" name="图片 42">
            <a:extLst>
              <a:ext uri="{FF2B5EF4-FFF2-40B4-BE49-F238E27FC236}">
                <a16:creationId xmlns:a16="http://schemas.microsoft.com/office/drawing/2014/main" id="{A8006563-93BE-48AC-8CA6-B330B8968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780769" y="1920829"/>
            <a:ext cx="210769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545DDC9-E8CA-44A9-B8C1-D569F0D0DCBE}"/>
              </a:ext>
            </a:extLst>
          </p:cNvPr>
          <p:cNvSpPr/>
          <p:nvPr/>
        </p:nvSpPr>
        <p:spPr>
          <a:xfrm>
            <a:off x="262365" y="2510361"/>
            <a:ext cx="270588" cy="2420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54DC33-E278-4FB6-9517-1830DABE437E}"/>
              </a:ext>
            </a:extLst>
          </p:cNvPr>
          <p:cNvSpPr/>
          <p:nvPr/>
        </p:nvSpPr>
        <p:spPr>
          <a:xfrm>
            <a:off x="7514762" y="2550622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0AF39B4-D9BF-43D4-BC99-153DDC41F299}"/>
              </a:ext>
            </a:extLst>
          </p:cNvPr>
          <p:cNvSpPr/>
          <p:nvPr/>
        </p:nvSpPr>
        <p:spPr>
          <a:xfrm>
            <a:off x="2952429" y="3182504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20DC71-60D4-4C00-8C25-A23D535EA674}"/>
              </a:ext>
            </a:extLst>
          </p:cNvPr>
          <p:cNvSpPr/>
          <p:nvPr/>
        </p:nvSpPr>
        <p:spPr>
          <a:xfrm>
            <a:off x="10170206" y="3178220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379D95-7A0C-4AEE-AAD8-FF0E8C03107F}"/>
              </a:ext>
            </a:extLst>
          </p:cNvPr>
          <p:cNvSpPr/>
          <p:nvPr/>
        </p:nvSpPr>
        <p:spPr>
          <a:xfrm>
            <a:off x="4135671" y="3814348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6D06622-4067-4EA9-9791-35E36939B208}"/>
              </a:ext>
            </a:extLst>
          </p:cNvPr>
          <p:cNvSpPr/>
          <p:nvPr/>
        </p:nvSpPr>
        <p:spPr>
          <a:xfrm>
            <a:off x="9959436" y="3783274"/>
            <a:ext cx="210770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8D5CA44-50B9-4649-B342-1F3DE59C0040}"/>
              </a:ext>
            </a:extLst>
          </p:cNvPr>
          <p:cNvSpPr/>
          <p:nvPr/>
        </p:nvSpPr>
        <p:spPr>
          <a:xfrm>
            <a:off x="2601191" y="4394631"/>
            <a:ext cx="234564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5294E65-48AA-43DC-B4FD-FA9209A97604}"/>
              </a:ext>
            </a:extLst>
          </p:cNvPr>
          <p:cNvSpPr/>
          <p:nvPr/>
        </p:nvSpPr>
        <p:spPr>
          <a:xfrm>
            <a:off x="6737053" y="4394630"/>
            <a:ext cx="234563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923794-6883-43A2-BA41-C1ACB73E5672}"/>
              </a:ext>
            </a:extLst>
          </p:cNvPr>
          <p:cNvGrpSpPr/>
          <p:nvPr/>
        </p:nvGrpSpPr>
        <p:grpSpPr>
          <a:xfrm>
            <a:off x="3801452" y="488967"/>
            <a:ext cx="3592286" cy="509451"/>
            <a:chOff x="4000467" y="260140"/>
            <a:chExt cx="3232530" cy="846266"/>
          </a:xfrm>
          <a:noFill/>
        </p:grpSpPr>
        <p:sp>
          <p:nvSpPr>
            <p:cNvPr id="46" name="Rounded Rectangle 19">
              <a:extLst>
                <a:ext uri="{FF2B5EF4-FFF2-40B4-BE49-F238E27FC236}">
                  <a16:creationId xmlns:a16="http://schemas.microsoft.com/office/drawing/2014/main" id="{53691376-1705-42E0-8366-8D7962E99299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7" name="图片 7">
              <a:extLst>
                <a:ext uri="{FF2B5EF4-FFF2-40B4-BE49-F238E27FC236}">
                  <a16:creationId xmlns:a16="http://schemas.microsoft.com/office/drawing/2014/main" id="{9D265E33-97F8-4788-8323-2F13D7E4B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54170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2F18E-BC95-4806-A7BA-AF6C1E12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2533651" y="4076700"/>
            <a:ext cx="7696199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15EF6-EF30-4E6C-ADEE-A9013A464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3313" r="2863" b="-3313"/>
          <a:stretch/>
        </p:blipFill>
        <p:spPr>
          <a:xfrm>
            <a:off x="828675" y="440637"/>
            <a:ext cx="10534650" cy="431632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43188" y="1339403"/>
            <a:ext cx="379359" cy="34545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0071281" y="2176530"/>
            <a:ext cx="321970" cy="32197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313" y="132521"/>
            <a:ext cx="2467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.VnAvant" panose="020B7200000000000000" pitchFamily="34" charset="0"/>
              </a:rPr>
              <a:t>Nèi ®óng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4313" y="1484244"/>
            <a:ext cx="4174435" cy="1510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7078" y="1577898"/>
            <a:ext cx="3988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.VnAvant" panose="020B7200000000000000" pitchFamily="34" charset="0"/>
              </a:rPr>
              <a:t>Chµng ®èn cñi </a:t>
            </a:r>
          </a:p>
          <a:p>
            <a:r>
              <a:rPr lang="en-US" sz="4000">
                <a:latin typeface=".VnAvant" panose="020B7200000000000000" pitchFamily="34" charset="0"/>
              </a:rPr>
              <a:t>chØ cã</a:t>
            </a:r>
          </a:p>
        </p:txBody>
      </p:sp>
      <p:sp>
        <p:nvSpPr>
          <p:cNvPr id="5" name="Oval 4"/>
          <p:cNvSpPr/>
          <p:nvPr/>
        </p:nvSpPr>
        <p:spPr>
          <a:xfrm>
            <a:off x="2324881" y="1088013"/>
            <a:ext cx="602974" cy="49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04992" y="1484244"/>
            <a:ext cx="5055704" cy="1510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97756" y="1577898"/>
            <a:ext cx="5161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.VnAvant" panose="020B7200000000000000" pitchFamily="34" charset="0"/>
              </a:rPr>
              <a:t>Mét h«m, chµng ®i ®èn cñi, ch¼ng may</a:t>
            </a:r>
          </a:p>
        </p:txBody>
      </p:sp>
      <p:sp>
        <p:nvSpPr>
          <p:cNvPr id="11" name="Oval 10"/>
          <p:cNvSpPr/>
          <p:nvPr/>
        </p:nvSpPr>
        <p:spPr>
          <a:xfrm>
            <a:off x="8745560" y="1088013"/>
            <a:ext cx="602974" cy="49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4507" y="4207566"/>
            <a:ext cx="4174435" cy="1510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7272" y="4301220"/>
            <a:ext cx="3988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.VnAvant" panose="020B7200000000000000" pitchFamily="34" charset="0"/>
              </a:rPr>
              <a:t>Lµm v¨ng </a:t>
            </a:r>
            <a:r>
              <a:rPr lang="en-US" sz="4000">
                <a:latin typeface="UTM Avo"/>
              </a:rPr>
              <a:t>lưỡi­</a:t>
            </a:r>
            <a:r>
              <a:rPr lang="en-US" sz="4000">
                <a:latin typeface=".VnAvant" panose="020B7200000000000000" pitchFamily="34" charset="0"/>
              </a:rPr>
              <a:t> r×u xuèng s«ng.</a:t>
            </a:r>
          </a:p>
        </p:txBody>
      </p:sp>
      <p:sp>
        <p:nvSpPr>
          <p:cNvPr id="14" name="Oval 13"/>
          <p:cNvSpPr/>
          <p:nvPr/>
        </p:nvSpPr>
        <p:spPr>
          <a:xfrm>
            <a:off x="2365075" y="3811335"/>
            <a:ext cx="602974" cy="49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2226" y="4301220"/>
            <a:ext cx="4174435" cy="1510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59829" y="4441924"/>
            <a:ext cx="3988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.VnAvant" panose="020B7200000000000000" pitchFamily="34" charset="0"/>
              </a:rPr>
              <a:t>mét chiÕc r×u s¾t</a:t>
            </a:r>
          </a:p>
        </p:txBody>
      </p:sp>
      <p:sp>
        <p:nvSpPr>
          <p:cNvPr id="17" name="Oval 16"/>
          <p:cNvSpPr/>
          <p:nvPr/>
        </p:nvSpPr>
        <p:spPr>
          <a:xfrm>
            <a:off x="8652794" y="3904989"/>
            <a:ext cx="602974" cy="49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24" name="Straight Arrow Connector 23"/>
          <p:cNvCxnSpPr>
            <a:stCxn id="3" idx="3"/>
            <a:endCxn id="15" idx="1"/>
          </p:cNvCxnSpPr>
          <p:nvPr/>
        </p:nvCxnSpPr>
        <p:spPr>
          <a:xfrm>
            <a:off x="4558748" y="2239618"/>
            <a:ext cx="2153478" cy="28169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1"/>
            <a:endCxn id="12" idx="3"/>
          </p:cNvCxnSpPr>
          <p:nvPr/>
        </p:nvCxnSpPr>
        <p:spPr>
          <a:xfrm flipH="1">
            <a:off x="4598942" y="2239618"/>
            <a:ext cx="2206050" cy="27233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9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4672" y="2136157"/>
            <a:ext cx="3167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67340" y="390539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D02BA-8FEF-45E3-8A64-C2CE977D6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12056" r="17443" b="16567"/>
          <a:stretch/>
        </p:blipFill>
        <p:spPr>
          <a:xfrm>
            <a:off x="1395992" y="0"/>
            <a:ext cx="9400016" cy="64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86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0545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B050"/>
                </a:solidFill>
                <a:latin typeface=".VnAvant" panose="020B7200000000000000" pitchFamily="34" charset="0"/>
              </a:rPr>
              <a:t>sè s¸u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2581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B050"/>
                </a:solidFill>
                <a:latin typeface=".VnAvant" panose="020B7200000000000000" pitchFamily="34" charset="0"/>
              </a:rPr>
              <a:t>mµu ®á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545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.VnAvant" panose="020B7200000000000000" pitchFamily="34" charset="0"/>
              </a:rPr>
              <a:t>con </a:t>
            </a:r>
            <a:r>
              <a:rPr lang="en-US" sz="5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gÊu</a:t>
            </a:r>
            <a:endParaRPr lang="en-US" sz="54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8618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B050"/>
                </a:solidFill>
                <a:latin typeface=".VnAvant" panose="020B7200000000000000" pitchFamily="34" charset="0"/>
              </a:rPr>
              <a:t>ch©u chÊu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334" y="4414675"/>
            <a:ext cx="97836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Tr©u</a:t>
            </a:r>
            <a: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  <a:t> ¬</a:t>
            </a:r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  <a:t> ta </a:t>
            </a:r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b¶o</a:t>
            </a:r>
            <a: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tr©u</a:t>
            </a:r>
            <a: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nµy</a:t>
            </a:r>
            <a:b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</a:br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Tr©u</a:t>
            </a:r>
            <a: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  <a:t> ¨n no </a:t>
            </a:r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cá</a:t>
            </a:r>
            <a: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tr©u</a:t>
            </a:r>
            <a: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cµy</a:t>
            </a:r>
            <a: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víi</a:t>
            </a:r>
            <a:r>
              <a:rPr lang="en-US" sz="4400" b="1" dirty="0">
                <a:solidFill>
                  <a:srgbClr val="00B050"/>
                </a:solidFill>
                <a:latin typeface=".VnAvant" panose="020B7200000000000000" pitchFamily="34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57484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62D07-71E7-4AE0-9C7A-2F423945B3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50254"/>
          <a:stretch/>
        </p:blipFill>
        <p:spPr>
          <a:xfrm>
            <a:off x="592428" y="1005317"/>
            <a:ext cx="11204620" cy="5355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58492" y="297430"/>
            <a:ext cx="37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S¸u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cñ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cµ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rèt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80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64" y="527884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 rot="21160172">
            <a:off x="1873601" y="3003045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Bài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108: </a:t>
            </a: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êu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– </a:t>
            </a: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iu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endParaRPr lang="zh-CN" altLang="en-US" sz="80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457995" y="523102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15639" y="549228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457875" y="542386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6279701" y="1781167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con sÕu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8913624" y="1781167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809AC-50E5-4079-9421-15DA5D08C5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78"/>
          <a:stretch/>
        </p:blipFill>
        <p:spPr>
          <a:xfrm>
            <a:off x="0" y="1860801"/>
            <a:ext cx="5569179" cy="35825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8919134" y="4781666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8544390" y="3282113"/>
            <a:ext cx="2732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atin typeface=".VnAvant" panose="020B7200000000000000" pitchFamily="34" charset="0"/>
              </a:rPr>
              <a:t>sÕu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8977779" y="328143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501337" y="434549"/>
            <a:ext cx="7208519" cy="868373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58982" y="460676"/>
            <a:ext cx="6393194" cy="6990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501218" y="453833"/>
            <a:ext cx="3515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C97362-9BF5-4FE2-995A-F109600CF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31"/>
          <a:stretch/>
        </p:blipFill>
        <p:spPr>
          <a:xfrm>
            <a:off x="220683" y="1697129"/>
            <a:ext cx="5476597" cy="35080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6716866" y="1697130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c¸i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r×u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8909121" y="478379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8575425" y="3240460"/>
            <a:ext cx="2732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atin typeface=".VnAvant" panose="020B7200000000000000" pitchFamily="34" charset="0"/>
              </a:rPr>
              <a:t>r</a:t>
            </a: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×u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8575425" y="1697129"/>
            <a:ext cx="2732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.VnAvant" panose="020B7200000000000000" pitchFamily="34" charset="0"/>
              </a:rPr>
              <a:t>r</a:t>
            </a:r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×u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8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59655" y="1842868"/>
            <a:ext cx="4543865" cy="39952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890824" y="1981200"/>
            <a:ext cx="4543865" cy="399522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304714" y="661181"/>
            <a:ext cx="3910818" cy="8299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1"/>
                </a:solidFill>
                <a:latin typeface=".VnAvant" panose="020B7200000000000000" pitchFamily="34" charset="0"/>
              </a:rPr>
              <a:t>So s¸nh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7261" y="2478095"/>
            <a:ext cx="36435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latin typeface=".VnAvant" panose="020B7200000000000000" pitchFamily="34" charset="0"/>
              </a:rPr>
              <a:t>ªu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0563" y="2553092"/>
            <a:ext cx="36435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latin typeface=".VnAvant" panose="020B7200000000000000" pitchFamily="34" charset="0"/>
              </a:rPr>
              <a:t>iu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0563" y="2553092"/>
            <a:ext cx="36435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i</a:t>
            </a:r>
            <a:r>
              <a:rPr lang="en-US" sz="1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en-US" sz="1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1232" y="2488697"/>
            <a:ext cx="36435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7030A0"/>
                </a:solidFill>
                <a:latin typeface=".VnAvant" panose="020B7200000000000000" pitchFamily="34" charset="0"/>
              </a:rPr>
              <a:t>ª</a:t>
            </a:r>
            <a:r>
              <a:rPr lang="en-US" sz="166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2059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414027" y="840262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con sÕu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3047950" y="84026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2948145" y="427501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2665837" y="2653174"/>
            <a:ext cx="2732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.VnAvant" panose="020B7200000000000000" pitchFamily="34" charset="0"/>
              </a:rPr>
              <a:t>sÕu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3112105" y="2652491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7015131" y="953889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c¸i r×u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9291065" y="438025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iu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9008757" y="2758412"/>
            <a:ext cx="2732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.VnAvant" panose="020B7200000000000000" pitchFamily="34" charset="0"/>
              </a:rPr>
              <a:t>r</a:t>
            </a:r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×u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8873690" y="953888"/>
            <a:ext cx="2732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.VnAvant" panose="020B7200000000000000" pitchFamily="34" charset="0"/>
              </a:rPr>
              <a:t>r</a:t>
            </a:r>
            <a:r>
              <a:rPr 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×u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78360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238</Words>
  <Application>Microsoft Office PowerPoint</Application>
  <PresentationFormat>Widescreen</PresentationFormat>
  <Paragraphs>71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Times New Roman</vt:lpstr>
      <vt:lpstr>汉仪跳跳体简</vt:lpstr>
      <vt:lpstr>等线</vt:lpstr>
      <vt:lpstr>UTM Avo</vt:lpstr>
      <vt:lpstr>Arial</vt:lpstr>
      <vt:lpstr>inpin heiti</vt:lpstr>
      <vt:lpstr>汉仪晓波美妍体W</vt:lpstr>
      <vt:lpstr>zihun35hao-jindianyahei</vt:lpstr>
      <vt:lpstr>.VnAvant</vt:lpstr>
      <vt:lpstr>Calibri</vt:lpstr>
      <vt:lpstr>Yu Gothic</vt:lpstr>
      <vt:lpstr>Calibri Light</vt:lpstr>
      <vt:lpstr>2_Office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137</cp:revision>
  <dcterms:created xsi:type="dcterms:W3CDTF">2021-11-01T08:16:43Z</dcterms:created>
  <dcterms:modified xsi:type="dcterms:W3CDTF">2023-02-22T07:36:15Z</dcterms:modified>
</cp:coreProperties>
</file>