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2" r:id="rId2"/>
  </p:sldMasterIdLst>
  <p:notesMasterIdLst>
    <p:notesMasterId r:id="rId23"/>
  </p:notesMasterIdLst>
  <p:handoutMasterIdLst>
    <p:handoutMasterId r:id="rId24"/>
  </p:handoutMasterIdLst>
  <p:sldIdLst>
    <p:sldId id="290" r:id="rId3"/>
    <p:sldId id="275" r:id="rId4"/>
    <p:sldId id="411" r:id="rId5"/>
    <p:sldId id="414" r:id="rId6"/>
    <p:sldId id="423" r:id="rId7"/>
    <p:sldId id="393" r:id="rId8"/>
    <p:sldId id="402" r:id="rId9"/>
    <p:sldId id="359" r:id="rId10"/>
    <p:sldId id="318" r:id="rId11"/>
    <p:sldId id="428" r:id="rId12"/>
    <p:sldId id="430" r:id="rId13"/>
    <p:sldId id="395" r:id="rId14"/>
    <p:sldId id="403" r:id="rId15"/>
    <p:sldId id="425" r:id="rId16"/>
    <p:sldId id="426" r:id="rId17"/>
    <p:sldId id="432" r:id="rId18"/>
    <p:sldId id="427" r:id="rId19"/>
    <p:sldId id="329" r:id="rId20"/>
    <p:sldId id="431" r:id="rId21"/>
    <p:sldId id="270" r:id="rId22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8119"/>
    <a:srgbClr val="FF7707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17192B-0B8B-417D-9622-ECA32F57C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6CDFA-C400-4ADA-8675-0B235C778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EA47-3706-47B9-AFE4-3BD54C224DA8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C9574-BBCD-48A1-9976-6405E8D2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5F5AD-F563-45C4-B9B2-C22F1DB12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080E-9BB6-405F-88E0-AD0B4049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F0E2-8041-418B-A378-D232B06EE2EF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8D28-DC90-4728-95C0-7593A2F1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8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75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4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8425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6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9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3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2B8154-261B-4271-A134-BE5BC2D425A9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90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4727" y="1648606"/>
            <a:ext cx="6742551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106: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D59CC-D594-42B8-828E-FA8B40AE0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5" y="0"/>
            <a:ext cx="10295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4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D59CC-D594-42B8-828E-FA8B40AE0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969" y="0"/>
            <a:ext cx="10152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0826" y="2153295"/>
            <a:ext cx="323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077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869536" y="0"/>
            <a:ext cx="10837554" cy="76669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EEF3A4-27B4-46D5-B294-386FAC2C22E5}"/>
              </a:ext>
            </a:extLst>
          </p:cNvPr>
          <p:cNvCxnSpPr/>
          <p:nvPr/>
        </p:nvCxnSpPr>
        <p:spPr>
          <a:xfrm>
            <a:off x="3129642" y="1344386"/>
            <a:ext cx="11375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9CF30E-C39A-487B-8CD9-30BCE6D0F373}"/>
              </a:ext>
            </a:extLst>
          </p:cNvPr>
          <p:cNvCxnSpPr>
            <a:cxnSpLocks/>
          </p:cNvCxnSpPr>
          <p:nvPr/>
        </p:nvCxnSpPr>
        <p:spPr>
          <a:xfrm>
            <a:off x="7957456" y="1344386"/>
            <a:ext cx="13933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F51332-56EA-41C9-9B1F-630E2578BF09}"/>
              </a:ext>
            </a:extLst>
          </p:cNvPr>
          <p:cNvCxnSpPr/>
          <p:nvPr/>
        </p:nvCxnSpPr>
        <p:spPr>
          <a:xfrm>
            <a:off x="1681842" y="2198914"/>
            <a:ext cx="11375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3CDC33-0323-494C-B9AA-FFBBA7F577B1}"/>
              </a:ext>
            </a:extLst>
          </p:cNvPr>
          <p:cNvCxnSpPr>
            <a:cxnSpLocks/>
          </p:cNvCxnSpPr>
          <p:nvPr/>
        </p:nvCxnSpPr>
        <p:spPr>
          <a:xfrm>
            <a:off x="2030185" y="3913415"/>
            <a:ext cx="14151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8887F2-BAA5-466A-9D49-7D53EB6FDB5F}"/>
              </a:ext>
            </a:extLst>
          </p:cNvPr>
          <p:cNvCxnSpPr>
            <a:cxnSpLocks/>
          </p:cNvCxnSpPr>
          <p:nvPr/>
        </p:nvCxnSpPr>
        <p:spPr>
          <a:xfrm>
            <a:off x="4495798" y="3913415"/>
            <a:ext cx="9797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E506B6-B671-434E-A8E6-C4214F3A4B80}"/>
              </a:ext>
            </a:extLst>
          </p:cNvPr>
          <p:cNvCxnSpPr>
            <a:cxnSpLocks/>
          </p:cNvCxnSpPr>
          <p:nvPr/>
        </p:nvCxnSpPr>
        <p:spPr>
          <a:xfrm>
            <a:off x="5527221" y="4321629"/>
            <a:ext cx="10531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0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467404" y="41973"/>
            <a:ext cx="11613277" cy="8248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3572" y="976967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4617" y="930353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299" y="1436039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7344" y="1361361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644" y="1923635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2752" y="1836149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9421" y="2853155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6167" y="3295474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9261" y="3260638"/>
            <a:ext cx="38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4862" y="3660748"/>
            <a:ext cx="866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9927" y="4166182"/>
            <a:ext cx="955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1710" y="4096895"/>
            <a:ext cx="679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731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2385" y="0"/>
            <a:ext cx="12019615" cy="74787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4423" y="798394"/>
            <a:ext cx="480766" cy="51964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384217" y="2567847"/>
            <a:ext cx="508268" cy="5029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07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2385" y="0"/>
            <a:ext cx="12019615" cy="74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2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797"/>
            <a:ext cx="12192000" cy="45992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014112" y="2740822"/>
            <a:ext cx="734291" cy="3186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19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9082" y="2153893"/>
            <a:ext cx="325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0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D9B13-23F7-43D9-8D57-C73C6CDD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72" y="0"/>
            <a:ext cx="986053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25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汉仪晓波美妍体W" panose="00020600040101010101" pitchFamily="18" charset="-122"/>
                <a:cs typeface="+mn-cs"/>
              </a:rPr>
              <a:t>Bài</a:t>
            </a:r>
            <a:r>
              <a:rPr kumimoji="0" lang="vi-VN" altLang="zh-CN" sz="8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汉仪晓波美妍体W" panose="00020600040101010101" pitchFamily="18" charset="-122"/>
                <a:cs typeface="+mn-cs"/>
              </a:rPr>
              <a:t> 106: ao - eo</a:t>
            </a:r>
            <a:endParaRPr kumimoji="0" lang="zh-CN" altLang="en-US" sz="8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/>
              <a:ea typeface="汉仪晓波美妍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038C0-0E1E-4245-819D-0D05D269EAC5}"/>
              </a:ext>
            </a:extLst>
          </p:cNvPr>
          <p:cNvSpPr txBox="1"/>
          <p:nvPr/>
        </p:nvSpPr>
        <p:spPr>
          <a:xfrm>
            <a:off x="6061181" y="1533729"/>
            <a:ext cx="48797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ng«i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</a:rPr>
              <a:t>s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9C435-AB39-48EE-BCF7-552360E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" y="1652461"/>
            <a:ext cx="5251037" cy="469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梯形 1">
            <a:extLst>
              <a:ext uri="{FF2B5EF4-FFF2-40B4-BE49-F238E27FC236}">
                <a16:creationId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287090" y="464447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834655" y="482468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286970" y="483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8804513" y="2980279"/>
            <a:ext cx="21364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</a:rPr>
              <a:t>s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9287706" y="4426829"/>
            <a:ext cx="21364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7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325190" y="540716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782834" y="566842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325070" y="560000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2C057-34E9-4EF0-80C4-174FEC5B9CC2}"/>
              </a:ext>
            </a:extLst>
          </p:cNvPr>
          <p:cNvSpPr txBox="1"/>
          <p:nvPr/>
        </p:nvSpPr>
        <p:spPr>
          <a:xfrm>
            <a:off x="6163770" y="1608754"/>
            <a:ext cx="5392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con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mÌo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9628910" y="1602846"/>
            <a:ext cx="19405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B7009B1F-AE3C-479D-9959-BCB7D4C5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7" y="1925781"/>
            <a:ext cx="5775814" cy="326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8549394" y="3049396"/>
            <a:ext cx="30064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latin typeface=".VnAvant" panose="020B7200000000000000" pitchFamily="34" charset="0"/>
              </a:rPr>
              <a:t>m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Ìo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9628910" y="4472180"/>
            <a:ext cx="1968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eo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2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3038C0-0E1E-4245-819D-0D05D269EAC5}"/>
              </a:ext>
            </a:extLst>
          </p:cNvPr>
          <p:cNvSpPr txBox="1"/>
          <p:nvPr/>
        </p:nvSpPr>
        <p:spPr>
          <a:xfrm>
            <a:off x="757654" y="973588"/>
            <a:ext cx="4879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ng«i sao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3155982" y="973588"/>
            <a:ext cx="12745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2822009" y="2649989"/>
            <a:ext cx="21364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</a:rPr>
              <a:t>s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3155982" y="4415879"/>
            <a:ext cx="21364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a</a:t>
            </a:r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2C057-34E9-4EF0-80C4-174FEC5B9CC2}"/>
              </a:ext>
            </a:extLst>
          </p:cNvPr>
          <p:cNvSpPr txBox="1"/>
          <p:nvPr/>
        </p:nvSpPr>
        <p:spPr>
          <a:xfrm>
            <a:off x="6828856" y="973588"/>
            <a:ext cx="41862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con mÌo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9430365" y="973588"/>
            <a:ext cx="1968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eo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8682217" y="2608425"/>
            <a:ext cx="25363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atin typeface=".VnAvant" panose="020B7200000000000000" pitchFamily="34" charset="0"/>
              </a:rPr>
              <a:t>m</a:t>
            </a:r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Ìo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9430365" y="4566197"/>
            <a:ext cx="1968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eo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7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473481" y="135048"/>
            <a:ext cx="9779236" cy="6406411"/>
            <a:chOff x="1271" y="1200"/>
            <a:chExt cx="3119" cy="2114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60" y="2074"/>
                <a:ext cx="1736" cy="38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  SO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SÁNH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271" y="2383"/>
              <a:ext cx="1148" cy="931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.VnAvant" panose="020B7200000000000000" pitchFamily="34" charset="0"/>
                </a:rPr>
                <a:t>ao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0" b="1">
                  <a:latin typeface=".VnAvant" panose="020B7200000000000000" pitchFamily="34" charset="0"/>
                </a:rPr>
                <a:t>eo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00490" y="4263912"/>
            <a:ext cx="328565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0" b="1">
                <a:solidFill>
                  <a:srgbClr val="0070C0"/>
                </a:solidFill>
                <a:latin typeface=".VnAvant" panose="020B7200000000000000" pitchFamily="34" charset="0"/>
              </a:rPr>
              <a:t>a</a:t>
            </a:r>
            <a:r>
              <a:rPr lang="en-US" sz="13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  <a:p>
            <a:endParaRPr lang="en-US" sz="1200"/>
          </a:p>
        </p:txBody>
      </p:sp>
      <p:sp>
        <p:nvSpPr>
          <p:cNvPr id="19" name="TextBox 18"/>
          <p:cNvSpPr txBox="1"/>
          <p:nvPr/>
        </p:nvSpPr>
        <p:spPr>
          <a:xfrm>
            <a:off x="8354976" y="3984180"/>
            <a:ext cx="328565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0" b="1">
                <a:solidFill>
                  <a:srgbClr val="0070C0"/>
                </a:solidFill>
                <a:latin typeface=".VnAvant" panose="020B7200000000000000" pitchFamily="34" charset="0"/>
              </a:rPr>
              <a:t>e</a:t>
            </a:r>
            <a:r>
              <a:rPr lang="en-US" sz="13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-34499" y="0"/>
            <a:ext cx="12226499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DDAD8-18CC-4D66-9D69-104F8E25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671770" y="692483"/>
            <a:ext cx="2676397" cy="243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41E8F-B1C3-496F-9E43-220F7DCDF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2959" y="808760"/>
            <a:ext cx="2991581" cy="243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A4BEDB-54F2-494B-8657-DB1CFA590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8890763" y="760707"/>
            <a:ext cx="2991582" cy="240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38C75-A4A4-48C6-8DCA-3127E5B55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616663" y="3844752"/>
            <a:ext cx="2870361" cy="267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51AB5-E9D6-445B-946B-FB8311886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8671033" y="3658151"/>
            <a:ext cx="3130441" cy="297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53230-8CEE-4545-A927-5172BFEBFF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4583238" y="3658151"/>
            <a:ext cx="2991581" cy="297598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94218" y="3242515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05889" y="6415206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515598" y="6620830"/>
            <a:ext cx="997529" cy="13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84218" y="3126238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84217" y="3200950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626435" y="3140644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626434" y="3215356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73092" y="6588231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73091" y="6662943"/>
            <a:ext cx="77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524471" y="293250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1ECDF-B9D5-4DED-8EA2-5EE4AD7C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0" y="1987551"/>
            <a:ext cx="12008499" cy="2369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02F00-42EF-4FFA-B153-A7696188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87</Words>
  <Application>Microsoft Office PowerPoint</Application>
  <PresentationFormat>Widescreen</PresentationFormat>
  <Paragraphs>44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zihun35hao-jindianyahei</vt:lpstr>
      <vt:lpstr>UTM Avo</vt:lpstr>
      <vt:lpstr>等线</vt:lpstr>
      <vt:lpstr>Times New Roman</vt:lpstr>
      <vt:lpstr>汉仪晓波美妍体W</vt:lpstr>
      <vt:lpstr>inpin heiti</vt:lpstr>
      <vt:lpstr>.VnAvant</vt:lpstr>
      <vt:lpstr>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139</cp:revision>
  <dcterms:created xsi:type="dcterms:W3CDTF">2021-11-01T08:16:43Z</dcterms:created>
  <dcterms:modified xsi:type="dcterms:W3CDTF">2023-02-22T07:35:18Z</dcterms:modified>
</cp:coreProperties>
</file>