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463" r:id="rId3"/>
    <p:sldId id="468" r:id="rId4"/>
    <p:sldId id="478" r:id="rId5"/>
    <p:sldId id="466" r:id="rId6"/>
    <p:sldId id="467" r:id="rId7"/>
    <p:sldId id="432" r:id="rId8"/>
    <p:sldId id="474" r:id="rId9"/>
    <p:sldId id="479" r:id="rId10"/>
    <p:sldId id="443" r:id="rId11"/>
    <p:sldId id="444" r:id="rId12"/>
    <p:sldId id="446" r:id="rId13"/>
    <p:sldId id="447" r:id="rId14"/>
    <p:sldId id="480" r:id="rId15"/>
    <p:sldId id="472" r:id="rId16"/>
    <p:sldId id="473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FD"/>
    <a:srgbClr val="BEE2F9"/>
    <a:srgbClr val="F9C8D7"/>
    <a:srgbClr val="F2C8C9"/>
    <a:srgbClr val="F3CAD0"/>
    <a:srgbClr val="F2B8E1"/>
    <a:srgbClr val="F5C0C8"/>
    <a:srgbClr val="A3EAE4"/>
    <a:srgbClr val="FACB7D"/>
    <a:srgbClr val="88B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01" autoAdjust="0"/>
    <p:restoredTop sz="85615" autoAdjust="0"/>
  </p:normalViewPr>
  <p:slideViewPr>
    <p:cSldViewPr>
      <p:cViewPr>
        <p:scale>
          <a:sx n="62" d="100"/>
          <a:sy n="62" d="100"/>
        </p:scale>
        <p:origin x="-414" y="-282"/>
      </p:cViewPr>
      <p:guideLst>
        <p:guide orient="horz" pos="2880"/>
        <p:guide pos="5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-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tổ chức cho HS chơi tiếp sức để hs gắn thẻ lên hình.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83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=""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=""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5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9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2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4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4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1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510D4519-7B80-4C34-D1C4-90F20D227BC5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=""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8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TC%20TNXH.flipchar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="" xmlns:a16="http://schemas.microsoft.com/office/drawing/2014/main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939818"/>
            <a:ext cx="9982200" cy="111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Cơ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quan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tiêu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hóa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(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BE4F6C8-99B3-1497-421D-970ABF4D9F27}"/>
              </a:ext>
            </a:extLst>
          </p:cNvPr>
          <p:cNvSpPr txBox="1"/>
          <p:nvPr/>
        </p:nvSpPr>
        <p:spPr>
          <a:xfrm>
            <a:off x="3642519" y="5562600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23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3F431A15-E834-3349-66E4-D6E3D0F4A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9" y="-625513"/>
            <a:ext cx="10210800" cy="8876922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D77E34C4-3E00-A41E-B0A3-CC9EC123CFFC}"/>
              </a:ext>
            </a:extLst>
          </p:cNvPr>
          <p:cNvSpPr txBox="1"/>
          <p:nvPr/>
        </p:nvSpPr>
        <p:spPr>
          <a:xfrm>
            <a:off x="3352960" y="3169920"/>
            <a:ext cx="9601200" cy="489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4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Cơ quan tiêu hóa gồm hai phần chính là ống tiêu hóa (gồm: miệng, thực quản, dạy dày, ruột non, ruột già và hậu môn) và các tuyến tiêu hóa (gồm: tuyến nước bọt, gan tiết ra mật được chứa trong túi mật và tuyến tụy).</a:t>
            </a:r>
            <a:endParaRPr lang="en-US" sz="40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90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BF8B1B9B-8EC4-7B70-DE8A-B4BFD5F48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46" b="77899" l="58534" r="88961">
                        <a14:foregroundMark x1="71753" y1="26656" x2="74212" y2="31366"/>
                        <a14:foregroundMark x1="74212" y1="31366" x2="73562" y2="73499"/>
                        <a14:foregroundMark x1="73562" y1="73499" x2="75093" y2="78002"/>
                        <a14:foregroundMark x1="75093" y1="78002" x2="75278" y2="77847"/>
                        <a14:foregroundMark x1="72681" y1="26346" x2="67904" y2="68944"/>
                        <a14:foregroundMark x1="67904" y1="68944" x2="68089" y2="73447"/>
                        <a14:foregroundMark x1="68089" y1="73447" x2="68738" y2="75621"/>
                        <a14:foregroundMark x1="76113" y1="28157" x2="78803" y2="74948"/>
                        <a14:foregroundMark x1="73887" y1="41408" x2="80983" y2="47257"/>
                        <a14:foregroundMark x1="80983" y1="47257" x2="85019" y2="57867"/>
                        <a14:foregroundMark x1="85019" y1="57867" x2="87801" y2="74845"/>
                        <a14:foregroundMark x1="69944" y1="43892" x2="64750" y2="47826"/>
                        <a14:foregroundMark x1="64750" y1="47826" x2="60807" y2="57091"/>
                        <a14:foregroundMark x1="60807" y1="57091" x2="58627" y2="75880"/>
                        <a14:foregroundMark x1="66512" y1="55280" x2="66605" y2="64752"/>
                        <a14:foregroundMark x1="66605" y1="64752" x2="66095" y2="67495"/>
                        <a14:foregroundMark x1="80751" y1="53675" x2="78479" y2="59938"/>
                        <a14:foregroundMark x1="78479" y1="59938" x2="80241" y2="68944"/>
                        <a14:foregroundMark x1="80241" y1="68944" x2="79731" y2="77329"/>
                        <a14:foregroundMark x1="80705" y1="65942" x2="80751" y2="64027"/>
                        <a14:foregroundMark x1="80334" y1="60973" x2="80148" y2="60093"/>
                        <a14:foregroundMark x1="89007" y1="72826" x2="89007" y2="75518"/>
                        <a14:foregroundMark x1="87106" y1="76863" x2="88590" y2="75052"/>
                        <a14:foregroundMark x1="85761" y1="74948" x2="86456" y2="72930"/>
                        <a14:foregroundMark x1="60853" y1="75052" x2="60158" y2="73137"/>
                        <a14:foregroundMark x1="60575" y1="76967" x2="58534" y2="75052"/>
                        <a14:foregroundMark x1="67811" y1="31625" x2="69202" y2="30280"/>
                        <a14:foregroundMark x1="68646" y1="33540" x2="68924" y2="34627"/>
                        <a14:foregroundMark x1="68738" y1="35663" x2="69434" y2="36128"/>
                        <a14:foregroundMark x1="67718" y1="31936" x2="67718" y2="31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25000" r="9643" b="21667"/>
          <a:stretch/>
        </p:blipFill>
        <p:spPr>
          <a:xfrm>
            <a:off x="9386432" y="693223"/>
            <a:ext cx="5838487" cy="8123112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67F5D12A-67AE-83AE-0FEC-284BD6435F83}"/>
              </a:ext>
            </a:extLst>
          </p:cNvPr>
          <p:cNvSpPr/>
          <p:nvPr/>
        </p:nvSpPr>
        <p:spPr>
          <a:xfrm>
            <a:off x="7132991" y="46892"/>
            <a:ext cx="8880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Ghép thẻ chữ vào hình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60AC811A-995C-7306-2BDD-0EEB40D5FA72}"/>
              </a:ext>
            </a:extLst>
          </p:cNvPr>
          <p:cNvSpPr txBox="1"/>
          <p:nvPr/>
        </p:nvSpPr>
        <p:spPr>
          <a:xfrm>
            <a:off x="706934" y="1371600"/>
            <a:ext cx="2613107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 quản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9D2D6D9A-CA09-DB53-7D8B-59B5D4653F9F}"/>
              </a:ext>
            </a:extLst>
          </p:cNvPr>
          <p:cNvSpPr txBox="1"/>
          <p:nvPr/>
        </p:nvSpPr>
        <p:spPr>
          <a:xfrm>
            <a:off x="4777041" y="1371600"/>
            <a:ext cx="1657023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Miệng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01BD2F8D-25A5-BF08-A5B3-31DC68FD12B5}"/>
              </a:ext>
            </a:extLst>
          </p:cNvPr>
          <p:cNvSpPr txBox="1"/>
          <p:nvPr/>
        </p:nvSpPr>
        <p:spPr>
          <a:xfrm>
            <a:off x="706934" y="2208758"/>
            <a:ext cx="2307997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Hậu môn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456C89B8-BCC4-E072-DE05-EE68E83FC7C6}"/>
              </a:ext>
            </a:extLst>
          </p:cNvPr>
          <p:cNvSpPr txBox="1"/>
          <p:nvPr/>
        </p:nvSpPr>
        <p:spPr>
          <a:xfrm>
            <a:off x="4777041" y="2208758"/>
            <a:ext cx="2370678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Tuyến tụy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384B3DE8-DFAA-6EDD-CF6E-4FC89AA82072}"/>
              </a:ext>
            </a:extLst>
          </p:cNvPr>
          <p:cNvSpPr txBox="1"/>
          <p:nvPr/>
        </p:nvSpPr>
        <p:spPr>
          <a:xfrm>
            <a:off x="706934" y="3045916"/>
            <a:ext cx="1242239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Gan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DBB93EDF-EEBD-F048-80B6-50A9C0A38314}"/>
              </a:ext>
            </a:extLst>
          </p:cNvPr>
          <p:cNvSpPr txBox="1"/>
          <p:nvPr/>
        </p:nvSpPr>
        <p:spPr>
          <a:xfrm>
            <a:off x="4777041" y="3045916"/>
            <a:ext cx="1903867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 dày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DCB3532C-3B2C-7656-AF80-706EAE7E3418}"/>
              </a:ext>
            </a:extLst>
          </p:cNvPr>
          <p:cNvSpPr txBox="1"/>
          <p:nvPr/>
        </p:nvSpPr>
        <p:spPr>
          <a:xfrm>
            <a:off x="706934" y="3883075"/>
            <a:ext cx="1858490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Túi mật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83690EC6-A251-6F13-4BEE-30CBDA6F1B0B}"/>
              </a:ext>
            </a:extLst>
          </p:cNvPr>
          <p:cNvSpPr txBox="1"/>
          <p:nvPr/>
        </p:nvSpPr>
        <p:spPr>
          <a:xfrm>
            <a:off x="4777041" y="3883075"/>
            <a:ext cx="2113354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Ruột già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D27806E5-8152-DC25-0799-7AD969061F2D}"/>
              </a:ext>
            </a:extLst>
          </p:cNvPr>
          <p:cNvSpPr txBox="1"/>
          <p:nvPr/>
        </p:nvSpPr>
        <p:spPr>
          <a:xfrm>
            <a:off x="706934" y="4720234"/>
            <a:ext cx="3721269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Tuyến nước bọt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B3D40185-C1D1-006E-D716-933D49C6423F}"/>
              </a:ext>
            </a:extLst>
          </p:cNvPr>
          <p:cNvSpPr txBox="1"/>
          <p:nvPr/>
        </p:nvSpPr>
        <p:spPr>
          <a:xfrm>
            <a:off x="4777041" y="4720234"/>
            <a:ext cx="2265109" cy="7150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Ruột non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7233F666-C8AD-7878-4580-52E1B42F8603}"/>
              </a:ext>
            </a:extLst>
          </p:cNvPr>
          <p:cNvSpPr txBox="1"/>
          <p:nvPr/>
        </p:nvSpPr>
        <p:spPr>
          <a:xfrm>
            <a:off x="442119" y="5791200"/>
            <a:ext cx="827983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Ghép thẻ chữ vào sơ đồ cơ quan tiêu</a:t>
            </a:r>
          </a:p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hóa cho phù hợp.</a:t>
            </a:r>
          </a:p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Chỉ và nói đường đi của thức ăn trên </a:t>
            </a:r>
          </a:p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sơ đồ cơ quan tiêu hóa.</a:t>
            </a:r>
          </a:p>
        </p:txBody>
      </p:sp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E84EB96B-FFB4-A108-52BC-0B385255E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93" y="852745"/>
            <a:ext cx="3544989" cy="354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12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BD1CFAE-929B-2AB6-B5F1-3FDDBA354B57}"/>
              </a:ext>
            </a:extLst>
          </p:cNvPr>
          <p:cNvSpPr txBox="1"/>
          <p:nvPr/>
        </p:nvSpPr>
        <p:spPr>
          <a:xfrm>
            <a:off x="4861719" y="2667000"/>
            <a:ext cx="708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Thử</a:t>
            </a:r>
            <a:r>
              <a:rPr lang="en-US" sz="115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115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tài</a:t>
            </a:r>
            <a:r>
              <a:rPr lang="en-US" sz="115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115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siêu</a:t>
            </a:r>
            <a:r>
              <a:rPr lang="en-US" sz="115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115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nhí</a:t>
            </a:r>
            <a:endParaRPr lang="en-US" sz="1150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latin typeface="SVN-Billo" panose="00000400000000000000" pitchFamily="2" charset="0"/>
            </a:endParaRPr>
          </a:p>
        </p:txBody>
      </p:sp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8519319" y="6245423"/>
            <a:ext cx="2590800" cy="1143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940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B94C44E1-9F30-251D-DFC1-EB96A9B1A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-625513"/>
            <a:ext cx="14249400" cy="8876922"/>
          </a:xfrm>
          <a:prstGeom prst="rect">
            <a:avLst/>
          </a:prstGeom>
        </p:spPr>
      </p:pic>
      <p:pic>
        <p:nvPicPr>
          <p:cNvPr id="1026" name="Picture 2" descr="C:\Users\SKY\Downloads\image (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6" b="91770" l="10000" r="94028">
                        <a14:foregroundMark x1="14491" y1="18168" x2="14491" y2="18168"/>
                        <a14:foregroundMark x1="15324" y1="18478" x2="15324" y2="18478"/>
                        <a14:foregroundMark x1="15833" y1="19099" x2="15833" y2="19099"/>
                        <a14:foregroundMark x1="15324" y1="15528" x2="15324" y2="15528"/>
                        <a14:foregroundMark x1="15231" y1="13509" x2="15231" y2="13509"/>
                        <a14:foregroundMark x1="15972" y1="13820" x2="15972" y2="13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046" b="18021"/>
          <a:stretch/>
        </p:blipFill>
        <p:spPr bwMode="auto">
          <a:xfrm>
            <a:off x="-319881" y="2590800"/>
            <a:ext cx="1415621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789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48C4F9-BFB3-D3CA-14BB-E6FF7C95AB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719" y="1001851"/>
            <a:ext cx="4695825" cy="14097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B94C44E1-9F30-251D-DFC1-EB96A9B1A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9" y="-625513"/>
            <a:ext cx="10210800" cy="8876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960" y="3108960"/>
            <a:ext cx="9601200" cy="478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6000"/>
              </a:lnSpc>
            </a:pPr>
            <a:r>
              <a:rPr lang="en-US" sz="5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 thành dạ dày có tuyến dạ dày tiết ra dịch vị</a:t>
            </a:r>
          </a:p>
          <a:p>
            <a:pPr algn="just">
              <a:lnSpc>
                <a:spcPct val="146000"/>
              </a:lnSpc>
            </a:pPr>
            <a:r>
              <a:rPr lang="en-US" sz="5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 thành ruột non có tuyến ruột tiết ra dịch ruột.</a:t>
            </a:r>
            <a:endParaRPr lang="en-US" sz="54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319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9F512D7E-C145-065D-7066-C5EDF1560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68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04959B92-7BDD-5ABC-5F10-B6252201F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9" y="-625513"/>
            <a:ext cx="10210800" cy="8876922"/>
          </a:xfrm>
          <a:prstGeom prst="rect">
            <a:avLst/>
          </a:prstGeom>
        </p:spPr>
      </p:pic>
      <p:pic>
        <p:nvPicPr>
          <p:cNvPr id="3" name="Hình ảnh 2" descr="Ảnh có chứa văn bản, vật chứa, lon&#10;&#10;Mô tả được tạo tự động">
            <a:extLst>
              <a:ext uri="{FF2B5EF4-FFF2-40B4-BE49-F238E27FC236}">
                <a16:creationId xmlns="" xmlns:a16="http://schemas.microsoft.com/office/drawing/2014/main" id="{C1069F0F-FF0D-3A3E-185F-C1A4552CD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19" y="3429000"/>
            <a:ext cx="8544721" cy="37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4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="" xmlns:a16="http://schemas.microsoft.com/office/drawing/2014/main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.1 K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81000"/>
            <a:ext cx="15544800" cy="840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12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747E061D-121B-5A45-E605-D3D0658A3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22342" r="9931" b="28724"/>
          <a:stretch/>
        </p:blipFill>
        <p:spPr>
          <a:xfrm>
            <a:off x="47866" y="3314700"/>
            <a:ext cx="16180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3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07BBC7-218D-8783-7C5C-5BE522AA4179}"/>
              </a:ext>
            </a:extLst>
          </p:cNvPr>
          <p:cNvSpPr txBox="1"/>
          <p:nvPr/>
        </p:nvSpPr>
        <p:spPr>
          <a:xfrm>
            <a:off x="6004719" y="1306451"/>
            <a:ext cx="9948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ηΗ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łn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hĖ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5653E91-779F-880A-1585-2AC35BE735C3}"/>
              </a:ext>
            </a:extLst>
          </p:cNvPr>
          <p:cNvSpPr txBox="1"/>
          <p:nvPr/>
        </p:nvSpPr>
        <p:spPr>
          <a:xfrm>
            <a:off x="5090319" y="1981200"/>
            <a:ext cx="7250475" cy="1148258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93665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hóa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868188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8BD6D989-B49C-FA34-C56E-1BB8046D3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477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32991" y="46892"/>
            <a:ext cx="8880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Các bộ phận chính của cơ quan tiêu hóa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91" y="1447800"/>
            <a:ext cx="6450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 và nói tên các bộ phận chính của cơ quan tiêu hóa trong sơ đồ dưới đây.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58E21B68-1B14-7863-F76A-EB9B187A4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86" y="5239317"/>
            <a:ext cx="3998468" cy="3998468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FE36BE23-E68D-66CC-53A4-53C4F874201C}"/>
              </a:ext>
            </a:extLst>
          </p:cNvPr>
          <p:cNvGrpSpPr/>
          <p:nvPr/>
        </p:nvGrpSpPr>
        <p:grpSpPr>
          <a:xfrm>
            <a:off x="7132990" y="1247219"/>
            <a:ext cx="8912573" cy="7287180"/>
            <a:chOff x="7132990" y="1247219"/>
            <a:chExt cx="8912573" cy="7287180"/>
          </a:xfrm>
        </p:grpSpPr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3E3DF9E2-212D-B4EB-7ABC-1640A8EDBEFB}"/>
                </a:ext>
              </a:extLst>
            </p:cNvPr>
            <p:cNvGrpSpPr/>
            <p:nvPr/>
          </p:nvGrpSpPr>
          <p:grpSpPr>
            <a:xfrm>
              <a:off x="7132990" y="1247220"/>
              <a:ext cx="8912573" cy="7287179"/>
              <a:chOff x="7132990" y="1247220"/>
              <a:chExt cx="8912573" cy="7287179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="" xmlns:a16="http://schemas.microsoft.com/office/drawing/2014/main" id="{7D4F7D0D-D480-6541-E6A9-ED655805BD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7" t="23388" r="13279" b="7638"/>
              <a:stretch/>
            </p:blipFill>
            <p:spPr>
              <a:xfrm>
                <a:off x="7132990" y="1247220"/>
                <a:ext cx="8912573" cy="7287179"/>
              </a:xfrm>
              <a:prstGeom prst="rect">
                <a:avLst/>
              </a:prstGeom>
            </p:spPr>
          </p:pic>
          <p:sp>
            <p:nvSpPr>
              <p:cNvPr id="7" name="Hình chữ nhật 6">
                <a:extLst>
                  <a:ext uri="{FF2B5EF4-FFF2-40B4-BE49-F238E27FC236}">
                    <a16:creationId xmlns="" xmlns:a16="http://schemas.microsoft.com/office/drawing/2014/main" id="{93DE6385-662B-E9BF-089E-165BD2F9BEB5}"/>
                  </a:ext>
                </a:extLst>
              </p:cNvPr>
              <p:cNvSpPr/>
              <p:nvPr/>
            </p:nvSpPr>
            <p:spPr>
              <a:xfrm>
                <a:off x="7216554" y="2133600"/>
                <a:ext cx="1843529" cy="5763180"/>
              </a:xfrm>
              <a:prstGeom prst="rect">
                <a:avLst/>
              </a:prstGeom>
              <a:solidFill>
                <a:srgbClr val="F9C8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Hình chữ nhật 7">
                <a:extLst>
                  <a:ext uri="{FF2B5EF4-FFF2-40B4-BE49-F238E27FC236}">
                    <a16:creationId xmlns="" xmlns:a16="http://schemas.microsoft.com/office/drawing/2014/main" id="{E41CE4A6-951B-91A7-B700-19FDF67BFB40}"/>
                  </a:ext>
                </a:extLst>
              </p:cNvPr>
              <p:cNvSpPr/>
              <p:nvPr/>
            </p:nvSpPr>
            <p:spPr>
              <a:xfrm>
                <a:off x="14186953" y="2009219"/>
                <a:ext cx="1843529" cy="5763180"/>
              </a:xfrm>
              <a:prstGeom prst="rect">
                <a:avLst/>
              </a:prstGeom>
              <a:solidFill>
                <a:srgbClr val="BE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ình chữ nhật 11">
              <a:extLst>
                <a:ext uri="{FF2B5EF4-FFF2-40B4-BE49-F238E27FC236}">
                  <a16:creationId xmlns="" xmlns:a16="http://schemas.microsoft.com/office/drawing/2014/main" id="{C57FA5DD-AD28-3232-653A-44C273B155C6}"/>
                </a:ext>
              </a:extLst>
            </p:cNvPr>
            <p:cNvSpPr/>
            <p:nvPr/>
          </p:nvSpPr>
          <p:spPr>
            <a:xfrm>
              <a:off x="9022080" y="1247219"/>
              <a:ext cx="5212080" cy="7254240"/>
            </a:xfrm>
            <a:prstGeom prst="rect">
              <a:avLst/>
            </a:prstGeom>
            <a:solidFill>
              <a:srgbClr val="EAF5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="" xmlns:a16="http://schemas.microsoft.com/office/drawing/2014/main" id="{CCB1DEE4-2109-901E-9DD1-4AB406AF6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346" b="77899" l="58534" r="88961">
                          <a14:foregroundMark x1="71753" y1="26656" x2="74212" y2="31366"/>
                          <a14:foregroundMark x1="74212" y1="31366" x2="73562" y2="73499"/>
                          <a14:foregroundMark x1="73562" y1="73499" x2="75093" y2="78002"/>
                          <a14:foregroundMark x1="75093" y1="78002" x2="75278" y2="77847"/>
                          <a14:foregroundMark x1="72681" y1="26346" x2="67904" y2="68944"/>
                          <a14:foregroundMark x1="67904" y1="68944" x2="68089" y2="73447"/>
                          <a14:foregroundMark x1="68089" y1="73447" x2="68738" y2="75621"/>
                          <a14:foregroundMark x1="76113" y1="28157" x2="78803" y2="74948"/>
                          <a14:foregroundMark x1="73887" y1="41408" x2="80983" y2="47257"/>
                          <a14:foregroundMark x1="80983" y1="47257" x2="85019" y2="57867"/>
                          <a14:foregroundMark x1="85019" y1="57867" x2="87801" y2="74845"/>
                          <a14:foregroundMark x1="69944" y1="43892" x2="64750" y2="47826"/>
                          <a14:foregroundMark x1="64750" y1="47826" x2="60807" y2="57091"/>
                          <a14:foregroundMark x1="60807" y1="57091" x2="58627" y2="75880"/>
                          <a14:foregroundMark x1="66512" y1="55280" x2="66605" y2="64752"/>
                          <a14:foregroundMark x1="66605" y1="64752" x2="66095" y2="67495"/>
                          <a14:foregroundMark x1="80751" y1="53675" x2="78479" y2="59938"/>
                          <a14:foregroundMark x1="78479" y1="59938" x2="80241" y2="68944"/>
                          <a14:foregroundMark x1="80241" y1="68944" x2="79731" y2="77329"/>
                          <a14:foregroundMark x1="80705" y1="65942" x2="80751" y2="64027"/>
                          <a14:foregroundMark x1="80334" y1="60973" x2="80148" y2="60093"/>
                          <a14:foregroundMark x1="89007" y1="72826" x2="89007" y2="75518"/>
                          <a14:foregroundMark x1="87106" y1="76863" x2="88590" y2="75052"/>
                          <a14:foregroundMark x1="85761" y1="74948" x2="86456" y2="72930"/>
                          <a14:foregroundMark x1="60853" y1="75052" x2="60158" y2="73137"/>
                          <a14:foregroundMark x1="60575" y1="76967" x2="58534" y2="75052"/>
                          <a14:foregroundMark x1="67811" y1="31625" x2="69202" y2="30280"/>
                          <a14:foregroundMark x1="68646" y1="33540" x2="68924" y2="34627"/>
                          <a14:foregroundMark x1="68738" y1="35663" x2="69434" y2="36128"/>
                          <a14:foregroundMark x1="67718" y1="31936" x2="67718" y2="319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7" t="25000" r="9643" b="21667"/>
            <a:stretch/>
          </p:blipFill>
          <p:spPr>
            <a:xfrm>
              <a:off x="9035477" y="1373904"/>
              <a:ext cx="5011736" cy="6972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6854A02D-50AD-C90D-AB34-21DE9C744C1F}"/>
              </a:ext>
            </a:extLst>
          </p:cNvPr>
          <p:cNvSpPr txBox="1"/>
          <p:nvPr/>
        </p:nvSpPr>
        <p:spPr>
          <a:xfrm>
            <a:off x="4861719" y="2667000"/>
            <a:ext cx="708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Chia </a:t>
            </a:r>
            <a:r>
              <a:rPr lang="en-US" sz="115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sẻ</a:t>
            </a:r>
            <a:r>
              <a:rPr lang="en-US" sz="115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115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trước</a:t>
            </a:r>
            <a:r>
              <a:rPr lang="en-US" sz="115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115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SVN-Billo" panose="00000400000000000000" pitchFamily="2" charset="0"/>
              </a:rPr>
              <a:t>lớp</a:t>
            </a:r>
            <a:endParaRPr lang="en-US" sz="1150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latin typeface="SVN-Bill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97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32991" y="46892"/>
            <a:ext cx="8880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Các bộ phận chính của cơ quan tiêu hóa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91" y="1447800"/>
            <a:ext cx="6450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 và nói tên các bộ phận chính của cơ quan tiêu hóa trong sơ đồ dưới đây.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7D4F7D0D-D480-6541-E6A9-ED655805B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t="23388" r="13279" b="7638"/>
          <a:stretch/>
        </p:blipFill>
        <p:spPr>
          <a:xfrm>
            <a:off x="7132990" y="1247220"/>
            <a:ext cx="8912573" cy="7287179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="" xmlns:a16="http://schemas.microsoft.com/office/drawing/2014/main" id="{93DE6385-662B-E9BF-089E-165BD2F9BEB5}"/>
              </a:ext>
            </a:extLst>
          </p:cNvPr>
          <p:cNvSpPr/>
          <p:nvPr/>
        </p:nvSpPr>
        <p:spPr>
          <a:xfrm>
            <a:off x="7216554" y="2133600"/>
            <a:ext cx="1843529" cy="655320"/>
          </a:xfrm>
          <a:prstGeom prst="rect">
            <a:avLst/>
          </a:prstGeom>
          <a:solidFill>
            <a:srgbClr val="F9C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E41CE4A6-951B-91A7-B700-19FDF67BFB40}"/>
              </a:ext>
            </a:extLst>
          </p:cNvPr>
          <p:cNvSpPr/>
          <p:nvPr/>
        </p:nvSpPr>
        <p:spPr>
          <a:xfrm>
            <a:off x="14186953" y="2286000"/>
            <a:ext cx="1843529" cy="762000"/>
          </a:xfrm>
          <a:prstGeom prst="rect">
            <a:avLst/>
          </a:prstGeom>
          <a:solidFill>
            <a:srgbClr val="BEE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CBCB444E-7995-EF8E-A25F-E34C01EB2898}"/>
              </a:ext>
            </a:extLst>
          </p:cNvPr>
          <p:cNvSpPr/>
          <p:nvPr/>
        </p:nvSpPr>
        <p:spPr>
          <a:xfrm>
            <a:off x="7216554" y="3121740"/>
            <a:ext cx="1843529" cy="655320"/>
          </a:xfrm>
          <a:prstGeom prst="rect">
            <a:avLst/>
          </a:prstGeom>
          <a:solidFill>
            <a:srgbClr val="F9C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33C7A194-966F-FA3A-8BA3-0DD48E3B9EF5}"/>
              </a:ext>
            </a:extLst>
          </p:cNvPr>
          <p:cNvSpPr/>
          <p:nvPr/>
        </p:nvSpPr>
        <p:spPr>
          <a:xfrm>
            <a:off x="7216554" y="4566527"/>
            <a:ext cx="1843529" cy="655320"/>
          </a:xfrm>
          <a:prstGeom prst="rect">
            <a:avLst/>
          </a:prstGeom>
          <a:solidFill>
            <a:srgbClr val="F9C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E6D2D6E4-BE93-DBB6-2B8B-230DF73F355C}"/>
              </a:ext>
            </a:extLst>
          </p:cNvPr>
          <p:cNvSpPr/>
          <p:nvPr/>
        </p:nvSpPr>
        <p:spPr>
          <a:xfrm>
            <a:off x="7216554" y="6126480"/>
            <a:ext cx="1843529" cy="655320"/>
          </a:xfrm>
          <a:prstGeom prst="rect">
            <a:avLst/>
          </a:prstGeom>
          <a:solidFill>
            <a:srgbClr val="F9C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="" xmlns:a16="http://schemas.microsoft.com/office/drawing/2014/main" id="{F73BA408-BF80-D643-1B6F-5CC69E1A5AE5}"/>
              </a:ext>
            </a:extLst>
          </p:cNvPr>
          <p:cNvSpPr/>
          <p:nvPr/>
        </p:nvSpPr>
        <p:spPr>
          <a:xfrm>
            <a:off x="7216554" y="6768706"/>
            <a:ext cx="1843529" cy="655320"/>
          </a:xfrm>
          <a:prstGeom prst="rect">
            <a:avLst/>
          </a:prstGeom>
          <a:solidFill>
            <a:srgbClr val="F9C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407BC88E-FCEA-5F19-9331-C647FC5A5B05}"/>
              </a:ext>
            </a:extLst>
          </p:cNvPr>
          <p:cNvSpPr/>
          <p:nvPr/>
        </p:nvSpPr>
        <p:spPr>
          <a:xfrm>
            <a:off x="7216554" y="7410932"/>
            <a:ext cx="1843529" cy="655320"/>
          </a:xfrm>
          <a:prstGeom prst="rect">
            <a:avLst/>
          </a:prstGeom>
          <a:solidFill>
            <a:srgbClr val="F9C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3E0A612D-DC4B-E8E3-6A40-68BE0DDF7EC4}"/>
              </a:ext>
            </a:extLst>
          </p:cNvPr>
          <p:cNvSpPr/>
          <p:nvPr/>
        </p:nvSpPr>
        <p:spPr>
          <a:xfrm>
            <a:off x="14186953" y="4459847"/>
            <a:ext cx="1843529" cy="762000"/>
          </a:xfrm>
          <a:prstGeom prst="rect">
            <a:avLst/>
          </a:prstGeom>
          <a:solidFill>
            <a:srgbClr val="BEE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="" xmlns:a16="http://schemas.microsoft.com/office/drawing/2014/main" id="{8C86293A-CEE6-C09B-BAA9-C2FB080064F7}"/>
              </a:ext>
            </a:extLst>
          </p:cNvPr>
          <p:cNvSpPr/>
          <p:nvPr/>
        </p:nvSpPr>
        <p:spPr>
          <a:xfrm>
            <a:off x="14186953" y="5289616"/>
            <a:ext cx="1843529" cy="318704"/>
          </a:xfrm>
          <a:prstGeom prst="rect">
            <a:avLst/>
          </a:prstGeom>
          <a:solidFill>
            <a:srgbClr val="BEE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="" xmlns:a16="http://schemas.microsoft.com/office/drawing/2014/main" id="{92DCFDFD-137E-BFF7-10D8-ABA3D21B6BF5}"/>
              </a:ext>
            </a:extLst>
          </p:cNvPr>
          <p:cNvSpPr/>
          <p:nvPr/>
        </p:nvSpPr>
        <p:spPr>
          <a:xfrm>
            <a:off x="14186953" y="5680696"/>
            <a:ext cx="1843529" cy="318704"/>
          </a:xfrm>
          <a:prstGeom prst="rect">
            <a:avLst/>
          </a:prstGeom>
          <a:solidFill>
            <a:srgbClr val="BEE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3">
            <a:extLst>
              <a:ext uri="{FF2B5EF4-FFF2-40B4-BE49-F238E27FC236}">
                <a16:creationId xmlns="" xmlns:a16="http://schemas.microsoft.com/office/drawing/2014/main" id="{38577AA2-D479-D582-687C-75A63B443710}"/>
              </a:ext>
            </a:extLst>
          </p:cNvPr>
          <p:cNvSpPr txBox="1"/>
          <p:nvPr/>
        </p:nvSpPr>
        <p:spPr>
          <a:xfrm>
            <a:off x="8657859" y="8485864"/>
            <a:ext cx="645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Sơ đồ cơ quan tiêu hóa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954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10813</TotalTime>
  <Words>253</Words>
  <Application>Microsoft Office PowerPoint</Application>
  <PresentationFormat>Custom</PresentationFormat>
  <Paragraphs>31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SKY</cp:lastModifiedBy>
  <cp:revision>1212</cp:revision>
  <dcterms:created xsi:type="dcterms:W3CDTF">2008-09-09T22:52:10Z</dcterms:created>
  <dcterms:modified xsi:type="dcterms:W3CDTF">2023-02-15T03:08:09Z</dcterms:modified>
  <cp:category>9Slide.vn</cp:category>
</cp:coreProperties>
</file>