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279" r:id="rId3"/>
    <p:sldId id="274" r:id="rId4"/>
    <p:sldId id="259" r:id="rId5"/>
    <p:sldId id="277" r:id="rId6"/>
    <p:sldId id="261" r:id="rId7"/>
    <p:sldId id="262" r:id="rId8"/>
    <p:sldId id="263" r:id="rId9"/>
    <p:sldId id="278" r:id="rId10"/>
    <p:sldId id="264" r:id="rId11"/>
    <p:sldId id="280" r:id="rId12"/>
    <p:sldId id="267" r:id="rId13"/>
    <p:sldId id="266" r:id="rId14"/>
    <p:sldId id="268" r:id="rId15"/>
    <p:sldId id="269" r:id="rId16"/>
    <p:sldId id="270" r:id="rId17"/>
    <p:sldId id="275" r:id="rId18"/>
    <p:sldId id="276" r:id="rId19"/>
    <p:sldId id="27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89698" autoAdjust="0"/>
  </p:normalViewPr>
  <p:slideViewPr>
    <p:cSldViewPr snapToGrid="0" showGuides="1">
      <p:cViewPr varScale="1">
        <p:scale>
          <a:sx n="59" d="100"/>
          <a:sy n="59" d="100"/>
        </p:scale>
        <p:origin x="7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6629A-5B01-48CD-8CB5-20906454F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0436" cy="180043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21A076-D7CC-717C-5B37-1D8C25256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21911"/>
              </p:ext>
            </p:extLst>
          </p:nvPr>
        </p:nvGraphicFramePr>
        <p:xfrm>
          <a:off x="2404153" y="467505"/>
          <a:ext cx="8364220" cy="701040"/>
        </p:xfrm>
        <a:graphic>
          <a:graphicData uri="http://schemas.openxmlformats.org/drawingml/2006/table">
            <a:tbl>
              <a:tblPr/>
              <a:tblGrid>
                <a:gridCol w="8364220">
                  <a:extLst>
                    <a:ext uri="{9D8B030D-6E8A-4147-A177-3AD203B41FA5}">
                      <a16:colId xmlns:a16="http://schemas.microsoft.com/office/drawing/2014/main" val="5777900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vi-VN" sz="4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TIỂU HỌC ĐOÀN KẾT</a:t>
                      </a:r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6616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FF0FFF-3C9A-7773-6A09-495B669AD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03138"/>
              </p:ext>
            </p:extLst>
          </p:nvPr>
        </p:nvGraphicFramePr>
        <p:xfrm>
          <a:off x="3417387" y="5278694"/>
          <a:ext cx="5829355" cy="944880"/>
        </p:xfrm>
        <a:graphic>
          <a:graphicData uri="http://schemas.openxmlformats.org/drawingml/2006/table">
            <a:tbl>
              <a:tblPr/>
              <a:tblGrid>
                <a:gridCol w="5829355">
                  <a:extLst>
                    <a:ext uri="{9D8B030D-6E8A-4147-A177-3AD203B41FA5}">
                      <a16:colId xmlns:a16="http://schemas.microsoft.com/office/drawing/2014/main" val="2472702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Giáo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viên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Khúc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Yến</a:t>
                      </a:r>
                      <a:endParaRPr lang="en-US" sz="2800" i="0" dirty="0">
                        <a:effectLst/>
                      </a:endParaRPr>
                    </a:p>
                    <a:p>
                      <a:pPr algn="ctr"/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5A2</a:t>
                      </a:r>
                      <a:r>
                        <a:rPr lang="en-US" sz="2800" i="0" dirty="0"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66348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7D19DC3-8196-5558-C584-5B66A00CCEE9}"/>
              </a:ext>
            </a:extLst>
          </p:cNvPr>
          <p:cNvSpPr/>
          <p:nvPr/>
        </p:nvSpPr>
        <p:spPr>
          <a:xfrm>
            <a:off x="2805880" y="2741444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667DC-A708-E555-FD05-3B82F50994B9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và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câu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4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2830286" y="1199805"/>
            <a:ext cx="6313714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536291" y="1140542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543300" y="1310147"/>
            <a:ext cx="5075903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Thực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hành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911</TotalTime>
  <Words>1493</Words>
  <Application>Microsoft Office PowerPoint</Application>
  <PresentationFormat>Widescreen</PresentationFormat>
  <Paragraphs>126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#9Slide05 Brannboll Ny</vt:lpstr>
      <vt:lpstr>Arial</vt:lpstr>
      <vt:lpstr>Calibri</vt:lpstr>
      <vt:lpstr>Calibri Light</vt:lpstr>
      <vt:lpstr>Times New Roman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ADMIN</cp:lastModifiedBy>
  <cp:revision>16</cp:revision>
  <dcterms:created xsi:type="dcterms:W3CDTF">2022-01-06T15:17:54Z</dcterms:created>
  <dcterms:modified xsi:type="dcterms:W3CDTF">2023-01-17T16:20:10Z</dcterms:modified>
</cp:coreProperties>
</file>