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8"/>
  </p:notesMasterIdLst>
  <p:sldIdLst>
    <p:sldId id="281" r:id="rId2"/>
    <p:sldId id="271" r:id="rId3"/>
    <p:sldId id="280" r:id="rId4"/>
    <p:sldId id="262" r:id="rId5"/>
    <p:sldId id="272" r:id="rId6"/>
    <p:sldId id="256" r:id="rId7"/>
    <p:sldId id="273" r:id="rId8"/>
    <p:sldId id="274" r:id="rId9"/>
    <p:sldId id="260" r:id="rId10"/>
    <p:sldId id="261" r:id="rId11"/>
    <p:sldId id="282" r:id="rId12"/>
    <p:sldId id="269" r:id="rId13"/>
    <p:sldId id="258" r:id="rId14"/>
    <p:sldId id="270" r:id="rId15"/>
    <p:sldId id="283" r:id="rId16"/>
    <p:sldId id="284" r:id="rId17"/>
  </p:sldIdLst>
  <p:sldSz cx="16276638" cy="9144000"/>
  <p:notesSz cx="6858000" cy="9144000"/>
  <p:defaultTextStyle>
    <a:defPPr>
      <a:defRPr lang="en-US"/>
    </a:defPPr>
    <a:lvl1pPr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25488" indent="-26828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450975" indent="-536575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178050" indent="-806450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903538" indent="-107473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0000FF"/>
    <a:srgbClr val="F6882E"/>
    <a:srgbClr val="88DFE8"/>
    <a:srgbClr val="FFCC29"/>
    <a:srgbClr val="FFDB6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18" y="90"/>
      </p:cViewPr>
      <p:guideLst>
        <p:guide orient="horz" pos="2880"/>
        <p:guide pos="5127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E76640-3A62-03CA-402D-F0E4D4D642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99228B-914D-B519-916E-847E70F28EC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792FC7B-45B4-4504-8D0A-8476BF5A36D3}" type="datetimeFigureOut">
              <a:rPr lang="en-US"/>
              <a:pPr>
                <a:defRPr/>
              </a:pPr>
              <a:t>17/01/2023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A249861-D93C-3A68-4CF1-2A965FAE03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AD79C90-4284-A399-B4C0-441B5FAFB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B56C0-13F2-8B09-A949-ECB47E71BA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97E75-7FFC-3D72-FA28-39A7B95768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4743156-528A-49A8-9D4C-65A21B2A1FB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7CDC0-5976-4E94-9510-2BBFB395B8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2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DC7B3E19-A70C-18C7-D09F-3D225997AA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1AB7F3FD-B7FC-3D62-B492-6E964FAC11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D2942C92-1863-FDD4-2F74-50D6C47CCE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2E32B5D-7317-4F7F-82A3-0EE91C8B0654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314FCFE1-F3C1-C628-4CE2-41CFC75D4F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53CDE028-7431-EDB4-D661-6667F350C4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D7979767-5610-DAD6-A113-F04974AABE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1CE9A84-1EE4-4C69-8987-C51AA16363BE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20.png"/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openxmlformats.org/officeDocument/2006/relationships/image" Target="../media/image15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3.png"/><Relationship Id="rId14" Type="http://schemas.openxmlformats.org/officeDocument/2006/relationships/image" Target="../media/image8.wmf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5" Type="http://schemas.openxmlformats.org/officeDocument/2006/relationships/image" Target="../media/image22.sv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36.sv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36.svg"/><Relationship Id="rId17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6.png"/><Relationship Id="rId19" Type="http://schemas.openxmlformats.org/officeDocument/2006/relationships/image" Target="../media/image15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8.w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24.svg"/><Relationship Id="rId5" Type="http://schemas.openxmlformats.org/officeDocument/2006/relationships/image" Target="../media/image12.png"/><Relationship Id="rId15" Type="http://schemas.openxmlformats.org/officeDocument/2006/relationships/image" Target="../media/image28.svg"/><Relationship Id="rId10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30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31.svg"/><Relationship Id="rId5" Type="http://schemas.openxmlformats.org/officeDocument/2006/relationships/image" Target="../media/image12.png"/><Relationship Id="rId15" Type="http://schemas.openxmlformats.org/officeDocument/2006/relationships/image" Target="../media/image24.sv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31.svg"/><Relationship Id="rId5" Type="http://schemas.openxmlformats.org/officeDocument/2006/relationships/image" Target="../media/image12.png"/><Relationship Id="rId15" Type="http://schemas.openxmlformats.org/officeDocument/2006/relationships/image" Target="../media/image24.sv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8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36.sv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3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08" y="0"/>
            <a:ext cx="16328918" cy="9141619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4422" y="2494842"/>
            <a:ext cx="9099096" cy="2020711"/>
          </a:xfrm>
        </p:spPr>
        <p:txBody>
          <a:bodyPr anchor="b">
            <a:noAutofit/>
          </a:bodyPr>
          <a:lstStyle>
            <a:lvl1pPr algn="ctr">
              <a:defRPr sz="72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4422" y="4876796"/>
            <a:ext cx="9099096" cy="1761069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7824" y="6716884"/>
            <a:ext cx="1198142" cy="372533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94421" y="6716884"/>
            <a:ext cx="6961674" cy="37253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57696" y="6716884"/>
            <a:ext cx="735822" cy="372533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594423" y="4696175"/>
            <a:ext cx="90990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04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394" y="6420553"/>
            <a:ext cx="12829155" cy="755651"/>
          </a:xfrm>
        </p:spPr>
        <p:txBody>
          <a:bodyPr anchor="b">
            <a:norm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0332" y="1388533"/>
            <a:ext cx="13491736" cy="4447825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9394" y="7176204"/>
            <a:ext cx="12829155" cy="658283"/>
          </a:xfrm>
        </p:spPr>
        <p:txBody>
          <a:bodyPr>
            <a:normAutofit/>
          </a:bodyPr>
          <a:lstStyle>
            <a:lvl1pPr marL="0" indent="0" algn="ctr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9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698" y="1309509"/>
            <a:ext cx="12806547" cy="3939824"/>
          </a:xfrm>
        </p:spPr>
        <p:txBody>
          <a:bodyPr anchor="ctr">
            <a:normAutofit/>
          </a:bodyPr>
          <a:lstStyle>
            <a:lvl1pPr algn="ctr">
              <a:defRPr sz="4267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0698" y="5791200"/>
            <a:ext cx="12806547" cy="20432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63922" y="5520265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259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732" y="1309509"/>
            <a:ext cx="12410934" cy="3160891"/>
          </a:xfrm>
        </p:spPr>
        <p:txBody>
          <a:bodyPr anchor="ctr">
            <a:normAutofit/>
          </a:bodyPr>
          <a:lstStyle>
            <a:lvl1pPr algn="ctr">
              <a:defRPr sz="4267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35918" y="4470400"/>
            <a:ext cx="11800565" cy="778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667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4" y="5791200"/>
            <a:ext cx="12829155" cy="20432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50810" y="1173282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51633" y="3770494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 algn="r"/>
            <a:r>
              <a:rPr lang="en-US" sz="1066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863922" y="5520265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382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396" y="4411441"/>
            <a:ext cx="12829157" cy="1958400"/>
          </a:xfrm>
        </p:spPr>
        <p:txBody>
          <a:bodyPr anchor="b">
            <a:normAutofit/>
          </a:bodyPr>
          <a:lstStyle>
            <a:lvl1pPr algn="l">
              <a:defRPr sz="4267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4" y="6369841"/>
            <a:ext cx="12829157" cy="1147200"/>
          </a:xfrm>
        </p:spPr>
        <p:txBody>
          <a:bodyPr anchor="t">
            <a:norm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209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732" y="1309510"/>
            <a:ext cx="12410934" cy="2991557"/>
          </a:xfrm>
        </p:spPr>
        <p:txBody>
          <a:bodyPr anchor="ctr">
            <a:normAutofit/>
          </a:bodyPr>
          <a:lstStyle>
            <a:lvl1pPr algn="ctr">
              <a:defRPr sz="4267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729394" y="4852416"/>
            <a:ext cx="12829157" cy="1182624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4" y="6039556"/>
            <a:ext cx="12829157" cy="179493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50810" y="1173282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151633" y="3465682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 algn="r"/>
            <a:r>
              <a:rPr lang="en-US" sz="1066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863922" y="4572000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596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394" y="1309510"/>
            <a:ext cx="12829155" cy="299155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729394" y="4840224"/>
            <a:ext cx="12829157" cy="1121664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733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3" y="5960533"/>
            <a:ext cx="12829160" cy="1873956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63922" y="4572000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06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17/01/2023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207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14376" y="1309509"/>
            <a:ext cx="2524394" cy="65249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9391" y="1309509"/>
            <a:ext cx="9923282" cy="6524979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1833524" y="1320800"/>
            <a:ext cx="0" cy="65024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056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">
            <a:extLst>
              <a:ext uri="{FF2B5EF4-FFF2-40B4-BE49-F238E27FC236}">
                <a16:creationId xmlns:a16="http://schemas.microsoft.com/office/drawing/2014/main" id="{4DFC457D-03C9-AA84-DF4A-08D418A677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38" name="任意多边形: 形状 4">
            <a:extLst>
              <a:ext uri="{FF2B5EF4-FFF2-40B4-BE49-F238E27FC236}">
                <a16:creationId xmlns:a16="http://schemas.microsoft.com/office/drawing/2014/main" id="{404D1156-33A3-F33C-BCCA-1D87B68D3142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39" name="任意多边形: 形状 5">
            <a:extLst>
              <a:ext uri="{FF2B5EF4-FFF2-40B4-BE49-F238E27FC236}">
                <a16:creationId xmlns:a16="http://schemas.microsoft.com/office/drawing/2014/main" id="{F6927105-BFEF-F4C6-E5DD-F5F7B354232A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40" name="图片 7">
            <a:extLst>
              <a:ext uri="{FF2B5EF4-FFF2-40B4-BE49-F238E27FC236}">
                <a16:creationId xmlns:a16="http://schemas.microsoft.com/office/drawing/2014/main" id="{D709EE50-6BC5-FC2E-51AD-5D848C9042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A58FE5C7-887D-8ACB-35AC-0C50519C5F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42" name="图片 9">
            <a:extLst>
              <a:ext uri="{FF2B5EF4-FFF2-40B4-BE49-F238E27FC236}">
                <a16:creationId xmlns:a16="http://schemas.microsoft.com/office/drawing/2014/main" id="{CBBFD616-B2EC-A7EB-A69A-8A5A1FF63F8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36B28910-3D38-8490-05EE-69C8F1A3FEB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44" name="图片 12">
            <a:extLst>
              <a:ext uri="{FF2B5EF4-FFF2-40B4-BE49-F238E27FC236}">
                <a16:creationId xmlns:a16="http://schemas.microsoft.com/office/drawing/2014/main" id="{0E36F34D-C295-4F69-D7CE-E450D133F4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45" name="图片 6">
            <a:extLst>
              <a:ext uri="{FF2B5EF4-FFF2-40B4-BE49-F238E27FC236}">
                <a16:creationId xmlns:a16="http://schemas.microsoft.com/office/drawing/2014/main" id="{D7205C89-C10E-CA58-C34B-4A322D4BDD5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46" name="图片 11">
            <a:extLst>
              <a:ext uri="{FF2B5EF4-FFF2-40B4-BE49-F238E27FC236}">
                <a16:creationId xmlns:a16="http://schemas.microsoft.com/office/drawing/2014/main" id="{06630307-8049-B9EE-2386-5C19A7ECCB4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graphicFrame>
        <p:nvGraphicFramePr>
          <p:cNvPr id="19" name="对象 7">
            <a:extLst>
              <a:ext uri="{FF2B5EF4-FFF2-40B4-BE49-F238E27FC236}">
                <a16:creationId xmlns:a16="http://schemas.microsoft.com/office/drawing/2014/main" id="{C2E7031A-C263-B4DD-A685-7C160C70DF2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528651946"/>
              </p:ext>
            </p:extLst>
          </p:nvPr>
        </p:nvGraphicFramePr>
        <p:xfrm>
          <a:off x="4423671" y="6172634"/>
          <a:ext cx="7070165" cy="2494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13" imgW="21596040" imgH="7631280" progId="Photoshop.Image.18">
                  <p:embed/>
                </p:oleObj>
              </mc:Choice>
              <mc:Fallback>
                <p:oleObj name="Image" r:id="rId13" imgW="21596040" imgH="7631280" progId="Photoshop.Image.18">
                  <p:embed/>
                  <p:pic>
                    <p:nvPicPr>
                      <p:cNvPr id="19" name="对象 7">
                        <a:extLst>
                          <a:ext uri="{FF2B5EF4-FFF2-40B4-BE49-F238E27FC236}">
                            <a16:creationId xmlns:a16="http://schemas.microsoft.com/office/drawing/2014/main" id="{C2E7031A-C263-B4DD-A685-7C160C70DF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23671" y="6172634"/>
                        <a:ext cx="7070165" cy="2494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图片 2">
            <a:extLst>
              <a:ext uri="{FF2B5EF4-FFF2-40B4-BE49-F238E27FC236}">
                <a16:creationId xmlns:a16="http://schemas.microsoft.com/office/drawing/2014/main" id="{57AC01A7-71EA-3EC5-82E4-81F216EC62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31055" y="4688184"/>
            <a:ext cx="1722302" cy="1192072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63C18468-A515-B256-4FC5-BEE6F8291A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1566" y="7050714"/>
            <a:ext cx="2049298" cy="1413785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AEB9E3-A47B-8178-BE90-3166FA4E5EC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4156EDAE-6ADE-39F4-F718-C6E193031D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:a16="http://schemas.microsoft.com/office/drawing/2014/main" id="{80E1AD75-1A87-7801-383E-B0803497C9D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4982C283-3E9C-44DD-9C07-22DF984A5FA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944F17C7-3471-A449-7062-1FA38D221F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27" name="图片 20">
            <a:extLst>
              <a:ext uri="{FF2B5EF4-FFF2-40B4-BE49-F238E27FC236}">
                <a16:creationId xmlns:a16="http://schemas.microsoft.com/office/drawing/2014/main" id="{58FAAC6C-CC77-2252-9341-185AE024B3F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8" name="图片 22">
            <a:extLst>
              <a:ext uri="{FF2B5EF4-FFF2-40B4-BE49-F238E27FC236}">
                <a16:creationId xmlns:a16="http://schemas.microsoft.com/office/drawing/2014/main" id="{FA456426-CDEC-9A76-A2D9-8FC40CCA3DD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BD79950-B46D-C02E-1FFC-BAC38EA2D47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5517"/>
            <a:ext cx="5149093" cy="4000847"/>
          </a:xfrm>
          <a:prstGeom prst="rect">
            <a:avLst/>
          </a:prstGeom>
        </p:spPr>
      </p:pic>
      <p:pic>
        <p:nvPicPr>
          <p:cNvPr id="30" name="图形 32">
            <a:extLst>
              <a:ext uri="{FF2B5EF4-FFF2-40B4-BE49-F238E27FC236}">
                <a16:creationId xmlns:a16="http://schemas.microsoft.com/office/drawing/2014/main" id="{8CD15F62-45A7-4A24-8033-6907010C393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3609981" y="3785338"/>
            <a:ext cx="1201662" cy="1244753"/>
          </a:xfrm>
          <a:prstGeom prst="rect">
            <a:avLst/>
          </a:prstGeom>
        </p:spPr>
      </p:pic>
      <p:pic>
        <p:nvPicPr>
          <p:cNvPr id="31" name="5bfec640e9c6d">
            <a:hlinkClick r:id="" action="ppaction://media"/>
            <a:extLst>
              <a:ext uri="{FF2B5EF4-FFF2-40B4-BE49-F238E27FC236}">
                <a16:creationId xmlns:a16="http://schemas.microsoft.com/office/drawing/2014/main" id="{C95B7CE4-9755-E213-0F71-9163E83F9C0B}"/>
              </a:ext>
            </a:extLst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62617" y="391313"/>
            <a:ext cx="813832" cy="812800"/>
          </a:xfrm>
          <a:prstGeom prst="rect">
            <a:avLst/>
          </a:prstGeom>
        </p:spPr>
      </p:pic>
      <p:grpSp>
        <p:nvGrpSpPr>
          <p:cNvPr id="32" name="Nhóm 31">
            <a:extLst>
              <a:ext uri="{FF2B5EF4-FFF2-40B4-BE49-F238E27FC236}">
                <a16:creationId xmlns:a16="http://schemas.microsoft.com/office/drawing/2014/main" id="{D6CFE8DD-994E-2242-2282-71AEC610B4C8}"/>
              </a:ext>
            </a:extLst>
          </p:cNvPr>
          <p:cNvGrpSpPr/>
          <p:nvPr userDrawn="1"/>
        </p:nvGrpSpPr>
        <p:grpSpPr>
          <a:xfrm>
            <a:off x="4945595" y="1073715"/>
            <a:ext cx="6385450" cy="2062103"/>
            <a:chOff x="3625234" y="843329"/>
            <a:chExt cx="4783015" cy="1546577"/>
          </a:xfrm>
        </p:grpSpPr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92AB14FE-97AD-0EAF-316F-9134C607AC18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 err="1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Toán</a:t>
              </a:r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 3</a:t>
              </a: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E9EC4C97-143F-372B-6B62-F6CDB250BE17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T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SVN-Ziclets" panose="02000603000000000000" pitchFamily="2" charset="0"/>
                </a:rPr>
                <a:t>o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SVN-Ziclets" panose="02000603000000000000" pitchFamily="2" charset="0"/>
                </a:rPr>
                <a:t>á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SVN-Ziclets" panose="02000603000000000000" pitchFamily="2" charset="0"/>
                </a:rPr>
                <a:t>n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latin typeface="SVN-Ziclets" panose="02000603000000000000" pitchFamily="2" charset="0"/>
                </a:rPr>
                <a:t> 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35" name="图形 32">
            <a:extLst>
              <a:ext uri="{FF2B5EF4-FFF2-40B4-BE49-F238E27FC236}">
                <a16:creationId xmlns:a16="http://schemas.microsoft.com/office/drawing/2014/main" id="{EC31A7FE-DFED-A779-3B4E-C7490681231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973715" y="1323926"/>
            <a:ext cx="1201662" cy="1244753"/>
          </a:xfrm>
          <a:prstGeom prst="rect">
            <a:avLst/>
          </a:prstGeom>
        </p:spPr>
      </p:pic>
      <p:pic>
        <p:nvPicPr>
          <p:cNvPr id="36" name="图片 8">
            <a:extLst>
              <a:ext uri="{FF2B5EF4-FFF2-40B4-BE49-F238E27FC236}">
                <a16:creationId xmlns:a16="http://schemas.microsoft.com/office/drawing/2014/main" id="{47956943-0252-A7CD-6286-25E006BC7AE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7511" y="842266"/>
            <a:ext cx="2049298" cy="141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8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1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1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1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1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1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1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A006BC84-5B6A-A5A7-FCE0-B80C658B640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675704" y="924240"/>
            <a:ext cx="2502352" cy="2836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形 39">
            <a:extLst>
              <a:ext uri="{FF2B5EF4-FFF2-40B4-BE49-F238E27FC236}">
                <a16:creationId xmlns:a16="http://schemas.microsoft.com/office/drawing/2014/main" id="{B5247B7A-E9D9-A268-26A3-B67A4CCAA05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50905" y="920949"/>
            <a:ext cx="1503530" cy="1501624"/>
          </a:xfrm>
          <a:prstGeom prst="rect">
            <a:avLst/>
          </a:prstGeom>
        </p:spPr>
      </p:pic>
      <p:pic>
        <p:nvPicPr>
          <p:cNvPr id="20" name="图形 15">
            <a:extLst>
              <a:ext uri="{FF2B5EF4-FFF2-40B4-BE49-F238E27FC236}">
                <a16:creationId xmlns:a16="http://schemas.microsoft.com/office/drawing/2014/main" id="{F96EBD45-0362-6758-880E-D89A9DCA7F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01468" y="4132053"/>
            <a:ext cx="6070433" cy="4595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0C96AFA9-A5D8-2A60-F237-D81E422C9596}"/>
              </a:ext>
            </a:extLst>
          </p:cNvPr>
          <p:cNvSpPr txBox="1"/>
          <p:nvPr userDrawn="1"/>
        </p:nvSpPr>
        <p:spPr>
          <a:xfrm>
            <a:off x="5707832" y="4513691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2CCA38-6C91-8299-4D6B-AB6C8FF58B56}"/>
              </a:ext>
            </a:extLst>
          </p:cNvPr>
          <p:cNvGrpSpPr/>
          <p:nvPr userDrawn="1"/>
        </p:nvGrpSpPr>
        <p:grpSpPr>
          <a:xfrm>
            <a:off x="6358943" y="2037717"/>
            <a:ext cx="6385450" cy="2062103"/>
            <a:chOff x="3739534" y="1141315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789ACCA-4CC9-3E48-4935-8833BB211541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01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D88F3CF-3E28-A6F6-A69D-8F43A80ACE2C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28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36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56460" y="650642"/>
            <a:ext cx="743288" cy="7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" name="任意多边形: 形状 5">
            <a:extLst>
              <a:ext uri="{FF2B5EF4-FFF2-40B4-BE49-F238E27FC236}">
                <a16:creationId xmlns:a16="http://schemas.microsoft.com/office/drawing/2014/main" id="{5C8BEB25-377E-2A53-C0AE-31E708C4F0EA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C3AD1797-AFFC-EA6F-1B14-4E1ADB3D77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9BFAF890-7046-D92C-19DC-8196684716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68D30B9C-7425-D658-0E49-9E1B6C7423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78336BDA-CE50-8F57-117B-75CD8DE68F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9D497B58-68CA-2FCD-501B-8D364CCFB2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EEC3116-A13E-A2FA-F311-46C74BC8A3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38DDD726-3AE5-C2F8-BD9C-7EF6047BBE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1FE67B0F-B549-E672-8C50-3BCDCB68301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041">
            <a:off x="1620221" y="742936"/>
            <a:ext cx="5089731" cy="9036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CC1FF574-278E-053D-E6ED-175754D6DA60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19BCE00-8A69-636A-0892-9281CD7323B8}"/>
              </a:ext>
            </a:extLst>
          </p:cNvPr>
          <p:cNvGrpSpPr/>
          <p:nvPr userDrawn="1"/>
        </p:nvGrpSpPr>
        <p:grpSpPr>
          <a:xfrm>
            <a:off x="8175772" y="2263764"/>
            <a:ext cx="6409150" cy="2090392"/>
            <a:chOff x="3837191" y="1683146"/>
            <a:chExt cx="4800768" cy="1567794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285DE28-C294-675C-D65B-71848AD63765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1795D06-0AA5-950B-0E0C-B938A4B5EB57}"/>
                </a:ext>
              </a:extLst>
            </p:cNvPr>
            <p:cNvSpPr txBox="1"/>
            <p:nvPr/>
          </p:nvSpPr>
          <p:spPr>
            <a:xfrm>
              <a:off x="3854944" y="168314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51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grpSp>
        <p:nvGrpSpPr>
          <p:cNvPr id="2" name="组合 28">
            <a:extLst>
              <a:ext uri="{FF2B5EF4-FFF2-40B4-BE49-F238E27FC236}">
                <a16:creationId xmlns:a16="http://schemas.microsoft.com/office/drawing/2014/main" id="{82AEF739-67E0-FAB8-0469-D5F7A34DD67C}"/>
              </a:ext>
            </a:extLst>
          </p:cNvPr>
          <p:cNvGrpSpPr/>
          <p:nvPr userDrawn="1"/>
        </p:nvGrpSpPr>
        <p:grpSpPr>
          <a:xfrm>
            <a:off x="8774452" y="1537130"/>
            <a:ext cx="6090931" cy="6069741"/>
            <a:chOff x="3477492" y="727364"/>
            <a:chExt cx="5248636" cy="5237016"/>
          </a:xfrm>
        </p:grpSpPr>
        <p:sp>
          <p:nvSpPr>
            <p:cNvPr id="3" name="椭圆 29">
              <a:extLst>
                <a:ext uri="{FF2B5EF4-FFF2-40B4-BE49-F238E27FC236}">
                  <a16:creationId xmlns:a16="http://schemas.microsoft.com/office/drawing/2014/main" id="{900B1C02-3322-E5F6-B5EA-3834BAA9857F}"/>
                </a:ext>
              </a:extLst>
            </p:cNvPr>
            <p:cNvSpPr/>
            <p:nvPr/>
          </p:nvSpPr>
          <p:spPr>
            <a:xfrm>
              <a:off x="3935096" y="1181100"/>
              <a:ext cx="4321808" cy="4321808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6350">
              <a:solidFill>
                <a:srgbClr val="58C9B0">
                  <a:alpha val="5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4" name="矩形 30">
              <a:extLst>
                <a:ext uri="{FF2B5EF4-FFF2-40B4-BE49-F238E27FC236}">
                  <a16:creationId xmlns:a16="http://schemas.microsoft.com/office/drawing/2014/main" id="{A625FB35-0B67-FA7B-4689-3A19A95076C8}"/>
                </a:ext>
              </a:extLst>
            </p:cNvPr>
            <p:cNvSpPr/>
            <p:nvPr/>
          </p:nvSpPr>
          <p:spPr>
            <a:xfrm>
              <a:off x="4665132" y="2516291"/>
              <a:ext cx="2861731" cy="62166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507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5" name="椭圆 31">
              <a:extLst>
                <a:ext uri="{FF2B5EF4-FFF2-40B4-BE49-F238E27FC236}">
                  <a16:creationId xmlns:a16="http://schemas.microsoft.com/office/drawing/2014/main" id="{C60F2997-F6F6-4E75-55E7-203B309F4096}"/>
                </a:ext>
              </a:extLst>
            </p:cNvPr>
            <p:cNvSpPr/>
            <p:nvPr/>
          </p:nvSpPr>
          <p:spPr>
            <a:xfrm>
              <a:off x="3477492" y="727364"/>
              <a:ext cx="5237016" cy="5237016"/>
            </a:xfrm>
            <a:prstGeom prst="ellipse">
              <a:avLst/>
            </a:prstGeom>
            <a:noFill/>
            <a:ln w="3175">
              <a:solidFill>
                <a:srgbClr val="FE80A3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6" name="椭圆 32">
              <a:extLst>
                <a:ext uri="{FF2B5EF4-FFF2-40B4-BE49-F238E27FC236}">
                  <a16:creationId xmlns:a16="http://schemas.microsoft.com/office/drawing/2014/main" id="{493D274F-8BDB-B24E-2FEB-DD712353706E}"/>
                </a:ext>
              </a:extLst>
            </p:cNvPr>
            <p:cNvSpPr/>
            <p:nvPr/>
          </p:nvSpPr>
          <p:spPr>
            <a:xfrm>
              <a:off x="3510086" y="1581585"/>
              <a:ext cx="685800" cy="685800"/>
            </a:xfrm>
            <a:prstGeom prst="ellipse">
              <a:avLst/>
            </a:prstGeom>
            <a:solidFill>
              <a:srgbClr val="FFE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7" name="椭圆 33">
              <a:extLst>
                <a:ext uri="{FF2B5EF4-FFF2-40B4-BE49-F238E27FC236}">
                  <a16:creationId xmlns:a16="http://schemas.microsoft.com/office/drawing/2014/main" id="{61A915DD-AD85-D695-8652-6B5B0C5E4DA5}"/>
                </a:ext>
              </a:extLst>
            </p:cNvPr>
            <p:cNvSpPr/>
            <p:nvPr/>
          </p:nvSpPr>
          <p:spPr>
            <a:xfrm>
              <a:off x="3510086" y="4346933"/>
              <a:ext cx="685800" cy="685800"/>
            </a:xfrm>
            <a:prstGeom prst="ellipse">
              <a:avLst/>
            </a:prstGeom>
            <a:solidFill>
              <a:srgbClr val="FE7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8" name="椭圆 34">
              <a:extLst>
                <a:ext uri="{FF2B5EF4-FFF2-40B4-BE49-F238E27FC236}">
                  <a16:creationId xmlns:a16="http://schemas.microsoft.com/office/drawing/2014/main" id="{A665F99A-5B90-9ED1-D4EE-F3FD03DE8F54}"/>
                </a:ext>
              </a:extLst>
            </p:cNvPr>
            <p:cNvSpPr/>
            <p:nvPr/>
          </p:nvSpPr>
          <p:spPr>
            <a:xfrm>
              <a:off x="8028708" y="1581585"/>
              <a:ext cx="685800" cy="685800"/>
            </a:xfrm>
            <a:prstGeom prst="ellipse">
              <a:avLst/>
            </a:prstGeom>
            <a:solidFill>
              <a:srgbClr val="74B5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9" name="椭圆 35">
              <a:extLst>
                <a:ext uri="{FF2B5EF4-FFF2-40B4-BE49-F238E27FC236}">
                  <a16:creationId xmlns:a16="http://schemas.microsoft.com/office/drawing/2014/main" id="{AFA3B129-F6FE-FD94-F769-549B70128D08}"/>
                </a:ext>
              </a:extLst>
            </p:cNvPr>
            <p:cNvSpPr/>
            <p:nvPr/>
          </p:nvSpPr>
          <p:spPr>
            <a:xfrm>
              <a:off x="8040328" y="4294970"/>
              <a:ext cx="685800" cy="685800"/>
            </a:xfrm>
            <a:prstGeom prst="ellipse">
              <a:avLst/>
            </a:prstGeom>
            <a:solidFill>
              <a:srgbClr val="4CD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</p:grpSp>
      <p:sp>
        <p:nvSpPr>
          <p:cNvPr id="20" name="ïṥḻîḑe">
            <a:extLst>
              <a:ext uri="{FF2B5EF4-FFF2-40B4-BE49-F238E27FC236}">
                <a16:creationId xmlns:a16="http://schemas.microsoft.com/office/drawing/2014/main" id="{F97E6DA1-6C40-E8EF-C7FB-E1653344037E}"/>
              </a:ext>
            </a:extLst>
          </p:cNvPr>
          <p:cNvSpPr txBox="1"/>
          <p:nvPr userDrawn="1"/>
        </p:nvSpPr>
        <p:spPr>
          <a:xfrm>
            <a:off x="1837024" y="4717787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5573758-BA8B-70DA-A56D-08D6708E0FC6}"/>
              </a:ext>
            </a:extLst>
          </p:cNvPr>
          <p:cNvGrpSpPr/>
          <p:nvPr userDrawn="1"/>
        </p:nvGrpSpPr>
        <p:grpSpPr>
          <a:xfrm>
            <a:off x="2229382" y="2337933"/>
            <a:ext cx="6385450" cy="2062103"/>
            <a:chOff x="3854858" y="1520994"/>
            <a:chExt cx="4783015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3A7C50F0-366F-71F8-58B7-3F393C987DEF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05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210DCC23-C770-8E80-68EF-F49F9F70D0B0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88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 dirty="0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6460" y="650642"/>
            <a:ext cx="743288" cy="742345"/>
          </a:xfrm>
          <a:prstGeom prst="rect">
            <a:avLst/>
          </a:prstGeom>
        </p:spPr>
      </p:pic>
      <p:graphicFrame>
        <p:nvGraphicFramePr>
          <p:cNvPr id="18" name="对象 7">
            <a:extLst>
              <a:ext uri="{FF2B5EF4-FFF2-40B4-BE49-F238E27FC236}">
                <a16:creationId xmlns:a16="http://schemas.microsoft.com/office/drawing/2014/main" id="{59E631AA-C0B1-57DC-47AA-637BD73E49D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4423671" y="6172634"/>
          <a:ext cx="7070165" cy="2494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Image" r:id="rId13" imgW="21596040" imgH="7631280" progId="Photoshop.Image.18">
                  <p:embed/>
                </p:oleObj>
              </mc:Choice>
              <mc:Fallback>
                <p:oleObj name="Image" r:id="rId13" imgW="21596040" imgH="7631280" progId="Photoshop.Image.18">
                  <p:embed/>
                  <p:pic>
                    <p:nvPicPr>
                      <p:cNvPr id="18" name="对象 7">
                        <a:extLst>
                          <a:ext uri="{FF2B5EF4-FFF2-40B4-BE49-F238E27FC236}">
                            <a16:creationId xmlns:a16="http://schemas.microsoft.com/office/drawing/2014/main" id="{59E631AA-C0B1-57DC-47AA-637BD73E49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23671" y="6172634"/>
                        <a:ext cx="7070165" cy="2494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2">
            <a:extLst>
              <a:ext uri="{FF2B5EF4-FFF2-40B4-BE49-F238E27FC236}">
                <a16:creationId xmlns:a16="http://schemas.microsoft.com/office/drawing/2014/main" id="{1B666505-BE83-2D1C-8C0A-ACAD367BCBE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3837" y="4948917"/>
            <a:ext cx="1722302" cy="1192072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78DC488F-5D03-2D12-6B4A-E728742C4A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8335" y="6049508"/>
            <a:ext cx="2049298" cy="1413785"/>
          </a:xfrm>
          <a:prstGeom prst="rect">
            <a:avLst/>
          </a:prstGeom>
        </p:spPr>
      </p:pic>
      <p:pic>
        <p:nvPicPr>
          <p:cNvPr id="21" name="图片 28">
            <a:extLst>
              <a:ext uri="{FF2B5EF4-FFF2-40B4-BE49-F238E27FC236}">
                <a16:creationId xmlns:a16="http://schemas.microsoft.com/office/drawing/2014/main" id="{1DFDB058-88D0-5177-9E64-D6CFECB49A3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8" y="2285013"/>
            <a:ext cx="5170684" cy="4017624"/>
          </a:xfrm>
          <a:prstGeom prst="rect">
            <a:avLst/>
          </a:prstGeom>
        </p:spPr>
      </p:pic>
      <p:pic>
        <p:nvPicPr>
          <p:cNvPr id="23" name="图形 32">
            <a:extLst>
              <a:ext uri="{FF2B5EF4-FFF2-40B4-BE49-F238E27FC236}">
                <a16:creationId xmlns:a16="http://schemas.microsoft.com/office/drawing/2014/main" id="{188F5957-9F50-FC59-87AC-02F58607AA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3717524" y="3007892"/>
            <a:ext cx="1201662" cy="1244753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3BB7093-DC15-5446-51BC-A31A4361D9DB}"/>
              </a:ext>
            </a:extLst>
          </p:cNvPr>
          <p:cNvSpPr txBox="1"/>
          <p:nvPr userDrawn="1"/>
        </p:nvSpPr>
        <p:spPr>
          <a:xfrm>
            <a:off x="4867581" y="1598942"/>
            <a:ext cx="70701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800" b="1" dirty="0" err="1">
                <a:ln>
                  <a:solidFill>
                    <a:schemeClr val="tx1"/>
                  </a:solidFill>
                </a:ln>
                <a:solidFill>
                  <a:srgbClr val="4CD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Tạm</a:t>
            </a:r>
            <a:r>
              <a:rPr lang="zh-CN" altLang="en-US" sz="1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 </a:t>
            </a:r>
            <a:r>
              <a:rPr lang="en-US" altLang="zh-CN" sz="128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biệt</a:t>
            </a:r>
            <a:r>
              <a:rPr lang="en-US" altLang="zh-CN" sz="1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/>
            </a:r>
            <a:br>
              <a:rPr lang="en-US" altLang="zh-CN" sz="1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</a:br>
            <a:r>
              <a:rPr lang="en-US" altLang="zh-CN" sz="12800" b="1" dirty="0" err="1">
                <a:ln>
                  <a:solidFill>
                    <a:schemeClr val="tx1"/>
                  </a:solidFill>
                </a:ln>
                <a:solidFill>
                  <a:srgbClr val="89E6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các</a:t>
            </a:r>
            <a:r>
              <a:rPr lang="zh-CN" altLang="en-US" sz="12800" b="1" dirty="0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 </a:t>
            </a:r>
            <a:r>
              <a:rPr lang="en-US" altLang="zh-CN" sz="12800" b="1" dirty="0" err="1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em</a:t>
            </a:r>
            <a:r>
              <a:rPr lang="en-US" altLang="zh-CN" sz="12800" b="1" dirty="0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 </a:t>
            </a:r>
            <a:r>
              <a:rPr lang="en-US" altLang="zh-CN" sz="12800" b="1" dirty="0">
                <a:ln>
                  <a:solidFill>
                    <a:schemeClr val="tx1"/>
                  </a:solidFill>
                </a:ln>
                <a:solidFill>
                  <a:srgbClr val="FFE1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!</a:t>
            </a:r>
            <a:endParaRPr lang="en-US" sz="3867" dirty="0"/>
          </a:p>
        </p:txBody>
      </p:sp>
    </p:spTree>
    <p:extLst>
      <p:ext uri="{BB962C8B-B14F-4D97-AF65-F5344CB8AC3E}">
        <p14:creationId xmlns:p14="http://schemas.microsoft.com/office/powerpoint/2010/main" val="52517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DE3C3CC9-6F64-DA16-B135-8F0F2A039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66D8CE2E-6215-1F0C-59F1-B32FD1AD39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9EA84064-A963-090B-2BE3-7D1E962E43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73629B2-D678-0EB6-294A-27FA2F6CD0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9704F122-E533-740C-C426-3CB3C479CAA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7" name="图形 43">
            <a:extLst>
              <a:ext uri="{FF2B5EF4-FFF2-40B4-BE49-F238E27FC236}">
                <a16:creationId xmlns:a16="http://schemas.microsoft.com/office/drawing/2014/main" id="{013F9CCF-E570-7E34-EF7F-8761BE6B25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56459" y="786622"/>
            <a:ext cx="2095946" cy="1147932"/>
          </a:xfrm>
          <a:prstGeom prst="rect">
            <a:avLst/>
          </a:prstGeom>
        </p:spPr>
      </p:pic>
      <p:pic>
        <p:nvPicPr>
          <p:cNvPr id="18" name="图形 45">
            <a:extLst>
              <a:ext uri="{FF2B5EF4-FFF2-40B4-BE49-F238E27FC236}">
                <a16:creationId xmlns:a16="http://schemas.microsoft.com/office/drawing/2014/main" id="{24314585-17F6-04D2-96CA-B0F4CA4242E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840590" y="797429"/>
            <a:ext cx="10055108" cy="7631743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1E02E594-7131-7CE3-0036-D1CCF1F4FD9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B251C860-3120-BC31-8781-EA439B41436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20EA566B-F786-593C-1F61-D61B2D6B01CE}"/>
              </a:ext>
            </a:extLst>
          </p:cNvPr>
          <p:cNvSpPr txBox="1"/>
          <p:nvPr userDrawn="1"/>
        </p:nvSpPr>
        <p:spPr>
          <a:xfrm>
            <a:off x="8423819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2" name="图形 38">
            <a:extLst>
              <a:ext uri="{FF2B5EF4-FFF2-40B4-BE49-F238E27FC236}">
                <a16:creationId xmlns:a16="http://schemas.microsoft.com/office/drawing/2014/main" id="{7524C19C-3C40-1CB4-363F-63A1B254E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437530" y="1934553"/>
            <a:ext cx="6741736" cy="5969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B66CECFE-978F-93C7-24E4-0D50B9447D62}"/>
              </a:ext>
            </a:extLst>
          </p:cNvPr>
          <p:cNvGrpSpPr/>
          <p:nvPr userDrawn="1"/>
        </p:nvGrpSpPr>
        <p:grpSpPr>
          <a:xfrm>
            <a:off x="8598248" y="1934554"/>
            <a:ext cx="6385450" cy="2062103"/>
            <a:chOff x="3766782" y="1436238"/>
            <a:chExt cx="4783015" cy="1546577"/>
          </a:xfrm>
        </p:grpSpPr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32FB269-323F-54D6-CE11-1B443BFD81DD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C9E94C34-42A6-433E-E74A-45398C393410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096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" name="任意多边形: 形状 5">
            <a:extLst>
              <a:ext uri="{FF2B5EF4-FFF2-40B4-BE49-F238E27FC236}">
                <a16:creationId xmlns:a16="http://schemas.microsoft.com/office/drawing/2014/main" id="{5C8BEB25-377E-2A53-C0AE-31E708C4F0EA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C3AD1797-AFFC-EA6F-1B14-4E1ADB3D77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9BFAF890-7046-D92C-19DC-8196684716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68D30B9C-7425-D658-0E49-9E1B6C7423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78336BDA-CE50-8F57-117B-75CD8DE68F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9D497B58-68CA-2FCD-501B-8D364CCFB2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EEC3116-A13E-A2FA-F311-46C74BC8A3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38DDD726-3AE5-C2F8-BD9C-7EF6047BBE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1FE67B0F-B549-E672-8C50-3BCDCB68301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041">
            <a:off x="1620221" y="742936"/>
            <a:ext cx="5089731" cy="9036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CC1FF574-278E-053D-E6ED-175754D6DA60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19BCE00-8A69-636A-0892-9281CD7323B8}"/>
              </a:ext>
            </a:extLst>
          </p:cNvPr>
          <p:cNvGrpSpPr/>
          <p:nvPr userDrawn="1"/>
        </p:nvGrpSpPr>
        <p:grpSpPr>
          <a:xfrm>
            <a:off x="8175772" y="2292054"/>
            <a:ext cx="6385450" cy="2062103"/>
            <a:chOff x="3837191" y="1704363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285DE28-C294-675C-D65B-71848AD63765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1795D06-0AA5-950B-0E0C-B938A4B5EB57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482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5DD72B77-C72A-4B8E-5D7C-43C2668F07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A9B9BED-AD53-AD38-B655-3001D1DA55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806B502E-5798-53F6-CA6A-17C3CF560A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B55A436B-1953-96E9-506B-025F988BED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6" name="图形 1">
            <a:extLst>
              <a:ext uri="{FF2B5EF4-FFF2-40B4-BE49-F238E27FC236}">
                <a16:creationId xmlns:a16="http://schemas.microsoft.com/office/drawing/2014/main" id="{37544147-F8BD-8776-21D7-D70A5AFA4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584676" y="2214716"/>
            <a:ext cx="3561569" cy="2220744"/>
          </a:xfrm>
          <a:prstGeom prst="rect">
            <a:avLst/>
          </a:prstGeom>
        </p:spPr>
      </p:pic>
      <p:pic>
        <p:nvPicPr>
          <p:cNvPr id="17" name="图形 2">
            <a:extLst>
              <a:ext uri="{FF2B5EF4-FFF2-40B4-BE49-F238E27FC236}">
                <a16:creationId xmlns:a16="http://schemas.microsoft.com/office/drawing/2014/main" id="{F4C74E02-F196-A50C-5A98-A6FD2B2EA22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72899" y="4498751"/>
            <a:ext cx="6228208" cy="4057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58CE2606-5D6D-113F-B6E4-869AA35DE4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3EC450C2-6AF2-1E0C-9617-C0AB1F5103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41BFD717-FFF4-A22B-CF0C-7F04B517008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0FFD1243-F66E-7FE1-2305-5F3D778CD921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1417085-743F-72A3-C6AC-FB04DBC933D5}"/>
              </a:ext>
            </a:extLst>
          </p:cNvPr>
          <p:cNvGrpSpPr/>
          <p:nvPr userDrawn="1"/>
        </p:nvGrpSpPr>
        <p:grpSpPr>
          <a:xfrm>
            <a:off x="8326326" y="1934554"/>
            <a:ext cx="6412282" cy="2076997"/>
            <a:chOff x="3874800" y="1917635"/>
            <a:chExt cx="4803114" cy="1557748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42BE896A-E062-7522-5D6B-B330B479C70B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296ACF82-8606-9BDD-D0C2-7365253475F3}"/>
                </a:ext>
              </a:extLst>
            </p:cNvPr>
            <p:cNvSpPr txBox="1"/>
            <p:nvPr/>
          </p:nvSpPr>
          <p:spPr>
            <a:xfrm>
              <a:off x="3894899" y="1917635"/>
              <a:ext cx="4783015" cy="15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25" name="图形 43">
            <a:extLst>
              <a:ext uri="{FF2B5EF4-FFF2-40B4-BE49-F238E27FC236}">
                <a16:creationId xmlns:a16="http://schemas.microsoft.com/office/drawing/2014/main" id="{51D8DD1C-2EA0-B6BA-C539-19D1E1D9DF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56459" y="786622"/>
            <a:ext cx="2095946" cy="11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7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5DD72B77-C72A-4B8E-5D7C-43C2668F07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A9B9BED-AD53-AD38-B655-3001D1DA55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806B502E-5798-53F6-CA6A-17C3CF560A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B55A436B-1953-96E9-506B-025F988BED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6" name="图形 1">
            <a:extLst>
              <a:ext uri="{FF2B5EF4-FFF2-40B4-BE49-F238E27FC236}">
                <a16:creationId xmlns:a16="http://schemas.microsoft.com/office/drawing/2014/main" id="{37544147-F8BD-8776-21D7-D70A5AFA4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584676" y="2214716"/>
            <a:ext cx="3561569" cy="2220744"/>
          </a:xfrm>
          <a:prstGeom prst="rect">
            <a:avLst/>
          </a:prstGeom>
        </p:spPr>
      </p:pic>
      <p:pic>
        <p:nvPicPr>
          <p:cNvPr id="17" name="图形 2">
            <a:extLst>
              <a:ext uri="{FF2B5EF4-FFF2-40B4-BE49-F238E27FC236}">
                <a16:creationId xmlns:a16="http://schemas.microsoft.com/office/drawing/2014/main" id="{F4C74E02-F196-A50C-5A98-A6FD2B2EA22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72899" y="4498751"/>
            <a:ext cx="6228208" cy="4057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58CE2606-5D6D-113F-B6E4-869AA35DE4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3EC450C2-6AF2-1E0C-9617-C0AB1F5103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41BFD717-FFF4-A22B-CF0C-7F04B517008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0FFD1243-F66E-7FE1-2305-5F3D778CD921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1417085-743F-72A3-C6AC-FB04DBC933D5}"/>
              </a:ext>
            </a:extLst>
          </p:cNvPr>
          <p:cNvGrpSpPr/>
          <p:nvPr userDrawn="1"/>
        </p:nvGrpSpPr>
        <p:grpSpPr>
          <a:xfrm>
            <a:off x="8326326" y="1949449"/>
            <a:ext cx="6385450" cy="2062103"/>
            <a:chOff x="3874800" y="1928806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42BE896A-E062-7522-5D6B-B330B479C70B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296ACF82-8606-9BDD-D0C2-7365253475F3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5" name="图形 43">
            <a:extLst>
              <a:ext uri="{FF2B5EF4-FFF2-40B4-BE49-F238E27FC236}">
                <a16:creationId xmlns:a16="http://schemas.microsoft.com/office/drawing/2014/main" id="{51D8DD1C-2EA0-B6BA-C539-19D1E1D9DF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56459" y="786622"/>
            <a:ext cx="2095946" cy="11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grpSp>
        <p:nvGrpSpPr>
          <p:cNvPr id="2" name="组合 28">
            <a:extLst>
              <a:ext uri="{FF2B5EF4-FFF2-40B4-BE49-F238E27FC236}">
                <a16:creationId xmlns:a16="http://schemas.microsoft.com/office/drawing/2014/main" id="{82AEF739-67E0-FAB8-0469-D5F7A34DD67C}"/>
              </a:ext>
            </a:extLst>
          </p:cNvPr>
          <p:cNvGrpSpPr/>
          <p:nvPr userDrawn="1"/>
        </p:nvGrpSpPr>
        <p:grpSpPr>
          <a:xfrm>
            <a:off x="8774452" y="1537130"/>
            <a:ext cx="6090931" cy="6069741"/>
            <a:chOff x="3477492" y="727364"/>
            <a:chExt cx="5248636" cy="5237016"/>
          </a:xfrm>
        </p:grpSpPr>
        <p:sp>
          <p:nvSpPr>
            <p:cNvPr id="3" name="椭圆 29">
              <a:extLst>
                <a:ext uri="{FF2B5EF4-FFF2-40B4-BE49-F238E27FC236}">
                  <a16:creationId xmlns:a16="http://schemas.microsoft.com/office/drawing/2014/main" id="{900B1C02-3322-E5F6-B5EA-3834BAA9857F}"/>
                </a:ext>
              </a:extLst>
            </p:cNvPr>
            <p:cNvSpPr/>
            <p:nvPr/>
          </p:nvSpPr>
          <p:spPr>
            <a:xfrm>
              <a:off x="3935096" y="1181100"/>
              <a:ext cx="4321808" cy="4321808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6350">
              <a:solidFill>
                <a:srgbClr val="58C9B0">
                  <a:alpha val="5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4" name="矩形 30">
              <a:extLst>
                <a:ext uri="{FF2B5EF4-FFF2-40B4-BE49-F238E27FC236}">
                  <a16:creationId xmlns:a16="http://schemas.microsoft.com/office/drawing/2014/main" id="{A625FB35-0B67-FA7B-4689-3A19A95076C8}"/>
                </a:ext>
              </a:extLst>
            </p:cNvPr>
            <p:cNvSpPr/>
            <p:nvPr/>
          </p:nvSpPr>
          <p:spPr>
            <a:xfrm>
              <a:off x="4665132" y="2516291"/>
              <a:ext cx="2861731" cy="62166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507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5" name="椭圆 31">
              <a:extLst>
                <a:ext uri="{FF2B5EF4-FFF2-40B4-BE49-F238E27FC236}">
                  <a16:creationId xmlns:a16="http://schemas.microsoft.com/office/drawing/2014/main" id="{C60F2997-F6F6-4E75-55E7-203B309F4096}"/>
                </a:ext>
              </a:extLst>
            </p:cNvPr>
            <p:cNvSpPr/>
            <p:nvPr/>
          </p:nvSpPr>
          <p:spPr>
            <a:xfrm>
              <a:off x="3477492" y="727364"/>
              <a:ext cx="5237016" cy="5237016"/>
            </a:xfrm>
            <a:prstGeom prst="ellipse">
              <a:avLst/>
            </a:prstGeom>
            <a:noFill/>
            <a:ln w="3175">
              <a:solidFill>
                <a:srgbClr val="FE80A3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6" name="椭圆 32">
              <a:extLst>
                <a:ext uri="{FF2B5EF4-FFF2-40B4-BE49-F238E27FC236}">
                  <a16:creationId xmlns:a16="http://schemas.microsoft.com/office/drawing/2014/main" id="{493D274F-8BDB-B24E-2FEB-DD712353706E}"/>
                </a:ext>
              </a:extLst>
            </p:cNvPr>
            <p:cNvSpPr/>
            <p:nvPr/>
          </p:nvSpPr>
          <p:spPr>
            <a:xfrm>
              <a:off x="3510086" y="1581585"/>
              <a:ext cx="685800" cy="685800"/>
            </a:xfrm>
            <a:prstGeom prst="ellipse">
              <a:avLst/>
            </a:prstGeom>
            <a:solidFill>
              <a:srgbClr val="FFE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7" name="椭圆 33">
              <a:extLst>
                <a:ext uri="{FF2B5EF4-FFF2-40B4-BE49-F238E27FC236}">
                  <a16:creationId xmlns:a16="http://schemas.microsoft.com/office/drawing/2014/main" id="{61A915DD-AD85-D695-8652-6B5B0C5E4DA5}"/>
                </a:ext>
              </a:extLst>
            </p:cNvPr>
            <p:cNvSpPr/>
            <p:nvPr/>
          </p:nvSpPr>
          <p:spPr>
            <a:xfrm>
              <a:off x="3510086" y="4346933"/>
              <a:ext cx="685800" cy="685800"/>
            </a:xfrm>
            <a:prstGeom prst="ellipse">
              <a:avLst/>
            </a:prstGeom>
            <a:solidFill>
              <a:srgbClr val="FE7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8" name="椭圆 34">
              <a:extLst>
                <a:ext uri="{FF2B5EF4-FFF2-40B4-BE49-F238E27FC236}">
                  <a16:creationId xmlns:a16="http://schemas.microsoft.com/office/drawing/2014/main" id="{A665F99A-5B90-9ED1-D4EE-F3FD03DE8F54}"/>
                </a:ext>
              </a:extLst>
            </p:cNvPr>
            <p:cNvSpPr/>
            <p:nvPr/>
          </p:nvSpPr>
          <p:spPr>
            <a:xfrm>
              <a:off x="8028708" y="1581585"/>
              <a:ext cx="685800" cy="685800"/>
            </a:xfrm>
            <a:prstGeom prst="ellipse">
              <a:avLst/>
            </a:prstGeom>
            <a:solidFill>
              <a:srgbClr val="74B5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9" name="椭圆 35">
              <a:extLst>
                <a:ext uri="{FF2B5EF4-FFF2-40B4-BE49-F238E27FC236}">
                  <a16:creationId xmlns:a16="http://schemas.microsoft.com/office/drawing/2014/main" id="{AFA3B129-F6FE-FD94-F769-549B70128D08}"/>
                </a:ext>
              </a:extLst>
            </p:cNvPr>
            <p:cNvSpPr/>
            <p:nvPr/>
          </p:nvSpPr>
          <p:spPr>
            <a:xfrm>
              <a:off x="8040328" y="4294970"/>
              <a:ext cx="685800" cy="685800"/>
            </a:xfrm>
            <a:prstGeom prst="ellipse">
              <a:avLst/>
            </a:prstGeom>
            <a:solidFill>
              <a:srgbClr val="4CD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</p:grpSp>
      <p:sp>
        <p:nvSpPr>
          <p:cNvPr id="20" name="ïṥḻîḑe">
            <a:extLst>
              <a:ext uri="{FF2B5EF4-FFF2-40B4-BE49-F238E27FC236}">
                <a16:creationId xmlns:a16="http://schemas.microsoft.com/office/drawing/2014/main" id="{F97E6DA1-6C40-E8EF-C7FB-E1653344037E}"/>
              </a:ext>
            </a:extLst>
          </p:cNvPr>
          <p:cNvSpPr txBox="1"/>
          <p:nvPr userDrawn="1"/>
        </p:nvSpPr>
        <p:spPr>
          <a:xfrm>
            <a:off x="1837024" y="4717787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5573758-BA8B-70DA-A56D-08D6708E0FC6}"/>
              </a:ext>
            </a:extLst>
          </p:cNvPr>
          <p:cNvGrpSpPr/>
          <p:nvPr userDrawn="1"/>
        </p:nvGrpSpPr>
        <p:grpSpPr>
          <a:xfrm>
            <a:off x="2229382" y="2337933"/>
            <a:ext cx="6409982" cy="2062103"/>
            <a:chOff x="3854858" y="1520994"/>
            <a:chExt cx="4801391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3A7C50F0-366F-71F8-58B7-3F393C987DEF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210DCC23-C770-8E80-68EF-F49F9F70D0B0}"/>
                </a:ext>
              </a:extLst>
            </p:cNvPr>
            <p:cNvSpPr txBox="1"/>
            <p:nvPr/>
          </p:nvSpPr>
          <p:spPr>
            <a:xfrm>
              <a:off x="3873234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5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56460" y="650642"/>
            <a:ext cx="743288" cy="742345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32140539-6290-ACD4-A975-C38A2EF368E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66302" y="1764850"/>
            <a:ext cx="4652813" cy="4762823"/>
          </a:xfrm>
          <a:prstGeom prst="rect">
            <a:avLst/>
          </a:prstGeom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236F73E8-51B2-505A-E3DF-3A153FCD2E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525" y="3911344"/>
            <a:ext cx="6260065" cy="52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1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170" y="2336808"/>
            <a:ext cx="10892061" cy="2430019"/>
          </a:xfrm>
        </p:spPr>
        <p:txBody>
          <a:bodyPr anchor="b">
            <a:normAutofit/>
          </a:bodyPr>
          <a:lstStyle>
            <a:lvl1pPr algn="ctr">
              <a:defRPr sz="5867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0167" y="5128069"/>
            <a:ext cx="10892064" cy="1272729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687038" y="4947447"/>
            <a:ext cx="108983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29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3462" y="3413760"/>
            <a:ext cx="6299059" cy="441350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2255" y="3413760"/>
            <a:ext cx="6299059" cy="441350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17/01/2023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1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3" y="3544711"/>
            <a:ext cx="6299059" cy="768349"/>
          </a:xfrm>
        </p:spPr>
        <p:txBody>
          <a:bodyPr anchor="b">
            <a:noAutofit/>
          </a:bodyPr>
          <a:lstStyle>
            <a:lvl1pPr marL="0" indent="0">
              <a:spcBef>
                <a:spcPts val="896"/>
              </a:spcBef>
              <a:spcAft>
                <a:spcPts val="800"/>
              </a:spcAft>
              <a:buNone/>
              <a:defRPr sz="3733" b="0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9393" y="4324350"/>
            <a:ext cx="6299059" cy="351014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1356" y="3544711"/>
            <a:ext cx="6299059" cy="768349"/>
          </a:xfrm>
        </p:spPr>
        <p:txBody>
          <a:bodyPr anchor="b">
            <a:noAutofit/>
          </a:bodyPr>
          <a:lstStyle>
            <a:lvl1pPr marL="0" indent="0">
              <a:spcBef>
                <a:spcPts val="896"/>
              </a:spcBef>
              <a:spcAft>
                <a:spcPts val="800"/>
              </a:spcAft>
              <a:buNone/>
              <a:defRPr sz="3733" b="0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1356" y="4324350"/>
            <a:ext cx="6299059" cy="351014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47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464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1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72" y="1851379"/>
            <a:ext cx="4964234" cy="1828800"/>
          </a:xfrm>
        </p:spPr>
        <p:txBody>
          <a:bodyPr anchor="b">
            <a:norm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4063" y="1309509"/>
            <a:ext cx="7301880" cy="652498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7272" y="4041420"/>
            <a:ext cx="4964234" cy="3251205"/>
          </a:xfrm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17/01/2023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863922" y="3883377"/>
            <a:ext cx="469194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968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392" y="2511776"/>
            <a:ext cx="8332987" cy="1828800"/>
          </a:xfrm>
        </p:spPr>
        <p:txBody>
          <a:bodyPr anchor="b">
            <a:normAutofit/>
          </a:bodyPr>
          <a:lstStyle>
            <a:lvl1pPr algn="ctr">
              <a:defRPr sz="3733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806811" y="1388534"/>
            <a:ext cx="4089648" cy="6366933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9392" y="4340576"/>
            <a:ext cx="8332987" cy="2438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32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1008" y="0"/>
            <a:ext cx="16327318" cy="9141619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9396" y="1309510"/>
            <a:ext cx="12817847" cy="17384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4" y="3409243"/>
            <a:ext cx="12817847" cy="44252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84690" y="7958667"/>
            <a:ext cx="2136309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9394" y="7958667"/>
            <a:ext cx="9753567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822728" y="7958667"/>
            <a:ext cx="724515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05866E5-FFF3-6E37-F062-1D859E09D9FF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639" y="1"/>
            <a:ext cx="2333742" cy="231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5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663" r:id="rId24"/>
    <p:sldLayoutId id="2147483665" r:id="rId25"/>
    <p:sldLayoutId id="2147483666" r:id="rId26"/>
    <p:sldLayoutId id="2147483667" r:id="rId27"/>
    <p:sldLayoutId id="2147483668" r:id="rId28"/>
    <p:sldLayoutId id="2147483671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585" rtl="0" eaLnBrk="1" latinLnBrk="0" hangingPunct="1">
        <a:spcBef>
          <a:spcPct val="0"/>
        </a:spcBef>
        <a:buNone/>
        <a:defRPr sz="5867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099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3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26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60016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057349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2133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666933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6.jpeg"/><Relationship Id="rId7" Type="http://schemas.openxmlformats.org/officeDocument/2006/relationships/image" Target="../media/image3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emf"/><Relationship Id="rId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openxmlformats.org/officeDocument/2006/relationships/slide" Target="slide6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21" Type="http://schemas.openxmlformats.org/officeDocument/2006/relationships/slide" Target="slide5.xml"/><Relationship Id="rId7" Type="http://schemas.microsoft.com/office/2007/relationships/hdphoto" Target="../media/hdphoto3.wdp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microsoft.com/office/2007/relationships/hdphoto" Target="../media/hdphoto2.wdp"/><Relationship Id="rId15" Type="http://schemas.openxmlformats.org/officeDocument/2006/relationships/image" Target="../media/image52.png"/><Relationship Id="rId23" Type="http://schemas.openxmlformats.org/officeDocument/2006/relationships/image" Target="../media/image21.png"/><Relationship Id="rId10" Type="http://schemas.microsoft.com/office/2007/relationships/hdphoto" Target="../media/hdphoto4.wdp"/><Relationship Id="rId19" Type="http://schemas.openxmlformats.org/officeDocument/2006/relationships/image" Target="../media/image54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Relationship Id="rId2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openxmlformats.org/officeDocument/2006/relationships/slide" Target="slide6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1.png"/><Relationship Id="rId18" Type="http://schemas.openxmlformats.org/officeDocument/2006/relationships/image" Target="../media/image63.gif"/><Relationship Id="rId26" Type="http://schemas.microsoft.com/office/2007/relationships/hdphoto" Target="../media/hdphoto6.wdp"/><Relationship Id="rId3" Type="http://schemas.microsoft.com/office/2007/relationships/hdphoto" Target="../media/hdphoto2.wdp"/><Relationship Id="rId21" Type="http://schemas.microsoft.com/office/2007/relationships/hdphoto" Target="../media/hdphoto4.wdp"/><Relationship Id="rId7" Type="http://schemas.openxmlformats.org/officeDocument/2006/relationships/image" Target="../media/image59.png"/><Relationship Id="rId12" Type="http://schemas.openxmlformats.org/officeDocument/2006/relationships/slide" Target="slide9.xml"/><Relationship Id="rId17" Type="http://schemas.microsoft.com/office/2007/relationships/hdphoto" Target="../media/hdphoto12.wdp"/><Relationship Id="rId25" Type="http://schemas.openxmlformats.org/officeDocument/2006/relationships/image" Target="../media/image53.png"/><Relationship Id="rId2" Type="http://schemas.openxmlformats.org/officeDocument/2006/relationships/image" Target="../media/image44.png"/><Relationship Id="rId16" Type="http://schemas.openxmlformats.org/officeDocument/2006/relationships/image" Target="../media/image62.png"/><Relationship Id="rId20" Type="http://schemas.openxmlformats.org/officeDocument/2006/relationships/image" Target="../media/image47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20.xml"/><Relationship Id="rId6" Type="http://schemas.openxmlformats.org/officeDocument/2006/relationships/slide" Target="slide7.xml"/><Relationship Id="rId11" Type="http://schemas.microsoft.com/office/2007/relationships/hdphoto" Target="../media/hdphoto10.wdp"/><Relationship Id="rId24" Type="http://schemas.openxmlformats.org/officeDocument/2006/relationships/image" Target="../media/image67.png"/><Relationship Id="rId5" Type="http://schemas.microsoft.com/office/2007/relationships/hdphoto" Target="../media/hdphoto3.wdp"/><Relationship Id="rId15" Type="http://schemas.openxmlformats.org/officeDocument/2006/relationships/slide" Target="slide10.xml"/><Relationship Id="rId23" Type="http://schemas.openxmlformats.org/officeDocument/2006/relationships/image" Target="../media/image66.png"/><Relationship Id="rId28" Type="http://schemas.openxmlformats.org/officeDocument/2006/relationships/image" Target="../media/image52.png"/><Relationship Id="rId10" Type="http://schemas.openxmlformats.org/officeDocument/2006/relationships/image" Target="../media/image60.png"/><Relationship Id="rId19" Type="http://schemas.openxmlformats.org/officeDocument/2006/relationships/image" Target="../media/image64.png"/><Relationship Id="rId4" Type="http://schemas.openxmlformats.org/officeDocument/2006/relationships/image" Target="../media/image45.png"/><Relationship Id="rId9" Type="http://schemas.openxmlformats.org/officeDocument/2006/relationships/slide" Target="slide8.xml"/><Relationship Id="rId14" Type="http://schemas.microsoft.com/office/2007/relationships/hdphoto" Target="../media/hdphoto11.wdp"/><Relationship Id="rId22" Type="http://schemas.openxmlformats.org/officeDocument/2006/relationships/image" Target="../media/image65.png"/><Relationship Id="rId27" Type="http://schemas.openxmlformats.org/officeDocument/2006/relationships/image" Target="../media/image68.png"/><Relationship Id="rId30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openxmlformats.org/officeDocument/2006/relationships/slide" Target="slide6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openxmlformats.org/officeDocument/2006/relationships/slide" Target="slide6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openxmlformats.org/officeDocument/2006/relationships/slide" Target="slide6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123" y="-185749"/>
            <a:ext cx="20043191" cy="9143919"/>
          </a:xfrm>
          <a:prstGeom prst="rect">
            <a:avLst/>
          </a:prstGeom>
        </p:spPr>
      </p:pic>
      <p:sp>
        <p:nvSpPr>
          <p:cNvPr id="4" name="Google Shape;88;p1"/>
          <p:cNvSpPr txBox="1"/>
          <p:nvPr/>
        </p:nvSpPr>
        <p:spPr>
          <a:xfrm>
            <a:off x="1073180" y="2478480"/>
            <a:ext cx="1411356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lang="en-US"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/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ĐẾN </a:t>
            </a:r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VỚI TIẾT HỌC</a:t>
            </a:r>
            <a:endParaRPr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7959480" y="6019775"/>
            <a:ext cx="6587177" cy="912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333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</a:t>
            </a:r>
            <a:r>
              <a:rPr lang="en-US" sz="5333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Hoàng</a:t>
            </a:r>
            <a:r>
              <a:rPr lang="en-US" sz="5333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5333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endParaRPr sz="5333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-917663" y="41763"/>
            <a:ext cx="98193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7" b="1" dirty="0">
                <a:latin typeface="Times New Roman" pitchFamily="18" charset="0"/>
                <a:ea typeface="思源黑体 CN Bold" panose="020B0800000000000000" pitchFamily="34" charset="-122"/>
              </a:rPr>
              <a:t> TRƯỜNG TIỂU HỌC ĐOÀN KẾT</a:t>
            </a:r>
            <a:endParaRPr lang="zh-CN" altLang="en-US" sz="4267" b="1" dirty="0"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7" name="Picture 3" descr="D:\2A4 (21-22)\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9233" y="-116131"/>
            <a:ext cx="4451705" cy="4451705"/>
          </a:xfrm>
          <a:prstGeom prst="rect">
            <a:avLst/>
          </a:prstGeom>
          <a:noFill/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432" y="6858000"/>
            <a:ext cx="16857288" cy="2895472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78" y="6272263"/>
            <a:ext cx="4674380" cy="2816663"/>
          </a:xfrm>
          <a:prstGeom prst="rect">
            <a:avLst/>
          </a:prstGeom>
        </p:spPr>
      </p:pic>
      <p:pic>
        <p:nvPicPr>
          <p:cNvPr id="13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5099" y="2329037"/>
            <a:ext cx="5592227" cy="559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131" y="-2016777"/>
            <a:ext cx="7548291" cy="611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894" y="1241199"/>
            <a:ext cx="1723431" cy="938463"/>
          </a:xfrm>
          <a:prstGeom prst="rect">
            <a:avLst/>
          </a:prstGeom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16C9919-636D-4BE3-9D63-DE65E81294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42" y="4502551"/>
            <a:ext cx="2107283" cy="2962983"/>
          </a:xfrm>
          <a:prstGeom prst="rect">
            <a:avLst/>
          </a:prstGeom>
        </p:spPr>
      </p:pic>
      <p:pic>
        <p:nvPicPr>
          <p:cNvPr id="17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0228" y="6416626"/>
            <a:ext cx="2319737" cy="19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8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3"/>
            <a:ext cx="16276638" cy="9139537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61" y="300013"/>
            <a:ext cx="11796948" cy="503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61" y="4604257"/>
            <a:ext cx="8559845" cy="453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034060" y="2036967"/>
            <a:ext cx="8510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8000" b="1" dirty="0">
                <a:solidFill>
                  <a:srgbClr val="0000FF"/>
                </a:solidFill>
              </a:rPr>
              <a:t>205 + 67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03290" y="6314215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FF0000"/>
                </a:solidFill>
              </a:rPr>
              <a:t>272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126" y="8356601"/>
            <a:ext cx="1846933" cy="7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16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61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>
            <a:extLst>
              <a:ext uri="{FF2B5EF4-FFF2-40B4-BE49-F238E27FC236}">
                <a16:creationId xmlns:a16="http://schemas.microsoft.com/office/drawing/2014/main" id="{3D40AE5A-5C9E-8B33-12C1-B49267F0A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" b="65764"/>
          <a:stretch>
            <a:fillRect/>
          </a:stretch>
        </p:blipFill>
        <p:spPr bwMode="auto">
          <a:xfrm>
            <a:off x="668337" y="576943"/>
            <a:ext cx="14785181" cy="162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AE8B7600-34AB-6E42-F32A-2F0F2D0FB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1" t="21788" r="28474"/>
          <a:stretch>
            <a:fillRect/>
          </a:stretch>
        </p:blipFill>
        <p:spPr bwMode="auto">
          <a:xfrm rot="20658819">
            <a:off x="12669838" y="2749550"/>
            <a:ext cx="1665287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9">
            <a:extLst>
              <a:ext uri="{FF2B5EF4-FFF2-40B4-BE49-F238E27FC236}">
                <a16:creationId xmlns:a16="http://schemas.microsoft.com/office/drawing/2014/main" id="{8CC4DCA7-8C9E-8A49-650D-EC83EDA7F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1" t="21788" r="28474"/>
          <a:stretch>
            <a:fillRect/>
          </a:stretch>
        </p:blipFill>
        <p:spPr bwMode="auto">
          <a:xfrm rot="6926277">
            <a:off x="9713913" y="3925888"/>
            <a:ext cx="16859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9">
            <a:extLst>
              <a:ext uri="{FF2B5EF4-FFF2-40B4-BE49-F238E27FC236}">
                <a16:creationId xmlns:a16="http://schemas.microsoft.com/office/drawing/2014/main" id="{C51D141E-69CA-8E3F-E947-A95747CFF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1" t="21788" r="28474"/>
          <a:stretch>
            <a:fillRect/>
          </a:stretch>
        </p:blipFill>
        <p:spPr bwMode="auto">
          <a:xfrm rot="21293095">
            <a:off x="5199063" y="2962275"/>
            <a:ext cx="16859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FEC78D4-46A6-C6B0-641B-D38903EF6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38" y="6219825"/>
            <a:ext cx="35621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 không vuông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589E9E-7A2B-B9D9-A3FB-05EF68D45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6219825"/>
            <a:ext cx="3762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 vuông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EE266DA-F15B-C5CD-5F60-59ED5CD5F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3288" y="6219825"/>
            <a:ext cx="3914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 không vuông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28BEAA9-A0EA-3889-6A4A-35988C975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25" y="6221413"/>
            <a:ext cx="2489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 vuông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7A06BB-9EE4-92F5-5713-C3720A825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3" t="31012" r="51949" b="19678"/>
          <a:stretch>
            <a:fillRect/>
          </a:stretch>
        </p:blipFill>
        <p:spPr bwMode="auto">
          <a:xfrm>
            <a:off x="4689475" y="3276600"/>
            <a:ext cx="3298825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316D7A-EFB8-30DD-E147-59538DC0F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3" t="32098" r="28497" b="18591"/>
          <a:stretch>
            <a:fillRect/>
          </a:stretch>
        </p:blipFill>
        <p:spPr bwMode="auto">
          <a:xfrm>
            <a:off x="8626475" y="3276600"/>
            <a:ext cx="2706688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856BCE86-7A70-1964-B5AC-2C1E9832F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1" t="21788" r="28474"/>
          <a:stretch>
            <a:fillRect/>
          </a:stretch>
        </p:blipFill>
        <p:spPr bwMode="auto">
          <a:xfrm rot="20720874">
            <a:off x="1039813" y="2936875"/>
            <a:ext cx="16859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CCA5F6-562E-BAC4-01ED-7D5C0F15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33173" r="75880" b="17517"/>
          <a:stretch>
            <a:fillRect/>
          </a:stretch>
        </p:blipFill>
        <p:spPr bwMode="auto">
          <a:xfrm>
            <a:off x="969963" y="3260725"/>
            <a:ext cx="2705100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3A17B8-D191-A8C4-34E9-7E19B5894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7" t="35283" r="2306" b="15407"/>
          <a:stretch>
            <a:fillRect/>
          </a:stretch>
        </p:blipFill>
        <p:spPr bwMode="auto">
          <a:xfrm>
            <a:off x="12345988" y="3276600"/>
            <a:ext cx="2881312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6" grpId="0"/>
      <p:bldP spid="65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58196543-D2A5-40F4-F164-3098D205B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9" y="533400"/>
            <a:ext cx="1491948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3" name="Picture 39">
            <a:extLst>
              <a:ext uri="{FF2B5EF4-FFF2-40B4-BE49-F238E27FC236}">
                <a16:creationId xmlns:a16="http://schemas.microsoft.com/office/drawing/2014/main" id="{F7AFEE4D-37E4-68D7-B7E9-10BBE1836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14"/>
          <a:stretch>
            <a:fillRect/>
          </a:stretch>
        </p:blipFill>
        <p:spPr bwMode="auto">
          <a:xfrm>
            <a:off x="670719" y="569119"/>
            <a:ext cx="14893440" cy="155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7F7308-D410-F875-6918-F7327F26A763}"/>
              </a:ext>
            </a:extLst>
          </p:cNvPr>
          <p:cNvGrpSpPr>
            <a:grpSpLocks/>
          </p:cNvGrpSpPr>
          <p:nvPr/>
        </p:nvGrpSpPr>
        <p:grpSpPr bwMode="auto">
          <a:xfrm>
            <a:off x="8872538" y="1649412"/>
            <a:ext cx="6764020" cy="4065588"/>
            <a:chOff x="2651919" y="3171825"/>
            <a:chExt cx="10525005" cy="4857750"/>
          </a:xfrm>
        </p:grpSpPr>
        <p:pic>
          <p:nvPicPr>
            <p:cNvPr id="6156" name="Picture 39">
              <a:extLst>
                <a:ext uri="{FF2B5EF4-FFF2-40B4-BE49-F238E27FC236}">
                  <a16:creationId xmlns:a16="http://schemas.microsoft.com/office/drawing/2014/main" id="{FBD22455-DFE3-E42A-38F2-A41FF4E23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65" t="54877" r="11122" b="700"/>
            <a:stretch>
              <a:fillRect/>
            </a:stretch>
          </p:blipFill>
          <p:spPr bwMode="auto">
            <a:xfrm>
              <a:off x="9433719" y="4267200"/>
              <a:ext cx="3743205" cy="3333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7" name="Picture 39">
              <a:extLst>
                <a:ext uri="{FF2B5EF4-FFF2-40B4-BE49-F238E27FC236}">
                  <a16:creationId xmlns:a16="http://schemas.microsoft.com/office/drawing/2014/main" id="{660AFF8E-9111-E2E2-2FC8-C382285C6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4" t="21486" r="41661" b="4472"/>
            <a:stretch>
              <a:fillRect/>
            </a:stretch>
          </p:blipFill>
          <p:spPr bwMode="auto">
            <a:xfrm>
              <a:off x="2651919" y="3171825"/>
              <a:ext cx="6572250" cy="4857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84" name="Picture 40">
            <a:extLst>
              <a:ext uri="{FF2B5EF4-FFF2-40B4-BE49-F238E27FC236}">
                <a16:creationId xmlns:a16="http://schemas.microsoft.com/office/drawing/2014/main" id="{4715C81C-7D60-709C-C0BC-3BB029576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39" b="67442"/>
          <a:stretch>
            <a:fillRect/>
          </a:stretch>
        </p:blipFill>
        <p:spPr bwMode="auto">
          <a:xfrm>
            <a:off x="686118" y="2349500"/>
            <a:ext cx="818642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0">
            <a:extLst>
              <a:ext uri="{FF2B5EF4-FFF2-40B4-BE49-F238E27FC236}">
                <a16:creationId xmlns:a16="http://schemas.microsoft.com/office/drawing/2014/main" id="{D1E11CE6-A927-794B-2DA1-BA5849311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8" r="47449" b="40050"/>
          <a:stretch>
            <a:fillRect/>
          </a:stretch>
        </p:blipFill>
        <p:spPr bwMode="auto">
          <a:xfrm>
            <a:off x="686118" y="4105275"/>
            <a:ext cx="7909401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0">
            <a:extLst>
              <a:ext uri="{FF2B5EF4-FFF2-40B4-BE49-F238E27FC236}">
                <a16:creationId xmlns:a16="http://schemas.microsoft.com/office/drawing/2014/main" id="{536FEBE2-9F5E-FF2A-B2EE-B59C4BCA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86118" y="5715000"/>
            <a:ext cx="14767401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9CE4922-425C-8747-21A4-3C08AA513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718" y="3240088"/>
            <a:ext cx="4402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200 ml </a:t>
            </a:r>
            <a:r>
              <a:rPr lang="en-US" altLang="en-US" sz="4000" b="1" dirty="0" err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285E9E-9578-4EAD-4EAC-99A21CC2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280" y="4978400"/>
            <a:ext cx="38635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90 ml dầu ăn.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F27BD3-0DEC-63AE-75E2-331B83E8B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318" y="7078663"/>
            <a:ext cx="14635738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 đo đang đựng tất cả 440 ml gồm mật ong, nước lọc và dầu ăn.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97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0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F6DE691-9DB4-DB48-F38B-8A3D45FE9195}"/>
              </a:ext>
            </a:extLst>
          </p:cNvPr>
          <p:cNvSpPr txBox="1"/>
          <p:nvPr/>
        </p:nvSpPr>
        <p:spPr>
          <a:xfrm>
            <a:off x="3797942" y="2988361"/>
            <a:ext cx="9052560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400" b="1" dirty="0" err="1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4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4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4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4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4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400" b="1" dirty="0" err="1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4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64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endParaRPr lang="en-US" sz="64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3897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60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1464" y="6310818"/>
            <a:ext cx="9636069" cy="5746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8989268" y="6559975"/>
            <a:ext cx="7550560" cy="55059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692">
            <a:off x="8843867" y="8332897"/>
            <a:ext cx="1918560" cy="11004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494" flipH="1">
            <a:off x="5603512" y="8407062"/>
            <a:ext cx="1936447" cy="10477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598">
            <a:off x="7402064" y="8380929"/>
            <a:ext cx="1574113" cy="11412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3654">
            <a:off x="4068559" y="8392090"/>
            <a:ext cx="1815069" cy="11125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10" y="7674019"/>
            <a:ext cx="1100932" cy="1029795"/>
          </a:xfrm>
          <a:prstGeom prst="rect">
            <a:avLst/>
          </a:prstGeom>
        </p:spPr>
      </p:pic>
      <p:pic>
        <p:nvPicPr>
          <p:cNvPr id="27" name="Picture 2" descr="Káº¿t quáº£ hÃ¬nh áº£nh cho pig school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12" y="7527438"/>
            <a:ext cx="848239" cy="13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89" b="90000" l="10000" r="84800">
                        <a14:foregroundMark x1="73400" y1="52407" x2="70100" y2="57685"/>
                        <a14:backgroundMark x1="53600" y1="6852" x2="50300" y2="1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118" y="7795045"/>
            <a:ext cx="794173" cy="85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backgroundMark x1="78515" y1="98889" x2="78515" y2="98889"/>
                        <a14:backgroundMark x1="50133" y1="889" x2="50133" y2="889"/>
                        <a14:backgroundMark x1="48276" y1="2222" x2="48276" y2="2222"/>
                        <a14:backgroundMark x1="82493" y1="30889" x2="82493" y2="30889"/>
                        <a14:backgroundMark x1="85411" y1="33778" x2="85411" y2="33778"/>
                        <a14:backgroundMark x1="95756" y1="41333" x2="95756" y2="41333"/>
                        <a14:backgroundMark x1="5570" y1="38000" x2="5570" y2="38000"/>
                        <a14:backgroundMark x1="67374" y1="9111" x2="67374" y2="9111"/>
                        <a14:backgroundMark x1="69761" y1="15333" x2="69761" y2="15333"/>
                        <a14:backgroundMark x1="75862" y1="86000" x2="75862" y2="8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6328" y="6797011"/>
            <a:ext cx="1537555" cy="18532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81956" y="923435"/>
            <a:ext cx="8097384" cy="521467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38766" y="1976880"/>
            <a:ext cx="5638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KHỈ TỐT BỤNG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C:\Users\ADMIN\Desktop\Tai nguyen thiet ke tro choi\Angry birds epic birds\1505573783630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553" y="3496411"/>
            <a:ext cx="1152193" cy="70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ame Chu khi tot b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6847727" y="52407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3"/>
            <a:ext cx="16276638" cy="9139537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22" y="603749"/>
            <a:ext cx="11669487" cy="767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879706" y="2286000"/>
            <a:ext cx="84979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heo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879" y="7837981"/>
            <a:ext cx="2054840" cy="8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4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922" y="6112073"/>
            <a:ext cx="8800672" cy="5248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9081231" y="6706858"/>
            <a:ext cx="7197137" cy="5248201"/>
          </a:xfrm>
          <a:prstGeom prst="rect">
            <a:avLst/>
          </a:prstGeom>
        </p:spPr>
      </p:pic>
      <p:pic>
        <p:nvPicPr>
          <p:cNvPr id="18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53" y="-38649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898" y="-4424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50" y="-74110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476" y="-20689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42" y="5466625"/>
            <a:ext cx="12704635" cy="51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692">
            <a:off x="9033554" y="8506031"/>
            <a:ext cx="2045380" cy="11731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494" flipH="1">
            <a:off x="5684818" y="8581729"/>
            <a:ext cx="2064448" cy="11170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598">
            <a:off x="7528250" y="8512548"/>
            <a:ext cx="1678164" cy="12166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3654">
            <a:off x="3946966" y="8551743"/>
            <a:ext cx="1935048" cy="11860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695" y="6637866"/>
            <a:ext cx="1465397" cy="18861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78515" y1="98889" x2="78515" y2="98889"/>
                        <a14:backgroundMark x1="50133" y1="889" x2="50133" y2="889"/>
                        <a14:backgroundMark x1="48276" y1="2222" x2="48276" y2="2222"/>
                        <a14:backgroundMark x1="82493" y1="30889" x2="82493" y2="30889"/>
                        <a14:backgroundMark x1="85411" y1="33778" x2="85411" y2="33778"/>
                        <a14:backgroundMark x1="95756" y1="41333" x2="95756" y2="41333"/>
                        <a14:backgroundMark x1="5570" y1="38000" x2="5570" y2="38000"/>
                        <a14:backgroundMark x1="67374" y1="9111" x2="67374" y2="9111"/>
                        <a14:backgroundMark x1="69761" y1="15333" x2="69761" y2="15333"/>
                        <a14:backgroundMark x1="75862" y1="86000" x2="75862" y2="8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1152" y="6637865"/>
            <a:ext cx="1337843" cy="1612531"/>
          </a:xfrm>
          <a:prstGeom prst="rect">
            <a:avLst/>
          </a:prstGeom>
        </p:spPr>
      </p:pic>
      <p:pic>
        <p:nvPicPr>
          <p:cNvPr id="34" name="Picture 2" descr="Káº¿t quáº£ hÃ¬nh áº£nh cho pig school cartoo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025" y="7145379"/>
            <a:ext cx="904309" cy="13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Ã¬nh áº£nh cÃ³ liÃ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889" b="90000" l="10000" r="84800">
                        <a14:foregroundMark x1="73400" y1="52407" x2="70100" y2="57685"/>
                        <a14:backgroundMark x1="53600" y1="6852" x2="50300" y2="1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143" y="7975377"/>
            <a:ext cx="846669" cy="91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220" y="7860711"/>
            <a:ext cx="1173705" cy="1097867"/>
          </a:xfrm>
          <a:prstGeom prst="rect">
            <a:avLst/>
          </a:prstGeom>
        </p:spPr>
      </p:pic>
      <p:sp>
        <p:nvSpPr>
          <p:cNvPr id="37" name="Oval Callout 36"/>
          <p:cNvSpPr/>
          <p:nvPr/>
        </p:nvSpPr>
        <p:spPr>
          <a:xfrm>
            <a:off x="3386129" y="4180111"/>
            <a:ext cx="3745868" cy="2329360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3200" b="1" dirty="0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b="1" dirty="0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r>
              <a:rPr lang="en-US" sz="3200" b="1" dirty="0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00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-2.77778E-6 0.00023 C -0.00225 -0.00579 -0.00451 -0.01135 -0.00659 -0.01737 C -0.01059 -0.0294 -0.00451 -0.0176 -0.00989 -0.02686 C -0.01128 -0.03218 -0.01319 -0.03704 -0.01423 -0.04237 C -0.01458 -0.04445 -0.01458 -0.04653 -0.01527 -0.04815 C -0.01753 -0.05348 -0.02066 -0.05834 -0.02396 -0.06181 C -0.02534 -0.0632 -0.02673 -0.06459 -0.0283 -0.06551 C -0.03611 -0.07107 -0.03281 -0.06806 -0.03923 -0.0713 C -0.04132 -0.07246 -0.04375 -0.07338 -0.04566 -0.07524 C -0.04705 -0.07663 -0.04843 -0.07848 -0.05017 -0.07917 C -0.05607 -0.08125 -0.06232 -0.08172 -0.06857 -0.08288 C -0.071 -0.08288 -0.0868 -0.08357 -0.09357 -0.07917 C -0.09496 -0.07801 -0.09652 -0.07663 -0.09791 -0.07524 C -0.09913 -0.07408 -0.10017 -0.07269 -0.10121 -0.0713 C -0.10416 -0.0676 -0.10989 -0.05973 -0.10989 -0.0595 C -0.11024 -0.05788 -0.11041 -0.05579 -0.11093 -0.05394 C -0.11146 -0.05255 -0.1125 -0.05163 -0.11319 -0.05024 C -0.11389 -0.04838 -0.11458 -0.0463 -0.11527 -0.04445 C -0.11545 -0.04283 -0.11684 -0.03288 -0.11753 -0.03079 C -0.11805 -0.02917 -0.11892 -0.02825 -0.11962 -0.02686 C -0.12048 -0.02385 -0.12118 -0.02061 -0.12187 -0.01737 C -0.12222 -0.01482 -0.12257 -0.01204 -0.12291 -0.0095 C -0.12326 -0.00764 -0.12378 -0.00579 -0.12413 -0.00371 C -0.12569 0.0162 -0.12517 0.00509 -0.12517 0.02916 " pathEditMode="relative" rAng="0" ptsTypes="AAAAAAAAAAAAAAAAAAAAAAAAA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7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17 0.02916 L -0.12517 0.02939 C -0.12673 0.02268 -0.12812 0.0162 -0.12951 0.00972 C -0.13003 0.00787 -0.13038 0.00601 -0.13055 0.00393 C -0.13107 0.00138 -0.13107 -0.00139 -0.13177 -0.00371 C -0.13472 -0.01389 -0.13698 -0.01713 -0.14149 -0.025 C -0.14305 -0.02755 -0.14409 -0.03079 -0.14583 -0.03288 C -0.14774 -0.03473 -0.14948 -0.03658 -0.15121 -0.03866 C -0.15399 -0.04167 -0.15868 -0.04815 -0.16215 -0.05024 C -0.16597 -0.05255 -0.17587 -0.05371 -0.17847 -0.05394 C -0.1875 -0.05348 -0.1967 -0.05417 -0.20555 -0.05209 C -0.20816 -0.05163 -0.20972 -0.04769 -0.21215 -0.0463 C -0.21527 -0.04445 -0.21857 -0.04399 -0.22187 -0.04237 C -0.22413 -0.04144 -0.22621 -0.03936 -0.22847 -0.03866 C -0.23159 -0.03727 -0.23507 -0.03612 -0.23819 -0.03473 C -0.23941 -0.03426 -0.24045 -0.03357 -0.24149 -0.03288 C -0.24253 -0.03172 -0.24357 -0.02987 -0.24479 -0.02894 C -0.24652 -0.02732 -0.24843 -0.02663 -0.25017 -0.025 C -0.25347 -0.02176 -0.25625 -0.01621 -0.25885 -0.01158 C -0.26163 0.00833 -0.25781 -0.01621 -0.26215 0.00393 C -0.26458 0.0155 -0.26146 0.00856 -0.26545 0.01574 C -0.26614 0.02199 -0.26701 0.02847 -0.26753 0.03495 C -0.26805 0.03958 -0.26823 0.04398 -0.26857 0.04861 C -0.26979 0.05995 -0.26962 0.05277 -0.26962 0.05833 " pathEditMode="relative" rAng="0" ptsTypes="AAAAAAAAAAAAAAAAAAAAAAAA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962 0.05833 L -0.26962 0.05856 C -0.27152 0.05393 -0.27413 0.05 -0.27517 0.0449 C -0.27673 0.0375 -0.27534 0.0287 -0.27725 0.02175 C -0.27882 0.01643 -0.27968 0.01273 -0.28159 0.0081 C -0.28229 0.00671 -0.28316 0.00578 -0.28385 0.00416 C -0.28923 -0.00788 -0.28212 0.00532 -0.28923 -0.00926 C -0.29201 -0.01482 -0.29444 -0.01875 -0.29809 -0.02292 C -0.29982 -0.025 -0.30156 -0.02663 -0.3033 -0.02871 C -0.31059 -0.04584 -0.30225 -0.0294 -0.31111 -0.0382 C -0.31892 -0.0463 -0.30989 -0.04213 -0.31753 -0.04792 C -0.31892 -0.04908 -0.32048 -0.04885 -0.32187 -0.04977 C -0.3283 -0.05417 -0.3243 -0.05417 -0.33159 -0.05764 C -0.33611 -0.05973 -0.34705 -0.06088 -0.35017 -0.06135 L -0.37413 -0.0595 C -0.37656 -0.05857 -0.37951 -0.04977 -0.37951 -0.04954 C -0.38194 -0.03681 -0.37882 -0.05232 -0.38489 -0.03241 C -0.38837 -0.02107 -0.38333 -0.03149 -0.38819 -0.02292 C -0.39305 -0.0007 -0.3908 -0.00973 -0.39479 0.00416 C -0.39548 0.01087 -0.39583 0.01527 -0.39687 0.02175 C -0.39722 0.02361 -0.39757 0.02546 -0.39809 0.02754 C -0.39965 0.04745 -0.39913 0.03634 -0.39913 0.06041 " pathEditMode="relative" rAng="0" ptsTypes="AAAAAAAAAAAAAAAAAAAAAA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913 0.06041 L -0.39913 0.06064 C -0.40121 0.05324 -0.40399 0.04652 -0.40573 0.03912 C -0.41649 -0.01158 -0.40104 0.04513 -0.41007 0.00625 C -0.41163 -0.00047 -0.41423 -0.00625 -0.41545 -0.01297 C -0.41996 -0.03681 -0.41493 -0.0132 -0.42083 -0.03426 C -0.42135 -0.03612 -0.42152 -0.0382 -0.42205 -0.04005 C -0.42239 -0.0426 -0.42222 -0.04561 -0.42309 -0.04792 C -0.42378 -0.04977 -0.42517 -0.05047 -0.42621 -0.05163 C -0.42673 -0.05417 -0.42656 -0.05718 -0.42725 -0.0595 C -0.42882 -0.0632 -0.43107 -0.06575 -0.43281 -0.06899 C -0.4335 -0.07038 -0.43402 -0.07223 -0.43507 -0.07292 C -0.43646 -0.07431 -0.43802 -0.07524 -0.43923 -0.07686 C -0.44548 -0.08403 -0.4368 -0.07755 -0.44479 -0.0845 C -0.44687 -0.08635 -0.45017 -0.08704 -0.45225 -0.08843 C -0.45416 -0.08959 -0.45607 -0.09121 -0.45781 -0.09213 C -0.45955 -0.09329 -0.46146 -0.09329 -0.46319 -0.09422 C -0.46423 -0.09468 -0.46527 -0.09561 -0.46649 -0.09607 C -0.46805 -0.09676 -0.46944 -0.09746 -0.47083 -0.09792 C -0.47517 -0.09746 -0.47951 -0.09769 -0.48385 -0.09607 C -0.48524 -0.09561 -0.48767 -0.08727 -0.48819 -0.08635 C -0.49305 -0.07639 -0.4908 -0.08519 -0.49479 -0.07107 C -0.49687 -0.06343 -0.49826 -0.05417 -0.49913 -0.04584 C -0.49948 -0.0426 -0.49965 -0.03936 -0.50017 -0.03635 C -0.5033 -0.01968 -0.50156 -0.03612 -0.5033 -0.02269 C -0.50399 -0.01829 -0.50451 -0.01181 -0.50555 -0.00718 C -0.50625 -0.0051 -0.50712 -0.00348 -0.50781 -0.00139 C -0.5085 0.00162 -0.5092 0.00486 -0.50989 0.0081 C -0.51024 0.01273 -0.51059 0.01712 -0.51111 0.02175 C -0.51146 0.02546 -0.51389 0.03472 -0.51423 0.03703 C -0.51701 0.0537 -0.51389 0.04143 -0.51649 0.05069 " pathEditMode="relative" rAng="0" ptsTypes="AAAAAAAAAAAAAAAAAAAAAAAAAAAAAAA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-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632 0.05069 L -0.51632 0.05092 C -0.51666 0.04444 -0.51736 0.01342 -0.51857 0.00231 C -0.51996 -0.00857 -0.52083 -0.00811 -0.52309 -0.01713 C -0.52378 -0.02014 -0.52448 -0.02338 -0.52517 -0.02663 C -0.52621 -0.03195 -0.52882 -0.04723 -0.53055 -0.05371 C -0.53107 -0.05579 -0.53212 -0.05741 -0.53281 -0.0595 C -0.5335 -0.06274 -0.53402 -0.06621 -0.53489 -0.06922 C -0.53611 -0.07338 -0.53784 -0.07686 -0.53923 -0.08079 C -0.5401 -0.08334 -0.54062 -0.08612 -0.54132 -0.08866 C -0.54236 -0.09121 -0.54357 -0.09375 -0.54479 -0.0963 C -0.54548 -0.09815 -0.546 -0.10047 -0.54687 -0.10209 C -0.54861 -0.10556 -0.55052 -0.10857 -0.55225 -0.11181 C -0.55764 -0.13102 -0.55017 -0.10579 -0.55989 -0.12917 C -0.56389 -0.13866 -0.56163 -0.13519 -0.56632 -0.14075 C -0.56718 -0.1426 -0.56788 -0.14468 -0.56857 -0.14653 C -0.57048 -0.15047 -0.57152 -0.15139 -0.57413 -0.15417 C -0.57465 -0.15625 -0.57517 -0.15834 -0.57621 -0.16019 C -0.57725 -0.16181 -0.57847 -0.1625 -0.57951 -0.16389 C -0.58038 -0.16505 -0.5809 -0.1669 -0.58159 -0.16783 C -0.58402 -0.17061 -0.5868 -0.17269 -0.58923 -0.17547 C -0.59809 -0.18542 -0.58889 -0.17801 -0.59913 -0.18519 C -0.60139 -0.18936 -0.60295 -0.19283 -0.60659 -0.19491 C -0.60955 -0.1963 -0.6125 -0.19607 -0.61527 -0.19676 C -0.61753 -0.19746 -0.61962 -0.19815 -0.62187 -0.19862 C -0.62795 -0.19815 -0.63437 -0.19954 -0.64027 -0.19676 C -0.64218 -0.19607 -0.64236 -0.19144 -0.64357 -0.18913 C -0.64618 -0.18357 -0.646 -0.18658 -0.64791 -0.1794 C -0.64843 -0.17755 -0.64861 -0.17547 -0.64913 -0.17362 C -0.65034 -0.16829 -0.65191 -0.1632 -0.6533 -0.15811 C -0.65416 -0.15556 -0.65486 -0.15301 -0.65555 -0.15047 C -0.65625 -0.14723 -0.65694 -0.14399 -0.65781 -0.14075 C -0.6585 -0.1382 -0.65937 -0.13565 -0.65989 -0.13311 C -0.66041 -0.13056 -0.66059 -0.12778 -0.66111 -0.12524 C -0.66163 -0.122 -0.6625 -0.11875 -0.66319 -0.11551 C -0.66337 -0.11389 -0.66475 -0.1007 -0.66527 -0.09815 C -0.6658 -0.09607 -0.66684 -0.09445 -0.66753 -0.09237 C -0.66823 -0.08658 -0.66892 -0.08079 -0.66962 -0.075 C -0.67031 -0.07107 -0.67118 -0.06737 -0.67187 -0.06343 C -0.67222 -0.06088 -0.67257 -0.05834 -0.67291 -0.05579 C -0.67361 -0.05186 -0.67465 -0.04815 -0.67517 -0.04422 L -0.67621 -0.0345 " pathEditMode="relative" rAng="0" ptsTypes="AAAAAAAAAAAAAAAAAAAAAAAAAAAAAAAAAAAAAAAAAA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3" y="-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1111E-6 L -0.8224 0.03032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28" y="150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80851 0.02153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34" y="106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82673 0.01018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3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3"/>
            <a:ext cx="16276638" cy="9139537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61" y="300013"/>
            <a:ext cx="11796948" cy="503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61" y="4604257"/>
            <a:ext cx="8559845" cy="453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034060" y="2036967"/>
            <a:ext cx="8510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00FF"/>
                </a:solidFill>
              </a:rPr>
              <a:t>98 + 207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03290" y="6314215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</a:rPr>
              <a:t>305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126" y="8356601"/>
            <a:ext cx="1846933" cy="7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3"/>
            <a:ext cx="16276638" cy="9139537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61" y="300013"/>
            <a:ext cx="11796948" cy="503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61" y="4604257"/>
            <a:ext cx="8559845" cy="453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034060" y="2036967"/>
            <a:ext cx="8510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8000" b="1" dirty="0">
                <a:solidFill>
                  <a:srgbClr val="0000FF"/>
                </a:solidFill>
              </a:rPr>
              <a:t>356 - 85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03290" y="6314215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FF0000"/>
                </a:solidFill>
              </a:rPr>
              <a:t>271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126" y="8356601"/>
            <a:ext cx="1846933" cy="7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99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3"/>
            <a:ext cx="16276638" cy="9139537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61" y="300013"/>
            <a:ext cx="11796948" cy="503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61" y="4604257"/>
            <a:ext cx="8559845" cy="453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034060" y="2036967"/>
            <a:ext cx="8510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00FF"/>
                </a:solidFill>
              </a:rPr>
              <a:t>401 - 100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03290" y="6314215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FF0000"/>
                </a:solidFill>
              </a:rPr>
              <a:t>301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126" y="8356601"/>
            <a:ext cx="1846933" cy="7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7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1158</TotalTime>
  <Words>109</Words>
  <Application>Microsoft Office PowerPoint</Application>
  <PresentationFormat>Custom</PresentationFormat>
  <Paragraphs>29</Paragraphs>
  <Slides>16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SimSun</vt:lpstr>
      <vt:lpstr>Arial</vt:lpstr>
      <vt:lpstr>Arial-Rounded</vt:lpstr>
      <vt:lpstr>AvantGarde</vt:lpstr>
      <vt:lpstr>Calibri</vt:lpstr>
      <vt:lpstr>等线</vt:lpstr>
      <vt:lpstr>方正舒体</vt:lpstr>
      <vt:lpstr>Garamond</vt:lpstr>
      <vt:lpstr>SVN-Poky's</vt:lpstr>
      <vt:lpstr>SVN-Ziclets</vt:lpstr>
      <vt:lpstr>Times New Roman</vt:lpstr>
      <vt:lpstr>印品溜溜圆</vt:lpstr>
      <vt:lpstr>思源黑体 CN Bold</vt:lpstr>
      <vt:lpstr>Organic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221</cp:revision>
  <dcterms:created xsi:type="dcterms:W3CDTF">2022-07-10T01:37:20Z</dcterms:created>
  <dcterms:modified xsi:type="dcterms:W3CDTF">2023-01-17T12:12:22Z</dcterms:modified>
</cp:coreProperties>
</file>