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notesMasterIdLst>
    <p:notesMasterId r:id="rId21"/>
  </p:notesMasterIdLst>
  <p:sldIdLst>
    <p:sldId id="262" r:id="rId3"/>
    <p:sldId id="264" r:id="rId4"/>
    <p:sldId id="267" r:id="rId5"/>
    <p:sldId id="256" r:id="rId6"/>
    <p:sldId id="279" r:id="rId7"/>
    <p:sldId id="280" r:id="rId8"/>
    <p:sldId id="276" r:id="rId9"/>
    <p:sldId id="298" r:id="rId10"/>
    <p:sldId id="293" r:id="rId11"/>
    <p:sldId id="294" r:id="rId12"/>
    <p:sldId id="295" r:id="rId13"/>
    <p:sldId id="265" r:id="rId14"/>
    <p:sldId id="271" r:id="rId15"/>
    <p:sldId id="260" r:id="rId16"/>
    <p:sldId id="261" r:id="rId17"/>
    <p:sldId id="296" r:id="rId18"/>
    <p:sldId id="263" r:id="rId19"/>
    <p:sldId id="297" r:id="rId2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79933"/>
    <a:srgbClr val="D9EDEE"/>
    <a:srgbClr val="CCFFCC"/>
    <a:srgbClr val="F9DD50"/>
    <a:srgbClr val="FEF0DE"/>
    <a:srgbClr val="FF66FF"/>
    <a:srgbClr val="FFCC99"/>
    <a:srgbClr val="C52E05"/>
    <a:srgbClr val="FFCF4D"/>
    <a:srgbClr val="F87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048" autoAdjust="0"/>
    <p:restoredTop sz="87255" autoAdjust="0"/>
  </p:normalViewPr>
  <p:slideViewPr>
    <p:cSldViewPr snapToGrid="0" showGuides="1">
      <p:cViewPr>
        <p:scale>
          <a:sx n="50" d="100"/>
          <a:sy n="50" d="100"/>
        </p:scale>
        <p:origin x="1022" y="451"/>
      </p:cViewPr>
      <p:guideLst/>
    </p:cSldViewPr>
  </p:slideViewPr>
  <p:notesTextViewPr>
    <p:cViewPr>
      <p:scale>
        <a:sx n="200" d="100"/>
        <a:sy n="2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6167B4-FE2D-4801-ACDB-3F28162922C5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1F11A9-F35C-4121-ADE9-273CE980A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416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1.png"/><Relationship Id="rId4" Type="http://schemas.openxmlformats.org/officeDocument/2006/relationships/image" Target="../media/image15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5">
            <a:extLst>
              <a:ext uri="{FF2B5EF4-FFF2-40B4-BE49-F238E27FC236}">
                <a16:creationId xmlns:a16="http://schemas.microsoft.com/office/drawing/2014/main" id="{36F910B7-E4AE-8CE8-8604-FE93F413B151}"/>
              </a:ext>
            </a:extLst>
          </p:cNvPr>
          <p:cNvGrpSpPr/>
          <p:nvPr userDrawn="1"/>
        </p:nvGrpSpPr>
        <p:grpSpPr>
          <a:xfrm>
            <a:off x="3446310" y="0"/>
            <a:ext cx="8745690" cy="6858000"/>
            <a:chOff x="3446310" y="0"/>
            <a:chExt cx="8745690" cy="6858000"/>
          </a:xfrm>
        </p:grpSpPr>
        <p:pic>
          <p:nvPicPr>
            <p:cNvPr id="3" name="图片 4">
              <a:extLst>
                <a:ext uri="{FF2B5EF4-FFF2-40B4-BE49-F238E27FC236}">
                  <a16:creationId xmlns:a16="http://schemas.microsoft.com/office/drawing/2014/main" id="{2D556A06-47B2-DA11-07E7-9005CFBCB7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067"/>
            <a:stretch/>
          </p:blipFill>
          <p:spPr>
            <a:xfrm>
              <a:off x="4233069" y="0"/>
              <a:ext cx="7958931" cy="6858000"/>
            </a:xfrm>
            <a:prstGeom prst="rect">
              <a:avLst/>
            </a:prstGeom>
          </p:spPr>
        </p:pic>
        <p:pic>
          <p:nvPicPr>
            <p:cNvPr id="4" name="图片 6">
              <a:extLst>
                <a:ext uri="{FF2B5EF4-FFF2-40B4-BE49-F238E27FC236}">
                  <a16:creationId xmlns:a16="http://schemas.microsoft.com/office/drawing/2014/main" id="{43FF279D-29F8-B661-8B4D-BC7AF452C0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937" y="5648325"/>
              <a:ext cx="695325" cy="733425"/>
            </a:xfrm>
            <a:prstGeom prst="rect">
              <a:avLst/>
            </a:prstGeom>
          </p:spPr>
        </p:pic>
        <p:pic>
          <p:nvPicPr>
            <p:cNvPr id="5" name="图片 8">
              <a:extLst>
                <a:ext uri="{FF2B5EF4-FFF2-40B4-BE49-F238E27FC236}">
                  <a16:creationId xmlns:a16="http://schemas.microsoft.com/office/drawing/2014/main" id="{C287997B-0F1D-ED49-31A8-FD0A2D7E2B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633" y="430187"/>
              <a:ext cx="455560" cy="607413"/>
            </a:xfrm>
            <a:prstGeom prst="rect">
              <a:avLst/>
            </a:prstGeom>
          </p:spPr>
        </p:pic>
        <p:pic>
          <p:nvPicPr>
            <p:cNvPr id="6" name="图片 10">
              <a:extLst>
                <a:ext uri="{FF2B5EF4-FFF2-40B4-BE49-F238E27FC236}">
                  <a16:creationId xmlns:a16="http://schemas.microsoft.com/office/drawing/2014/main" id="{98A4B3AB-9ED9-E008-A39D-501A702936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6586" y="2025821"/>
              <a:ext cx="896088" cy="1006134"/>
            </a:xfrm>
            <a:prstGeom prst="rect">
              <a:avLst/>
            </a:prstGeom>
          </p:spPr>
        </p:pic>
        <p:pic>
          <p:nvPicPr>
            <p:cNvPr id="7" name="图片 12">
              <a:extLst>
                <a:ext uri="{FF2B5EF4-FFF2-40B4-BE49-F238E27FC236}">
                  <a16:creationId xmlns:a16="http://schemas.microsoft.com/office/drawing/2014/main" id="{5ED3D8C8-8001-4536-34D1-4C8EF5DA837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292" y="4142968"/>
              <a:ext cx="783488" cy="554038"/>
            </a:xfrm>
            <a:prstGeom prst="rect">
              <a:avLst/>
            </a:prstGeom>
          </p:spPr>
        </p:pic>
        <p:pic>
          <p:nvPicPr>
            <p:cNvPr id="8" name="图片 14">
              <a:extLst>
                <a:ext uri="{FF2B5EF4-FFF2-40B4-BE49-F238E27FC236}">
                  <a16:creationId xmlns:a16="http://schemas.microsoft.com/office/drawing/2014/main" id="{AD4B6B44-3D94-0A8B-C9A5-7BB041A98A4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310" y="1528960"/>
              <a:ext cx="851499" cy="654050"/>
            </a:xfrm>
            <a:prstGeom prst="rect">
              <a:avLst/>
            </a:prstGeom>
          </p:spPr>
        </p:pic>
      </p:grpSp>
      <p:pic>
        <p:nvPicPr>
          <p:cNvPr id="9" name="图片 16">
            <a:extLst>
              <a:ext uri="{FF2B5EF4-FFF2-40B4-BE49-F238E27FC236}">
                <a16:creationId xmlns:a16="http://schemas.microsoft.com/office/drawing/2014/main" id="{46260699-EED2-6277-FE01-7C66F8D026D1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141" y="3199882"/>
            <a:ext cx="866773" cy="1040128"/>
          </a:xfrm>
          <a:prstGeom prst="rect">
            <a:avLst/>
          </a:prstGeom>
        </p:spPr>
      </p:pic>
      <p:pic>
        <p:nvPicPr>
          <p:cNvPr id="10" name="图片 18">
            <a:extLst>
              <a:ext uri="{FF2B5EF4-FFF2-40B4-BE49-F238E27FC236}">
                <a16:creationId xmlns:a16="http://schemas.microsoft.com/office/drawing/2014/main" id="{45AAD4DA-AAB7-06B3-B78A-27B2B0BD11FB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260" y="4794496"/>
            <a:ext cx="1271590" cy="1220541"/>
          </a:xfrm>
          <a:prstGeom prst="rect">
            <a:avLst/>
          </a:prstGeom>
        </p:spPr>
      </p:pic>
      <p:pic>
        <p:nvPicPr>
          <p:cNvPr id="11" name="图片 20">
            <a:extLst>
              <a:ext uri="{FF2B5EF4-FFF2-40B4-BE49-F238E27FC236}">
                <a16:creationId xmlns:a16="http://schemas.microsoft.com/office/drawing/2014/main" id="{1E9FE7F9-2408-93E7-E022-F51AC660930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02" y="369690"/>
            <a:ext cx="1447379" cy="1813320"/>
          </a:xfrm>
          <a:prstGeom prst="rect">
            <a:avLst/>
          </a:prstGeom>
        </p:spPr>
      </p:pic>
      <p:pic>
        <p:nvPicPr>
          <p:cNvPr id="12" name="图片 22">
            <a:extLst>
              <a:ext uri="{FF2B5EF4-FFF2-40B4-BE49-F238E27FC236}">
                <a16:creationId xmlns:a16="http://schemas.microsoft.com/office/drawing/2014/main" id="{2B913091-BEAA-C5CE-5DD4-AE2FC905547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114" y="440382"/>
            <a:ext cx="1043328" cy="1453929"/>
          </a:xfrm>
          <a:prstGeom prst="rect">
            <a:avLst/>
          </a:prstGeom>
        </p:spPr>
      </p:pic>
      <p:grpSp>
        <p:nvGrpSpPr>
          <p:cNvPr id="13" name="组合 36">
            <a:extLst>
              <a:ext uri="{FF2B5EF4-FFF2-40B4-BE49-F238E27FC236}">
                <a16:creationId xmlns:a16="http://schemas.microsoft.com/office/drawing/2014/main" id="{AB1D0A1C-0C1F-7925-3510-CEE29DDEBDB0}"/>
              </a:ext>
            </a:extLst>
          </p:cNvPr>
          <p:cNvGrpSpPr/>
          <p:nvPr userDrawn="1"/>
        </p:nvGrpSpPr>
        <p:grpSpPr>
          <a:xfrm>
            <a:off x="600467" y="2146176"/>
            <a:ext cx="3666335" cy="4478038"/>
            <a:chOff x="600467" y="2146176"/>
            <a:chExt cx="3666335" cy="4478038"/>
          </a:xfrm>
        </p:grpSpPr>
        <p:pic>
          <p:nvPicPr>
            <p:cNvPr id="14" name="图片 24">
              <a:extLst>
                <a:ext uri="{FF2B5EF4-FFF2-40B4-BE49-F238E27FC236}">
                  <a16:creationId xmlns:a16="http://schemas.microsoft.com/office/drawing/2014/main" id="{FA78BB4A-8AC9-9AE1-2306-6E715CB820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2760" y="2146176"/>
              <a:ext cx="2569761" cy="4226173"/>
            </a:xfrm>
            <a:prstGeom prst="rect">
              <a:avLst/>
            </a:prstGeom>
          </p:spPr>
        </p:pic>
        <p:pic>
          <p:nvPicPr>
            <p:cNvPr id="15" name="图片 28">
              <a:extLst>
                <a:ext uri="{FF2B5EF4-FFF2-40B4-BE49-F238E27FC236}">
                  <a16:creationId xmlns:a16="http://schemas.microsoft.com/office/drawing/2014/main" id="{7CAC6F03-4567-F8C6-924E-DC7AA17E0E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467" y="5192837"/>
              <a:ext cx="3666335" cy="1431377"/>
            </a:xfrm>
            <a:prstGeom prst="rect">
              <a:avLst/>
            </a:prstGeom>
          </p:spPr>
        </p:pic>
      </p:grpSp>
      <p:pic>
        <p:nvPicPr>
          <p:cNvPr id="16" name="图片 26">
            <a:extLst>
              <a:ext uri="{FF2B5EF4-FFF2-40B4-BE49-F238E27FC236}">
                <a16:creationId xmlns:a16="http://schemas.microsoft.com/office/drawing/2014/main" id="{EBE5E322-A067-BC7D-7740-60B87B21632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895" y="4959051"/>
            <a:ext cx="1302246" cy="863990"/>
          </a:xfrm>
          <a:prstGeom prst="rect">
            <a:avLst/>
          </a:prstGeom>
        </p:spPr>
      </p:pic>
      <p:pic>
        <p:nvPicPr>
          <p:cNvPr id="17" name="图片 29">
            <a:extLst>
              <a:ext uri="{FF2B5EF4-FFF2-40B4-BE49-F238E27FC236}">
                <a16:creationId xmlns:a16="http://schemas.microsoft.com/office/drawing/2014/main" id="{F09B21E0-F03B-765B-EC38-52BA3DD16ED4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0257502" y="440382"/>
            <a:ext cx="1112208" cy="984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316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427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9968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3796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3119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9363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5769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012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5A8AD8-5C65-A454-DDCE-74D6F9A90A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9834" y="262587"/>
            <a:ext cx="11692333" cy="63328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图片 22">
            <a:extLst>
              <a:ext uri="{FF2B5EF4-FFF2-40B4-BE49-F238E27FC236}">
                <a16:creationId xmlns:a16="http://schemas.microsoft.com/office/drawing/2014/main" id="{C4C40478-208F-79EA-767C-8B6B5355C3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672" y="5404071"/>
            <a:ext cx="1043328" cy="1453929"/>
          </a:xfrm>
          <a:prstGeom prst="rect">
            <a:avLst/>
          </a:prstGeom>
        </p:spPr>
      </p:pic>
      <p:pic>
        <p:nvPicPr>
          <p:cNvPr id="5" name="图片 26">
            <a:extLst>
              <a:ext uri="{FF2B5EF4-FFF2-40B4-BE49-F238E27FC236}">
                <a16:creationId xmlns:a16="http://schemas.microsoft.com/office/drawing/2014/main" id="{0E06F57E-8DCA-E228-E36B-362004EF869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9754" y="125793"/>
            <a:ext cx="1302246" cy="863990"/>
          </a:xfrm>
          <a:prstGeom prst="rect">
            <a:avLst/>
          </a:prstGeom>
        </p:spPr>
      </p:pic>
      <p:pic>
        <p:nvPicPr>
          <p:cNvPr id="6" name="图片 20">
            <a:extLst>
              <a:ext uri="{FF2B5EF4-FFF2-40B4-BE49-F238E27FC236}">
                <a16:creationId xmlns:a16="http://schemas.microsoft.com/office/drawing/2014/main" id="{093B778A-FDA5-12C7-064D-99696DB1BA1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8" y="5550887"/>
            <a:ext cx="1043328" cy="1307113"/>
          </a:xfrm>
          <a:prstGeom prst="rect">
            <a:avLst/>
          </a:prstGeom>
        </p:spPr>
      </p:pic>
      <p:pic>
        <p:nvPicPr>
          <p:cNvPr id="7" name="图片 29">
            <a:extLst>
              <a:ext uri="{FF2B5EF4-FFF2-40B4-BE49-F238E27FC236}">
                <a16:creationId xmlns:a16="http://schemas.microsoft.com/office/drawing/2014/main" id="{8D581265-B2AC-32C7-FF2B-ED12C17140F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412" y="125793"/>
            <a:ext cx="1112208" cy="984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87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9D8559E-B4FF-AFF7-6F51-46FFF7E829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9834" y="262587"/>
            <a:ext cx="11692333" cy="63328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17368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, letter&#10;&#10;Description automatically generated">
            <a:extLst>
              <a:ext uri="{FF2B5EF4-FFF2-40B4-BE49-F238E27FC236}">
                <a16:creationId xmlns:a16="http://schemas.microsoft.com/office/drawing/2014/main" id="{2DE0C57F-8224-225C-0C9E-E75935B171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412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61DF9E02-FD09-5B0C-0044-7D762B0DEC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38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889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581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6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057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4DB1BD0-9154-45A6-BE1B-F3511BC16D8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80B60659-F606-0DFA-A4ED-66A4FDC30B91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7143" y="443317"/>
            <a:ext cx="3006465" cy="2985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780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7" r:id="rId2"/>
    <p:sldLayoutId id="2147483659" r:id="rId3"/>
    <p:sldLayoutId id="2147483660" r:id="rId4"/>
    <p:sldLayoutId id="2147483661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10B419-FF10-4B1A-ACF4-A90B728DFC1A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E3DEF7-8BFF-473F-BBF9-2145226EC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956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5" Type="http://schemas.openxmlformats.org/officeDocument/2006/relationships/slide" Target="slide4.xml"/><Relationship Id="rId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5" Type="http://schemas.openxmlformats.org/officeDocument/2006/relationships/slide" Target="slide4.xml"/><Relationship Id="rId4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5" Type="http://schemas.openxmlformats.org/officeDocument/2006/relationships/slide" Target="slide4.xml"/><Relationship Id="rId4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5" Type="http://schemas.openxmlformats.org/officeDocument/2006/relationships/slide" Target="slide4.xml"/><Relationship Id="rId4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5" Type="http://schemas.openxmlformats.org/officeDocument/2006/relationships/slide" Target="slide4.xml"/><Relationship Id="rId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microsoft.com/office/2007/relationships/hdphoto" Target="../media/hdphoto3.wdp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12" Type="http://schemas.openxmlformats.org/officeDocument/2006/relationships/image" Target="../media/image30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11" Type="http://schemas.openxmlformats.org/officeDocument/2006/relationships/image" Target="../media/image29.png"/><Relationship Id="rId5" Type="http://schemas.openxmlformats.org/officeDocument/2006/relationships/slide" Target="slide4.xml"/><Relationship Id="rId10" Type="http://schemas.microsoft.com/office/2007/relationships/hdphoto" Target="../media/hdphoto2.wdp"/><Relationship Id="rId4" Type="http://schemas.microsoft.com/office/2007/relationships/hdphoto" Target="../media/hdphoto1.wdp"/><Relationship Id="rId9" Type="http://schemas.openxmlformats.org/officeDocument/2006/relationships/image" Target="../media/image28.png"/><Relationship Id="rId1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38.png"/><Relationship Id="rId18" Type="http://schemas.openxmlformats.org/officeDocument/2006/relationships/slide" Target="slide16.xml"/><Relationship Id="rId3" Type="http://schemas.openxmlformats.org/officeDocument/2006/relationships/image" Target="../media/image33.gif"/><Relationship Id="rId7" Type="http://schemas.openxmlformats.org/officeDocument/2006/relationships/image" Target="../media/image37.png"/><Relationship Id="rId12" Type="http://schemas.openxmlformats.org/officeDocument/2006/relationships/image" Target="../media/image27.png"/><Relationship Id="rId17" Type="http://schemas.openxmlformats.org/officeDocument/2006/relationships/slide" Target="slide15.xml"/><Relationship Id="rId2" Type="http://schemas.openxmlformats.org/officeDocument/2006/relationships/image" Target="../media/image32.png"/><Relationship Id="rId16" Type="http://schemas.openxmlformats.org/officeDocument/2006/relationships/slide" Target="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gif"/><Relationship Id="rId11" Type="http://schemas.openxmlformats.org/officeDocument/2006/relationships/image" Target="../media/image26.png"/><Relationship Id="rId5" Type="http://schemas.openxmlformats.org/officeDocument/2006/relationships/image" Target="../media/image35.gif"/><Relationship Id="rId15" Type="http://schemas.microsoft.com/office/2007/relationships/hdphoto" Target="../media/hdphoto2.wdp"/><Relationship Id="rId10" Type="http://schemas.openxmlformats.org/officeDocument/2006/relationships/slide" Target="slide17.xml"/><Relationship Id="rId19" Type="http://schemas.openxmlformats.org/officeDocument/2006/relationships/slide" Target="slide18.xml"/><Relationship Id="rId4" Type="http://schemas.openxmlformats.org/officeDocument/2006/relationships/image" Target="../media/image34.gif"/><Relationship Id="rId9" Type="http://schemas.openxmlformats.org/officeDocument/2006/relationships/image" Target="../media/image29.png"/><Relationship Id="rId1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F0AE1D6-763B-16A4-C6A5-E3BB95852452}"/>
              </a:ext>
            </a:extLst>
          </p:cNvPr>
          <p:cNvSpPr txBox="1"/>
          <p:nvPr/>
        </p:nvSpPr>
        <p:spPr>
          <a:xfrm>
            <a:off x="7302500" y="1511300"/>
            <a:ext cx="4394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ln w="38100">
                  <a:solidFill>
                    <a:srgbClr val="C52E05"/>
                  </a:solidFill>
                </a:ln>
                <a:solidFill>
                  <a:srgbClr val="FFCF4D"/>
                </a:solidFill>
                <a:latin typeface="SVN-Ziclets" panose="02000603000000000000" pitchFamily="2" charset="0"/>
              </a:rPr>
              <a:t>TOÁN 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9B6B10-4188-72F6-A9A5-00741740D4DF}"/>
              </a:ext>
            </a:extLst>
          </p:cNvPr>
          <p:cNvSpPr txBox="1"/>
          <p:nvPr/>
        </p:nvSpPr>
        <p:spPr>
          <a:xfrm>
            <a:off x="6705600" y="3248196"/>
            <a:ext cx="538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n w="38100">
                  <a:solidFill>
                    <a:srgbClr val="C52E05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SVN-Ziclets" panose="02000603000000000000" pitchFamily="2" charset="0"/>
              </a:rPr>
              <a:t>Chu vi </a:t>
            </a:r>
            <a:r>
              <a:rPr lang="en-US" sz="3600" dirty="0" err="1">
                <a:ln w="38100">
                  <a:solidFill>
                    <a:srgbClr val="C52E05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SVN-Ziclets" panose="02000603000000000000" pitchFamily="2" charset="0"/>
              </a:rPr>
              <a:t>hình</a:t>
            </a:r>
            <a:r>
              <a:rPr lang="en-US" sz="3600" dirty="0">
                <a:ln w="38100">
                  <a:solidFill>
                    <a:srgbClr val="C52E05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SVN-Ziclets" panose="02000603000000000000" pitchFamily="2" charset="0"/>
              </a:rPr>
              <a:t> </a:t>
            </a:r>
            <a:r>
              <a:rPr lang="en-US" sz="3600" dirty="0" err="1">
                <a:ln w="38100">
                  <a:solidFill>
                    <a:srgbClr val="C52E05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SVN-Ziclets" panose="02000603000000000000" pitchFamily="2" charset="0"/>
              </a:rPr>
              <a:t>chữ</a:t>
            </a:r>
            <a:r>
              <a:rPr lang="en-US" sz="3600" dirty="0">
                <a:ln w="38100">
                  <a:solidFill>
                    <a:srgbClr val="C52E05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SVN-Ziclets" panose="02000603000000000000" pitchFamily="2" charset="0"/>
              </a:rPr>
              <a:t> </a:t>
            </a:r>
            <a:r>
              <a:rPr lang="en-US" sz="3600" dirty="0" err="1">
                <a:ln w="38100">
                  <a:solidFill>
                    <a:srgbClr val="C52E05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SVN-Ziclets" panose="02000603000000000000" pitchFamily="2" charset="0"/>
              </a:rPr>
              <a:t>nhật</a:t>
            </a:r>
            <a:r>
              <a:rPr lang="en-US" sz="3600" dirty="0">
                <a:ln w="38100">
                  <a:solidFill>
                    <a:srgbClr val="C52E05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SVN-Ziclets" panose="02000603000000000000" pitchFamily="2" charset="0"/>
              </a:rPr>
              <a:t> Chu vi </a:t>
            </a:r>
            <a:r>
              <a:rPr lang="en-US" sz="3600" dirty="0" err="1">
                <a:ln w="38100">
                  <a:solidFill>
                    <a:srgbClr val="C52E05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SVN-Ziclets" panose="02000603000000000000" pitchFamily="2" charset="0"/>
              </a:rPr>
              <a:t>hình</a:t>
            </a:r>
            <a:r>
              <a:rPr lang="en-US" sz="3600" dirty="0">
                <a:ln w="38100">
                  <a:solidFill>
                    <a:srgbClr val="C52E05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SVN-Ziclets" panose="02000603000000000000" pitchFamily="2" charset="0"/>
              </a:rPr>
              <a:t> </a:t>
            </a:r>
            <a:r>
              <a:rPr lang="en-US" sz="3600" dirty="0" err="1">
                <a:ln w="38100">
                  <a:solidFill>
                    <a:srgbClr val="C52E05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SVN-Ziclets" panose="02000603000000000000" pitchFamily="2" charset="0"/>
              </a:rPr>
              <a:t>vuông</a:t>
            </a:r>
            <a:endParaRPr lang="en-US" sz="3600" dirty="0">
              <a:ln w="38100">
                <a:solidFill>
                  <a:srgbClr val="C52E05"/>
                </a:solidFill>
              </a:ln>
              <a:solidFill>
                <a:schemeClr val="accent4">
                  <a:lumMod val="40000"/>
                  <a:lumOff val="60000"/>
                </a:schemeClr>
              </a:solidFill>
              <a:latin typeface="SVN-Ziclets" panose="02000603000000000000" pitchFamily="2" charset="0"/>
            </a:endParaRPr>
          </a:p>
        </p:txBody>
      </p:sp>
      <p:pic>
        <p:nvPicPr>
          <p:cNvPr id="4" name="图片 2">
            <a:extLst>
              <a:ext uri="{FF2B5EF4-FFF2-40B4-BE49-F238E27FC236}">
                <a16:creationId xmlns:a16="http://schemas.microsoft.com/office/drawing/2014/main" id="{987B45A1-4BA1-5BAB-944F-ED2C3D016A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8073" y="4671098"/>
            <a:ext cx="1562589" cy="2177089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id="{5FE9EC50-75F3-2FD6-6EAB-4CFD789774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1100" y="5346700"/>
            <a:ext cx="1435118" cy="13592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07FA32-EF82-DED4-62ED-55C893813F52}"/>
              </a:ext>
            </a:extLst>
          </p:cNvPr>
          <p:cNvSpPr txBox="1"/>
          <p:nvPr/>
        </p:nvSpPr>
        <p:spPr>
          <a:xfrm>
            <a:off x="4940300" y="406400"/>
            <a:ext cx="449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SVN-Anastasia" panose="020B0606040200020203" pitchFamily="34" charset="0"/>
              </a:rPr>
              <a:t>Bộ</a:t>
            </a:r>
            <a:r>
              <a:rPr lang="en-US" sz="4000" dirty="0">
                <a:latin typeface="SVN-Anastasia" panose="020B0606040200020203" pitchFamily="34" charset="0"/>
              </a:rPr>
              <a:t> </a:t>
            </a:r>
            <a:r>
              <a:rPr lang="en-US" sz="4000" dirty="0" err="1">
                <a:latin typeface="SVN-Anastasia" panose="020B0606040200020203" pitchFamily="34" charset="0"/>
              </a:rPr>
              <a:t>sách</a:t>
            </a:r>
            <a:r>
              <a:rPr lang="en-US" sz="4000" dirty="0">
                <a:latin typeface="SVN-Anastasia" panose="020B0606040200020203" pitchFamily="34" charset="0"/>
              </a:rPr>
              <a:t> </a:t>
            </a:r>
            <a:r>
              <a:rPr lang="en-US" sz="4000" dirty="0" err="1">
                <a:latin typeface="SVN-Anastasia" panose="020B0606040200020203" pitchFamily="34" charset="0"/>
              </a:rPr>
              <a:t>Cánh</a:t>
            </a:r>
            <a:r>
              <a:rPr lang="en-US" sz="4000" dirty="0">
                <a:latin typeface="SVN-Anastasia" panose="020B0606040200020203" pitchFamily="34" charset="0"/>
              </a:rPr>
              <a:t> </a:t>
            </a:r>
            <a:r>
              <a:rPr lang="en-US" sz="4000" dirty="0" err="1">
                <a:latin typeface="SVN-Anastasia" panose="020B0606040200020203" pitchFamily="34" charset="0"/>
              </a:rPr>
              <a:t>Diều</a:t>
            </a:r>
            <a:endParaRPr lang="en-US" sz="4000" dirty="0">
              <a:latin typeface="SVN-Anastasia" panose="020B0606040200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307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69A4373-1149-55AC-3B56-726819A5ECCF}"/>
              </a:ext>
            </a:extLst>
          </p:cNvPr>
          <p:cNvSpPr txBox="1"/>
          <p:nvPr/>
        </p:nvSpPr>
        <p:spPr>
          <a:xfrm>
            <a:off x="888995" y="579815"/>
            <a:ext cx="100542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3. b)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Tính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chu vi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mảnh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vườn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có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dạng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hình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vuông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như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hình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dưới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đây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D7E550-C261-40D8-E75B-4A14BA5B3D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6060" y="2204375"/>
            <a:ext cx="2749641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600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Cạnh</a:t>
            </a:r>
            <a:r>
              <a:rPr lang="en-US" altLang="en-US" sz="3600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 8 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AF90BD-E2F0-6DF7-61FC-BC604903B1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3381" y="3513058"/>
            <a:ext cx="57150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3600" b="1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Bài</a:t>
            </a:r>
            <a:r>
              <a:rPr lang="en-US" altLang="en-US" sz="3600" b="1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giải</a:t>
            </a:r>
            <a:endParaRPr lang="en-US" altLang="en-US" sz="3600" b="1" dirty="0">
              <a:solidFill>
                <a:srgbClr val="0000FF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302D94-1298-F1E0-158C-9AFE57E4D6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73019" y="4036879"/>
            <a:ext cx="9067800" cy="217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n-US" alt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Chu vi </a:t>
            </a:r>
            <a:r>
              <a:rPr lang="en-US" alt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mảnh</a:t>
            </a:r>
            <a:r>
              <a:rPr lang="en-US" alt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alt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vườn</a:t>
            </a:r>
            <a:r>
              <a:rPr lang="en-US" alt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alt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</a:t>
            </a:r>
            <a:r>
              <a:rPr lang="en-US" alt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</a:t>
            </a:r>
          </a:p>
          <a:p>
            <a:pPr algn="ctr">
              <a:lnSpc>
                <a:spcPct val="130000"/>
              </a:lnSpc>
            </a:pPr>
            <a:r>
              <a:rPr lang="en-US" alt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8 x 4 = 32 (m)</a:t>
            </a:r>
          </a:p>
          <a:p>
            <a:pPr algn="ctr">
              <a:lnSpc>
                <a:spcPct val="130000"/>
              </a:lnSpc>
            </a:pPr>
            <a:r>
              <a:rPr lang="en-US" alt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                         </a:t>
            </a:r>
            <a:r>
              <a:rPr lang="en-US" alt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Đáp</a:t>
            </a:r>
            <a:r>
              <a:rPr lang="en-US" alt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alt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số</a:t>
            </a:r>
            <a:r>
              <a:rPr lang="en-US" alt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 32 m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E34B5CD3-F4B7-AF39-0F2E-661EECA07C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27" t="31964" r="7528" b="6011"/>
          <a:stretch/>
        </p:blipFill>
        <p:spPr>
          <a:xfrm>
            <a:off x="6776613" y="1319999"/>
            <a:ext cx="4786497" cy="3599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990099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69A4373-1149-55AC-3B56-726819A5ECCF}"/>
              </a:ext>
            </a:extLst>
          </p:cNvPr>
          <p:cNvSpPr txBox="1"/>
          <p:nvPr/>
        </p:nvSpPr>
        <p:spPr>
          <a:xfrm>
            <a:off x="888994" y="579815"/>
            <a:ext cx="104495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4.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Một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sân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bóng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rổ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có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dạng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hình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chữ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nhật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với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chiều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dài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28m,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chiều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rộng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ngắn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hơn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chiều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dài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13m.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Tính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chu vi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của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sân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bóng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rổ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đó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AF90BD-E2F0-6DF7-61FC-BC604903B1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6134" y="2322174"/>
            <a:ext cx="57150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3600" b="1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Bài</a:t>
            </a:r>
            <a:r>
              <a:rPr lang="en-US" altLang="en-US" sz="3600" b="1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giải</a:t>
            </a:r>
            <a:endParaRPr lang="en-US" altLang="en-US" sz="3600" b="1" dirty="0">
              <a:solidFill>
                <a:srgbClr val="0000FF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4183C1BB-78C1-9F3E-11EA-E6FCD439B8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8" t="20656" r="7882" b="6315"/>
          <a:stretch/>
        </p:blipFill>
        <p:spPr>
          <a:xfrm>
            <a:off x="390415" y="2322174"/>
            <a:ext cx="5189758" cy="26015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9302D94-1298-F1E0-158C-9AFE57E4D6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6444" y="2927287"/>
            <a:ext cx="9067800" cy="3605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n-US" alt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Chiều</a:t>
            </a:r>
            <a:r>
              <a:rPr lang="en-US" alt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alt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rộng</a:t>
            </a:r>
            <a:r>
              <a:rPr lang="en-US" alt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alt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sân</a:t>
            </a:r>
            <a:r>
              <a:rPr lang="en-US" alt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alt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bóng</a:t>
            </a:r>
            <a:r>
              <a:rPr lang="en-US" alt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alt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rổ</a:t>
            </a:r>
            <a:r>
              <a:rPr lang="en-US" alt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alt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đó</a:t>
            </a:r>
            <a:r>
              <a:rPr lang="en-US" alt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alt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</a:t>
            </a:r>
            <a:r>
              <a:rPr lang="en-US" alt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</a:t>
            </a:r>
          </a:p>
          <a:p>
            <a:pPr algn="ctr">
              <a:lnSpc>
                <a:spcPct val="130000"/>
              </a:lnSpc>
            </a:pPr>
            <a:r>
              <a:rPr lang="en-US" alt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28 – 13 = 15 (m)</a:t>
            </a:r>
          </a:p>
          <a:p>
            <a:pPr algn="ctr">
              <a:lnSpc>
                <a:spcPct val="130000"/>
              </a:lnSpc>
            </a:pPr>
            <a:r>
              <a:rPr lang="en-US" alt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Chu vi </a:t>
            </a:r>
            <a:r>
              <a:rPr lang="en-US" alt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sân</a:t>
            </a:r>
            <a:r>
              <a:rPr lang="en-US" alt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alt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bóng</a:t>
            </a:r>
            <a:r>
              <a:rPr lang="en-US" alt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alt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rổ</a:t>
            </a:r>
            <a:r>
              <a:rPr lang="en-US" alt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alt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đó</a:t>
            </a:r>
            <a:r>
              <a:rPr lang="en-US" alt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alt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</a:t>
            </a:r>
            <a:r>
              <a:rPr lang="en-US" alt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</a:t>
            </a:r>
          </a:p>
          <a:p>
            <a:pPr algn="ctr">
              <a:lnSpc>
                <a:spcPct val="130000"/>
              </a:lnSpc>
            </a:pPr>
            <a:r>
              <a:rPr lang="en-US" alt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(28 + 15) x 2 = 86 (m)</a:t>
            </a:r>
          </a:p>
          <a:p>
            <a:pPr algn="ctr">
              <a:lnSpc>
                <a:spcPct val="130000"/>
              </a:lnSpc>
            </a:pPr>
            <a:r>
              <a:rPr lang="en-US" alt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Đáp</a:t>
            </a:r>
            <a:r>
              <a:rPr lang="en-US" alt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alt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số</a:t>
            </a:r>
            <a:r>
              <a:rPr lang="en-US" alt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 86 m.</a:t>
            </a:r>
          </a:p>
        </p:txBody>
      </p:sp>
    </p:spTree>
    <p:extLst>
      <p:ext uri="{BB962C8B-B14F-4D97-AF65-F5344CB8AC3E}">
        <p14:creationId xmlns:p14="http://schemas.microsoft.com/office/powerpoint/2010/main" val="9390621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9C8A3705-D905-488F-9CE1-729CDB0839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92386" y="1191855"/>
            <a:ext cx="7732939" cy="3866469"/>
          </a:xfrm>
          <a:custGeom>
            <a:avLst/>
            <a:gdLst>
              <a:gd name="connsiteX0" fmla="*/ 8091242 w 8196943"/>
              <a:gd name="connsiteY0" fmla="*/ 0 h 4098471"/>
              <a:gd name="connsiteX1" fmla="*/ 8196943 w 8196943"/>
              <a:gd name="connsiteY1" fmla="*/ 0 h 4098471"/>
              <a:gd name="connsiteX2" fmla="*/ 8196943 w 8196943"/>
              <a:gd name="connsiteY2" fmla="*/ 766142 h 4098471"/>
              <a:gd name="connsiteX3" fmla="*/ 7987259 w 8196943"/>
              <a:gd name="connsiteY3" fmla="*/ 796665 h 4098471"/>
              <a:gd name="connsiteX4" fmla="*/ 7989692 w 8196943"/>
              <a:gd name="connsiteY4" fmla="*/ 795419 h 4098471"/>
              <a:gd name="connsiteX5" fmla="*/ 8071252 w 8196943"/>
              <a:gd name="connsiteY5" fmla="*/ 709777 h 4098471"/>
              <a:gd name="connsiteX6" fmla="*/ 8110684 w 8196943"/>
              <a:gd name="connsiteY6" fmla="*/ 19716 h 4098471"/>
              <a:gd name="connsiteX7" fmla="*/ 1627861 w 8196943"/>
              <a:gd name="connsiteY7" fmla="*/ 0 h 4098471"/>
              <a:gd name="connsiteX8" fmla="*/ 6922112 w 8196943"/>
              <a:gd name="connsiteY8" fmla="*/ 0 h 4098471"/>
              <a:gd name="connsiteX9" fmla="*/ 6931853 w 8196943"/>
              <a:gd name="connsiteY9" fmla="*/ 66860 h 4098471"/>
              <a:gd name="connsiteX10" fmla="*/ 6957297 w 8196943"/>
              <a:gd name="connsiteY10" fmla="*/ 266167 h 4098471"/>
              <a:gd name="connsiteX11" fmla="*/ 6957297 w 8196943"/>
              <a:gd name="connsiteY11" fmla="*/ 591481 h 4098471"/>
              <a:gd name="connsiteX12" fmla="*/ 6888290 w 8196943"/>
              <a:gd name="connsiteY12" fmla="*/ 906938 h 4098471"/>
              <a:gd name="connsiteX13" fmla="*/ 6898148 w 8196943"/>
              <a:gd name="connsiteY13" fmla="*/ 1123814 h 4098471"/>
              <a:gd name="connsiteX14" fmla="*/ 6996729 w 8196943"/>
              <a:gd name="connsiteY14" fmla="*/ 1212536 h 4098471"/>
              <a:gd name="connsiteX15" fmla="*/ 7184031 w 8196943"/>
              <a:gd name="connsiteY15" fmla="*/ 1123814 h 4098471"/>
              <a:gd name="connsiteX16" fmla="*/ 7304792 w 8196943"/>
              <a:gd name="connsiteY16" fmla="*/ 1027082 h 4098471"/>
              <a:gd name="connsiteX17" fmla="*/ 7306433 w 8196943"/>
              <a:gd name="connsiteY17" fmla="*/ 1025755 h 4098471"/>
              <a:gd name="connsiteX18" fmla="*/ 7085239 w 8196943"/>
              <a:gd name="connsiteY18" fmla="*/ 1338029 h 4098471"/>
              <a:gd name="connsiteX19" fmla="*/ 6837589 w 8196943"/>
              <a:gd name="connsiteY19" fmla="*/ 1566629 h 4098471"/>
              <a:gd name="connsiteX20" fmla="*/ 6628039 w 8196943"/>
              <a:gd name="connsiteY20" fmla="*/ 1795229 h 4098471"/>
              <a:gd name="connsiteX21" fmla="*/ 6485164 w 8196943"/>
              <a:gd name="connsiteY21" fmla="*/ 2023829 h 4098471"/>
              <a:gd name="connsiteX22" fmla="*/ 6542314 w 8196943"/>
              <a:gd name="connsiteY22" fmla="*/ 2309579 h 4098471"/>
              <a:gd name="connsiteX23" fmla="*/ 6789964 w 8196943"/>
              <a:gd name="connsiteY23" fmla="*/ 2471504 h 4098471"/>
              <a:gd name="connsiteX24" fmla="*/ 6789964 w 8196943"/>
              <a:gd name="connsiteY24" fmla="*/ 2919179 h 4098471"/>
              <a:gd name="connsiteX25" fmla="*/ 6494689 w 8196943"/>
              <a:gd name="connsiteY25" fmla="*/ 3719279 h 4098471"/>
              <a:gd name="connsiteX26" fmla="*/ 6667049 w 8196943"/>
              <a:gd name="connsiteY26" fmla="*/ 4098471 h 4098471"/>
              <a:gd name="connsiteX27" fmla="*/ 1030771 w 8196943"/>
              <a:gd name="connsiteY27" fmla="*/ 4098471 h 4098471"/>
              <a:gd name="connsiteX28" fmla="*/ 1103539 w 8196943"/>
              <a:gd name="connsiteY28" fmla="*/ 4052654 h 4098471"/>
              <a:gd name="connsiteX29" fmla="*/ 1313089 w 8196943"/>
              <a:gd name="connsiteY29" fmla="*/ 3319229 h 4098471"/>
              <a:gd name="connsiteX30" fmla="*/ 1313089 w 8196943"/>
              <a:gd name="connsiteY30" fmla="*/ 2823929 h 4098471"/>
              <a:gd name="connsiteX31" fmla="*/ 1313089 w 8196943"/>
              <a:gd name="connsiteY31" fmla="*/ 2290529 h 4098471"/>
              <a:gd name="connsiteX32" fmla="*/ 1255939 w 8196943"/>
              <a:gd name="connsiteY32" fmla="*/ 1671404 h 4098471"/>
              <a:gd name="connsiteX33" fmla="*/ 1551214 w 8196943"/>
              <a:gd name="connsiteY33" fmla="*/ 1204679 h 4098471"/>
              <a:gd name="connsiteX34" fmla="*/ 1655989 w 8196943"/>
              <a:gd name="connsiteY34" fmla="*/ 833204 h 4098471"/>
              <a:gd name="connsiteX35" fmla="*/ 1732189 w 8196943"/>
              <a:gd name="connsiteY35" fmla="*/ 718904 h 4098471"/>
              <a:gd name="connsiteX36" fmla="*/ 2036989 w 8196943"/>
              <a:gd name="connsiteY36" fmla="*/ 128354 h 4098471"/>
              <a:gd name="connsiteX37" fmla="*/ 0 w 8196943"/>
              <a:gd name="connsiteY37" fmla="*/ 0 h 4098471"/>
              <a:gd name="connsiteX38" fmla="*/ 111535 w 8196943"/>
              <a:gd name="connsiteY38" fmla="*/ 0 h 4098471"/>
              <a:gd name="connsiteX39" fmla="*/ 0 w 8196943"/>
              <a:gd name="connsiteY39" fmla="*/ 50988 h 4098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8196943" h="4098471">
                <a:moveTo>
                  <a:pt x="8091242" y="0"/>
                </a:moveTo>
                <a:lnTo>
                  <a:pt x="8196943" y="0"/>
                </a:lnTo>
                <a:lnTo>
                  <a:pt x="8196943" y="766142"/>
                </a:lnTo>
                <a:lnTo>
                  <a:pt x="7987259" y="796665"/>
                </a:lnTo>
                <a:lnTo>
                  <a:pt x="7989692" y="795419"/>
                </a:lnTo>
                <a:cubicBezTo>
                  <a:pt x="8023708" y="773957"/>
                  <a:pt x="8052358" y="746334"/>
                  <a:pt x="8071252" y="709777"/>
                </a:cubicBezTo>
                <a:cubicBezTo>
                  <a:pt x="8146830" y="563550"/>
                  <a:pt x="8228980" y="185659"/>
                  <a:pt x="8110684" y="19716"/>
                </a:cubicBezTo>
                <a:close/>
                <a:moveTo>
                  <a:pt x="1627861" y="0"/>
                </a:moveTo>
                <a:lnTo>
                  <a:pt x="6922112" y="0"/>
                </a:lnTo>
                <a:lnTo>
                  <a:pt x="6931853" y="66860"/>
                </a:lnTo>
                <a:cubicBezTo>
                  <a:pt x="6943511" y="141556"/>
                  <a:pt x="6956065" y="213796"/>
                  <a:pt x="6957297" y="266167"/>
                </a:cubicBezTo>
                <a:cubicBezTo>
                  <a:pt x="6960583" y="405822"/>
                  <a:pt x="6968798" y="484686"/>
                  <a:pt x="6957297" y="591481"/>
                </a:cubicBezTo>
                <a:cubicBezTo>
                  <a:pt x="6945796" y="698276"/>
                  <a:pt x="6898148" y="818216"/>
                  <a:pt x="6888290" y="906938"/>
                </a:cubicBezTo>
                <a:cubicBezTo>
                  <a:pt x="6878433" y="995660"/>
                  <a:pt x="6880075" y="1072881"/>
                  <a:pt x="6898148" y="1123814"/>
                </a:cubicBezTo>
                <a:cubicBezTo>
                  <a:pt x="6916221" y="1174747"/>
                  <a:pt x="6949082" y="1212536"/>
                  <a:pt x="6996729" y="1212536"/>
                </a:cubicBezTo>
                <a:cubicBezTo>
                  <a:pt x="7044376" y="1212536"/>
                  <a:pt x="7111739" y="1169818"/>
                  <a:pt x="7184031" y="1123814"/>
                </a:cubicBezTo>
                <a:cubicBezTo>
                  <a:pt x="7220177" y="1100812"/>
                  <a:pt x="7262074" y="1063434"/>
                  <a:pt x="7304792" y="1027082"/>
                </a:cubicBezTo>
                <a:lnTo>
                  <a:pt x="7306433" y="1025755"/>
                </a:lnTo>
                <a:lnTo>
                  <a:pt x="7085239" y="1338029"/>
                </a:lnTo>
                <a:lnTo>
                  <a:pt x="6837589" y="1566629"/>
                </a:lnTo>
                <a:lnTo>
                  <a:pt x="6628039" y="1795229"/>
                </a:lnTo>
                <a:lnTo>
                  <a:pt x="6485164" y="2023829"/>
                </a:lnTo>
                <a:lnTo>
                  <a:pt x="6542314" y="2309579"/>
                </a:lnTo>
                <a:lnTo>
                  <a:pt x="6789964" y="2471504"/>
                </a:lnTo>
                <a:lnTo>
                  <a:pt x="6789964" y="2919179"/>
                </a:lnTo>
                <a:lnTo>
                  <a:pt x="6494689" y="3719279"/>
                </a:lnTo>
                <a:lnTo>
                  <a:pt x="6667049" y="4098471"/>
                </a:lnTo>
                <a:lnTo>
                  <a:pt x="1030771" y="4098471"/>
                </a:lnTo>
                <a:lnTo>
                  <a:pt x="1103539" y="4052654"/>
                </a:lnTo>
                <a:lnTo>
                  <a:pt x="1313089" y="3319229"/>
                </a:lnTo>
                <a:lnTo>
                  <a:pt x="1313089" y="2823929"/>
                </a:lnTo>
                <a:lnTo>
                  <a:pt x="1313089" y="2290529"/>
                </a:lnTo>
                <a:lnTo>
                  <a:pt x="1255939" y="1671404"/>
                </a:lnTo>
                <a:lnTo>
                  <a:pt x="1551214" y="1204679"/>
                </a:lnTo>
                <a:lnTo>
                  <a:pt x="1655989" y="833204"/>
                </a:lnTo>
                <a:lnTo>
                  <a:pt x="1732189" y="718904"/>
                </a:lnTo>
                <a:lnTo>
                  <a:pt x="2036989" y="128354"/>
                </a:lnTo>
                <a:close/>
                <a:moveTo>
                  <a:pt x="0" y="0"/>
                </a:moveTo>
                <a:lnTo>
                  <a:pt x="111535" y="0"/>
                </a:lnTo>
                <a:lnTo>
                  <a:pt x="0" y="50988"/>
                </a:lnTo>
                <a:close/>
              </a:path>
            </a:pathLst>
          </a:cu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D133914-6369-4A72-A552-3717E2FF55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846877">
            <a:off x="816883" y="416829"/>
            <a:ext cx="464021" cy="90672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F6CBBD6-64CB-450D-8D72-19991DBB86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751" y="2169083"/>
            <a:ext cx="3987087" cy="3858930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4620F4C9-5219-4FA1-AAC8-0C9FA12F762C}"/>
              </a:ext>
            </a:extLst>
          </p:cNvPr>
          <p:cNvSpPr txBox="1"/>
          <p:nvPr/>
        </p:nvSpPr>
        <p:spPr>
          <a:xfrm>
            <a:off x="6466780" y="2080683"/>
            <a:ext cx="3825386" cy="230832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720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87D00"/>
                </a:solidFill>
                <a:latin typeface="SVN-Ziclets" panose="02000603000000000000" pitchFamily="2" charset="0"/>
                <a:ea typeface="字魂70号-灵悦黑体" panose="00000500000000000000" pitchFamily="2" charset="-122"/>
              </a:rPr>
              <a:t>Dặn</a:t>
            </a:r>
            <a:endParaRPr lang="en-US" altLang="zh-CN" sz="72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F87D00"/>
              </a:solidFill>
              <a:latin typeface="SVN-Ziclets" panose="02000603000000000000" pitchFamily="2" charset="0"/>
              <a:ea typeface="字魂70号-灵悦黑体" panose="00000500000000000000" pitchFamily="2" charset="-122"/>
            </a:endParaRPr>
          </a:p>
          <a:p>
            <a:pPr algn="ctr"/>
            <a:r>
              <a:rPr lang="en-US" altLang="zh-CN" sz="720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C52E05"/>
                </a:solidFill>
                <a:latin typeface="SVN-Ziclets" panose="02000603000000000000" pitchFamily="2" charset="0"/>
                <a:ea typeface="字魂70号-灵悦黑体" panose="00000500000000000000" pitchFamily="2" charset="-122"/>
              </a:rPr>
              <a:t>dò</a:t>
            </a:r>
            <a:endParaRPr lang="zh-CN" altLang="en-US" sz="72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C52E05"/>
              </a:solidFill>
              <a:latin typeface="SVN-Ziclets" panose="02000603000000000000" pitchFamily="2" charset="0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16649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EB7AA3CC-45B8-45BE-8B85-652105D0F7FF}"/>
              </a:ext>
            </a:extLst>
          </p:cNvPr>
          <p:cNvGrpSpPr/>
          <p:nvPr/>
        </p:nvGrpSpPr>
        <p:grpSpPr>
          <a:xfrm flipH="1">
            <a:off x="0" y="0"/>
            <a:ext cx="8745690" cy="6858000"/>
            <a:chOff x="3446310" y="0"/>
            <a:chExt cx="874569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97776C2-8B9A-4B3F-A02B-90B152FE04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067"/>
            <a:stretch/>
          </p:blipFill>
          <p:spPr>
            <a:xfrm>
              <a:off x="4233069" y="0"/>
              <a:ext cx="7958931" cy="685800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CE656F27-6CC7-4553-875A-552B6B18E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937" y="5648325"/>
              <a:ext cx="695325" cy="733425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7200FD2-8D39-42D0-832C-D9B48F7F89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633" y="430187"/>
              <a:ext cx="455560" cy="607413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7BD9BC2-4EB7-4B94-BB38-22B05FD918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6586" y="2025821"/>
              <a:ext cx="896088" cy="1006134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B14C292-FBC9-4A90-A366-E58779A32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292" y="4142968"/>
              <a:ext cx="783488" cy="554038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3EDA489-D799-45BF-BD48-4BC5C40C1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310" y="1528960"/>
              <a:ext cx="851499" cy="654050"/>
            </a:xfrm>
            <a:prstGeom prst="rect">
              <a:avLst/>
            </a:prstGeom>
          </p:spPr>
        </p:pic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CDCF7EB0-4690-484B-9DBD-B0A2DCA992B3}"/>
              </a:ext>
            </a:extLst>
          </p:cNvPr>
          <p:cNvSpPr txBox="1"/>
          <p:nvPr/>
        </p:nvSpPr>
        <p:spPr>
          <a:xfrm>
            <a:off x="500375" y="1528960"/>
            <a:ext cx="4942380" cy="280076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880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EF0D1C"/>
                </a:solidFill>
                <a:latin typeface="SVN-Poky's" panose="020B0606040200020203" pitchFamily="34" charset="0"/>
                <a:ea typeface="字魂70号-灵悦黑体" panose="00000500000000000000" pitchFamily="2" charset="-122"/>
              </a:rPr>
              <a:t>Tạm biệt </a:t>
            </a:r>
          </a:p>
          <a:p>
            <a:pPr algn="ctr"/>
            <a:r>
              <a:rPr lang="en-US" altLang="zh-CN" sz="880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EF0D1C"/>
                </a:solidFill>
                <a:latin typeface="SVN-Poky's" panose="020B0606040200020203" pitchFamily="34" charset="0"/>
                <a:ea typeface="字魂70号-灵悦黑体" panose="00000500000000000000" pitchFamily="2" charset="-122"/>
              </a:rPr>
              <a:t>các em</a:t>
            </a:r>
            <a:endParaRPr lang="zh-CN" altLang="en-US" sz="88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latin typeface="SVN-Poky's" panose="020B0606040200020203" pitchFamily="34" charset="0"/>
              <a:ea typeface="字魂70号-灵悦黑体" panose="00000500000000000000" pitchFamily="2" charset="-122"/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021B5EA0-C7B1-48EA-A4DC-40FB8D1E816F}"/>
              </a:ext>
            </a:extLst>
          </p:cNvPr>
          <p:cNvGrpSpPr/>
          <p:nvPr/>
        </p:nvGrpSpPr>
        <p:grpSpPr>
          <a:xfrm flipH="1">
            <a:off x="6642865" y="369690"/>
            <a:ext cx="5339448" cy="6254524"/>
            <a:chOff x="7469132" y="369690"/>
            <a:chExt cx="5339448" cy="6254524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D1C4F62-AAD5-4EA1-A56D-51D1ED5DF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51871" y="3199882"/>
              <a:ext cx="866773" cy="1040128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BDC46FD9-50BB-48D9-A6A7-E9D499FDE37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36990" y="4794496"/>
              <a:ext cx="1271590" cy="1220541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3CA85DE9-061D-4218-A4CA-0266BBB5B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9132" y="369690"/>
              <a:ext cx="1447379" cy="181332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009E00CD-615D-4AFD-835D-6FB120B1AE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9844" y="440382"/>
              <a:ext cx="1043328" cy="1453929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3005A917-ED2D-4F51-9D13-7DD36D7473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9490" y="2146176"/>
              <a:ext cx="2569761" cy="4226173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0C0B4A44-C0C6-4528-AE7A-F078E1E8C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7197" y="5192837"/>
              <a:ext cx="3666335" cy="1431377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3B03ADBF-0F89-4234-86AA-1492C54DE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49625" y="4959051"/>
              <a:ext cx="1302246" cy="863990"/>
            </a:xfrm>
            <a:prstGeom prst="rect">
              <a:avLst/>
            </a:prstGeom>
          </p:spPr>
        </p:pic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535C4ED4-F1DB-463F-80AF-1C0F2C14D0C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57526" y="451312"/>
            <a:ext cx="1112208" cy="984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21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4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713" y="190500"/>
            <a:ext cx="8416572" cy="3067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5" name="TextBox 34"/>
          <p:cNvSpPr txBox="1"/>
          <p:nvPr/>
        </p:nvSpPr>
        <p:spPr>
          <a:xfrm>
            <a:off x="3172064" y="1046529"/>
            <a:ext cx="58478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Chu vi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vuông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cạnh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4m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bao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nhiêu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6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263" y="3628784"/>
            <a:ext cx="6494287" cy="2848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7" name="TextBox 36"/>
          <p:cNvSpPr txBox="1"/>
          <p:nvPr/>
        </p:nvSpPr>
        <p:spPr>
          <a:xfrm>
            <a:off x="3501438" y="4789079"/>
            <a:ext cx="5209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 m</a:t>
            </a:r>
          </a:p>
        </p:txBody>
      </p:sp>
      <p:pic>
        <p:nvPicPr>
          <p:cNvPr id="38" name="Picture 2" descr="C:\Users\ADMIN\Desktop\Phan Thi Do Uyen\Giai cuu dai duong\Picture2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3156" y="5082773"/>
            <a:ext cx="1799657" cy="177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8887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4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713" y="190500"/>
            <a:ext cx="8416572" cy="3067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5" name="TextBox 34"/>
          <p:cNvSpPr txBox="1"/>
          <p:nvPr/>
        </p:nvSpPr>
        <p:spPr>
          <a:xfrm>
            <a:off x="3172064" y="771312"/>
            <a:ext cx="58478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chữ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nhật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chiều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dài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6m,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chiều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rộng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4m.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chu vi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chữ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nhật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… 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6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263" y="3628784"/>
            <a:ext cx="6494287" cy="2848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7" name="TextBox 36"/>
          <p:cNvSpPr txBox="1"/>
          <p:nvPr/>
        </p:nvSpPr>
        <p:spPr>
          <a:xfrm>
            <a:off x="3501438" y="4789079"/>
            <a:ext cx="5209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</a:t>
            </a:r>
          </a:p>
        </p:txBody>
      </p:sp>
      <p:pic>
        <p:nvPicPr>
          <p:cNvPr id="38" name="Picture 2" descr="C:\Users\ADMIN\Desktop\Phan Thi Do Uyen\Giai cuu dai duong\Picture2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3156" y="5082773"/>
            <a:ext cx="1799657" cy="177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908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4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713" y="190500"/>
            <a:ext cx="8416572" cy="3067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5" name="TextBox 34"/>
          <p:cNvSpPr txBox="1"/>
          <p:nvPr/>
        </p:nvSpPr>
        <p:spPr>
          <a:xfrm>
            <a:off x="3172064" y="771312"/>
            <a:ext cx="58478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mảnh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sân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vuông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cạnh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10 dm.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chu vi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mảnh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sân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…m?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6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263" y="3628784"/>
            <a:ext cx="6494287" cy="2848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7" name="TextBox 36"/>
          <p:cNvSpPr txBox="1"/>
          <p:nvPr/>
        </p:nvSpPr>
        <p:spPr>
          <a:xfrm>
            <a:off x="3501438" y="4712879"/>
            <a:ext cx="5209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38" name="Picture 2" descr="C:\Users\ADMIN\Desktop\Phan Thi Do Uyen\Giai cuu dai duong\Picture2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3156" y="5082773"/>
            <a:ext cx="1799657" cy="177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7752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4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713" y="190500"/>
            <a:ext cx="8416572" cy="3067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5" name="TextBox 34"/>
          <p:cNvSpPr txBox="1"/>
          <p:nvPr/>
        </p:nvSpPr>
        <p:spPr>
          <a:xfrm>
            <a:off x="3182471" y="971144"/>
            <a:ext cx="584786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Chu vi </a:t>
            </a:r>
            <a:r>
              <a:rPr lang="en-US" sz="2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của</a:t>
            </a:r>
            <a:r>
              <a:rPr lang="en-US" sz="2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hình</a:t>
            </a:r>
            <a:r>
              <a:rPr lang="en-US" sz="2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chữ</a:t>
            </a:r>
            <a:r>
              <a:rPr lang="en-US" sz="2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nhật</a:t>
            </a:r>
            <a:r>
              <a:rPr lang="en-US" sz="2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có</a:t>
            </a:r>
            <a:r>
              <a:rPr lang="en-US" sz="2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chiều</a:t>
            </a:r>
            <a:r>
              <a:rPr lang="en-US" sz="2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rộng</a:t>
            </a:r>
            <a:r>
              <a:rPr lang="en-US" sz="2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bằng</a:t>
            </a:r>
            <a:r>
              <a:rPr lang="en-US" sz="2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20cm </a:t>
            </a:r>
            <a:r>
              <a:rPr lang="en-US" sz="2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en-US" sz="2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chiều</a:t>
            </a:r>
            <a:r>
              <a:rPr lang="en-US" sz="2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dài</a:t>
            </a:r>
            <a:r>
              <a:rPr lang="en-US" sz="2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bằng</a:t>
            </a:r>
            <a:r>
              <a:rPr lang="en-US" sz="2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25cm </a:t>
            </a:r>
            <a:r>
              <a:rPr lang="en-US" sz="2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</a:t>
            </a:r>
            <a:r>
              <a:rPr lang="en-US" sz="2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36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263" y="3628784"/>
            <a:ext cx="6494287" cy="2848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7" name="TextBox 36"/>
          <p:cNvSpPr txBox="1"/>
          <p:nvPr/>
        </p:nvSpPr>
        <p:spPr>
          <a:xfrm>
            <a:off x="3501438" y="4789079"/>
            <a:ext cx="5209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90 cm</a:t>
            </a:r>
          </a:p>
        </p:txBody>
      </p:sp>
      <p:pic>
        <p:nvPicPr>
          <p:cNvPr id="38" name="Picture 2" descr="C:\Users\ADMIN\Desktop\Phan Thi Do Uyen\Giai cuu dai duong\Picture2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3156" y="5082773"/>
            <a:ext cx="1799657" cy="177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6943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4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713" y="190500"/>
            <a:ext cx="8416572" cy="3067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5" name="TextBox 34"/>
          <p:cNvSpPr txBox="1"/>
          <p:nvPr/>
        </p:nvSpPr>
        <p:spPr>
          <a:xfrm>
            <a:off x="3182471" y="699316"/>
            <a:ext cx="58478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Cho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hình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vuông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ABCD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với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cạnh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AB = 4 cm. Chu vi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hình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vuông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ABCD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...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36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263" y="3628784"/>
            <a:ext cx="6494287" cy="2848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7" name="TextBox 36"/>
          <p:cNvSpPr txBox="1"/>
          <p:nvPr/>
        </p:nvSpPr>
        <p:spPr>
          <a:xfrm>
            <a:off x="3501438" y="4789079"/>
            <a:ext cx="5209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 cm</a:t>
            </a:r>
          </a:p>
        </p:txBody>
      </p:sp>
      <p:pic>
        <p:nvPicPr>
          <p:cNvPr id="38" name="Picture 2" descr="C:\Users\ADMIN\Desktop\Phan Thi Do Uyen\Giai cuu dai duong\Picture2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3156" y="5082773"/>
            <a:ext cx="1799657" cy="177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0608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2A21158-6EFB-41CE-A474-DFE70E219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856" y="749300"/>
            <a:ext cx="10718801" cy="5359400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3BBF620-9824-C6B1-C0C3-F6B779E06B8C}"/>
              </a:ext>
            </a:extLst>
          </p:cNvPr>
          <p:cNvSpPr txBox="1"/>
          <p:nvPr/>
        </p:nvSpPr>
        <p:spPr>
          <a:xfrm>
            <a:off x="3657600" y="1960230"/>
            <a:ext cx="4876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>
                <a:ln>
                  <a:solidFill>
                    <a:sysClr val="windowText" lastClr="000000"/>
                  </a:solidFill>
                </a:ln>
                <a:solidFill>
                  <a:srgbClr val="F87D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SVN-Poky's" panose="020B0606040200020203" pitchFamily="34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28899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13317"/>
            <a:ext cx="5410200" cy="196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482675" y="314860"/>
            <a:ext cx="321273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DỌN SẠCH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ĐẠI DƯƠNG</a:t>
            </a:r>
          </a:p>
        </p:txBody>
      </p:sp>
      <p:pic>
        <p:nvPicPr>
          <p:cNvPr id="11" name="Picture 11" descr="C:\Users\ADMIN\Desktop\Tai nguyen thiet ke tro choi\Angry birds epic birds\1505573783630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111" y="2178633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45208">
            <a:off x="1637457" y="5123798"/>
            <a:ext cx="1727927" cy="23429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41387">
            <a:off x="9200453" y="5062699"/>
            <a:ext cx="1715896" cy="214487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833" y1="9200" x2="82667" y2="8000"/>
                        <a14:foregroundMark x1="67167" y1="10800" x2="72333" y2="90000"/>
                        <a14:foregroundMark x1="85000" y1="8800" x2="82667" y2="86000"/>
                        <a14:foregroundMark x1="76167" y1="18000" x2="73167" y2="92000"/>
                        <a14:foregroundMark x1="75833" y1="23600" x2="61333" y2="91600"/>
                        <a14:foregroundMark x1="67667" y1="87600" x2="4167" y2="85200"/>
                        <a14:foregroundMark x1="1167" y1="5200" x2="22500" y2="50400"/>
                        <a14:foregroundMark x1="4333" y1="4000" x2="29000" y2="3200"/>
                        <a14:foregroundMark x1="28000" y1="10000" x2="14000" y2="30400"/>
                        <a14:foregroundMark x1="2000" y1="2400" x2="10167" y2="2400"/>
                        <a14:foregroundMark x1="2667" y1="12400" x2="2667" y2="82000"/>
                        <a14:foregroundMark x1="1167" y1="17200" x2="1333" y2="71600"/>
                        <a14:foregroundMark x1="77333" y1="24400" x2="77333" y2="93600"/>
                        <a14:foregroundMark x1="63000" y1="19200" x2="63000" y2="73600"/>
                        <a14:foregroundMark x1="82167" y1="39600" x2="74833" y2="77600"/>
                        <a14:foregroundMark x1="88000" y1="70000" x2="80500" y2="90800"/>
                        <a14:foregroundMark x1="87667" y1="84800" x2="78833" y2="96800"/>
                        <a14:backgroundMark x1="1667" y1="2000" x2="9333" y2="1200"/>
                        <a14:backgroundMark x1="94167" y1="82800" x2="86333" y2="96000"/>
                        <a14:backgroundMark x1="85833" y1="94800" x2="85833" y2="9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38777">
            <a:off x="5396279" y="5227721"/>
            <a:ext cx="2589561" cy="177367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0153" flipH="1">
            <a:off x="10649414" y="1707823"/>
            <a:ext cx="328167" cy="118139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49917">
            <a:off x="4248134" y="5310300"/>
            <a:ext cx="1303137" cy="130313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04553">
            <a:off x="1888679" y="998238"/>
            <a:ext cx="399481" cy="69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666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5" name="Picture 6" descr="C:\Users\ADMIN\Desktop\Doreamon cau ca\giphy (4)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586912" y="582264"/>
            <a:ext cx="809626" cy="74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C:\Users\ADMIN\Desktop\Doreamon cau ca\animated-tropical-fish-5-2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9114" y="2717483"/>
            <a:ext cx="799726" cy="62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347369" y="3174660"/>
            <a:ext cx="1406848" cy="824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Doreamon cau ca\animated-emperor-fish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9700" y="1327991"/>
            <a:ext cx="1028700" cy="72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89806" y="3681568"/>
            <a:ext cx="1127806" cy="566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1725" y="4597841"/>
            <a:ext cx="1159877" cy="931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88267" flipH="1">
            <a:off x="8222845" y="5389945"/>
            <a:ext cx="387373" cy="1394540"/>
          </a:xfrm>
          <a:prstGeom prst="rect">
            <a:avLst/>
          </a:prstGeom>
        </p:spPr>
      </p:pic>
      <p:sp>
        <p:nvSpPr>
          <p:cNvPr id="41" name="8-Point Star 40">
            <a:hlinkClick r:id="rId10" action="ppaction://hlinksldjump"/>
          </p:cNvPr>
          <p:cNvSpPr/>
          <p:nvPr/>
        </p:nvSpPr>
        <p:spPr>
          <a:xfrm>
            <a:off x="7990047" y="4986060"/>
            <a:ext cx="711944" cy="660829"/>
          </a:xfrm>
          <a:prstGeom prst="star8">
            <a:avLst/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45208">
            <a:off x="3409679" y="5477607"/>
            <a:ext cx="1157288" cy="156920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79713">
            <a:off x="10138367" y="5284575"/>
            <a:ext cx="1356360" cy="16954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91182">
            <a:off x="5248567" y="5513609"/>
            <a:ext cx="1237383" cy="1237383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833" y1="9200" x2="82667" y2="8000"/>
                        <a14:foregroundMark x1="67167" y1="10800" x2="72333" y2="90000"/>
                        <a14:foregroundMark x1="85000" y1="8800" x2="82667" y2="86000"/>
                        <a14:foregroundMark x1="76167" y1="18000" x2="73167" y2="92000"/>
                        <a14:foregroundMark x1="75833" y1="23600" x2="61333" y2="91600"/>
                        <a14:foregroundMark x1="67667" y1="87600" x2="4167" y2="85200"/>
                        <a14:foregroundMark x1="1167" y1="5200" x2="22500" y2="50400"/>
                        <a14:foregroundMark x1="4333" y1="4000" x2="29000" y2="3200"/>
                        <a14:foregroundMark x1="28000" y1="10000" x2="14000" y2="30400"/>
                        <a14:foregroundMark x1="2000" y1="2400" x2="10167" y2="2400"/>
                        <a14:foregroundMark x1="2667" y1="12400" x2="2667" y2="82000"/>
                        <a14:foregroundMark x1="1167" y1="17200" x2="1333" y2="71600"/>
                        <a14:foregroundMark x1="77333" y1="24400" x2="77333" y2="93600"/>
                        <a14:foregroundMark x1="63000" y1="19200" x2="63000" y2="73600"/>
                        <a14:foregroundMark x1="82167" y1="39600" x2="74833" y2="77600"/>
                        <a14:foregroundMark x1="88000" y1="70000" x2="80500" y2="90800"/>
                        <a14:foregroundMark x1="87667" y1="84800" x2="78833" y2="96800"/>
                        <a14:backgroundMark x1="1667" y1="2000" x2="9333" y2="1200"/>
                        <a14:backgroundMark x1="94167" y1="82800" x2="86333" y2="96000"/>
                        <a14:backgroundMark x1="85833" y1="94800" x2="85833" y2="9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08386" y="5446329"/>
            <a:ext cx="1717727" cy="1176525"/>
          </a:xfrm>
          <a:prstGeom prst="rect">
            <a:avLst/>
          </a:prstGeom>
        </p:spPr>
      </p:pic>
      <p:sp>
        <p:nvSpPr>
          <p:cNvPr id="49" name="8-Point Star 48">
            <a:hlinkClick r:id="rId16" action="ppaction://hlinksldjump"/>
          </p:cNvPr>
          <p:cNvSpPr/>
          <p:nvPr/>
        </p:nvSpPr>
        <p:spPr>
          <a:xfrm>
            <a:off x="1409867" y="4806188"/>
            <a:ext cx="711944" cy="660829"/>
          </a:xfrm>
          <a:prstGeom prst="star8">
            <a:avLst/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50" name="8-Point Star 49">
            <a:hlinkClick r:id="rId17" action="ppaction://hlinksldjump"/>
          </p:cNvPr>
          <p:cNvSpPr/>
          <p:nvPr/>
        </p:nvSpPr>
        <p:spPr>
          <a:xfrm>
            <a:off x="3694681" y="4888263"/>
            <a:ext cx="711944" cy="660829"/>
          </a:xfrm>
          <a:prstGeom prst="star8">
            <a:avLst/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51" name="8-Point Star 50">
            <a:hlinkClick r:id="rId18" action="ppaction://hlinksldjump"/>
          </p:cNvPr>
          <p:cNvSpPr/>
          <p:nvPr/>
        </p:nvSpPr>
        <p:spPr>
          <a:xfrm>
            <a:off x="5531116" y="4832676"/>
            <a:ext cx="711944" cy="660829"/>
          </a:xfrm>
          <a:prstGeom prst="star8">
            <a:avLst/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54" name="8-Point Star 53">
            <a:hlinkClick r:id="rId19" action="ppaction://hlinksldjump"/>
          </p:cNvPr>
          <p:cNvSpPr/>
          <p:nvPr/>
        </p:nvSpPr>
        <p:spPr>
          <a:xfrm>
            <a:off x="10448978" y="4620153"/>
            <a:ext cx="711944" cy="660829"/>
          </a:xfrm>
          <a:prstGeom prst="star8">
            <a:avLst/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06610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-3.35805E-6 L 1.12708 0.0034 " pathEditMode="relative" rAng="0" ptsTypes="AA">
                                      <p:cBhvr>
                                        <p:cTn id="6" dur="27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5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778E-17 0.02255 L 1.16667 0.00711 " pathEditMode="relative" rAng="0" ptsTypes="AA">
                                      <p:cBhvr>
                                        <p:cTn id="8" dur="37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3" y="-77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583 L -1.14427 0.00528 " pathEditMode="relative" rAng="0" ptsTypes="AA">
                                      <p:cBhvr>
                                        <p:cTn id="10" dur="3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35" y="55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33333E-6 L -1.15638 0.02453 " pathEditMode="relative" rAng="0" ptsTypes="AA">
                                      <p:cBhvr>
                                        <p:cTn id="12" dur="3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26" y="122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195 0.03306 L 1.19827 -0.04109 " pathEditMode="relative" rAng="0" ptsTypes="AA">
                                      <p:cBhvr>
                                        <p:cTn id="14" dur="3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16" y="-370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01111 L -1.25065 0.00718 " pathEditMode="relative" rAng="0" ptsTypes="AA">
                                      <p:cBhvr>
                                        <p:cTn id="16" dur="36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39" y="90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1" grpId="0" animBg="1"/>
      <p:bldP spid="49" grpId="0" animBg="1"/>
      <p:bldP spid="50" grpId="0" animBg="1"/>
      <p:bldP spid="51" grpId="0" animBg="1"/>
      <p:bldP spid="5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BAB0C408-B5AA-B77C-E68E-63E3B39C25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87" y="0"/>
            <a:ext cx="1093622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6E32F9D-DD31-A08F-382F-69B5C19835FF}"/>
              </a:ext>
            </a:extLst>
          </p:cNvPr>
          <p:cNvSpPr txBox="1"/>
          <p:nvPr/>
        </p:nvSpPr>
        <p:spPr>
          <a:xfrm>
            <a:off x="2567144" y="304800"/>
            <a:ext cx="843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7030A0"/>
                </a:solidFill>
                <a:latin typeface="HP001 4 hàng" panose="020B0603050302020204" pitchFamily="34" charset="0"/>
              </a:rPr>
              <a:t>Thứ … ngày … tháng … năm 20 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5F7875-3B2C-D259-376A-3802AFE24B62}"/>
              </a:ext>
            </a:extLst>
          </p:cNvPr>
          <p:cNvSpPr txBox="1"/>
          <p:nvPr/>
        </p:nvSpPr>
        <p:spPr>
          <a:xfrm>
            <a:off x="5295830" y="994673"/>
            <a:ext cx="843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7030A0"/>
                </a:solidFill>
                <a:latin typeface="HP001 4 hàng" panose="020B0603050302020204" pitchFamily="34" charset="0"/>
              </a:rPr>
              <a:t>Toán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A7730B-E713-4E02-BBC5-19647E8736DE}"/>
              </a:ext>
            </a:extLst>
          </p:cNvPr>
          <p:cNvSpPr txBox="1"/>
          <p:nvPr/>
        </p:nvSpPr>
        <p:spPr>
          <a:xfrm>
            <a:off x="2567144" y="1673127"/>
            <a:ext cx="92461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HP001 4 hàng" panose="020B0603050302020204" pitchFamily="34" charset="0"/>
              </a:rPr>
              <a:t>Chu vi </a:t>
            </a:r>
            <a:r>
              <a:rPr lang="en-US" sz="3600" b="1" dirty="0" err="1">
                <a:solidFill>
                  <a:srgbClr val="C00000"/>
                </a:solidFill>
                <a:latin typeface="HP001 4 hàng" panose="020B0603050302020204" pitchFamily="34" charset="0"/>
              </a:rPr>
              <a:t>hình</a:t>
            </a:r>
            <a:r>
              <a:rPr lang="en-US" sz="3600" b="1" dirty="0">
                <a:solidFill>
                  <a:srgbClr val="C000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HP001 4 hàng" panose="020B0603050302020204" pitchFamily="34" charset="0"/>
              </a:rPr>
              <a:t>chữ</a:t>
            </a:r>
            <a:r>
              <a:rPr lang="en-US" sz="3600" b="1" dirty="0">
                <a:solidFill>
                  <a:srgbClr val="C000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HP001 4 hàng" panose="020B0603050302020204" pitchFamily="34" charset="0"/>
              </a:rPr>
              <a:t>nhật</a:t>
            </a:r>
            <a:r>
              <a:rPr lang="en-US" sz="3600" b="1" dirty="0">
                <a:solidFill>
                  <a:srgbClr val="C00000"/>
                </a:solidFill>
                <a:latin typeface="HP001 4 hàng" panose="020B0603050302020204" pitchFamily="34" charset="0"/>
              </a:rPr>
              <a:t>. Chu vi </a:t>
            </a:r>
            <a:r>
              <a:rPr lang="en-US" sz="3600" b="1" dirty="0" err="1">
                <a:solidFill>
                  <a:srgbClr val="C00000"/>
                </a:solidFill>
                <a:latin typeface="HP001 4 hàng" panose="020B0603050302020204" pitchFamily="34" charset="0"/>
              </a:rPr>
              <a:t>hình</a:t>
            </a:r>
            <a:r>
              <a:rPr lang="en-US" sz="3600" b="1" dirty="0">
                <a:solidFill>
                  <a:srgbClr val="C000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HP001 4 hàng" panose="020B0603050302020204" pitchFamily="34" charset="0"/>
              </a:rPr>
              <a:t>vuông</a:t>
            </a:r>
            <a:endParaRPr lang="en-US" sz="3600" b="1" dirty="0">
              <a:solidFill>
                <a:srgbClr val="C0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466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9FFCE79D-9C84-F75A-0A37-4DE5FC8F55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573" y="943587"/>
            <a:ext cx="8998856" cy="4739655"/>
          </a:xfrm>
          <a:prstGeom prst="rect">
            <a:avLst/>
          </a:prstGeom>
        </p:spPr>
      </p:pic>
      <p:pic>
        <p:nvPicPr>
          <p:cNvPr id="3" name="图片 9">
            <a:extLst>
              <a:ext uri="{FF2B5EF4-FFF2-40B4-BE49-F238E27FC236}">
                <a16:creationId xmlns:a16="http://schemas.microsoft.com/office/drawing/2014/main" id="{BDFD8F1F-8057-1643-0415-1BD76C45B9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2423" y="4241584"/>
            <a:ext cx="1593005" cy="20066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8AB6FCF-2BB5-DEDC-AE6D-40E1DE21B13C}"/>
              </a:ext>
            </a:extLst>
          </p:cNvPr>
          <p:cNvSpPr txBox="1"/>
          <p:nvPr/>
        </p:nvSpPr>
        <p:spPr>
          <a:xfrm>
            <a:off x="2833851" y="2664813"/>
            <a:ext cx="60814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solidFill>
                  <a:schemeClr val="bg1"/>
                </a:solidFill>
                <a:latin typeface="SVN-Ziclets" panose="02000603000000000000" pitchFamily="2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415151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69A4373-1149-55AC-3B56-726819A5ECCF}"/>
              </a:ext>
            </a:extLst>
          </p:cNvPr>
          <p:cNvSpPr txBox="1"/>
          <p:nvPr/>
        </p:nvSpPr>
        <p:spPr>
          <a:xfrm>
            <a:off x="888995" y="579815"/>
            <a:ext cx="100542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2. a.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Tính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chu vi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hình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chữ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nhật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có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chiều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dài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12 m,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chiều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rộng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8 m.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AB2A2A-F0B5-D874-16EA-928CA2A8B42E}"/>
              </a:ext>
            </a:extLst>
          </p:cNvPr>
          <p:cNvSpPr txBox="1"/>
          <p:nvPr/>
        </p:nvSpPr>
        <p:spPr>
          <a:xfrm>
            <a:off x="6096000" y="2195642"/>
            <a:ext cx="5680508" cy="2944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Bài</a:t>
            </a:r>
            <a:r>
              <a:rPr lang="en-US" sz="32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giải</a:t>
            </a:r>
            <a:endParaRPr lang="en-US" sz="3200" b="1" dirty="0">
              <a:solidFill>
                <a:srgbClr val="0070C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Chu vi </a:t>
            </a:r>
            <a:r>
              <a:rPr lang="en-US" sz="32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hình</a:t>
            </a:r>
            <a:r>
              <a:rPr lang="en-US" sz="32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chữ</a:t>
            </a:r>
            <a:r>
              <a:rPr lang="en-US" sz="32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nhật</a:t>
            </a:r>
            <a:r>
              <a:rPr lang="en-US" sz="32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</a:t>
            </a:r>
            <a:r>
              <a:rPr lang="en-US" sz="32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(12 + 8) x 2 = 40 (m)</a:t>
            </a: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Đáp</a:t>
            </a:r>
            <a:r>
              <a:rPr lang="en-US" sz="32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số</a:t>
            </a:r>
            <a:r>
              <a:rPr lang="en-US" sz="32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 40 m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95AA210-5EE5-F0D5-0018-BFB4F9663980}"/>
              </a:ext>
            </a:extLst>
          </p:cNvPr>
          <p:cNvCxnSpPr/>
          <p:nvPr/>
        </p:nvCxnSpPr>
        <p:spPr>
          <a:xfrm>
            <a:off x="7631289" y="1118424"/>
            <a:ext cx="2765778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FD9F2C8-FE5C-5B65-18D0-CFF4662084F9}"/>
              </a:ext>
            </a:extLst>
          </p:cNvPr>
          <p:cNvCxnSpPr>
            <a:cxnSpLocks/>
          </p:cNvCxnSpPr>
          <p:nvPr/>
        </p:nvCxnSpPr>
        <p:spPr>
          <a:xfrm>
            <a:off x="1010356" y="1618346"/>
            <a:ext cx="3019777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3789821-4ABE-73AF-8FD4-3133336AFA62}"/>
              </a:ext>
            </a:extLst>
          </p:cNvPr>
          <p:cNvCxnSpPr>
            <a:cxnSpLocks/>
          </p:cNvCxnSpPr>
          <p:nvPr/>
        </p:nvCxnSpPr>
        <p:spPr>
          <a:xfrm>
            <a:off x="1982415" y="1118424"/>
            <a:ext cx="4802207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55050E7E-BBC0-DC62-DD68-EA007B35F1C6}"/>
              </a:ext>
            </a:extLst>
          </p:cNvPr>
          <p:cNvSpPr/>
          <p:nvPr/>
        </p:nvSpPr>
        <p:spPr>
          <a:xfrm>
            <a:off x="1273215" y="2311240"/>
            <a:ext cx="4479403" cy="296165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1D6CA43-4316-8B3A-D77F-775FB51609DC}"/>
              </a:ext>
            </a:extLst>
          </p:cNvPr>
          <p:cNvSpPr txBox="1"/>
          <p:nvPr/>
        </p:nvSpPr>
        <p:spPr>
          <a:xfrm>
            <a:off x="2722045" y="2253766"/>
            <a:ext cx="1581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12 m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53FDA7B-9724-913E-50BD-1C7438393789}"/>
              </a:ext>
            </a:extLst>
          </p:cNvPr>
          <p:cNvSpPr txBox="1"/>
          <p:nvPr/>
        </p:nvSpPr>
        <p:spPr>
          <a:xfrm>
            <a:off x="1273215" y="3408744"/>
            <a:ext cx="1581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8 m </a:t>
            </a:r>
          </a:p>
        </p:txBody>
      </p:sp>
    </p:spTree>
    <p:extLst>
      <p:ext uri="{BB962C8B-B14F-4D97-AF65-F5344CB8AC3E}">
        <p14:creationId xmlns:p14="http://schemas.microsoft.com/office/powerpoint/2010/main" val="1446606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9" grpId="0" animBg="1"/>
      <p:bldP spid="20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69A4373-1149-55AC-3B56-726819A5ECCF}"/>
              </a:ext>
            </a:extLst>
          </p:cNvPr>
          <p:cNvSpPr txBox="1"/>
          <p:nvPr/>
        </p:nvSpPr>
        <p:spPr>
          <a:xfrm>
            <a:off x="888995" y="579815"/>
            <a:ext cx="100542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2. b.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Tính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chu vi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hình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vuông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có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cạnh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12 dm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AB2A2A-F0B5-D874-16EA-928CA2A8B42E}"/>
              </a:ext>
            </a:extLst>
          </p:cNvPr>
          <p:cNvSpPr txBox="1"/>
          <p:nvPr/>
        </p:nvSpPr>
        <p:spPr>
          <a:xfrm>
            <a:off x="4710896" y="2165904"/>
            <a:ext cx="6085622" cy="2944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Bài</a:t>
            </a:r>
            <a:r>
              <a:rPr lang="en-US" sz="32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giải</a:t>
            </a:r>
            <a:endParaRPr lang="en-US" sz="3200" b="1" dirty="0">
              <a:solidFill>
                <a:srgbClr val="0070C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Chu vi </a:t>
            </a:r>
            <a:r>
              <a:rPr lang="en-US" sz="32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hình</a:t>
            </a:r>
            <a:r>
              <a:rPr lang="en-US" sz="32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vuông</a:t>
            </a:r>
            <a:r>
              <a:rPr lang="en-US" sz="32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</a:t>
            </a:r>
            <a:r>
              <a:rPr lang="en-US" sz="32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12 x 4 = 48 (dm)</a:t>
            </a: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Đáp</a:t>
            </a:r>
            <a:r>
              <a:rPr lang="en-US" sz="32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số</a:t>
            </a:r>
            <a:r>
              <a:rPr lang="en-US" sz="32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 48 dm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95AA210-5EE5-F0D5-0018-BFB4F9663980}"/>
              </a:ext>
            </a:extLst>
          </p:cNvPr>
          <p:cNvCxnSpPr>
            <a:cxnSpLocks/>
          </p:cNvCxnSpPr>
          <p:nvPr/>
        </p:nvCxnSpPr>
        <p:spPr>
          <a:xfrm>
            <a:off x="7122003" y="1118424"/>
            <a:ext cx="2299789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3789821-4ABE-73AF-8FD4-3133336AFA62}"/>
              </a:ext>
            </a:extLst>
          </p:cNvPr>
          <p:cNvCxnSpPr>
            <a:cxnSpLocks/>
          </p:cNvCxnSpPr>
          <p:nvPr/>
        </p:nvCxnSpPr>
        <p:spPr>
          <a:xfrm>
            <a:off x="1982415" y="1118424"/>
            <a:ext cx="4333504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688E4886-E59B-8D2F-3AE5-8CF82FA0C159}"/>
              </a:ext>
            </a:extLst>
          </p:cNvPr>
          <p:cNvSpPr/>
          <p:nvPr/>
        </p:nvSpPr>
        <p:spPr>
          <a:xfrm>
            <a:off x="1395482" y="2152891"/>
            <a:ext cx="2961659" cy="2961659"/>
          </a:xfrm>
          <a:prstGeom prst="rect">
            <a:avLst/>
          </a:prstGeom>
          <a:solidFill>
            <a:srgbClr val="379933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93F446-139E-CDD1-FB78-195E0704CCDE}"/>
              </a:ext>
            </a:extLst>
          </p:cNvPr>
          <p:cNvSpPr txBox="1"/>
          <p:nvPr/>
        </p:nvSpPr>
        <p:spPr>
          <a:xfrm>
            <a:off x="1982415" y="1521951"/>
            <a:ext cx="1581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12 dm </a:t>
            </a:r>
          </a:p>
        </p:txBody>
      </p:sp>
    </p:spTree>
    <p:extLst>
      <p:ext uri="{BB962C8B-B14F-4D97-AF65-F5344CB8AC3E}">
        <p14:creationId xmlns:p14="http://schemas.microsoft.com/office/powerpoint/2010/main" val="1581588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69A4373-1149-55AC-3B56-726819A5ECCF}"/>
              </a:ext>
            </a:extLst>
          </p:cNvPr>
          <p:cNvSpPr txBox="1"/>
          <p:nvPr/>
        </p:nvSpPr>
        <p:spPr>
          <a:xfrm>
            <a:off x="888995" y="579815"/>
            <a:ext cx="100542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3. a)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Tính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chu vi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tấm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lưới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thép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có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dạng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hình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chữ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nhật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như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hình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dưới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đây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D7E550-C261-40D8-E75B-4A14BA5B3D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9273" y="1829413"/>
            <a:ext cx="4323286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600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Chiều</a:t>
            </a:r>
            <a:r>
              <a:rPr lang="en-US" altLang="en-US" sz="3600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altLang="en-US" sz="3600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dài</a:t>
            </a:r>
            <a:r>
              <a:rPr lang="en-US" altLang="en-US" sz="3600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: 10 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19DCBE-0BEF-C1A6-E26C-A37CA86291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9273" y="2510451"/>
            <a:ext cx="4323286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600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Chiều</a:t>
            </a:r>
            <a:r>
              <a:rPr lang="en-US" altLang="en-US" sz="3600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altLang="en-US" sz="3600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rộng</a:t>
            </a:r>
            <a:r>
              <a:rPr lang="en-US" altLang="en-US" sz="3600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 2 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AF90BD-E2F0-6DF7-61FC-BC604903B1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1917" y="3625987"/>
            <a:ext cx="57150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3600" b="1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Bài</a:t>
            </a:r>
            <a:r>
              <a:rPr lang="en-US" altLang="en-US" sz="3600" b="1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giải</a:t>
            </a:r>
            <a:endParaRPr lang="en-US" altLang="en-US" sz="3600" b="1" dirty="0">
              <a:solidFill>
                <a:srgbClr val="0000FF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302D94-1298-F1E0-158C-9AFE57E4D6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0374" y="4221155"/>
            <a:ext cx="9067800" cy="217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n-US" alt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Chu vi </a:t>
            </a:r>
            <a:r>
              <a:rPr lang="en-US" alt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tấm</a:t>
            </a:r>
            <a:r>
              <a:rPr lang="en-US" alt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alt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lưới</a:t>
            </a:r>
            <a:r>
              <a:rPr lang="en-US" alt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alt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thép</a:t>
            </a:r>
            <a:r>
              <a:rPr lang="en-US" alt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alt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</a:t>
            </a:r>
            <a:r>
              <a:rPr lang="en-US" alt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</a:t>
            </a:r>
          </a:p>
          <a:p>
            <a:pPr algn="ctr">
              <a:lnSpc>
                <a:spcPct val="130000"/>
              </a:lnSpc>
            </a:pPr>
            <a:r>
              <a:rPr lang="en-US" alt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(10 + 2) x 2 = 24 (m)</a:t>
            </a:r>
          </a:p>
          <a:p>
            <a:pPr algn="ctr">
              <a:lnSpc>
                <a:spcPct val="130000"/>
              </a:lnSpc>
            </a:pPr>
            <a:r>
              <a:rPr lang="en-US" alt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                         </a:t>
            </a:r>
            <a:r>
              <a:rPr lang="en-US" alt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Đáp</a:t>
            </a:r>
            <a:r>
              <a:rPr lang="en-US" alt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alt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số</a:t>
            </a:r>
            <a:r>
              <a:rPr lang="en-US" alt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 24 m</a:t>
            </a:r>
          </a:p>
        </p:txBody>
      </p:sp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370A8C3E-7FB5-AFDB-0E01-D0A6D6097F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4" t="41415" r="45730" b="19040"/>
          <a:stretch/>
        </p:blipFill>
        <p:spPr>
          <a:xfrm>
            <a:off x="392808" y="1639058"/>
            <a:ext cx="6088283" cy="18145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9382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</p:bldLst>
  </p:timing>
</p:sld>
</file>

<file path=ppt/theme/theme1.xml><?xml version="1.0" encoding="utf-8"?>
<a:theme xmlns:a="http://schemas.openxmlformats.org/drawingml/2006/main" name="Office 主题​​">
  <a:themeElements>
    <a:clrScheme name="自定义 23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94341"/>
      </a:accent1>
      <a:accent2>
        <a:srgbClr val="0DC8DB"/>
      </a:accent2>
      <a:accent3>
        <a:srgbClr val="505069"/>
      </a:accent3>
      <a:accent4>
        <a:srgbClr val="F94341"/>
      </a:accent4>
      <a:accent5>
        <a:srgbClr val="0DC8DB"/>
      </a:accent5>
      <a:accent6>
        <a:srgbClr val="505069"/>
      </a:accent6>
      <a:hlink>
        <a:srgbClr val="F94341"/>
      </a:hlink>
      <a:folHlink>
        <a:srgbClr val="0DC8DB"/>
      </a:folHlink>
    </a:clrScheme>
    <a:fontScheme name="自定义 2">
      <a:majorFont>
        <a:latin typeface="Humanst521 BT"/>
        <a:ea typeface="字魂59号-创粗黑"/>
        <a:cs typeface=""/>
      </a:majorFont>
      <a:minorFont>
        <a:latin typeface="Humanst521 BT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662</TotalTime>
  <Words>419</Words>
  <Application>Microsoft Office PowerPoint</Application>
  <PresentationFormat>Widescreen</PresentationFormat>
  <Paragraphs>62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Arial</vt:lpstr>
      <vt:lpstr>AvantGarde</vt:lpstr>
      <vt:lpstr>Calibri</vt:lpstr>
      <vt:lpstr>Calibri Light</vt:lpstr>
      <vt:lpstr>HP001 4 hàng</vt:lpstr>
      <vt:lpstr>Humanst521 BT</vt:lpstr>
      <vt:lpstr>SVN-Anastasia</vt:lpstr>
      <vt:lpstr>SVN-Poky's</vt:lpstr>
      <vt:lpstr>SVN-Ziclets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逆流的小鱼</dc:creator>
  <cp:lastModifiedBy>Nga Nguyen - 0964298488</cp:lastModifiedBy>
  <cp:revision>49</cp:revision>
  <dcterms:created xsi:type="dcterms:W3CDTF">2019-06-26T07:14:23Z</dcterms:created>
  <dcterms:modified xsi:type="dcterms:W3CDTF">2022-12-13T14:24:46Z</dcterms:modified>
</cp:coreProperties>
</file>