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5"/>
  </p:notesMasterIdLst>
  <p:sldIdLst>
    <p:sldId id="262" r:id="rId3"/>
    <p:sldId id="264" r:id="rId4"/>
    <p:sldId id="273" r:id="rId5"/>
    <p:sldId id="258" r:id="rId6"/>
    <p:sldId id="289" r:id="rId7"/>
    <p:sldId id="259" r:id="rId8"/>
    <p:sldId id="279" r:id="rId9"/>
    <p:sldId id="278" r:id="rId10"/>
    <p:sldId id="287" r:id="rId11"/>
    <p:sldId id="292" r:id="rId12"/>
    <p:sldId id="280" r:id="rId13"/>
    <p:sldId id="276" r:id="rId14"/>
    <p:sldId id="293" r:id="rId15"/>
    <p:sldId id="294" r:id="rId16"/>
    <p:sldId id="295" r:id="rId17"/>
    <p:sldId id="265" r:id="rId18"/>
    <p:sldId id="271" r:id="rId19"/>
    <p:sldId id="290" r:id="rId20"/>
    <p:sldId id="291" r:id="rId21"/>
    <p:sldId id="266" r:id="rId22"/>
    <p:sldId id="267" r:id="rId23"/>
    <p:sldId id="268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EDEE"/>
    <a:srgbClr val="CCFFCC"/>
    <a:srgbClr val="F9DD50"/>
    <a:srgbClr val="FEF0DE"/>
    <a:srgbClr val="FF66FF"/>
    <a:srgbClr val="FFCC99"/>
    <a:srgbClr val="379933"/>
    <a:srgbClr val="C52E05"/>
    <a:srgbClr val="FFCF4D"/>
    <a:srgbClr val="F8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48" autoAdjust="0"/>
    <p:restoredTop sz="87255" autoAdjust="0"/>
  </p:normalViewPr>
  <p:slideViewPr>
    <p:cSldViewPr snapToGrid="0" showGuides="1">
      <p:cViewPr>
        <p:scale>
          <a:sx n="33" d="100"/>
          <a:sy n="33" d="100"/>
        </p:scale>
        <p:origin x="1694" y="826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167B4-FE2D-4801-ACDB-3F28162922C5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F11A9-F35C-4121-ADE9-273CE980A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41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5">
            <a:extLst>
              <a:ext uri="{FF2B5EF4-FFF2-40B4-BE49-F238E27FC236}">
                <a16:creationId xmlns:a16="http://schemas.microsoft.com/office/drawing/2014/main" id="{36F910B7-E4AE-8CE8-8604-FE93F413B151}"/>
              </a:ext>
            </a:extLst>
          </p:cNvPr>
          <p:cNvGrpSpPr/>
          <p:nvPr userDrawn="1"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2D556A06-47B2-DA11-07E7-9005CFBCB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43FF279D-29F8-B661-8B4D-BC7AF452C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C287997B-0F1D-ED49-31A8-FD0A2D7E2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98A4B3AB-9ED9-E008-A39D-501A70293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12">
              <a:extLst>
                <a:ext uri="{FF2B5EF4-FFF2-40B4-BE49-F238E27FC236}">
                  <a16:creationId xmlns:a16="http://schemas.microsoft.com/office/drawing/2014/main" id="{5ED3D8C8-8001-4536-34D1-4C8EF5DA8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14">
              <a:extLst>
                <a:ext uri="{FF2B5EF4-FFF2-40B4-BE49-F238E27FC236}">
                  <a16:creationId xmlns:a16="http://schemas.microsoft.com/office/drawing/2014/main" id="{AD4B6B44-3D94-0A8B-C9A5-7BB041A98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9" name="图片 16">
            <a:extLst>
              <a:ext uri="{FF2B5EF4-FFF2-40B4-BE49-F238E27FC236}">
                <a16:creationId xmlns:a16="http://schemas.microsoft.com/office/drawing/2014/main" id="{46260699-EED2-6277-FE01-7C66F8D026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45AAD4DA-AAB7-06B3-B78A-27B2B0BD11F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1E9FE7F9-2408-93E7-E022-F51AC66093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2B913091-BEAA-C5CE-5DD4-AE2FC90554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13" name="组合 36">
            <a:extLst>
              <a:ext uri="{FF2B5EF4-FFF2-40B4-BE49-F238E27FC236}">
                <a16:creationId xmlns:a16="http://schemas.microsoft.com/office/drawing/2014/main" id="{AB1D0A1C-0C1F-7925-3510-CEE29DDEBDB0}"/>
              </a:ext>
            </a:extLst>
          </p:cNvPr>
          <p:cNvGrpSpPr/>
          <p:nvPr userDrawn="1"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FA78BB4A-8AC9-9AE1-2306-6E715CB82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28">
              <a:extLst>
                <a:ext uri="{FF2B5EF4-FFF2-40B4-BE49-F238E27FC236}">
                  <a16:creationId xmlns:a16="http://schemas.microsoft.com/office/drawing/2014/main" id="{7CAC6F03-4567-F8C6-924E-DC7AA17E0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16" name="图片 26">
            <a:extLst>
              <a:ext uri="{FF2B5EF4-FFF2-40B4-BE49-F238E27FC236}">
                <a16:creationId xmlns:a16="http://schemas.microsoft.com/office/drawing/2014/main" id="{EBE5E322-A067-BC7D-7740-60B87B21632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17" name="图片 29">
            <a:extLst>
              <a:ext uri="{FF2B5EF4-FFF2-40B4-BE49-F238E27FC236}">
                <a16:creationId xmlns:a16="http://schemas.microsoft.com/office/drawing/2014/main" id="{F09B21E0-F03B-765B-EC38-52BA3DD16ED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257502" y="44038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1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9DC4-70E9-405C-983F-84F18149B74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7500-994F-4F45-B559-07CFF6CF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1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9DC4-70E9-405C-983F-84F18149B74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7500-994F-4F45-B559-07CFF6CF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62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9DC4-70E9-405C-983F-84F18149B74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7500-994F-4F45-B559-07CFF6CF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6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9DC4-70E9-405C-983F-84F18149B74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7500-994F-4F45-B559-07CFF6CF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32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9DC4-70E9-405C-983F-84F18149B74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7500-994F-4F45-B559-07CFF6CF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7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9DC4-70E9-405C-983F-84F18149B74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7500-994F-4F45-B559-07CFF6CF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81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9DC4-70E9-405C-983F-84F18149B74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7500-994F-4F45-B559-07CFF6CF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7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A8AD8-5C65-A454-DDCE-74D6F9A90A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834" y="262587"/>
            <a:ext cx="11692333" cy="633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C4C40478-208F-79EA-767C-8B6B5355C3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672" y="5404071"/>
            <a:ext cx="1043328" cy="1453929"/>
          </a:xfrm>
          <a:prstGeom prst="rect">
            <a:avLst/>
          </a:prstGeom>
        </p:spPr>
      </p:pic>
      <p:pic>
        <p:nvPicPr>
          <p:cNvPr id="5" name="图片 26">
            <a:extLst>
              <a:ext uri="{FF2B5EF4-FFF2-40B4-BE49-F238E27FC236}">
                <a16:creationId xmlns:a16="http://schemas.microsoft.com/office/drawing/2014/main" id="{0E06F57E-8DCA-E228-E36B-362004EF86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754" y="125793"/>
            <a:ext cx="1302246" cy="863990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093B778A-FDA5-12C7-064D-99696DB1BA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5550887"/>
            <a:ext cx="1043328" cy="1307113"/>
          </a:xfrm>
          <a:prstGeom prst="rect">
            <a:avLst/>
          </a:prstGeom>
        </p:spPr>
      </p:pic>
      <p:pic>
        <p:nvPicPr>
          <p:cNvPr id="7" name="图片 29">
            <a:extLst>
              <a:ext uri="{FF2B5EF4-FFF2-40B4-BE49-F238E27FC236}">
                <a16:creationId xmlns:a16="http://schemas.microsoft.com/office/drawing/2014/main" id="{8D581265-B2AC-32C7-FF2B-ED12C17140F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412" y="125793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7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D8559E-B4FF-AFF7-6F51-46FFF7E829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9834" y="262587"/>
            <a:ext cx="11692333" cy="633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73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2DE0C57F-8224-225C-0C9E-E75935B17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1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1DF9E02-FD09-5B0C-0044-7D762B0DEC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9DC4-70E9-405C-983F-84F18149B74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7500-994F-4F45-B559-07CFF6CF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2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9DC4-70E9-405C-983F-84F18149B74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7500-994F-4F45-B559-07CFF6CF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95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9DC4-70E9-405C-983F-84F18149B74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7500-994F-4F45-B559-07CFF6CF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46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9DC4-70E9-405C-983F-84F18149B74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F7500-994F-4F45-B559-07CFF6CF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58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0B60659-F606-0DFA-A4ED-66A4FDC30B9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143" y="443317"/>
            <a:ext cx="3006465" cy="298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8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7" r:id="rId2"/>
    <p:sldLayoutId id="2147483659" r:id="rId3"/>
    <p:sldLayoutId id="2147483660" r:id="rId4"/>
    <p:sldLayoutId id="214748366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79DC4-70E9-405C-983F-84F18149B74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F7500-994F-4F45-B559-07CFF6CFBA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763751-C93A-48AE-A166-E88268AF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88608" y="6900862"/>
            <a:ext cx="6693877" cy="195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slide" Target="slide4.xml"/><Relationship Id="rId4" Type="http://schemas.openxmlformats.org/officeDocument/2006/relationships/image" Target="../media/image24.png"/><Relationship Id="rId9" Type="http://schemas.openxmlformats.org/officeDocument/2006/relationships/image" Target="../media/image5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slide" Target="slide4.xml"/><Relationship Id="rId4" Type="http://schemas.openxmlformats.org/officeDocument/2006/relationships/image" Target="../media/image24.png"/><Relationship Id="rId9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slide" Target="slide4.xml"/><Relationship Id="rId4" Type="http://schemas.openxmlformats.org/officeDocument/2006/relationships/image" Target="../media/image24.png"/><Relationship Id="rId9" Type="http://schemas.openxmlformats.org/officeDocument/2006/relationships/image" Target="../media/image5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slide" Target="slide4.xml"/><Relationship Id="rId4" Type="http://schemas.openxmlformats.org/officeDocument/2006/relationships/image" Target="../media/image24.png"/><Relationship Id="rId9" Type="http://schemas.openxmlformats.org/officeDocument/2006/relationships/image" Target="../media/image5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4.wav"/><Relationship Id="rId7" Type="http://schemas.openxmlformats.org/officeDocument/2006/relationships/image" Target="../media/image5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slide" Target="slide4.xml"/><Relationship Id="rId4" Type="http://schemas.openxmlformats.org/officeDocument/2006/relationships/image" Target="../media/image24.png"/><Relationship Id="rId9" Type="http://schemas.openxmlformats.org/officeDocument/2006/relationships/image" Target="../media/image5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slide" Target="slide20.xml"/><Relationship Id="rId3" Type="http://schemas.openxmlformats.org/officeDocument/2006/relationships/image" Target="../media/image24.png"/><Relationship Id="rId21" Type="http://schemas.openxmlformats.org/officeDocument/2006/relationships/image" Target="../media/image37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slide" Target="slide19.xml"/><Relationship Id="rId2" Type="http://schemas.openxmlformats.org/officeDocument/2006/relationships/audio" Target="../media/audio1.wav"/><Relationship Id="rId16" Type="http://schemas.openxmlformats.org/officeDocument/2006/relationships/slide" Target="slide18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19" Type="http://schemas.openxmlformats.org/officeDocument/2006/relationships/slide" Target="slide21.xml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40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Relationship Id="rId14" Type="http://schemas.openxmlformats.org/officeDocument/2006/relationships/image" Target="../media/image41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0AE1D6-763B-16A4-C6A5-E3BB95852452}"/>
              </a:ext>
            </a:extLst>
          </p:cNvPr>
          <p:cNvSpPr txBox="1"/>
          <p:nvPr/>
        </p:nvSpPr>
        <p:spPr>
          <a:xfrm>
            <a:off x="7302500" y="1511300"/>
            <a:ext cx="439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n w="38100">
                  <a:solidFill>
                    <a:srgbClr val="C52E05"/>
                  </a:solidFill>
                </a:ln>
                <a:solidFill>
                  <a:srgbClr val="FFCF4D"/>
                </a:solidFill>
                <a:latin typeface="SVN-Ziclets" panose="02000603000000000000" pitchFamily="2" charset="0"/>
              </a:rPr>
              <a:t>TOÁN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B6B10-4188-72F6-A9A5-00741740D4DF}"/>
              </a:ext>
            </a:extLst>
          </p:cNvPr>
          <p:cNvSpPr txBox="1"/>
          <p:nvPr/>
        </p:nvSpPr>
        <p:spPr>
          <a:xfrm>
            <a:off x="6705600" y="3248196"/>
            <a:ext cx="538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 w="38100">
                  <a:solidFill>
                    <a:srgbClr val="C52E05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Chu vi </a:t>
            </a:r>
            <a:r>
              <a:rPr lang="en-US" sz="3600" dirty="0" err="1">
                <a:ln w="38100">
                  <a:solidFill>
                    <a:srgbClr val="C52E05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hình</a:t>
            </a:r>
            <a:r>
              <a:rPr lang="en-US" sz="3600" dirty="0">
                <a:ln w="38100">
                  <a:solidFill>
                    <a:srgbClr val="C52E05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3600" dirty="0" err="1">
                <a:ln w="38100">
                  <a:solidFill>
                    <a:srgbClr val="C52E05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chữ</a:t>
            </a:r>
            <a:r>
              <a:rPr lang="en-US" sz="3600" dirty="0">
                <a:ln w="38100">
                  <a:solidFill>
                    <a:srgbClr val="C52E05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3600" dirty="0" err="1">
                <a:ln w="38100">
                  <a:solidFill>
                    <a:srgbClr val="C52E05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nhật</a:t>
            </a:r>
            <a:r>
              <a:rPr lang="en-US" sz="3600" dirty="0">
                <a:ln w="38100">
                  <a:solidFill>
                    <a:srgbClr val="C52E05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Chu vi </a:t>
            </a:r>
            <a:r>
              <a:rPr lang="en-US" sz="3600" dirty="0" err="1">
                <a:ln w="38100">
                  <a:solidFill>
                    <a:srgbClr val="C52E05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hình</a:t>
            </a:r>
            <a:r>
              <a:rPr lang="en-US" sz="3600" dirty="0">
                <a:ln w="38100">
                  <a:solidFill>
                    <a:srgbClr val="C52E05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3600" dirty="0" err="1">
                <a:ln w="38100">
                  <a:solidFill>
                    <a:srgbClr val="C52E05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vuông</a:t>
            </a:r>
            <a:endParaRPr lang="en-US" sz="3600" dirty="0">
              <a:ln w="38100">
                <a:solidFill>
                  <a:srgbClr val="C52E05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SVN-Ziclets" panose="02000603000000000000" pitchFamily="2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987B45A1-4BA1-5BAB-944F-ED2C3D016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073" y="4671098"/>
            <a:ext cx="1562589" cy="2177089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5FE9EC50-75F3-2FD6-6EAB-4CFD78977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5346700"/>
            <a:ext cx="1435118" cy="1359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07FA32-EF82-DED4-62ED-55C893813F52}"/>
              </a:ext>
            </a:extLst>
          </p:cNvPr>
          <p:cNvSpPr txBox="1"/>
          <p:nvPr/>
        </p:nvSpPr>
        <p:spPr>
          <a:xfrm>
            <a:off x="4940300" y="4064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SVN-Anastasia" panose="020B0606040200020203" pitchFamily="34" charset="0"/>
              </a:rPr>
              <a:t>Bộ</a:t>
            </a:r>
            <a:r>
              <a:rPr lang="en-US" sz="4000" dirty="0">
                <a:latin typeface="SVN-Anastasia" panose="020B0606040200020203" pitchFamily="34" charset="0"/>
              </a:rPr>
              <a:t> </a:t>
            </a:r>
            <a:r>
              <a:rPr lang="en-US" sz="4000" dirty="0" err="1">
                <a:latin typeface="SVN-Anastasia" panose="020B0606040200020203" pitchFamily="34" charset="0"/>
              </a:rPr>
              <a:t>sách</a:t>
            </a:r>
            <a:r>
              <a:rPr lang="en-US" sz="4000" dirty="0">
                <a:latin typeface="SVN-Anastasia" panose="020B0606040200020203" pitchFamily="34" charset="0"/>
              </a:rPr>
              <a:t> </a:t>
            </a:r>
            <a:r>
              <a:rPr lang="en-US" sz="4000" dirty="0" err="1">
                <a:latin typeface="SVN-Anastasia" panose="020B0606040200020203" pitchFamily="34" charset="0"/>
              </a:rPr>
              <a:t>Cánh</a:t>
            </a:r>
            <a:r>
              <a:rPr lang="en-US" sz="4000" dirty="0">
                <a:latin typeface="SVN-Anastasia" panose="020B0606040200020203" pitchFamily="34" charset="0"/>
              </a:rPr>
              <a:t> </a:t>
            </a:r>
            <a:r>
              <a:rPr lang="en-US" sz="4000" dirty="0" err="1">
                <a:latin typeface="SVN-Anastasia" panose="020B0606040200020203" pitchFamily="34" charset="0"/>
              </a:rPr>
              <a:t>Diều</a:t>
            </a:r>
            <a:endParaRPr lang="en-US" sz="4000" dirty="0">
              <a:latin typeface="SVN-Anastasia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86AA2A-ED72-22E6-435D-97DD07DBF236}"/>
              </a:ext>
            </a:extLst>
          </p:cNvPr>
          <p:cNvSpPr/>
          <p:nvPr/>
        </p:nvSpPr>
        <p:spPr>
          <a:xfrm>
            <a:off x="1794834" y="1282660"/>
            <a:ext cx="2777923" cy="2565406"/>
          </a:xfrm>
          <a:prstGeom prst="rect">
            <a:avLst/>
          </a:prstGeom>
          <a:solidFill>
            <a:srgbClr val="CC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576B1-16CD-FACE-651F-638BBF952B43}"/>
              </a:ext>
            </a:extLst>
          </p:cNvPr>
          <p:cNvSpPr txBox="1"/>
          <p:nvPr/>
        </p:nvSpPr>
        <p:spPr>
          <a:xfrm>
            <a:off x="3514595" y="370390"/>
            <a:ext cx="5506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Chu vi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hình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VUÔNG</a:t>
            </a:r>
            <a:endParaRPr lang="en-US" sz="3600" dirty="0">
              <a:latin typeface="SVN-Ziclets" panose="02000603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D31CA8-9972-67C2-DF29-1CCEDA1ADE35}"/>
              </a:ext>
            </a:extLst>
          </p:cNvPr>
          <p:cNvSpPr txBox="1"/>
          <p:nvPr/>
        </p:nvSpPr>
        <p:spPr>
          <a:xfrm>
            <a:off x="1250236" y="880865"/>
            <a:ext cx="393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F4CFF6-0AA6-5F84-C420-950ED0DD7BAE}"/>
              </a:ext>
            </a:extLst>
          </p:cNvPr>
          <p:cNvSpPr txBox="1"/>
          <p:nvPr/>
        </p:nvSpPr>
        <p:spPr>
          <a:xfrm>
            <a:off x="4633319" y="948354"/>
            <a:ext cx="393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4846CA-BAD8-A552-7B38-075CA2F14919}"/>
              </a:ext>
            </a:extLst>
          </p:cNvPr>
          <p:cNvSpPr txBox="1"/>
          <p:nvPr/>
        </p:nvSpPr>
        <p:spPr>
          <a:xfrm>
            <a:off x="1227085" y="3539242"/>
            <a:ext cx="393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5407DF-1996-8C3B-3C2D-3D4053B9253B}"/>
              </a:ext>
            </a:extLst>
          </p:cNvPr>
          <p:cNvSpPr txBox="1"/>
          <p:nvPr/>
        </p:nvSpPr>
        <p:spPr>
          <a:xfrm>
            <a:off x="4633319" y="3482649"/>
            <a:ext cx="393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4BB832-0A20-8E51-7F8B-6BF86A9E0666}"/>
              </a:ext>
            </a:extLst>
          </p:cNvPr>
          <p:cNvSpPr txBox="1"/>
          <p:nvPr/>
        </p:nvSpPr>
        <p:spPr>
          <a:xfrm>
            <a:off x="2402265" y="748393"/>
            <a:ext cx="1375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cm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423E9F-4F3A-D7B0-928C-170A4EED02B6}"/>
              </a:ext>
            </a:extLst>
          </p:cNvPr>
          <p:cNvSpPr/>
          <p:nvPr/>
        </p:nvSpPr>
        <p:spPr>
          <a:xfrm>
            <a:off x="5428355" y="1204949"/>
            <a:ext cx="6178536" cy="2720827"/>
          </a:xfrm>
          <a:prstGeom prst="roundRect">
            <a:avLst/>
          </a:prstGeom>
          <a:solidFill>
            <a:srgbClr val="FEF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 vi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vuông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MNPQ </a:t>
            </a: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 + 3 + 3 + 3 = 12 (cm)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3 x 4 = 12 (cm)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7956A2-A812-723B-70A6-8EAAA770631B}"/>
              </a:ext>
            </a:extLst>
          </p:cNvPr>
          <p:cNvSpPr/>
          <p:nvPr/>
        </p:nvSpPr>
        <p:spPr>
          <a:xfrm>
            <a:off x="748454" y="4323271"/>
            <a:ext cx="10695092" cy="1444196"/>
          </a:xfrm>
          <a:prstGeom prst="roundRect">
            <a:avLst>
              <a:gd name="adj" fmla="val 50000"/>
            </a:avLst>
          </a:prstGeom>
          <a:solidFill>
            <a:srgbClr val="D9E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Muốn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chu vi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vuông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lấy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cạnh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4.</a:t>
            </a:r>
          </a:p>
        </p:txBody>
      </p:sp>
    </p:spTree>
    <p:extLst>
      <p:ext uri="{BB962C8B-B14F-4D97-AF65-F5344CB8AC3E}">
        <p14:creationId xmlns:p14="http://schemas.microsoft.com/office/powerpoint/2010/main" val="314148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FFCE79D-9C84-F75A-0A37-4DE5FC8F5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73" y="943587"/>
            <a:ext cx="8998856" cy="4739655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BDFD8F1F-8057-1643-0415-1BD76C45B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23" y="4241584"/>
            <a:ext cx="1593005" cy="2006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AB6FCF-2BB5-DEDC-AE6D-40E1DE21B13C}"/>
              </a:ext>
            </a:extLst>
          </p:cNvPr>
          <p:cNvSpPr txBox="1"/>
          <p:nvPr/>
        </p:nvSpPr>
        <p:spPr>
          <a:xfrm>
            <a:off x="2833851" y="2664813"/>
            <a:ext cx="608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chemeClr val="bg1"/>
                </a:solidFill>
                <a:latin typeface="SVN-Ziclets" panose="02000603000000000000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41515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9A4373-1149-55AC-3B56-726819A5ECCF}"/>
              </a:ext>
            </a:extLst>
          </p:cNvPr>
          <p:cNvSpPr txBox="1"/>
          <p:nvPr/>
        </p:nvSpPr>
        <p:spPr>
          <a:xfrm>
            <a:off x="888995" y="579815"/>
            <a:ext cx="10054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chu vi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nhật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vuông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pic>
        <p:nvPicPr>
          <p:cNvPr id="3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1DFCB048-56FA-84D0-00E5-130FF9B80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5" t="25073" r="64339" b="29171"/>
          <a:stretch/>
        </p:blipFill>
        <p:spPr>
          <a:xfrm>
            <a:off x="625570" y="2046401"/>
            <a:ext cx="3576791" cy="2363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Chart, radar chart&#10;&#10;Description automatically generated">
            <a:extLst>
              <a:ext uri="{FF2B5EF4-FFF2-40B4-BE49-F238E27FC236}">
                <a16:creationId xmlns:a16="http://schemas.microsoft.com/office/drawing/2014/main" id="{E2F6C23C-5F8A-E725-30E2-B292C651E7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2" t="23204" r="34306" b="9364"/>
          <a:stretch/>
        </p:blipFill>
        <p:spPr>
          <a:xfrm>
            <a:off x="4322844" y="1527181"/>
            <a:ext cx="3862472" cy="340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Chart, radar chart&#10;&#10;Description automatically generated">
            <a:extLst>
              <a:ext uri="{FF2B5EF4-FFF2-40B4-BE49-F238E27FC236}">
                <a16:creationId xmlns:a16="http://schemas.microsoft.com/office/drawing/2014/main" id="{A3BD56A5-6984-ED5A-13FC-34E241D7E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5" t="24079" r="6521" b="12639"/>
          <a:stretch/>
        </p:blipFill>
        <p:spPr>
          <a:xfrm>
            <a:off x="8305799" y="2023929"/>
            <a:ext cx="3234931" cy="2831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660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9A4373-1149-55AC-3B56-726819A5ECCF}"/>
              </a:ext>
            </a:extLst>
          </p:cNvPr>
          <p:cNvSpPr txBox="1"/>
          <p:nvPr/>
        </p:nvSpPr>
        <p:spPr>
          <a:xfrm>
            <a:off x="888995" y="579815"/>
            <a:ext cx="10054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chu vi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nhật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vuông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pic>
        <p:nvPicPr>
          <p:cNvPr id="3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1DFCB048-56FA-84D0-00E5-130FF9B80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5" t="25073" r="64339" b="29171"/>
          <a:stretch/>
        </p:blipFill>
        <p:spPr>
          <a:xfrm>
            <a:off x="544306" y="1164590"/>
            <a:ext cx="5027709" cy="3322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Chart, radar chart&#10;&#10;Description automatically generated">
            <a:extLst>
              <a:ext uri="{FF2B5EF4-FFF2-40B4-BE49-F238E27FC236}">
                <a16:creationId xmlns:a16="http://schemas.microsoft.com/office/drawing/2014/main" id="{B5A3018A-3A74-E5B7-1B23-929E99DD4C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2" t="23204" r="34306" b="9364"/>
          <a:stretch/>
        </p:blipFill>
        <p:spPr>
          <a:xfrm>
            <a:off x="3116945" y="-4053567"/>
            <a:ext cx="3862472" cy="340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F7A9B9B4-6EE1-FD1F-AAC8-4570E19E03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5" t="24079" r="6521" b="12639"/>
          <a:stretch/>
        </p:blipFill>
        <p:spPr>
          <a:xfrm>
            <a:off x="13639799" y="6214929"/>
            <a:ext cx="3234931" cy="2831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D7E550-C261-40D8-E75B-4A14BA5B3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987" y="1748503"/>
            <a:ext cx="5715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Chiều</a:t>
            </a:r>
            <a:r>
              <a:rPr lang="en-US" alt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alt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: 10cm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19DCBE-0BEF-C1A6-E26C-A37CA8629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987" y="2429541"/>
            <a:ext cx="571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Chiều</a:t>
            </a:r>
            <a:r>
              <a:rPr lang="en-US" alt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rộng</a:t>
            </a:r>
            <a:r>
              <a:rPr lang="en-US" alt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4cm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F90BD-E2F0-6DF7-61FC-BC604903B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917" y="3625987"/>
            <a:ext cx="5715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  <a:endParaRPr lang="en-US" altLang="en-US" sz="36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302D94-1298-F1E0-158C-9AFE57E4D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0374" y="4221155"/>
            <a:ext cx="906780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 vi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nhật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(10 + 4) x 2 = 28 (cm)</a:t>
            </a:r>
          </a:p>
          <a:p>
            <a:pPr algn="ctr">
              <a:lnSpc>
                <a:spcPct val="130000"/>
              </a:lnSpc>
            </a:pP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          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Đáp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28 cm</a:t>
            </a:r>
          </a:p>
        </p:txBody>
      </p:sp>
    </p:spTree>
    <p:extLst>
      <p:ext uri="{BB962C8B-B14F-4D97-AF65-F5344CB8AC3E}">
        <p14:creationId xmlns:p14="http://schemas.microsoft.com/office/powerpoint/2010/main" val="329382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radar chart&#10;&#10;Description automatically generated">
            <a:extLst>
              <a:ext uri="{FF2B5EF4-FFF2-40B4-BE49-F238E27FC236}">
                <a16:creationId xmlns:a16="http://schemas.microsoft.com/office/drawing/2014/main" id="{B5A3018A-3A74-E5B7-1B23-929E99DD4C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2" t="23204" r="34306" b="9364"/>
          <a:stretch/>
        </p:blipFill>
        <p:spPr>
          <a:xfrm>
            <a:off x="6576100" y="1148127"/>
            <a:ext cx="5192053" cy="4572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9A4373-1149-55AC-3B56-726819A5ECCF}"/>
              </a:ext>
            </a:extLst>
          </p:cNvPr>
          <p:cNvSpPr txBox="1"/>
          <p:nvPr/>
        </p:nvSpPr>
        <p:spPr>
          <a:xfrm>
            <a:off x="888995" y="579815"/>
            <a:ext cx="10054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chu vi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nhật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vuông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pic>
        <p:nvPicPr>
          <p:cNvPr id="3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1DFCB048-56FA-84D0-00E5-130FF9B80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5" t="25073" r="64339" b="29171"/>
          <a:stretch/>
        </p:blipFill>
        <p:spPr>
          <a:xfrm>
            <a:off x="-4637294" y="-3712210"/>
            <a:ext cx="5027709" cy="3322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F7A9B9B4-6EE1-FD1F-AAC8-4570E19E03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5" t="24079" r="6521" b="12639"/>
          <a:stretch/>
        </p:blipFill>
        <p:spPr>
          <a:xfrm>
            <a:off x="13639799" y="6214929"/>
            <a:ext cx="3234931" cy="2831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D7E550-C261-40D8-E75B-4A14BA5B3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20" y="1869806"/>
            <a:ext cx="5715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Chiều</a:t>
            </a:r>
            <a:r>
              <a:rPr lang="en-US" alt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alt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: 60 dm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19DCBE-0BEF-C1A6-E26C-A37CA8629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20" y="2550844"/>
            <a:ext cx="571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Chiều</a:t>
            </a:r>
            <a:r>
              <a:rPr lang="en-US" alt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rộng</a:t>
            </a:r>
            <a:r>
              <a:rPr lang="en-US" alt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40 dm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F90BD-E2F0-6DF7-61FC-BC604903B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995" y="3570931"/>
            <a:ext cx="5715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  <a:endParaRPr lang="en-US" altLang="en-US" sz="36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302D94-1298-F1E0-158C-9AFE57E4D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22548" y="4166099"/>
            <a:ext cx="906780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 vi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nhật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(60 + 40) x 2 = 200 (dm)</a:t>
            </a:r>
          </a:p>
          <a:p>
            <a:pPr algn="ctr">
              <a:lnSpc>
                <a:spcPct val="130000"/>
              </a:lnSpc>
            </a:pP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          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Đáp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200 dm</a:t>
            </a:r>
          </a:p>
        </p:txBody>
      </p:sp>
    </p:spTree>
    <p:extLst>
      <p:ext uri="{BB962C8B-B14F-4D97-AF65-F5344CB8AC3E}">
        <p14:creationId xmlns:p14="http://schemas.microsoft.com/office/powerpoint/2010/main" val="1899009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F7A9B9B4-6EE1-FD1F-AAC8-4570E19E03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5" t="24079" r="6521" b="12639"/>
          <a:stretch/>
        </p:blipFill>
        <p:spPr>
          <a:xfrm>
            <a:off x="390415" y="1277130"/>
            <a:ext cx="4139360" cy="362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9A4373-1149-55AC-3B56-726819A5ECCF}"/>
              </a:ext>
            </a:extLst>
          </p:cNvPr>
          <p:cNvSpPr txBox="1"/>
          <p:nvPr/>
        </p:nvSpPr>
        <p:spPr>
          <a:xfrm>
            <a:off x="888995" y="579815"/>
            <a:ext cx="10054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chu vi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nhật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vuông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2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pic>
        <p:nvPicPr>
          <p:cNvPr id="3" name="Picture 2" descr="Chart, radar chart&#10;&#10;Description automatically generated">
            <a:extLst>
              <a:ext uri="{FF2B5EF4-FFF2-40B4-BE49-F238E27FC236}">
                <a16:creationId xmlns:a16="http://schemas.microsoft.com/office/drawing/2014/main" id="{1DFCB048-56FA-84D0-00E5-130FF9B80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5" t="25073" r="64339" b="29171"/>
          <a:stretch/>
        </p:blipFill>
        <p:spPr>
          <a:xfrm>
            <a:off x="-4637294" y="-3712210"/>
            <a:ext cx="5027709" cy="3322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Chart, radar chart&#10;&#10;Description automatically generated">
            <a:extLst>
              <a:ext uri="{FF2B5EF4-FFF2-40B4-BE49-F238E27FC236}">
                <a16:creationId xmlns:a16="http://schemas.microsoft.com/office/drawing/2014/main" id="{B5A3018A-3A74-E5B7-1B23-929E99DD4C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2" t="23204" r="34306" b="9364"/>
          <a:stretch/>
        </p:blipFill>
        <p:spPr>
          <a:xfrm>
            <a:off x="9020961" y="-3921394"/>
            <a:ext cx="3862472" cy="3401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D7E550-C261-40D8-E75B-4A14BA5B3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076" y="2024442"/>
            <a:ext cx="5715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</a:t>
            </a:r>
            <a:r>
              <a:rPr lang="en-US" alt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alt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dirty="0" err="1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cạnh</a:t>
            </a:r>
            <a:r>
              <a:rPr lang="en-US" altLang="en-US" sz="3600" dirty="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7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F90BD-E2F0-6DF7-61FC-BC604903B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775" y="3419454"/>
            <a:ext cx="5715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Bài</a:t>
            </a:r>
            <a:r>
              <a:rPr lang="en-US" altLang="en-US" sz="3600" b="1" dirty="0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giải</a:t>
            </a:r>
            <a:endParaRPr lang="en-US" altLang="en-US" sz="3600" b="1" dirty="0">
              <a:solidFill>
                <a:srgbClr val="0000FF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302D94-1298-F1E0-158C-9AFE57E4D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232" y="4014622"/>
            <a:ext cx="906780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 vi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vuông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x 4 = 28 (m)</a:t>
            </a:r>
          </a:p>
          <a:p>
            <a:pPr algn="ctr">
              <a:lnSpc>
                <a:spcPct val="130000"/>
              </a:lnSpc>
            </a:pP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            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Đáp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alt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alt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28 m</a:t>
            </a:r>
          </a:p>
        </p:txBody>
      </p:sp>
    </p:spTree>
    <p:extLst>
      <p:ext uri="{BB962C8B-B14F-4D97-AF65-F5344CB8AC3E}">
        <p14:creationId xmlns:p14="http://schemas.microsoft.com/office/powerpoint/2010/main" val="939062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C8A3705-D905-488F-9CE1-729CDB083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2386" y="1191855"/>
            <a:ext cx="7732939" cy="3866469"/>
          </a:xfrm>
          <a:custGeom>
            <a:avLst/>
            <a:gdLst>
              <a:gd name="connsiteX0" fmla="*/ 8091242 w 8196943"/>
              <a:gd name="connsiteY0" fmla="*/ 0 h 4098471"/>
              <a:gd name="connsiteX1" fmla="*/ 8196943 w 8196943"/>
              <a:gd name="connsiteY1" fmla="*/ 0 h 4098471"/>
              <a:gd name="connsiteX2" fmla="*/ 8196943 w 8196943"/>
              <a:gd name="connsiteY2" fmla="*/ 766142 h 4098471"/>
              <a:gd name="connsiteX3" fmla="*/ 7987259 w 8196943"/>
              <a:gd name="connsiteY3" fmla="*/ 796665 h 4098471"/>
              <a:gd name="connsiteX4" fmla="*/ 7989692 w 8196943"/>
              <a:gd name="connsiteY4" fmla="*/ 795419 h 4098471"/>
              <a:gd name="connsiteX5" fmla="*/ 8071252 w 8196943"/>
              <a:gd name="connsiteY5" fmla="*/ 709777 h 4098471"/>
              <a:gd name="connsiteX6" fmla="*/ 8110684 w 8196943"/>
              <a:gd name="connsiteY6" fmla="*/ 19716 h 4098471"/>
              <a:gd name="connsiteX7" fmla="*/ 1627861 w 8196943"/>
              <a:gd name="connsiteY7" fmla="*/ 0 h 4098471"/>
              <a:gd name="connsiteX8" fmla="*/ 6922112 w 8196943"/>
              <a:gd name="connsiteY8" fmla="*/ 0 h 4098471"/>
              <a:gd name="connsiteX9" fmla="*/ 6931853 w 8196943"/>
              <a:gd name="connsiteY9" fmla="*/ 66860 h 4098471"/>
              <a:gd name="connsiteX10" fmla="*/ 6957297 w 8196943"/>
              <a:gd name="connsiteY10" fmla="*/ 266167 h 4098471"/>
              <a:gd name="connsiteX11" fmla="*/ 6957297 w 8196943"/>
              <a:gd name="connsiteY11" fmla="*/ 591481 h 4098471"/>
              <a:gd name="connsiteX12" fmla="*/ 6888290 w 8196943"/>
              <a:gd name="connsiteY12" fmla="*/ 906938 h 4098471"/>
              <a:gd name="connsiteX13" fmla="*/ 6898148 w 8196943"/>
              <a:gd name="connsiteY13" fmla="*/ 1123814 h 4098471"/>
              <a:gd name="connsiteX14" fmla="*/ 6996729 w 8196943"/>
              <a:gd name="connsiteY14" fmla="*/ 1212536 h 4098471"/>
              <a:gd name="connsiteX15" fmla="*/ 7184031 w 8196943"/>
              <a:gd name="connsiteY15" fmla="*/ 1123814 h 4098471"/>
              <a:gd name="connsiteX16" fmla="*/ 7304792 w 8196943"/>
              <a:gd name="connsiteY16" fmla="*/ 1027082 h 4098471"/>
              <a:gd name="connsiteX17" fmla="*/ 7306433 w 8196943"/>
              <a:gd name="connsiteY17" fmla="*/ 1025755 h 4098471"/>
              <a:gd name="connsiteX18" fmla="*/ 7085239 w 8196943"/>
              <a:gd name="connsiteY18" fmla="*/ 1338029 h 4098471"/>
              <a:gd name="connsiteX19" fmla="*/ 6837589 w 8196943"/>
              <a:gd name="connsiteY19" fmla="*/ 1566629 h 4098471"/>
              <a:gd name="connsiteX20" fmla="*/ 6628039 w 8196943"/>
              <a:gd name="connsiteY20" fmla="*/ 1795229 h 4098471"/>
              <a:gd name="connsiteX21" fmla="*/ 6485164 w 8196943"/>
              <a:gd name="connsiteY21" fmla="*/ 2023829 h 4098471"/>
              <a:gd name="connsiteX22" fmla="*/ 6542314 w 8196943"/>
              <a:gd name="connsiteY22" fmla="*/ 2309579 h 4098471"/>
              <a:gd name="connsiteX23" fmla="*/ 6789964 w 8196943"/>
              <a:gd name="connsiteY23" fmla="*/ 2471504 h 4098471"/>
              <a:gd name="connsiteX24" fmla="*/ 6789964 w 8196943"/>
              <a:gd name="connsiteY24" fmla="*/ 2919179 h 4098471"/>
              <a:gd name="connsiteX25" fmla="*/ 6494689 w 8196943"/>
              <a:gd name="connsiteY25" fmla="*/ 3719279 h 4098471"/>
              <a:gd name="connsiteX26" fmla="*/ 6667049 w 8196943"/>
              <a:gd name="connsiteY26" fmla="*/ 4098471 h 4098471"/>
              <a:gd name="connsiteX27" fmla="*/ 1030771 w 8196943"/>
              <a:gd name="connsiteY27" fmla="*/ 4098471 h 4098471"/>
              <a:gd name="connsiteX28" fmla="*/ 1103539 w 8196943"/>
              <a:gd name="connsiteY28" fmla="*/ 4052654 h 4098471"/>
              <a:gd name="connsiteX29" fmla="*/ 1313089 w 8196943"/>
              <a:gd name="connsiteY29" fmla="*/ 3319229 h 4098471"/>
              <a:gd name="connsiteX30" fmla="*/ 1313089 w 8196943"/>
              <a:gd name="connsiteY30" fmla="*/ 2823929 h 4098471"/>
              <a:gd name="connsiteX31" fmla="*/ 1313089 w 8196943"/>
              <a:gd name="connsiteY31" fmla="*/ 2290529 h 4098471"/>
              <a:gd name="connsiteX32" fmla="*/ 1255939 w 8196943"/>
              <a:gd name="connsiteY32" fmla="*/ 1671404 h 4098471"/>
              <a:gd name="connsiteX33" fmla="*/ 1551214 w 8196943"/>
              <a:gd name="connsiteY33" fmla="*/ 1204679 h 4098471"/>
              <a:gd name="connsiteX34" fmla="*/ 1655989 w 8196943"/>
              <a:gd name="connsiteY34" fmla="*/ 833204 h 4098471"/>
              <a:gd name="connsiteX35" fmla="*/ 1732189 w 8196943"/>
              <a:gd name="connsiteY35" fmla="*/ 718904 h 4098471"/>
              <a:gd name="connsiteX36" fmla="*/ 2036989 w 8196943"/>
              <a:gd name="connsiteY36" fmla="*/ 128354 h 4098471"/>
              <a:gd name="connsiteX37" fmla="*/ 0 w 8196943"/>
              <a:gd name="connsiteY37" fmla="*/ 0 h 4098471"/>
              <a:gd name="connsiteX38" fmla="*/ 111535 w 8196943"/>
              <a:gd name="connsiteY38" fmla="*/ 0 h 4098471"/>
              <a:gd name="connsiteX39" fmla="*/ 0 w 8196943"/>
              <a:gd name="connsiteY39" fmla="*/ 50988 h 4098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196943" h="4098471">
                <a:moveTo>
                  <a:pt x="8091242" y="0"/>
                </a:moveTo>
                <a:lnTo>
                  <a:pt x="8196943" y="0"/>
                </a:lnTo>
                <a:lnTo>
                  <a:pt x="8196943" y="766142"/>
                </a:lnTo>
                <a:lnTo>
                  <a:pt x="7987259" y="796665"/>
                </a:lnTo>
                <a:lnTo>
                  <a:pt x="7989692" y="795419"/>
                </a:lnTo>
                <a:cubicBezTo>
                  <a:pt x="8023708" y="773957"/>
                  <a:pt x="8052358" y="746334"/>
                  <a:pt x="8071252" y="709777"/>
                </a:cubicBezTo>
                <a:cubicBezTo>
                  <a:pt x="8146830" y="563550"/>
                  <a:pt x="8228980" y="185659"/>
                  <a:pt x="8110684" y="19716"/>
                </a:cubicBezTo>
                <a:close/>
                <a:moveTo>
                  <a:pt x="1627861" y="0"/>
                </a:moveTo>
                <a:lnTo>
                  <a:pt x="6922112" y="0"/>
                </a:lnTo>
                <a:lnTo>
                  <a:pt x="6931853" y="66860"/>
                </a:lnTo>
                <a:cubicBezTo>
                  <a:pt x="6943511" y="141556"/>
                  <a:pt x="6956065" y="213796"/>
                  <a:pt x="6957297" y="266167"/>
                </a:cubicBezTo>
                <a:cubicBezTo>
                  <a:pt x="6960583" y="405822"/>
                  <a:pt x="6968798" y="484686"/>
                  <a:pt x="6957297" y="591481"/>
                </a:cubicBezTo>
                <a:cubicBezTo>
                  <a:pt x="6945796" y="698276"/>
                  <a:pt x="6898148" y="818216"/>
                  <a:pt x="6888290" y="906938"/>
                </a:cubicBezTo>
                <a:cubicBezTo>
                  <a:pt x="6878433" y="995660"/>
                  <a:pt x="6880075" y="1072881"/>
                  <a:pt x="6898148" y="1123814"/>
                </a:cubicBezTo>
                <a:cubicBezTo>
                  <a:pt x="6916221" y="1174747"/>
                  <a:pt x="6949082" y="1212536"/>
                  <a:pt x="6996729" y="1212536"/>
                </a:cubicBezTo>
                <a:cubicBezTo>
                  <a:pt x="7044376" y="1212536"/>
                  <a:pt x="7111739" y="1169818"/>
                  <a:pt x="7184031" y="1123814"/>
                </a:cubicBezTo>
                <a:cubicBezTo>
                  <a:pt x="7220177" y="1100812"/>
                  <a:pt x="7262074" y="1063434"/>
                  <a:pt x="7304792" y="1027082"/>
                </a:cubicBezTo>
                <a:lnTo>
                  <a:pt x="7306433" y="1025755"/>
                </a:lnTo>
                <a:lnTo>
                  <a:pt x="7085239" y="1338029"/>
                </a:lnTo>
                <a:lnTo>
                  <a:pt x="6837589" y="1566629"/>
                </a:lnTo>
                <a:lnTo>
                  <a:pt x="6628039" y="1795229"/>
                </a:lnTo>
                <a:lnTo>
                  <a:pt x="6485164" y="2023829"/>
                </a:lnTo>
                <a:lnTo>
                  <a:pt x="6542314" y="2309579"/>
                </a:lnTo>
                <a:lnTo>
                  <a:pt x="6789964" y="2471504"/>
                </a:lnTo>
                <a:lnTo>
                  <a:pt x="6789964" y="2919179"/>
                </a:lnTo>
                <a:lnTo>
                  <a:pt x="6494689" y="3719279"/>
                </a:lnTo>
                <a:lnTo>
                  <a:pt x="6667049" y="4098471"/>
                </a:lnTo>
                <a:lnTo>
                  <a:pt x="1030771" y="4098471"/>
                </a:lnTo>
                <a:lnTo>
                  <a:pt x="1103539" y="4052654"/>
                </a:lnTo>
                <a:lnTo>
                  <a:pt x="1313089" y="3319229"/>
                </a:lnTo>
                <a:lnTo>
                  <a:pt x="1313089" y="2823929"/>
                </a:lnTo>
                <a:lnTo>
                  <a:pt x="1313089" y="2290529"/>
                </a:lnTo>
                <a:lnTo>
                  <a:pt x="1255939" y="1671404"/>
                </a:lnTo>
                <a:lnTo>
                  <a:pt x="1551214" y="1204679"/>
                </a:lnTo>
                <a:lnTo>
                  <a:pt x="1655989" y="833204"/>
                </a:lnTo>
                <a:lnTo>
                  <a:pt x="1732189" y="718904"/>
                </a:lnTo>
                <a:lnTo>
                  <a:pt x="2036989" y="128354"/>
                </a:lnTo>
                <a:close/>
                <a:moveTo>
                  <a:pt x="0" y="0"/>
                </a:moveTo>
                <a:lnTo>
                  <a:pt x="111535" y="0"/>
                </a:lnTo>
                <a:lnTo>
                  <a:pt x="0" y="50988"/>
                </a:lnTo>
                <a:close/>
              </a:path>
            </a:pathLst>
          </a:cu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D133914-6369-4A72-A552-3717E2FF5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46877">
            <a:off x="816883" y="416829"/>
            <a:ext cx="464021" cy="90672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6CBBD6-64CB-450D-8D72-19991DBB8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51" y="2169083"/>
            <a:ext cx="3987087" cy="385893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620F4C9-5219-4FA1-AAC8-0C9FA12F762C}"/>
              </a:ext>
            </a:extLst>
          </p:cNvPr>
          <p:cNvSpPr txBox="1"/>
          <p:nvPr/>
        </p:nvSpPr>
        <p:spPr>
          <a:xfrm>
            <a:off x="6466780" y="2080683"/>
            <a:ext cx="3825386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87D00"/>
                </a:solidFill>
                <a:latin typeface="SVN-Ziclets" panose="02000603000000000000" pitchFamily="2" charset="0"/>
                <a:ea typeface="字魂70号-灵悦黑体" panose="00000500000000000000" pitchFamily="2" charset="-122"/>
              </a:rPr>
              <a:t>Dặn</a:t>
            </a:r>
            <a:endParaRPr lang="en-US" altLang="zh-CN" sz="7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87D00"/>
              </a:solidFill>
              <a:latin typeface="SVN-Ziclets" panose="02000603000000000000" pitchFamily="2" charset="0"/>
              <a:ea typeface="字魂70号-灵悦黑体" panose="00000500000000000000" pitchFamily="2" charset="-122"/>
            </a:endParaRPr>
          </a:p>
          <a:p>
            <a:pPr algn="ctr"/>
            <a:r>
              <a:rPr lang="en-US" altLang="zh-CN" sz="72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52E05"/>
                </a:solidFill>
                <a:latin typeface="SVN-Ziclets" panose="02000603000000000000" pitchFamily="2" charset="0"/>
                <a:ea typeface="字魂70号-灵悦黑体" panose="00000500000000000000" pitchFamily="2" charset="-122"/>
              </a:rPr>
              <a:t>dò</a:t>
            </a:r>
            <a:endParaRPr lang="zh-CN" altLang="en-US" sz="7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52E05"/>
              </a:solidFill>
              <a:latin typeface="SVN-Ziclets" panose="02000603000000000000" pitchFamily="2" charset="0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664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8745690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500375" y="1528960"/>
            <a:ext cx="4942380" cy="280076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EF0D1C"/>
                </a:solidFill>
                <a:latin typeface="SVN-Poky's" panose="020B0606040200020203" pitchFamily="34" charset="0"/>
                <a:ea typeface="字魂70号-灵悦黑体" panose="00000500000000000000" pitchFamily="2" charset="-122"/>
              </a:rPr>
              <a:t>Tạm biệt </a:t>
            </a:r>
          </a:p>
          <a:p>
            <a:pPr algn="ctr"/>
            <a:r>
              <a:rPr lang="en-US" altLang="zh-CN" sz="88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EF0D1C"/>
                </a:solidFill>
                <a:latin typeface="SVN-Poky's" panose="020B0606040200020203" pitchFamily="34" charset="0"/>
                <a:ea typeface="字魂70号-灵悦黑体" panose="00000500000000000000" pitchFamily="2" charset="-122"/>
              </a:rPr>
              <a:t>các em</a:t>
            </a:r>
            <a:endParaRPr lang="zh-CN" altLang="en-US" sz="8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latin typeface="SVN-Poky's" panose="020B0606040200020203" pitchFamily="34" charset="0"/>
              <a:ea typeface="字魂70号-灵悦黑体" panose="00000500000000000000" pitchFamily="2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7526" y="45131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-121" t="11750" r="121" b="79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EC4616A-FE60-4FCF-8B9A-E219D730E890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06 NK PowerSkills">
            <a:extLst>
              <a:ext uri="{FF2B5EF4-FFF2-40B4-BE49-F238E27FC236}">
                <a16:creationId xmlns:a16="http://schemas.microsoft.com/office/drawing/2014/main" id="{D82AA85A-11E4-4CB7-8DE5-6192D87E6E9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Đ Ghé thăm Fb.com/nkpowerskills">
            <a:extLst>
              <a:ext uri="{FF2B5EF4-FFF2-40B4-BE49-F238E27FC236}">
                <a16:creationId xmlns:a16="http://schemas.microsoft.com/office/drawing/2014/main" id="{EA4A15F2-80EF-4ADA-9D9C-03B7394CF5D4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7" name="Ghé thăm Fb.com/nkpowerskills">
            <a:extLst>
              <a:ext uri="{FF2B5EF4-FFF2-40B4-BE49-F238E27FC236}">
                <a16:creationId xmlns:a16="http://schemas.microsoft.com/office/drawing/2014/main" id="{367881F8-6806-4134-BFB3-6DCE86D9FA62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9" name="Ghé thăm Fb.com/nkpowerskills">
            <a:extLst>
              <a:ext uri="{FF2B5EF4-FFF2-40B4-BE49-F238E27FC236}">
                <a16:creationId xmlns:a16="http://schemas.microsoft.com/office/drawing/2014/main" id="{D47C5126-489C-4DC9-A933-259DD5E75B5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0" name="Ghé thăm Fb.com/nkpowerskills">
            <a:extLst>
              <a:ext uri="{FF2B5EF4-FFF2-40B4-BE49-F238E27FC236}">
                <a16:creationId xmlns:a16="http://schemas.microsoft.com/office/drawing/2014/main" id="{47A0369A-1070-4B77-B12C-5D3FC9900159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31" name="Picture 30">
            <a:hlinkClick r:id="rId5" action="ppaction://hlinksldjump"/>
            <a:extLst>
              <a:ext uri="{FF2B5EF4-FFF2-40B4-BE49-F238E27FC236}">
                <a16:creationId xmlns:a16="http://schemas.microsoft.com/office/drawing/2014/main" id="{F3458F73-916C-4E91-9DF8-2140CDC35E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2" name="Picture 4" descr="Káº¿t quáº£ hÃ¬nh áº£nh cho right icon">
            <a:extLst>
              <a:ext uri="{FF2B5EF4-FFF2-40B4-BE49-F238E27FC236}">
                <a16:creationId xmlns:a16="http://schemas.microsoft.com/office/drawing/2014/main" id="{FC3E4B99-BD09-4034-835D-0663184CE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wrong icon">
            <a:extLst>
              <a:ext uri="{FF2B5EF4-FFF2-40B4-BE49-F238E27FC236}">
                <a16:creationId xmlns:a16="http://schemas.microsoft.com/office/drawing/2014/main" id="{71B3CD91-9172-45FF-94B5-1A5677380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wrong icon">
            <a:extLst>
              <a:ext uri="{FF2B5EF4-FFF2-40B4-BE49-F238E27FC236}">
                <a16:creationId xmlns:a16="http://schemas.microsoft.com/office/drawing/2014/main" id="{561ED700-CA06-4F38-A66E-57EE908F2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Káº¿t quáº£ hÃ¬nh áº£nh cho wrong icon">
            <a:extLst>
              <a:ext uri="{FF2B5EF4-FFF2-40B4-BE49-F238E27FC236}">
                <a16:creationId xmlns:a16="http://schemas.microsoft.com/office/drawing/2014/main" id="{CF0ADB2A-377A-42C5-86BA-E7F96C6FD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FB9A0B-E1E3-EE0F-A96B-25039D22DA42}"/>
              </a:ext>
            </a:extLst>
          </p:cNvPr>
          <p:cNvSpPr/>
          <p:nvPr/>
        </p:nvSpPr>
        <p:spPr>
          <a:xfrm>
            <a:off x="2122311" y="1009619"/>
            <a:ext cx="1625600" cy="106628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87D6A4-A299-C609-9B4C-E48E7E26A0EC}"/>
              </a:ext>
            </a:extLst>
          </p:cNvPr>
          <p:cNvSpPr/>
          <p:nvPr/>
        </p:nvSpPr>
        <p:spPr>
          <a:xfrm>
            <a:off x="4563737" y="1009619"/>
            <a:ext cx="1066283" cy="10662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42CE50-C563-0A8E-A6A5-D5EC1FED9D2A}"/>
              </a:ext>
            </a:extLst>
          </p:cNvPr>
          <p:cNvSpPr/>
          <p:nvPr/>
        </p:nvSpPr>
        <p:spPr>
          <a:xfrm>
            <a:off x="6445846" y="1009619"/>
            <a:ext cx="2079825" cy="106628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449AF4F-A95A-88A0-35C4-5569BA7A6825}"/>
              </a:ext>
            </a:extLst>
          </p:cNvPr>
          <p:cNvSpPr/>
          <p:nvPr/>
        </p:nvSpPr>
        <p:spPr>
          <a:xfrm>
            <a:off x="9341498" y="1009619"/>
            <a:ext cx="1106311" cy="1106311"/>
          </a:xfrm>
          <a:prstGeom prst="round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</a:t>
            </a:r>
          </a:p>
        </p:txBody>
      </p:sp>
      <p:pic>
        <p:nvPicPr>
          <p:cNvPr id="36" name="01 NK PowerSkills">
            <a:extLst>
              <a:ext uri="{FF2B5EF4-FFF2-40B4-BE49-F238E27FC236}">
                <a16:creationId xmlns:a16="http://schemas.microsoft.com/office/drawing/2014/main" id="{5D5438BC-954D-480E-B5FE-D7E98E746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9080" y="709826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4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-121" t="11750" r="121" b="79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A2B11F2-D22F-496F-9401-5EE542964336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06 NK PowerSkills">
            <a:extLst>
              <a:ext uri="{FF2B5EF4-FFF2-40B4-BE49-F238E27FC236}">
                <a16:creationId xmlns:a16="http://schemas.microsoft.com/office/drawing/2014/main" id="{9883CF54-F507-43B1-8220-9E543D2A94CE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Đ Ghé thăm Fb.com/nkpowerskills">
            <a:extLst>
              <a:ext uri="{FF2B5EF4-FFF2-40B4-BE49-F238E27FC236}">
                <a16:creationId xmlns:a16="http://schemas.microsoft.com/office/drawing/2014/main" id="{ABC6995A-4612-4326-BA83-F114FE8F97FF}"/>
              </a:ext>
            </a:extLst>
          </p:cNvPr>
          <p:cNvSpPr/>
          <p:nvPr/>
        </p:nvSpPr>
        <p:spPr>
          <a:xfrm>
            <a:off x="6745382" y="31275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4" name="Ghé thăm Fb.com/nkpowerskills">
            <a:extLst>
              <a:ext uri="{FF2B5EF4-FFF2-40B4-BE49-F238E27FC236}">
                <a16:creationId xmlns:a16="http://schemas.microsoft.com/office/drawing/2014/main" id="{0D88030F-A9FB-4CF2-9184-8DE45E19EAFF}"/>
              </a:ext>
            </a:extLst>
          </p:cNvPr>
          <p:cNvSpPr/>
          <p:nvPr/>
        </p:nvSpPr>
        <p:spPr>
          <a:xfrm>
            <a:off x="1107462" y="45288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5" name="Ghé thăm Fb.com/nkpowerskills">
            <a:extLst>
              <a:ext uri="{FF2B5EF4-FFF2-40B4-BE49-F238E27FC236}">
                <a16:creationId xmlns:a16="http://schemas.microsoft.com/office/drawing/2014/main" id="{C1C863C0-4BCE-4111-A0E4-0BA89C8FA9DE}"/>
              </a:ext>
            </a:extLst>
          </p:cNvPr>
          <p:cNvSpPr/>
          <p:nvPr/>
        </p:nvSpPr>
        <p:spPr>
          <a:xfrm>
            <a:off x="6736235" y="45288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7" name="Ghé thăm Fb.com/nkpowerskills">
            <a:extLst>
              <a:ext uri="{FF2B5EF4-FFF2-40B4-BE49-F238E27FC236}">
                <a16:creationId xmlns:a16="http://schemas.microsoft.com/office/drawing/2014/main" id="{66A09231-F9E8-4A10-AF53-76021B550E45}"/>
              </a:ext>
            </a:extLst>
          </p:cNvPr>
          <p:cNvSpPr/>
          <p:nvPr/>
        </p:nvSpPr>
        <p:spPr>
          <a:xfrm>
            <a:off x="1107462" y="313946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28" name="Picture 27">
            <a:hlinkClick r:id="rId5" action="ppaction://hlinksldjump"/>
            <a:extLst>
              <a:ext uri="{FF2B5EF4-FFF2-40B4-BE49-F238E27FC236}">
                <a16:creationId xmlns:a16="http://schemas.microsoft.com/office/drawing/2014/main" id="{C575510F-91DA-4C96-AD9F-37997400E5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9" name="Picture 4" descr="Káº¿t quáº£ hÃ¬nh áº£nh cho right icon">
            <a:extLst>
              <a:ext uri="{FF2B5EF4-FFF2-40B4-BE49-F238E27FC236}">
                <a16:creationId xmlns:a16="http://schemas.microsoft.com/office/drawing/2014/main" id="{72DA16E7-ABC3-4F02-B6EE-B12F1F024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67" y="35686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>
            <a:extLst>
              <a:ext uri="{FF2B5EF4-FFF2-40B4-BE49-F238E27FC236}">
                <a16:creationId xmlns:a16="http://schemas.microsoft.com/office/drawing/2014/main" id="{3048B744-3D4E-4E63-BDA2-99FE227E3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52" y="493441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>
            <a:extLst>
              <a:ext uri="{FF2B5EF4-FFF2-40B4-BE49-F238E27FC236}">
                <a16:creationId xmlns:a16="http://schemas.microsoft.com/office/drawing/2014/main" id="{7628442F-9304-4E59-BA33-30B076350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5544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wrong icon">
            <a:extLst>
              <a:ext uri="{FF2B5EF4-FFF2-40B4-BE49-F238E27FC236}">
                <a16:creationId xmlns:a16="http://schemas.microsoft.com/office/drawing/2014/main" id="{F6B77F72-7A62-48FE-B2DE-35D5350FE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699" y="49189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EB3D107-00CA-CB11-2DF9-8DE9E7C35642}"/>
              </a:ext>
            </a:extLst>
          </p:cNvPr>
          <p:cNvSpPr/>
          <p:nvPr/>
        </p:nvSpPr>
        <p:spPr>
          <a:xfrm>
            <a:off x="2201334" y="966814"/>
            <a:ext cx="1456267" cy="1456267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521972-54B0-4C6F-1B64-95672A600DA5}"/>
              </a:ext>
            </a:extLst>
          </p:cNvPr>
          <p:cNvSpPr/>
          <p:nvPr/>
        </p:nvSpPr>
        <p:spPr>
          <a:xfrm>
            <a:off x="4260093" y="966814"/>
            <a:ext cx="2522439" cy="14443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F6832B3F-AD3E-EF07-AC0F-6988E6A89F30}"/>
              </a:ext>
            </a:extLst>
          </p:cNvPr>
          <p:cNvSpPr/>
          <p:nvPr/>
        </p:nvSpPr>
        <p:spPr>
          <a:xfrm>
            <a:off x="7385024" y="966814"/>
            <a:ext cx="1811240" cy="140326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3C7E43-1B9A-C316-368F-743948E87083}"/>
              </a:ext>
            </a:extLst>
          </p:cNvPr>
          <p:cNvSpPr/>
          <p:nvPr/>
        </p:nvSpPr>
        <p:spPr>
          <a:xfrm>
            <a:off x="9798756" y="966814"/>
            <a:ext cx="1399822" cy="139982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</a:t>
            </a:r>
          </a:p>
        </p:txBody>
      </p:sp>
      <p:pic>
        <p:nvPicPr>
          <p:cNvPr id="33" name="01 NK PowerSkills">
            <a:extLst>
              <a:ext uri="{FF2B5EF4-FFF2-40B4-BE49-F238E27FC236}">
                <a16:creationId xmlns:a16="http://schemas.microsoft.com/office/drawing/2014/main" id="{CAE2124F-088A-43C7-9551-8C5B80BF3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7961" y="1121978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47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6" y="749300"/>
            <a:ext cx="10718801" cy="5359400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BF620-9824-C6B1-C0C3-F6B779E06B8C}"/>
              </a:ext>
            </a:extLst>
          </p:cNvPr>
          <p:cNvSpPr txBox="1"/>
          <p:nvPr/>
        </p:nvSpPr>
        <p:spPr>
          <a:xfrm>
            <a:off x="3657600" y="1960230"/>
            <a:ext cx="4876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ln>
                  <a:solidFill>
                    <a:sysClr val="windowText" lastClr="000000"/>
                  </a:solidFill>
                </a:ln>
                <a:solidFill>
                  <a:srgbClr val="F87D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-121" t="11750" r="121" b="79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AD968C8-5877-46BD-89DD-4E7633076EE9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06 NK PowerSkills">
            <a:extLst>
              <a:ext uri="{FF2B5EF4-FFF2-40B4-BE49-F238E27FC236}">
                <a16:creationId xmlns:a16="http://schemas.microsoft.com/office/drawing/2014/main" id="{25435DD1-E87F-4484-BB34-03F5FA5DB01C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Đ Ghé thăm Fb.com/nkpowerskills">
            <a:extLst>
              <a:ext uri="{FF2B5EF4-FFF2-40B4-BE49-F238E27FC236}">
                <a16:creationId xmlns:a16="http://schemas.microsoft.com/office/drawing/2014/main" id="{D5564AF3-6560-4171-B3CF-ABB86F92A791}"/>
              </a:ext>
            </a:extLst>
          </p:cNvPr>
          <p:cNvSpPr/>
          <p:nvPr/>
        </p:nvSpPr>
        <p:spPr>
          <a:xfrm>
            <a:off x="6765777" y="459463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4" name="Ghé thăm Fb.com/nkpowerskills">
            <a:extLst>
              <a:ext uri="{FF2B5EF4-FFF2-40B4-BE49-F238E27FC236}">
                <a16:creationId xmlns:a16="http://schemas.microsoft.com/office/drawing/2014/main" id="{72D0C740-41F0-4DCD-8A53-53DC724FEB74}"/>
              </a:ext>
            </a:extLst>
          </p:cNvPr>
          <p:cNvSpPr/>
          <p:nvPr/>
        </p:nvSpPr>
        <p:spPr>
          <a:xfrm>
            <a:off x="6765777" y="31009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" name="Ghé thăm Fb.com/nkpowerskills">
            <a:extLst>
              <a:ext uri="{FF2B5EF4-FFF2-40B4-BE49-F238E27FC236}">
                <a16:creationId xmlns:a16="http://schemas.microsoft.com/office/drawing/2014/main" id="{C5CA2B6C-B18F-42E2-8346-1BABF99935E7}"/>
              </a:ext>
            </a:extLst>
          </p:cNvPr>
          <p:cNvSpPr/>
          <p:nvPr/>
        </p:nvSpPr>
        <p:spPr>
          <a:xfrm>
            <a:off x="1107462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7" name="Ghé thăm Fb.com/nkpowerskills">
            <a:extLst>
              <a:ext uri="{FF2B5EF4-FFF2-40B4-BE49-F238E27FC236}">
                <a16:creationId xmlns:a16="http://schemas.microsoft.com/office/drawing/2014/main" id="{73A5D8A2-67A9-4C32-A35C-1B2F4D63F541}"/>
              </a:ext>
            </a:extLst>
          </p:cNvPr>
          <p:cNvSpPr/>
          <p:nvPr/>
        </p:nvSpPr>
        <p:spPr>
          <a:xfrm>
            <a:off x="1099410" y="458418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28" name="Picture 27">
            <a:hlinkClick r:id="rId5" action="ppaction://hlinksldjump"/>
            <a:extLst>
              <a:ext uri="{FF2B5EF4-FFF2-40B4-BE49-F238E27FC236}">
                <a16:creationId xmlns:a16="http://schemas.microsoft.com/office/drawing/2014/main" id="{72B22E9C-B590-422F-80F4-87BB342214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9" name="Picture 4" descr="Káº¿t quáº£ hÃ¬nh áº£nh cho right icon">
            <a:extLst>
              <a:ext uri="{FF2B5EF4-FFF2-40B4-BE49-F238E27FC236}">
                <a16:creationId xmlns:a16="http://schemas.microsoft.com/office/drawing/2014/main" id="{0ED301B0-F2BE-431E-99A9-6C561E6F8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062" y="50356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>
            <a:extLst>
              <a:ext uri="{FF2B5EF4-FFF2-40B4-BE49-F238E27FC236}">
                <a16:creationId xmlns:a16="http://schemas.microsoft.com/office/drawing/2014/main" id="{D742B6FC-2F5B-4F66-9FBD-890F4A3FE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467" y="35065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>
            <a:extLst>
              <a:ext uri="{FF2B5EF4-FFF2-40B4-BE49-F238E27FC236}">
                <a16:creationId xmlns:a16="http://schemas.microsoft.com/office/drawing/2014/main" id="{38C2A210-436A-4AD0-9B57-CBCEF66CA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076" y="49991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wrong icon">
            <a:extLst>
              <a:ext uri="{FF2B5EF4-FFF2-40B4-BE49-F238E27FC236}">
                <a16:creationId xmlns:a16="http://schemas.microsoft.com/office/drawing/2014/main" id="{8B8911B4-3E16-43B9-82CE-0D594594F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26" y="35318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AB83DB-C3AC-8936-CE56-E94BEC9E58DC}"/>
              </a:ext>
            </a:extLst>
          </p:cNvPr>
          <p:cNvSpPr/>
          <p:nvPr/>
        </p:nvSpPr>
        <p:spPr>
          <a:xfrm>
            <a:off x="2122311" y="947563"/>
            <a:ext cx="2044736" cy="13412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F75EBE-96C7-BD00-34A9-74F7E5E50F61}"/>
              </a:ext>
            </a:extLst>
          </p:cNvPr>
          <p:cNvSpPr/>
          <p:nvPr/>
        </p:nvSpPr>
        <p:spPr>
          <a:xfrm>
            <a:off x="4751350" y="947563"/>
            <a:ext cx="1374016" cy="1374016"/>
          </a:xfrm>
          <a:prstGeom prst="round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B2D1DE-8262-D785-E45C-8F4538685142}"/>
              </a:ext>
            </a:extLst>
          </p:cNvPr>
          <p:cNvSpPr/>
          <p:nvPr/>
        </p:nvSpPr>
        <p:spPr>
          <a:xfrm>
            <a:off x="9105211" y="947563"/>
            <a:ext cx="1341208" cy="134120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A7C79174-FF0B-9558-5C7F-1DC17A52363F}"/>
              </a:ext>
            </a:extLst>
          </p:cNvPr>
          <p:cNvSpPr/>
          <p:nvPr/>
        </p:nvSpPr>
        <p:spPr>
          <a:xfrm>
            <a:off x="6709669" y="947563"/>
            <a:ext cx="1811240" cy="1403264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</a:p>
        </p:txBody>
      </p:sp>
      <p:pic>
        <p:nvPicPr>
          <p:cNvPr id="33" name="01 NK PowerSkills">
            <a:extLst>
              <a:ext uri="{FF2B5EF4-FFF2-40B4-BE49-F238E27FC236}">
                <a16:creationId xmlns:a16="http://schemas.microsoft.com/office/drawing/2014/main" id="{1B8AA6A1-4543-4633-B891-A44DB50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7961" y="1121978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89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-121" t="11750" r="121" b="79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87181CB-2927-4481-9C81-9DDF6E8961D3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06 NK PowerSkills">
            <a:extLst>
              <a:ext uri="{FF2B5EF4-FFF2-40B4-BE49-F238E27FC236}">
                <a16:creationId xmlns:a16="http://schemas.microsoft.com/office/drawing/2014/main" id="{DD821F5D-D622-4AF7-8851-468FEC6242BD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Đ Ghé thăm Fb.com/nkpowerskills">
            <a:extLst>
              <a:ext uri="{FF2B5EF4-FFF2-40B4-BE49-F238E27FC236}">
                <a16:creationId xmlns:a16="http://schemas.microsoft.com/office/drawing/2014/main" id="{18E9FFB8-17AE-4E2B-90EB-A33FC4A738B5}"/>
              </a:ext>
            </a:extLst>
          </p:cNvPr>
          <p:cNvSpPr/>
          <p:nvPr/>
        </p:nvSpPr>
        <p:spPr>
          <a:xfrm>
            <a:off x="6765777" y="459463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Ghé thăm Fb.com/nkpowerskills">
            <a:extLst>
              <a:ext uri="{FF2B5EF4-FFF2-40B4-BE49-F238E27FC236}">
                <a16:creationId xmlns:a16="http://schemas.microsoft.com/office/drawing/2014/main" id="{05C15A1E-667A-4AD6-BF74-FAD3A62844E1}"/>
              </a:ext>
            </a:extLst>
          </p:cNvPr>
          <p:cNvSpPr/>
          <p:nvPr/>
        </p:nvSpPr>
        <p:spPr>
          <a:xfrm>
            <a:off x="6765777" y="31009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" name="Ghé thăm Fb.com/nkpowerskills">
            <a:extLst>
              <a:ext uri="{FF2B5EF4-FFF2-40B4-BE49-F238E27FC236}">
                <a16:creationId xmlns:a16="http://schemas.microsoft.com/office/drawing/2014/main" id="{46DDC2A6-AA81-43D8-A709-B12DAC64CD1F}"/>
              </a:ext>
            </a:extLst>
          </p:cNvPr>
          <p:cNvSpPr/>
          <p:nvPr/>
        </p:nvSpPr>
        <p:spPr>
          <a:xfrm>
            <a:off x="1107462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7" name="Ghé thăm Fb.com/nkpowerskills">
            <a:extLst>
              <a:ext uri="{FF2B5EF4-FFF2-40B4-BE49-F238E27FC236}">
                <a16:creationId xmlns:a16="http://schemas.microsoft.com/office/drawing/2014/main" id="{3F353166-AB21-4CBD-93E1-B0F100DCE57A}"/>
              </a:ext>
            </a:extLst>
          </p:cNvPr>
          <p:cNvSpPr/>
          <p:nvPr/>
        </p:nvSpPr>
        <p:spPr>
          <a:xfrm>
            <a:off x="1099410" y="458418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28" name="Picture 27">
            <a:hlinkClick r:id="rId5" action="ppaction://hlinksldjump"/>
            <a:extLst>
              <a:ext uri="{FF2B5EF4-FFF2-40B4-BE49-F238E27FC236}">
                <a16:creationId xmlns:a16="http://schemas.microsoft.com/office/drawing/2014/main" id="{F9D7863A-8889-45EC-8B33-C5DB81982C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9" name="Picture 4" descr="Káº¿t quáº£ hÃ¬nh áº£nh cho right icon">
            <a:extLst>
              <a:ext uri="{FF2B5EF4-FFF2-40B4-BE49-F238E27FC236}">
                <a16:creationId xmlns:a16="http://schemas.microsoft.com/office/drawing/2014/main" id="{91BFC8AB-DB52-4F83-9420-978331430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062" y="50356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>
            <a:extLst>
              <a:ext uri="{FF2B5EF4-FFF2-40B4-BE49-F238E27FC236}">
                <a16:creationId xmlns:a16="http://schemas.microsoft.com/office/drawing/2014/main" id="{4B083EBB-B66F-4600-86D5-3061C5BE2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467" y="35065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>
            <a:extLst>
              <a:ext uri="{FF2B5EF4-FFF2-40B4-BE49-F238E27FC236}">
                <a16:creationId xmlns:a16="http://schemas.microsoft.com/office/drawing/2014/main" id="{E2AAA22C-B566-4389-A605-F0C66B587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076" y="49991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wrong icon">
            <a:extLst>
              <a:ext uri="{FF2B5EF4-FFF2-40B4-BE49-F238E27FC236}">
                <a16:creationId xmlns:a16="http://schemas.microsoft.com/office/drawing/2014/main" id="{DE0301E4-BF52-4CDB-96C7-C93CE0BBC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26" y="35318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entagon 1">
            <a:extLst>
              <a:ext uri="{FF2B5EF4-FFF2-40B4-BE49-F238E27FC236}">
                <a16:creationId xmlns:a16="http://schemas.microsoft.com/office/drawing/2014/main" id="{21A993BE-BDC9-4A93-BC2C-F4BCD930074D}"/>
              </a:ext>
            </a:extLst>
          </p:cNvPr>
          <p:cNvSpPr/>
          <p:nvPr/>
        </p:nvSpPr>
        <p:spPr>
          <a:xfrm>
            <a:off x="1952978" y="977998"/>
            <a:ext cx="1580836" cy="1505558"/>
          </a:xfrm>
          <a:prstGeom prst="pent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4BF2CF0-0E66-ADBD-B653-9CBB47BCC992}"/>
              </a:ext>
            </a:extLst>
          </p:cNvPr>
          <p:cNvSpPr/>
          <p:nvPr/>
        </p:nvSpPr>
        <p:spPr>
          <a:xfrm>
            <a:off x="4281623" y="977998"/>
            <a:ext cx="1426396" cy="14263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B5163C-B77F-581F-332D-4AC2FF9F18F6}"/>
              </a:ext>
            </a:extLst>
          </p:cNvPr>
          <p:cNvSpPr/>
          <p:nvPr/>
        </p:nvSpPr>
        <p:spPr>
          <a:xfrm>
            <a:off x="6455828" y="977998"/>
            <a:ext cx="2154851" cy="140552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E60A4900-A61A-8FD2-A813-A095F6BDE2E5}"/>
              </a:ext>
            </a:extLst>
          </p:cNvPr>
          <p:cNvSpPr/>
          <p:nvPr/>
        </p:nvSpPr>
        <p:spPr>
          <a:xfrm>
            <a:off x="9358489" y="977998"/>
            <a:ext cx="1728573" cy="1728573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</a:t>
            </a:r>
          </a:p>
        </p:txBody>
      </p:sp>
      <p:pic>
        <p:nvPicPr>
          <p:cNvPr id="33" name="01 NK PowerSkills">
            <a:extLst>
              <a:ext uri="{FF2B5EF4-FFF2-40B4-BE49-F238E27FC236}">
                <a16:creationId xmlns:a16="http://schemas.microsoft.com/office/drawing/2014/main" id="{46AAE24C-C643-4712-84B3-AC2C6E532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7961" y="1121978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93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-121" t="11750" r="121" b="79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416159A-0DA7-473F-A93E-FE846770D6EA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06 NK PowerSkills">
            <a:extLst>
              <a:ext uri="{FF2B5EF4-FFF2-40B4-BE49-F238E27FC236}">
                <a16:creationId xmlns:a16="http://schemas.microsoft.com/office/drawing/2014/main" id="{E61617F0-053F-4E07-8A7B-4748F89969B1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Đ Ghé thăm Fb.com/nkpowerskills">
            <a:extLst>
              <a:ext uri="{FF2B5EF4-FFF2-40B4-BE49-F238E27FC236}">
                <a16:creationId xmlns:a16="http://schemas.microsoft.com/office/drawing/2014/main" id="{9B348A32-5F26-48B1-B1F0-161987FB6397}"/>
              </a:ext>
            </a:extLst>
          </p:cNvPr>
          <p:cNvSpPr/>
          <p:nvPr/>
        </p:nvSpPr>
        <p:spPr>
          <a:xfrm>
            <a:off x="1124661" y="459463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4" name="Ghé thăm Fb.com/nkpowerskills">
            <a:extLst>
              <a:ext uri="{FF2B5EF4-FFF2-40B4-BE49-F238E27FC236}">
                <a16:creationId xmlns:a16="http://schemas.microsoft.com/office/drawing/2014/main" id="{69469A01-2A82-4EDB-AA80-5F1C6D326999}"/>
              </a:ext>
            </a:extLst>
          </p:cNvPr>
          <p:cNvSpPr/>
          <p:nvPr/>
        </p:nvSpPr>
        <p:spPr>
          <a:xfrm>
            <a:off x="6472107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5" name="Ghé thăm Fb.com/nkpowerskills">
            <a:extLst>
              <a:ext uri="{FF2B5EF4-FFF2-40B4-BE49-F238E27FC236}">
                <a16:creationId xmlns:a16="http://schemas.microsoft.com/office/drawing/2014/main" id="{F08508D4-FD1F-4A2C-8782-E5666382264C}"/>
              </a:ext>
            </a:extLst>
          </p:cNvPr>
          <p:cNvSpPr/>
          <p:nvPr/>
        </p:nvSpPr>
        <p:spPr>
          <a:xfrm>
            <a:off x="1107462" y="314174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7" name="Ghé thăm Fb.com/nkpowerskills">
            <a:extLst>
              <a:ext uri="{FF2B5EF4-FFF2-40B4-BE49-F238E27FC236}">
                <a16:creationId xmlns:a16="http://schemas.microsoft.com/office/drawing/2014/main" id="{D8BFCCC2-77B5-4E70-9122-AC8199F211A0}"/>
              </a:ext>
            </a:extLst>
          </p:cNvPr>
          <p:cNvSpPr/>
          <p:nvPr/>
        </p:nvSpPr>
        <p:spPr>
          <a:xfrm>
            <a:off x="6480159" y="460651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28" name="Picture 27">
            <a:hlinkClick r:id="rId5" action="ppaction://hlinksldjump"/>
            <a:extLst>
              <a:ext uri="{FF2B5EF4-FFF2-40B4-BE49-F238E27FC236}">
                <a16:creationId xmlns:a16="http://schemas.microsoft.com/office/drawing/2014/main" id="{FF8B112F-F60D-49E1-A20D-7FDE2D6660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9" name="Picture 4" descr="Káº¿t quáº£ hÃ¬nh áº£nh cho right icon">
            <a:extLst>
              <a:ext uri="{FF2B5EF4-FFF2-40B4-BE49-F238E27FC236}">
                <a16:creationId xmlns:a16="http://schemas.microsoft.com/office/drawing/2014/main" id="{F8828E06-19CD-431F-8FFA-A01EAFD71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46" y="50356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>
            <a:extLst>
              <a:ext uri="{FF2B5EF4-FFF2-40B4-BE49-F238E27FC236}">
                <a16:creationId xmlns:a16="http://schemas.microsoft.com/office/drawing/2014/main" id="{89DD5DE3-53A4-4F03-B0BC-BF3CB987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797" y="35473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>
            <a:extLst>
              <a:ext uri="{FF2B5EF4-FFF2-40B4-BE49-F238E27FC236}">
                <a16:creationId xmlns:a16="http://schemas.microsoft.com/office/drawing/2014/main" id="{2A75F53F-93F3-4FB7-8790-C123A4841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825" y="502150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wrong icon">
            <a:extLst>
              <a:ext uri="{FF2B5EF4-FFF2-40B4-BE49-F238E27FC236}">
                <a16:creationId xmlns:a16="http://schemas.microsoft.com/office/drawing/2014/main" id="{5FA31ACF-743F-43E7-88DA-3B3F6C1C4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26" y="35318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13267D-4CAA-B408-AB5E-41D5C00FF91C}"/>
              </a:ext>
            </a:extLst>
          </p:cNvPr>
          <p:cNvSpPr/>
          <p:nvPr/>
        </p:nvSpPr>
        <p:spPr>
          <a:xfrm>
            <a:off x="3872089" y="955785"/>
            <a:ext cx="1546578" cy="154657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2DE4E1B7-1155-8248-354E-C52FF57B84D8}"/>
              </a:ext>
            </a:extLst>
          </p:cNvPr>
          <p:cNvSpPr/>
          <p:nvPr/>
        </p:nvSpPr>
        <p:spPr>
          <a:xfrm>
            <a:off x="6692049" y="921114"/>
            <a:ext cx="1648177" cy="1569692"/>
          </a:xfrm>
          <a:prstGeom prst="pent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1A146BE-2370-D658-BC27-0064B91339F7}"/>
              </a:ext>
            </a:extLst>
          </p:cNvPr>
          <p:cNvGrpSpPr/>
          <p:nvPr/>
        </p:nvGrpSpPr>
        <p:grpSpPr>
          <a:xfrm>
            <a:off x="3107990" y="4690401"/>
            <a:ext cx="1167685" cy="1104282"/>
            <a:chOff x="2657818" y="4355482"/>
            <a:chExt cx="1546578" cy="15465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FCE2D7-6C2A-3565-2BAD-E42914F4C62C}"/>
                </a:ext>
              </a:extLst>
            </p:cNvPr>
            <p:cNvSpPr/>
            <p:nvPr/>
          </p:nvSpPr>
          <p:spPr>
            <a:xfrm>
              <a:off x="2657818" y="4355482"/>
              <a:ext cx="1546578" cy="154657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entagon 4">
              <a:extLst>
                <a:ext uri="{FF2B5EF4-FFF2-40B4-BE49-F238E27FC236}">
                  <a16:creationId xmlns:a16="http://schemas.microsoft.com/office/drawing/2014/main" id="{53F66DD2-37C9-6B3F-39EB-E2B0BF7EC18A}"/>
                </a:ext>
              </a:extLst>
            </p:cNvPr>
            <p:cNvSpPr/>
            <p:nvPr/>
          </p:nvSpPr>
          <p:spPr>
            <a:xfrm>
              <a:off x="2668149" y="4355482"/>
              <a:ext cx="1525533" cy="1534967"/>
            </a:xfrm>
            <a:prstGeom prst="pentagon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37FBE4E-AA51-8954-8453-B502728B5938}"/>
              </a:ext>
            </a:extLst>
          </p:cNvPr>
          <p:cNvGrpSpPr/>
          <p:nvPr/>
        </p:nvGrpSpPr>
        <p:grpSpPr>
          <a:xfrm>
            <a:off x="3051169" y="3216545"/>
            <a:ext cx="1140923" cy="1140923"/>
            <a:chOff x="3051169" y="3216545"/>
            <a:chExt cx="1140923" cy="114092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64B5C1-E33D-B977-D193-0EB5F6BA4955}"/>
                </a:ext>
              </a:extLst>
            </p:cNvPr>
            <p:cNvSpPr/>
            <p:nvPr/>
          </p:nvSpPr>
          <p:spPr>
            <a:xfrm>
              <a:off x="3063555" y="3225385"/>
              <a:ext cx="1128537" cy="1128537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A7B4A7D-1DFC-C9BB-97FB-A890B0168690}"/>
                </a:ext>
              </a:extLst>
            </p:cNvPr>
            <p:cNvSpPr/>
            <p:nvPr/>
          </p:nvSpPr>
          <p:spPr>
            <a:xfrm>
              <a:off x="3051169" y="3216545"/>
              <a:ext cx="1140923" cy="114092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2CABDE-69A4-3001-F1D2-2A0336373D98}"/>
              </a:ext>
            </a:extLst>
          </p:cNvPr>
          <p:cNvGrpSpPr/>
          <p:nvPr/>
        </p:nvGrpSpPr>
        <p:grpSpPr>
          <a:xfrm>
            <a:off x="8409575" y="3183932"/>
            <a:ext cx="2012280" cy="1212176"/>
            <a:chOff x="8714062" y="5923617"/>
            <a:chExt cx="2012280" cy="121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2A6F64-20D6-3558-CCCA-DCED3D27A9AB}"/>
                </a:ext>
              </a:extLst>
            </p:cNvPr>
            <p:cNvSpPr/>
            <p:nvPr/>
          </p:nvSpPr>
          <p:spPr>
            <a:xfrm>
              <a:off x="8714062" y="5923617"/>
              <a:ext cx="2012280" cy="121217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1FF1504-E62F-C804-FAFD-567D9A200B56}"/>
                </a:ext>
              </a:extLst>
            </p:cNvPr>
            <p:cNvSpPr/>
            <p:nvPr/>
          </p:nvSpPr>
          <p:spPr>
            <a:xfrm>
              <a:off x="9121792" y="5930701"/>
              <a:ext cx="1196819" cy="11968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25DDFA-726B-A058-E08E-BE9527D7E54D}"/>
              </a:ext>
            </a:extLst>
          </p:cNvPr>
          <p:cNvGrpSpPr/>
          <p:nvPr/>
        </p:nvGrpSpPr>
        <p:grpSpPr>
          <a:xfrm>
            <a:off x="8795508" y="4671755"/>
            <a:ext cx="1266618" cy="1266618"/>
            <a:chOff x="8340226" y="4621243"/>
            <a:chExt cx="1266618" cy="126661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CD5854-723E-8F3D-E5F0-1089B5426FE8}"/>
                </a:ext>
              </a:extLst>
            </p:cNvPr>
            <p:cNvSpPr/>
            <p:nvPr/>
          </p:nvSpPr>
          <p:spPr>
            <a:xfrm>
              <a:off x="8340226" y="4621243"/>
              <a:ext cx="1266618" cy="126661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189F7EA-C70B-6FFB-6543-35C0213A7CE1}"/>
                </a:ext>
              </a:extLst>
            </p:cNvPr>
            <p:cNvSpPr/>
            <p:nvPr/>
          </p:nvSpPr>
          <p:spPr>
            <a:xfrm>
              <a:off x="8541259" y="4822842"/>
              <a:ext cx="863166" cy="86316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01 NK PowerSkills">
            <a:extLst>
              <a:ext uri="{FF2B5EF4-FFF2-40B4-BE49-F238E27FC236}">
                <a16:creationId xmlns:a16="http://schemas.microsoft.com/office/drawing/2014/main" id="{6F21D024-7E9D-4FE3-BC7D-28D3F7F59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7961" y="1121978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86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14 NK PowerSkills"/>
          <p:cNvPicPr>
            <a:picLocks noChangeAspect="1"/>
          </p:cNvPicPr>
          <p:nvPr/>
        </p:nvPicPr>
        <p:blipFill rotWithShape="1">
          <a:blip r:embed="rId2"/>
          <a:srcRect l="-121" t="11750" r="121" b="79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13 NK PowerSkills"/>
          <p:cNvPicPr>
            <a:picLocks noChangeAspect="1"/>
          </p:cNvPicPr>
          <p:nvPr/>
        </p:nvPicPr>
        <p:blipFill>
          <a:blip r:embed="rId3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7936" y="2066227"/>
            <a:ext cx="2406962" cy="2948528"/>
          </a:xfrm>
          <a:prstGeom prst="rect">
            <a:avLst/>
          </a:prstGeom>
        </p:spPr>
      </p:pic>
      <p:pic>
        <p:nvPicPr>
          <p:cNvPr id="9" name="12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072" y="3159912"/>
            <a:ext cx="4143375" cy="2869501"/>
          </a:xfrm>
          <a:prstGeom prst="rect">
            <a:avLst/>
          </a:prstGeom>
        </p:spPr>
      </p:pic>
      <p:pic>
        <p:nvPicPr>
          <p:cNvPr id="12" name="11 NK PowerSkills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78784" flipH="1">
            <a:off x="-163089" y="1181101"/>
            <a:ext cx="1988835" cy="3148435"/>
          </a:xfrm>
          <a:prstGeom prst="rect">
            <a:avLst/>
          </a:prstGeom>
        </p:spPr>
      </p:pic>
      <p:pic>
        <p:nvPicPr>
          <p:cNvPr id="21" name="10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69367" y="3174040"/>
            <a:ext cx="1228088" cy="2410122"/>
          </a:xfrm>
          <a:prstGeom prst="rect">
            <a:avLst/>
          </a:prstGeom>
        </p:spPr>
      </p:pic>
      <p:pic>
        <p:nvPicPr>
          <p:cNvPr id="22" name="09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1180" y="4286400"/>
            <a:ext cx="1606748" cy="2410122"/>
          </a:xfrm>
          <a:prstGeom prst="rect">
            <a:avLst/>
          </a:prstGeom>
        </p:spPr>
      </p:pic>
      <p:pic>
        <p:nvPicPr>
          <p:cNvPr id="25" name="08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7816" y="2994199"/>
            <a:ext cx="1020972" cy="2550517"/>
          </a:xfrm>
          <a:prstGeom prst="rect">
            <a:avLst/>
          </a:prstGeom>
        </p:spPr>
      </p:pic>
      <p:pic>
        <p:nvPicPr>
          <p:cNvPr id="27" name="07 NK PowerSkills"/>
          <p:cNvPicPr>
            <a:picLocks noChangeAspect="1"/>
          </p:cNvPicPr>
          <p:nvPr/>
        </p:nvPicPr>
        <p:blipFill>
          <a:blip r:embed="rId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5183" y="4300548"/>
            <a:ext cx="1480075" cy="2287389"/>
          </a:xfrm>
          <a:prstGeom prst="rect">
            <a:avLst/>
          </a:prstGeom>
        </p:spPr>
      </p:pic>
      <p:pic>
        <p:nvPicPr>
          <p:cNvPr id="29" name="06 NK 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1963" y="1933496"/>
            <a:ext cx="1135327" cy="2874460"/>
          </a:xfrm>
          <a:prstGeom prst="rect">
            <a:avLst/>
          </a:prstGeom>
        </p:spPr>
      </p:pic>
      <p:pic>
        <p:nvPicPr>
          <p:cNvPr id="31" name="05 NK 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46613" y="1882059"/>
            <a:ext cx="1511833" cy="2813394"/>
          </a:xfrm>
          <a:prstGeom prst="rect">
            <a:avLst/>
          </a:prstGeom>
        </p:spPr>
      </p:pic>
      <p:pic>
        <p:nvPicPr>
          <p:cNvPr id="34" name="04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08424" y="681448"/>
            <a:ext cx="761240" cy="2382202"/>
          </a:xfrm>
          <a:prstGeom prst="rect">
            <a:avLst/>
          </a:prstGeom>
        </p:spPr>
      </p:pic>
      <p:pic>
        <p:nvPicPr>
          <p:cNvPr id="39" name="03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4846" y="3540491"/>
            <a:ext cx="1649381" cy="1894920"/>
          </a:xfrm>
          <a:prstGeom prst="rect">
            <a:avLst/>
          </a:prstGeom>
        </p:spPr>
      </p:pic>
      <p:pic>
        <p:nvPicPr>
          <p:cNvPr id="40" name="02 NK PowerSkills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0623" y="3072507"/>
            <a:ext cx="1556159" cy="2301958"/>
          </a:xfrm>
          <a:prstGeom prst="rect">
            <a:avLst/>
          </a:prstGeom>
        </p:spPr>
      </p:pic>
      <p:pic>
        <p:nvPicPr>
          <p:cNvPr id="23" name="01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38978" y="2605658"/>
            <a:ext cx="3121104" cy="3938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8A2B71-99FD-4D3F-98EA-7418DE72E82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4653" y="1572175"/>
            <a:ext cx="10022693" cy="2225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0CEDFA-BB37-4882-803B-3DAB6D7A42F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61838" y="3319296"/>
            <a:ext cx="7370703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61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14 NK PowerSkills"/>
          <p:cNvPicPr>
            <a:picLocks noChangeAspect="1"/>
          </p:cNvPicPr>
          <p:nvPr/>
        </p:nvPicPr>
        <p:blipFill rotWithShape="1">
          <a:blip r:embed="rId3"/>
          <a:srcRect l="-121" t="11750" r="121" b="79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13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7936" y="2066227"/>
            <a:ext cx="2406962" cy="2948528"/>
          </a:xfrm>
          <a:prstGeom prst="rect">
            <a:avLst/>
          </a:prstGeom>
        </p:spPr>
      </p:pic>
      <p:pic>
        <p:nvPicPr>
          <p:cNvPr id="9" name="12 NK PowerSkills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072" y="3159912"/>
            <a:ext cx="4143375" cy="2869501"/>
          </a:xfrm>
          <a:prstGeom prst="rect">
            <a:avLst/>
          </a:prstGeom>
        </p:spPr>
      </p:pic>
      <p:pic>
        <p:nvPicPr>
          <p:cNvPr id="12" name="11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78784" flipH="1">
            <a:off x="-163089" y="1181101"/>
            <a:ext cx="1988835" cy="3148435"/>
          </a:xfrm>
          <a:prstGeom prst="rect">
            <a:avLst/>
          </a:prstGeom>
        </p:spPr>
      </p:pic>
      <p:pic>
        <p:nvPicPr>
          <p:cNvPr id="21" name="10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69367" y="3174040"/>
            <a:ext cx="1228088" cy="2410122"/>
          </a:xfrm>
          <a:prstGeom prst="rect">
            <a:avLst/>
          </a:prstGeom>
        </p:spPr>
      </p:pic>
      <p:pic>
        <p:nvPicPr>
          <p:cNvPr id="22" name="09 NK 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71180" y="4286400"/>
            <a:ext cx="1606748" cy="2410122"/>
          </a:xfrm>
          <a:prstGeom prst="rect">
            <a:avLst/>
          </a:prstGeom>
        </p:spPr>
      </p:pic>
      <p:pic>
        <p:nvPicPr>
          <p:cNvPr id="25" name="08 NK PowerSkills"/>
          <p:cNvPicPr>
            <a:picLocks noChangeAspect="1"/>
          </p:cNvPicPr>
          <p:nvPr/>
        </p:nvPicPr>
        <p:blipFill>
          <a:blip r:embed="rId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7816" y="2994199"/>
            <a:ext cx="1020972" cy="2550517"/>
          </a:xfrm>
          <a:prstGeom prst="rect">
            <a:avLst/>
          </a:prstGeom>
        </p:spPr>
      </p:pic>
      <p:pic>
        <p:nvPicPr>
          <p:cNvPr id="27" name="07 NK 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5183" y="4300548"/>
            <a:ext cx="1480075" cy="2287389"/>
          </a:xfrm>
          <a:prstGeom prst="rect">
            <a:avLst/>
          </a:prstGeom>
        </p:spPr>
      </p:pic>
      <p:pic>
        <p:nvPicPr>
          <p:cNvPr id="29" name="06 NK 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1963" y="1933496"/>
            <a:ext cx="1135327" cy="2874460"/>
          </a:xfrm>
          <a:prstGeom prst="rect">
            <a:avLst/>
          </a:prstGeom>
        </p:spPr>
      </p:pic>
      <p:pic>
        <p:nvPicPr>
          <p:cNvPr id="31" name="05 NK 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46613" y="1882059"/>
            <a:ext cx="1511833" cy="2813394"/>
          </a:xfrm>
          <a:prstGeom prst="rect">
            <a:avLst/>
          </a:prstGeom>
        </p:spPr>
      </p:pic>
      <p:pic>
        <p:nvPicPr>
          <p:cNvPr id="34" name="04 NK PowerSkills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08424" y="681448"/>
            <a:ext cx="761240" cy="2382202"/>
          </a:xfrm>
          <a:prstGeom prst="rect">
            <a:avLst/>
          </a:prstGeom>
        </p:spPr>
      </p:pic>
      <p:pic>
        <p:nvPicPr>
          <p:cNvPr id="39" name="03 NK PowerSkills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4846" y="3540491"/>
            <a:ext cx="1649381" cy="1894920"/>
          </a:xfrm>
          <a:prstGeom prst="rect">
            <a:avLst/>
          </a:prstGeom>
        </p:spPr>
      </p:pic>
      <p:pic>
        <p:nvPicPr>
          <p:cNvPr id="40" name="02 NK PowerSkills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0623" y="3072507"/>
            <a:ext cx="1556159" cy="2301958"/>
          </a:xfrm>
          <a:prstGeom prst="rect">
            <a:avLst/>
          </a:prstGeom>
        </p:spPr>
      </p:pic>
      <p:sp>
        <p:nvSpPr>
          <p:cNvPr id="16" name="Ghé thăm Fb.com/nkpowerskills">
            <a:hlinkClick r:id="rId16" action="ppaction://hlinksldjump"/>
          </p:cNvPr>
          <p:cNvSpPr/>
          <p:nvPr/>
        </p:nvSpPr>
        <p:spPr>
          <a:xfrm>
            <a:off x="6314316" y="230994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7" name="Ghé thăm Fb.com/nkpowerskills">
            <a:hlinkClick r:id="rId17" action="ppaction://hlinksldjump"/>
          </p:cNvPr>
          <p:cNvSpPr/>
          <p:nvPr/>
        </p:nvSpPr>
        <p:spPr>
          <a:xfrm>
            <a:off x="7735147" y="3429000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8" name="Ghé thăm Fb.com/nkpowerskills">
            <a:hlinkClick r:id="rId18" action="ppaction://hlinksldjump"/>
          </p:cNvPr>
          <p:cNvSpPr/>
          <p:nvPr/>
        </p:nvSpPr>
        <p:spPr>
          <a:xfrm>
            <a:off x="8834491" y="1589521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9" name="Ghé thăm Fb.com/nkpowerskills">
            <a:hlinkClick r:id="rId19" action="ppaction://hlinksldjump"/>
          </p:cNvPr>
          <p:cNvSpPr/>
          <p:nvPr/>
        </p:nvSpPr>
        <p:spPr>
          <a:xfrm>
            <a:off x="10979189" y="250071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0" name="Ghé thăm Fb.com/nkpowerskills">
            <a:hlinkClick r:id="rId20" action="ppaction://hlinksldjump"/>
          </p:cNvPr>
          <p:cNvSpPr/>
          <p:nvPr/>
        </p:nvSpPr>
        <p:spPr>
          <a:xfrm>
            <a:off x="9774206" y="358271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23" name="01 NK PowerSkills"/>
          <p:cNvPicPr>
            <a:picLocks noChangeAspect="1"/>
          </p:cNvPicPr>
          <p:nvPr/>
        </p:nvPicPr>
        <p:blipFill>
          <a:blip r:embed="rId21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638978" y="2605658"/>
            <a:ext cx="3121104" cy="393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085" t="19729" r="6015" b="103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9400" y="2633710"/>
            <a:ext cx="2406962" cy="29485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80097" y="3172116"/>
            <a:ext cx="1228088" cy="24101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33255" y="4211109"/>
            <a:ext cx="1606748" cy="24101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0738" y="3031721"/>
            <a:ext cx="1020972" cy="25505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2258" y="4269457"/>
            <a:ext cx="1480075" cy="228738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885" y="1971018"/>
            <a:ext cx="1135327" cy="28744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8172" y="1357948"/>
            <a:ext cx="1511833" cy="28133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11702" y="1994975"/>
            <a:ext cx="761240" cy="238220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1921" y="3509400"/>
            <a:ext cx="1649381" cy="18949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72698" y="2997216"/>
            <a:ext cx="1556159" cy="2301958"/>
          </a:xfrm>
          <a:prstGeom prst="rect">
            <a:avLst/>
          </a:prstGeom>
        </p:spPr>
      </p:pic>
      <p:pic>
        <p:nvPicPr>
          <p:cNvPr id="1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165" y="536819"/>
            <a:ext cx="5742858" cy="574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68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703 0.0007 0.01419 0.0007 0.02135 0.00209 C 0.02265 0.00232 0.0237 0.00347 0.025 0.00417 C 0.02773 0.00556 0.03047 0.00695 0.03333 0.00834 C 0.03893 0.01134 0.03489 0.00996 0.04166 0.0125 C 0.04362 0.01343 0.04557 0.01389 0.04752 0.01459 C 0.04883 0.01528 0.04987 0.01621 0.05117 0.01667 C 0.05273 0.01759 0.05429 0.01806 0.05586 0.01898 C 0.05716 0.01945 0.05833 0.02014 0.0595 0.02107 C 0.06315 0.02338 0.06679 0.02593 0.07018 0.0294 C 0.07148 0.03079 0.07252 0.03218 0.07383 0.03357 C 0.07174 0.04421 0.07422 0.03704 0.06901 0.04213 C 0.05521 0.05556 0.06445 0.05046 0.05468 0.05463 C 0.05351 0.05625 0.05247 0.05834 0.05117 0.05903 C 0.04166 0.06273 0.0125 0.06111 0.0095 0.06111 " pathEditMode="relative" ptsTypes="AAAAAAAAAAAAAAAA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703 0.0007 0.01419 0.0007 0.02135 0.00209 C 0.02265 0.00232 0.0237 0.00347 0.025 0.00417 C 0.02773 0.00556 0.03047 0.00695 0.03333 0.00834 C 0.03893 0.01134 0.03489 0.00996 0.04166 0.0125 C 0.04362 0.01343 0.04557 0.01389 0.04752 0.01459 C 0.04883 0.01528 0.04987 0.01621 0.05117 0.01667 C 0.05273 0.01759 0.05429 0.01806 0.05586 0.01898 C 0.05716 0.01945 0.05833 0.02014 0.0595 0.02107 C 0.06315 0.02338 0.06679 0.02593 0.07018 0.0294 C 0.07148 0.03079 0.07252 0.03218 0.07383 0.03357 C 0.07174 0.04421 0.07422 0.03704 0.06901 0.04213 C 0.05521 0.05556 0.06445 0.05046 0.05468 0.05463 C 0.05351 0.05625 0.05247 0.05834 0.05117 0.05903 C 0.04166 0.06273 0.0125 0.06111 0.0095 0.06111 " pathEditMode="relative" ptsTypes="AAAAAAAAAAAAAA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198 -0.0007 -0.02396 -0.00046 -0.03581 -0.00209 C -0.03906 -0.00255 -0.04206 -0.00625 -0.04531 -0.00625 L -0.06198 -0.00625 " pathEditMode="relative" ptsTypes="AAAAA">
                                      <p:cBhvr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1198 -0.0007 -0.02396 -0.00046 -0.03581 -0.00209 C -0.03906 -0.00255 -0.04206 -0.00625 -0.04531 -0.00625 L -0.06198 -0.00625 " pathEditMode="relative" ptsTypes="AAAAA"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679 -0.00347 0.01601 -0.00417 0.03932 0 C 0.04179 0.00046 0.04648 0.00417 0.04648 0.00417 C 0.04557 0.0118 0.04583 0.02014 0.04401 0.02731 C 0.04323 0.03032 0.04101 0.03102 0.03932 0.03171 C 0.02539 0.03588 0.02122 0.03333 0.01067 0.03796 C 0.0095 0.03843 0.00833 0.03935 0.00703 0.04005 C 0.00299 0.04491 0.00455 0.04259 0.00234 0.04653 " pathEditMode="relative" ptsTypes="AAAAAAAAA">
                                      <p:cBhvr>
                                        <p:cTn id="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679 -0.00347 0.01601 -0.00417 0.03932 0 C 0.04179 0.00046 0.04648 0.00417 0.04648 0.00417 C 0.04557 0.0118 0.04583 0.02014 0.04401 0.02731 C 0.04323 0.03032 0.04101 0.03102 0.03932 0.03171 C 0.02539 0.03588 0.02122 0.03333 0.01067 0.03796 C 0.0095 0.03843 0.00833 0.03935 0.00703 0.04005 C 0.00299 0.04491 0.00455 0.04259 0.00234 0.04653 " pathEditMode="relative" ptsTypes="AAAAAAAAA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364 -0.00231 -0.00716 -0.00486 -0.0108 -0.00648 C -0.01393 -0.00764 -0.01718 -0.00787 -0.02031 -0.00856 C -0.04726 -0.01296 -0.05273 -0.01064 -0.08932 -0.01064 " pathEditMode="relative" ptsTypes="AAAAA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364 -0.00231 -0.00716 -0.00486 -0.0108 -0.00648 C -0.01393 -0.00764 -0.01718 -0.00787 -0.02031 -0.00856 C -0.04726 -0.01296 -0.05273 -0.01064 -0.08932 -0.01064 " pathEditMode="relative" ptsTypes="AAAAA">
                                      <p:cBhvr>
                                        <p:cTn id="2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06783 0 " pathEditMode="relative" ptsTypes="A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06783 0 " pathEditMode="relative" ptsTypes="AAA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29F53862-10EE-5701-3F78-12F62B714D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t="5627" r="12563" b="7112"/>
          <a:stretch/>
        </p:blipFill>
        <p:spPr>
          <a:xfrm>
            <a:off x="949123" y="682906"/>
            <a:ext cx="10167716" cy="5428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118EF99-D892-BDDB-5BB7-DB5B06293436}"/>
              </a:ext>
            </a:extLst>
          </p:cNvPr>
          <p:cNvSpPr/>
          <p:nvPr/>
        </p:nvSpPr>
        <p:spPr>
          <a:xfrm>
            <a:off x="1607820" y="1089660"/>
            <a:ext cx="3429000" cy="1661160"/>
          </a:xfrm>
          <a:custGeom>
            <a:avLst/>
            <a:gdLst>
              <a:gd name="connsiteX0" fmla="*/ 525780 w 3429000"/>
              <a:gd name="connsiteY0" fmla="*/ 0 h 1661160"/>
              <a:gd name="connsiteX1" fmla="*/ 3009900 w 3429000"/>
              <a:gd name="connsiteY1" fmla="*/ 22860 h 1661160"/>
              <a:gd name="connsiteX2" fmla="*/ 3200400 w 3429000"/>
              <a:gd name="connsiteY2" fmla="*/ 91440 h 1661160"/>
              <a:gd name="connsiteX3" fmla="*/ 3352800 w 3429000"/>
              <a:gd name="connsiteY3" fmla="*/ 266700 h 1661160"/>
              <a:gd name="connsiteX4" fmla="*/ 3421380 w 3429000"/>
              <a:gd name="connsiteY4" fmla="*/ 434340 h 1661160"/>
              <a:gd name="connsiteX5" fmla="*/ 3421380 w 3429000"/>
              <a:gd name="connsiteY5" fmla="*/ 777240 h 1661160"/>
              <a:gd name="connsiteX6" fmla="*/ 3429000 w 3429000"/>
              <a:gd name="connsiteY6" fmla="*/ 1013460 h 1661160"/>
              <a:gd name="connsiteX7" fmla="*/ 3345180 w 3429000"/>
              <a:gd name="connsiteY7" fmla="*/ 1242060 h 1661160"/>
              <a:gd name="connsiteX8" fmla="*/ 3139440 w 3429000"/>
              <a:gd name="connsiteY8" fmla="*/ 1409700 h 1661160"/>
              <a:gd name="connsiteX9" fmla="*/ 2933700 w 3429000"/>
              <a:gd name="connsiteY9" fmla="*/ 1455420 h 1661160"/>
              <a:gd name="connsiteX10" fmla="*/ 2644140 w 3429000"/>
              <a:gd name="connsiteY10" fmla="*/ 1455420 h 1661160"/>
              <a:gd name="connsiteX11" fmla="*/ 2842260 w 3429000"/>
              <a:gd name="connsiteY11" fmla="*/ 1661160 h 1661160"/>
              <a:gd name="connsiteX12" fmla="*/ 2354580 w 3429000"/>
              <a:gd name="connsiteY12" fmla="*/ 1455420 h 1661160"/>
              <a:gd name="connsiteX13" fmla="*/ 525780 w 3429000"/>
              <a:gd name="connsiteY13" fmla="*/ 1447800 h 1661160"/>
              <a:gd name="connsiteX14" fmla="*/ 335280 w 3429000"/>
              <a:gd name="connsiteY14" fmla="*/ 1424940 h 1661160"/>
              <a:gd name="connsiteX15" fmla="*/ 152400 w 3429000"/>
              <a:gd name="connsiteY15" fmla="*/ 1310640 h 1661160"/>
              <a:gd name="connsiteX16" fmla="*/ 45720 w 3429000"/>
              <a:gd name="connsiteY16" fmla="*/ 1097280 h 1661160"/>
              <a:gd name="connsiteX17" fmla="*/ 0 w 3429000"/>
              <a:gd name="connsiteY17" fmla="*/ 960120 h 1661160"/>
              <a:gd name="connsiteX18" fmla="*/ 15240 w 3429000"/>
              <a:gd name="connsiteY18" fmla="*/ 396240 h 1661160"/>
              <a:gd name="connsiteX19" fmla="*/ 129540 w 3429000"/>
              <a:gd name="connsiteY19" fmla="*/ 167640 h 1661160"/>
              <a:gd name="connsiteX20" fmla="*/ 358140 w 3429000"/>
              <a:gd name="connsiteY20" fmla="*/ 38100 h 1661160"/>
              <a:gd name="connsiteX21" fmla="*/ 525780 w 3429000"/>
              <a:gd name="connsiteY21" fmla="*/ 0 h 166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429000" h="1661160">
                <a:moveTo>
                  <a:pt x="525780" y="0"/>
                </a:moveTo>
                <a:lnTo>
                  <a:pt x="3009900" y="22860"/>
                </a:lnTo>
                <a:lnTo>
                  <a:pt x="3200400" y="91440"/>
                </a:lnTo>
                <a:lnTo>
                  <a:pt x="3352800" y="266700"/>
                </a:lnTo>
                <a:lnTo>
                  <a:pt x="3421380" y="434340"/>
                </a:lnTo>
                <a:lnTo>
                  <a:pt x="3421380" y="777240"/>
                </a:lnTo>
                <a:lnTo>
                  <a:pt x="3429000" y="1013460"/>
                </a:lnTo>
                <a:lnTo>
                  <a:pt x="3345180" y="1242060"/>
                </a:lnTo>
                <a:lnTo>
                  <a:pt x="3139440" y="1409700"/>
                </a:lnTo>
                <a:lnTo>
                  <a:pt x="2933700" y="1455420"/>
                </a:lnTo>
                <a:lnTo>
                  <a:pt x="2644140" y="1455420"/>
                </a:lnTo>
                <a:lnTo>
                  <a:pt x="2842260" y="1661160"/>
                </a:lnTo>
                <a:lnTo>
                  <a:pt x="2354580" y="1455420"/>
                </a:lnTo>
                <a:lnTo>
                  <a:pt x="525780" y="1447800"/>
                </a:lnTo>
                <a:lnTo>
                  <a:pt x="335280" y="1424940"/>
                </a:lnTo>
                <a:lnTo>
                  <a:pt x="152400" y="1310640"/>
                </a:lnTo>
                <a:lnTo>
                  <a:pt x="45720" y="1097280"/>
                </a:lnTo>
                <a:lnTo>
                  <a:pt x="0" y="960120"/>
                </a:lnTo>
                <a:lnTo>
                  <a:pt x="15240" y="396240"/>
                </a:lnTo>
                <a:lnTo>
                  <a:pt x="129540" y="167640"/>
                </a:lnTo>
                <a:lnTo>
                  <a:pt x="358140" y="38100"/>
                </a:lnTo>
                <a:lnTo>
                  <a:pt x="52578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AB0C408-B5AA-B77C-E68E-63E3B39C2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E32F9D-DD31-A08F-382F-69B5C19835FF}"/>
              </a:ext>
            </a:extLst>
          </p:cNvPr>
          <p:cNvSpPr txBox="1"/>
          <p:nvPr/>
        </p:nvSpPr>
        <p:spPr>
          <a:xfrm>
            <a:off x="2567144" y="304800"/>
            <a:ext cx="843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Thứ … ngày … tháng … năm 20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F7875-3B2C-D259-376A-3802AFE24B62}"/>
              </a:ext>
            </a:extLst>
          </p:cNvPr>
          <p:cNvSpPr txBox="1"/>
          <p:nvPr/>
        </p:nvSpPr>
        <p:spPr>
          <a:xfrm>
            <a:off x="5295830" y="994673"/>
            <a:ext cx="843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7030A0"/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7730B-E713-4E02-BBC5-19647E8736DE}"/>
              </a:ext>
            </a:extLst>
          </p:cNvPr>
          <p:cNvSpPr txBox="1"/>
          <p:nvPr/>
        </p:nvSpPr>
        <p:spPr>
          <a:xfrm>
            <a:off x="2567144" y="1673127"/>
            <a:ext cx="9246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Chu vi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chữ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nhật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. Chu vi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vuông</a:t>
            </a:r>
            <a:endParaRPr lang="en-US" sz="3600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66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FFCE79D-9C84-F75A-0A37-4DE5FC8F5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73" y="943587"/>
            <a:ext cx="8998856" cy="4739655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BDFD8F1F-8057-1643-0415-1BD76C45B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23" y="4241584"/>
            <a:ext cx="1593005" cy="2006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AB6FCF-2BB5-DEDC-AE6D-40E1DE21B13C}"/>
              </a:ext>
            </a:extLst>
          </p:cNvPr>
          <p:cNvSpPr txBox="1"/>
          <p:nvPr/>
        </p:nvSpPr>
        <p:spPr>
          <a:xfrm>
            <a:off x="2833851" y="2664813"/>
            <a:ext cx="608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chemeClr val="bg1"/>
                </a:solidFill>
                <a:latin typeface="SVN-Ziclets" panose="02000603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85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86AA2A-ED72-22E6-435D-97DD07DBF236}"/>
              </a:ext>
            </a:extLst>
          </p:cNvPr>
          <p:cNvSpPr/>
          <p:nvPr/>
        </p:nvSpPr>
        <p:spPr>
          <a:xfrm>
            <a:off x="1273216" y="1620456"/>
            <a:ext cx="3611302" cy="19561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576B1-16CD-FACE-651F-638BBF952B43}"/>
              </a:ext>
            </a:extLst>
          </p:cNvPr>
          <p:cNvSpPr txBox="1"/>
          <p:nvPr/>
        </p:nvSpPr>
        <p:spPr>
          <a:xfrm>
            <a:off x="3514595" y="370390"/>
            <a:ext cx="5506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Chu vi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hình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chữ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nhật</a:t>
            </a:r>
            <a:endParaRPr lang="en-US" sz="3600" dirty="0">
              <a:latin typeface="SVN-Ziclets" panose="02000603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D31CA8-9972-67C2-DF29-1CCEDA1ADE35}"/>
              </a:ext>
            </a:extLst>
          </p:cNvPr>
          <p:cNvSpPr txBox="1"/>
          <p:nvPr/>
        </p:nvSpPr>
        <p:spPr>
          <a:xfrm>
            <a:off x="844951" y="1215343"/>
            <a:ext cx="393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F4CFF6-0AA6-5F84-C420-950ED0DD7BAE}"/>
              </a:ext>
            </a:extLst>
          </p:cNvPr>
          <p:cNvSpPr txBox="1"/>
          <p:nvPr/>
        </p:nvSpPr>
        <p:spPr>
          <a:xfrm>
            <a:off x="4874873" y="1215343"/>
            <a:ext cx="393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4846CA-BAD8-A552-7B38-075CA2F14919}"/>
              </a:ext>
            </a:extLst>
          </p:cNvPr>
          <p:cNvSpPr txBox="1"/>
          <p:nvPr/>
        </p:nvSpPr>
        <p:spPr>
          <a:xfrm>
            <a:off x="844951" y="3209082"/>
            <a:ext cx="393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5407DF-1996-8C3B-3C2D-3D4053B9253B}"/>
              </a:ext>
            </a:extLst>
          </p:cNvPr>
          <p:cNvSpPr txBox="1"/>
          <p:nvPr/>
        </p:nvSpPr>
        <p:spPr>
          <a:xfrm>
            <a:off x="4874873" y="3209082"/>
            <a:ext cx="393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4BB832-0A20-8E51-7F8B-6BF86A9E0666}"/>
              </a:ext>
            </a:extLst>
          </p:cNvPr>
          <p:cNvSpPr txBox="1"/>
          <p:nvPr/>
        </p:nvSpPr>
        <p:spPr>
          <a:xfrm>
            <a:off x="2166397" y="1121829"/>
            <a:ext cx="1375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 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62ABE6-D5B6-671D-0928-5FB0BD35A14C}"/>
              </a:ext>
            </a:extLst>
          </p:cNvPr>
          <p:cNvSpPr txBox="1"/>
          <p:nvPr/>
        </p:nvSpPr>
        <p:spPr>
          <a:xfrm>
            <a:off x="4793848" y="2286255"/>
            <a:ext cx="1375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 cm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423E9F-4F3A-D7B0-928C-170A4EED02B6}"/>
              </a:ext>
            </a:extLst>
          </p:cNvPr>
          <p:cNvSpPr/>
          <p:nvPr/>
        </p:nvSpPr>
        <p:spPr>
          <a:xfrm>
            <a:off x="6380166" y="1533129"/>
            <a:ext cx="5226726" cy="2314937"/>
          </a:xfrm>
          <a:prstGeom prst="roundRect">
            <a:avLst/>
          </a:prstGeom>
          <a:solidFill>
            <a:srgbClr val="FEF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Chu vi </a:t>
            </a:r>
            <a:r>
              <a:rPr lang="en-US" sz="28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nhật</a:t>
            </a:r>
            <a:r>
              <a:rPr lang="en-US" sz="28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ABCD </a:t>
            </a:r>
            <a:r>
              <a:rPr lang="en-US" sz="28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 + 2 + 5 + 2 = 14 (cm)</a:t>
            </a: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(5 + 2) x 2 = 14 (cm)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7956A2-A812-723B-70A6-8EAAA770631B}"/>
              </a:ext>
            </a:extLst>
          </p:cNvPr>
          <p:cNvSpPr/>
          <p:nvPr/>
        </p:nvSpPr>
        <p:spPr>
          <a:xfrm>
            <a:off x="1238490" y="4399968"/>
            <a:ext cx="10368401" cy="1836147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Muốn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tính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chu vi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nhật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ta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lấy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chiều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cộng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chiều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rộng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(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đơn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vị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rồi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nhân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146655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404</Words>
  <Application>Microsoft Office PowerPoint</Application>
  <PresentationFormat>Widescreen</PresentationFormat>
  <Paragraphs>101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.VnBlack</vt:lpstr>
      <vt:lpstr>Arial</vt:lpstr>
      <vt:lpstr>AvantGarde</vt:lpstr>
      <vt:lpstr>Calibri</vt:lpstr>
      <vt:lpstr>Calibri Light</vt:lpstr>
      <vt:lpstr>HP001 4 hàng</vt:lpstr>
      <vt:lpstr>Humanst521 BT</vt:lpstr>
      <vt:lpstr>SVN-Anastasia</vt:lpstr>
      <vt:lpstr>SVN-Poky's</vt:lpstr>
      <vt:lpstr>SVN-Ziclets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Nga Nguyen - 0964298488</cp:lastModifiedBy>
  <cp:revision>44</cp:revision>
  <dcterms:created xsi:type="dcterms:W3CDTF">2019-06-26T07:14:23Z</dcterms:created>
  <dcterms:modified xsi:type="dcterms:W3CDTF">2022-12-11T04:38:11Z</dcterms:modified>
</cp:coreProperties>
</file>