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78" r:id="rId3"/>
    <p:sldId id="259" r:id="rId4"/>
    <p:sldId id="28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embeddedFontLst>
    <p:embeddedFont>
      <p:font typeface="Calibri" pitchFamily="34" charset="0"/>
      <p:regular r:id="rId22"/>
      <p:bold r:id="rId23"/>
      <p:italic r:id="rId24"/>
      <p:boldItalic r:id="rId25"/>
    </p:embeddedFont>
    <p:embeddedFont>
      <p:font typeface="SimSun" pitchFamily="2" charset="-122"/>
      <p:regular r:id="rId26"/>
    </p:embeddedFont>
    <p:embeddedFont>
      <p:font typeface="Calibri Light" pitchFamily="34" charset="0"/>
      <p:regular r:id="rId27"/>
      <p:italic r:id="rId28"/>
    </p:embeddedFont>
    <p:embeddedFont>
      <p:font typeface=".VnTime" pitchFamily="34" charset="0"/>
      <p:regular r:id="rId29"/>
    </p:embeddedFont>
    <p:embeddedFont>
      <p:font typeface="Algerian" pitchFamily="82" charset="0"/>
      <p:regular r:id="rId30"/>
    </p:embeddedFont>
    <p:embeddedFont>
      <p:font typeface="VNI-Times" pitchFamily="2" charset="0"/>
      <p:regular r:id="rId31"/>
    </p:embeddedFont>
    <p:embeddedFont>
      <p:font typeface=".VnBlackH"/>
      <p:regular r:id="rId32"/>
    </p:embeddedFont>
    <p:embeddedFont>
      <p:font typeface="HP001 4 hàng" pitchFamily="34" charset="0"/>
      <p:regular r:id="rId33"/>
      <p:bold r:id="rId34"/>
    </p:embeddedFont>
    <p:embeddedFont>
      <p:font typeface=".VnTimeH"/>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FF33"/>
    <a:srgbClr val="00CCFF"/>
    <a:srgbClr val="6600CC"/>
    <a:srgbClr val="CC0000"/>
    <a:srgbClr val="FFFF00"/>
    <a:srgbClr val="55FD4D"/>
    <a:srgbClr val="F63889"/>
    <a:srgbClr val="FF66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96" autoAdjust="0"/>
    <p:restoredTop sz="94660"/>
  </p:normalViewPr>
  <p:slideViewPr>
    <p:cSldViewPr snapToGrid="0">
      <p:cViewPr varScale="1">
        <p:scale>
          <a:sx n="71" d="100"/>
          <a:sy n="71" d="100"/>
        </p:scale>
        <p:origin x="-67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65325-D118-40AA-9361-732A63979854}" type="datetimeFigureOut">
              <a:rPr lang="en-US" smtClean="0"/>
              <a:t>19-Dec-21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B7442-F6DE-4BBC-B9FC-0C66C9C7AEAF}" type="slidenum">
              <a:rPr lang="en-US" smtClean="0"/>
              <a:t>‹#›</a:t>
            </a:fld>
            <a:endParaRPr lang="en-US"/>
          </a:p>
        </p:txBody>
      </p:sp>
    </p:spTree>
    <p:extLst>
      <p:ext uri="{BB962C8B-B14F-4D97-AF65-F5344CB8AC3E}">
        <p14:creationId xmlns:p14="http://schemas.microsoft.com/office/powerpoint/2010/main" val="13388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p:spPr>
      </p:sp>
      <p:sp>
        <p:nvSpPr>
          <p:cNvPr id="20483" name="备注占位符 2"/>
          <p:cNvSpPr>
            <a:spLocks noGrp="1"/>
          </p:cNvSpPr>
          <p:nvPr>
            <p:ph type="body" idx="1"/>
          </p:nvPr>
        </p:nvSpPr>
        <p:spPr>
          <a:noFill/>
        </p:spPr>
        <p:txBody>
          <a:bodyPr/>
          <a:lstStyle/>
          <a:p>
            <a:pPr eaLnBrk="1" hangingPunct="1"/>
            <a:r>
              <a:rPr lang="zh-CN" altLang="en-US" smtClean="0"/>
              <a:t>更多模板请关注：https://haosc.taobao.com</a:t>
            </a:r>
          </a:p>
        </p:txBody>
      </p:sp>
      <p:sp>
        <p:nvSpPr>
          <p:cNvPr id="20484" name="灯片编号占位符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B8E52DB-30AA-4E65-B62A-B1FB1E1DA265}" type="slidenum">
              <a:rPr lang="zh-CN" altLang="en-US" smtClean="0"/>
              <a:pPr/>
              <a:t>2</a:t>
            </a:fld>
            <a:endParaRPr lang="zh-CN" altLang="en-US" smtClean="0"/>
          </a:p>
        </p:txBody>
      </p:sp>
    </p:spTree>
    <p:extLst>
      <p:ext uri="{BB962C8B-B14F-4D97-AF65-F5344CB8AC3E}">
        <p14:creationId xmlns:p14="http://schemas.microsoft.com/office/powerpoint/2010/main" val="187930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endParaRPr lang="en-US" smtClean="0"/>
          </a:p>
        </p:txBody>
      </p:sp>
      <p:sp>
        <p:nvSpPr>
          <p:cNvPr id="21508" name="Slide Number Placeholder 3"/>
          <p:cNvSpPr>
            <a:spLocks noGrp="1"/>
          </p:cNvSpPr>
          <p:nvPr>
            <p:ph type="sldNum" sz="quarter" idx="5"/>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B0C672D-C394-4D19-9E84-E48BA44BF435}" type="slidenum">
              <a:rPr lang="en-US" smtClean="0"/>
              <a:pPr/>
              <a:t>4</a:t>
            </a:fld>
            <a:endParaRPr lang="en-US" smtClean="0"/>
          </a:p>
        </p:txBody>
      </p:sp>
    </p:spTree>
    <p:extLst>
      <p:ext uri="{BB962C8B-B14F-4D97-AF65-F5344CB8AC3E}">
        <p14:creationId xmlns:p14="http://schemas.microsoft.com/office/powerpoint/2010/main" val="321424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19-Dec-21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14886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94346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53366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E7BED-5B63-49E2-A096-0E6AD6349B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5528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7FCC45-1073-4F76-A0B6-5A38ACFF20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46423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901163-4FAB-41CD-8793-0F47DAD8672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018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D22A0C-021E-421D-9D7B-2115727EEC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2292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464A57-1E7E-4DF1-B652-F0803B3ED8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650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8F6524-0047-421B-A3B4-4F66C927724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4791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C2F8A8-A8FE-4291-8ED5-10B6A3A299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17193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3B40A6-A188-4053-927F-2EEC42155C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903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768884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351A16-32CD-4F3D-9200-E716BD48EC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2171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1E79AC-D632-4522-B43D-E45545B92B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8795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DE705F-6CC1-46A4-85DC-D77B4C1BC4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9935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A8CFFA8-7480-4CE8-936E-A1002FBCF6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6906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58657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19-Dec-21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76961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19-Dec-21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19018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19-Dec-21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0185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19-Dec-21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7011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19-Dec-21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75991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19-Dec-21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89164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19-Dec-21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01539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19-Dec-21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spTree>
    <p:extLst>
      <p:ext uri="{BB962C8B-B14F-4D97-AF65-F5344CB8AC3E}">
        <p14:creationId xmlns:p14="http://schemas.microsoft.com/office/powerpoint/2010/main" val="205850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2F364850-6012-4C10-8975-FDA91A628C59}" type="slidenum">
              <a:rPr lang="en-US" altLang="en-US">
                <a:solidFill>
                  <a:srgbClr val="000000"/>
                </a:solidFill>
                <a:cs typeface="Times New Roman" pitchFamily="18" charset="0"/>
              </a:rPr>
              <a:pPr fontAlgn="base">
                <a:spcBef>
                  <a:spcPct val="0"/>
                </a:spcBef>
                <a:spcAft>
                  <a:spcPct val="0"/>
                </a:spcAft>
                <a:defRPr/>
              </a:pPr>
              <a:t>‹#›</a:t>
            </a:fld>
            <a:endParaRPr lang="en-US" altLang="en-US">
              <a:solidFill>
                <a:srgbClr val="000000"/>
              </a:solidFill>
              <a:cs typeface="Times New Roman" pitchFamily="18" charset="0"/>
            </a:endParaRPr>
          </a:p>
        </p:txBody>
      </p:sp>
    </p:spTree>
    <p:extLst>
      <p:ext uri="{BB962C8B-B14F-4D97-AF65-F5344CB8AC3E}">
        <p14:creationId xmlns:p14="http://schemas.microsoft.com/office/powerpoint/2010/main" val="1844638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21.gif"/><Relationship Id="rId5" Type="http://schemas.openxmlformats.org/officeDocument/2006/relationships/audio" Target="../media/audio4.wav"/><Relationship Id="rId10" Type="http://schemas.openxmlformats.org/officeDocument/2006/relationships/image" Target="../media/image20.gif"/><Relationship Id="rId4" Type="http://schemas.openxmlformats.org/officeDocument/2006/relationships/audio" Target="../media/audio3.wav"/><Relationship Id="rId9" Type="http://schemas.openxmlformats.org/officeDocument/2006/relationships/audio" Target="../media/audio6.wav"/></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21.gif"/><Relationship Id="rId5" Type="http://schemas.openxmlformats.org/officeDocument/2006/relationships/audio" Target="../media/audio4.wav"/><Relationship Id="rId10" Type="http://schemas.openxmlformats.org/officeDocument/2006/relationships/image" Target="../media/image20.gif"/><Relationship Id="rId4" Type="http://schemas.openxmlformats.org/officeDocument/2006/relationships/audio" Target="../media/audio3.wav"/><Relationship Id="rId9" Type="http://schemas.openxmlformats.org/officeDocument/2006/relationships/audio" Target="../media/audio6.wav"/></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gif"/><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audio" Target="../media/audio4.wav"/><Relationship Id="rId11" Type="http://schemas.openxmlformats.org/officeDocument/2006/relationships/image" Target="../media/image20.gif"/><Relationship Id="rId5" Type="http://schemas.openxmlformats.org/officeDocument/2006/relationships/audio" Target="../media/audio3.wav"/><Relationship Id="rId10"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19"/>
          <p:cNvSpPr txBox="1">
            <a:spLocks noChangeArrowheads="1"/>
          </p:cNvSpPr>
          <p:nvPr/>
        </p:nvSpPr>
        <p:spPr bwMode="auto">
          <a:xfrm>
            <a:off x="1000804" y="3866053"/>
            <a:ext cx="9415368" cy="118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77643" tIns="38823" rIns="77643" bIns="38823">
            <a:prstTxWarp prst="textArchUp">
              <a:avLst/>
            </a:prstTxWarp>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algn="ctr" eaLnBrk="0" fontAlgn="base" hangingPunct="0">
              <a:spcBef>
                <a:spcPct val="0"/>
              </a:spcBef>
              <a:spcAft>
                <a:spcPct val="0"/>
              </a:spcAft>
              <a:defRPr/>
            </a:pPr>
            <a:r>
              <a:rPr lang="en-US" sz="6800" b="1" dirty="0" err="1">
                <a:solidFill>
                  <a:srgbClr val="FF0000"/>
                </a:solidFill>
                <a:latin typeface="HP001 4 hàng" pitchFamily="34" charset="0"/>
                <a:cs typeface="Times New Roman" panose="02020603050405020304" pitchFamily="18" charset="0"/>
              </a:rPr>
              <a:t>Chào</a:t>
            </a:r>
            <a:r>
              <a:rPr lang="en-US" sz="6800" b="1" dirty="0">
                <a:solidFill>
                  <a:srgbClr val="FF0000"/>
                </a:solidFill>
                <a:latin typeface="HP001 4 hàng" pitchFamily="34" charset="0"/>
                <a:cs typeface="Times New Roman" panose="02020603050405020304" pitchFamily="18" charset="0"/>
              </a:rPr>
              <a:t> </a:t>
            </a:r>
            <a:r>
              <a:rPr lang="en-US" sz="6800" b="1" dirty="0" err="1">
                <a:solidFill>
                  <a:srgbClr val="FF0000"/>
                </a:solidFill>
                <a:latin typeface="HP001 4 hàng" pitchFamily="34" charset="0"/>
                <a:cs typeface="Times New Roman" panose="02020603050405020304" pitchFamily="18" charset="0"/>
              </a:rPr>
              <a:t>mừng</a:t>
            </a:r>
            <a:endParaRPr lang="en-US" sz="6800" b="1" dirty="0">
              <a:solidFill>
                <a:srgbClr val="FF0000"/>
              </a:solidFill>
              <a:latin typeface="HP001 4 hàng" pitchFamily="34" charset="0"/>
              <a:cs typeface="Times New Roman" panose="02020603050405020304" pitchFamily="18" charset="0"/>
            </a:endParaRPr>
          </a:p>
          <a:p>
            <a:pPr algn="ctr" eaLnBrk="0" fontAlgn="base" hangingPunct="0">
              <a:spcBef>
                <a:spcPct val="0"/>
              </a:spcBef>
              <a:spcAft>
                <a:spcPct val="0"/>
              </a:spcAft>
              <a:defRPr/>
            </a:pPr>
            <a:r>
              <a:rPr lang="en-US" sz="6800" b="1" dirty="0" err="1">
                <a:solidFill>
                  <a:srgbClr val="FF0000"/>
                </a:solidFill>
                <a:latin typeface="HP001 4 hàng" pitchFamily="34" charset="0"/>
                <a:cs typeface="Times New Roman" panose="02020603050405020304" pitchFamily="18" charset="0"/>
              </a:rPr>
              <a:t>Các</a:t>
            </a:r>
            <a:r>
              <a:rPr lang="en-US" sz="6800" b="1" dirty="0">
                <a:solidFill>
                  <a:srgbClr val="FF0000"/>
                </a:solidFill>
                <a:latin typeface="HP001 4 hàng" pitchFamily="34" charset="0"/>
                <a:cs typeface="Times New Roman" panose="02020603050405020304" pitchFamily="18" charset="0"/>
              </a:rPr>
              <a:t> con </a:t>
            </a:r>
            <a:r>
              <a:rPr lang="en-US" sz="6800" b="1" dirty="0" err="1">
                <a:solidFill>
                  <a:srgbClr val="FF0000"/>
                </a:solidFill>
                <a:latin typeface="HP001 4 hàng" pitchFamily="34" charset="0"/>
                <a:cs typeface="Times New Roman" panose="02020603050405020304" pitchFamily="18" charset="0"/>
              </a:rPr>
              <a:t>tham</a:t>
            </a:r>
            <a:r>
              <a:rPr lang="en-US" sz="6800" b="1" dirty="0">
                <a:solidFill>
                  <a:srgbClr val="FF0000"/>
                </a:solidFill>
                <a:latin typeface="HP001 4 hàng" pitchFamily="34" charset="0"/>
                <a:cs typeface="Times New Roman" panose="02020603050405020304" pitchFamily="18" charset="0"/>
              </a:rPr>
              <a:t> </a:t>
            </a:r>
            <a:r>
              <a:rPr lang="en-US" sz="6800" b="1" dirty="0" err="1">
                <a:solidFill>
                  <a:srgbClr val="FF0000"/>
                </a:solidFill>
                <a:latin typeface="HP001 4 hàng" pitchFamily="34" charset="0"/>
                <a:cs typeface="Times New Roman" panose="02020603050405020304" pitchFamily="18" charset="0"/>
              </a:rPr>
              <a:t>gia</a:t>
            </a:r>
            <a:r>
              <a:rPr lang="en-US" sz="6800" b="1" dirty="0">
                <a:solidFill>
                  <a:srgbClr val="FF0000"/>
                </a:solidFill>
                <a:latin typeface="HP001 4 hàng" pitchFamily="34" charset="0"/>
                <a:cs typeface="Times New Roman" panose="02020603050405020304" pitchFamily="18" charset="0"/>
              </a:rPr>
              <a:t> </a:t>
            </a:r>
            <a:r>
              <a:rPr lang="en-US" sz="6800" b="1" dirty="0" err="1">
                <a:solidFill>
                  <a:srgbClr val="FF0000"/>
                </a:solidFill>
                <a:latin typeface="HP001 4 hàng" pitchFamily="34" charset="0"/>
                <a:cs typeface="Times New Roman" panose="02020603050405020304" pitchFamily="18" charset="0"/>
              </a:rPr>
              <a:t>tiết</a:t>
            </a:r>
            <a:r>
              <a:rPr lang="en-US" sz="6800" b="1" dirty="0">
                <a:solidFill>
                  <a:srgbClr val="FF0000"/>
                </a:solidFill>
                <a:latin typeface="HP001 4 hàng" pitchFamily="34" charset="0"/>
                <a:cs typeface="Times New Roman" panose="02020603050405020304" pitchFamily="18" charset="0"/>
              </a:rPr>
              <a:t> </a:t>
            </a:r>
            <a:r>
              <a:rPr lang="en-US" sz="6800" b="1" dirty="0" err="1">
                <a:solidFill>
                  <a:srgbClr val="FF0000"/>
                </a:solidFill>
                <a:latin typeface="HP001 4 hàng" pitchFamily="34" charset="0"/>
                <a:cs typeface="Times New Roman" panose="02020603050405020304" pitchFamily="18" charset="0"/>
              </a:rPr>
              <a:t>học</a:t>
            </a:r>
            <a:endParaRPr lang="en-US" sz="6800" b="1" dirty="0">
              <a:solidFill>
                <a:srgbClr val="FF0000"/>
              </a:solidFill>
              <a:latin typeface="HP001 4 hàng" pitchFamily="34" charset="0"/>
              <a:cs typeface="Times New Roman" panose="02020603050405020304" pitchFamily="18" charset="0"/>
            </a:endParaRPr>
          </a:p>
        </p:txBody>
      </p:sp>
      <p:sp>
        <p:nvSpPr>
          <p:cNvPr id="35843" name="TextBox 19"/>
          <p:cNvSpPr txBox="1">
            <a:spLocks noChangeArrowheads="1"/>
          </p:cNvSpPr>
          <p:nvPr/>
        </p:nvSpPr>
        <p:spPr bwMode="auto">
          <a:xfrm>
            <a:off x="1001186" y="923928"/>
            <a:ext cx="9196916"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43" tIns="38823" rIns="77643" bIns="38823">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3400" b="1" smtClean="0">
                <a:solidFill>
                  <a:srgbClr val="0000CC"/>
                </a:solidFill>
                <a:cs typeface="Times New Roman" pitchFamily="18" charset="0"/>
              </a:rPr>
              <a:t>TRƯỜNG TIỂU HỌC ĐOÀN KẾT</a:t>
            </a:r>
          </a:p>
        </p:txBody>
      </p:sp>
      <p:sp>
        <p:nvSpPr>
          <p:cNvPr id="35844" name="TextBox 3"/>
          <p:cNvSpPr txBox="1">
            <a:spLocks noChangeArrowheads="1"/>
          </p:cNvSpPr>
          <p:nvPr/>
        </p:nvSpPr>
        <p:spPr bwMode="auto">
          <a:xfrm>
            <a:off x="3829051" y="5029200"/>
            <a:ext cx="521123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43" tIns="38823" rIns="77643" bIns="38823">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sz="3700" b="1" smtClean="0">
                <a:solidFill>
                  <a:srgbClr val="0000CC"/>
                </a:solidFill>
                <a:latin typeface="HP001 4 hàng" pitchFamily="34" charset="0"/>
                <a:cs typeface="Times New Roman" pitchFamily="18" charset="0"/>
              </a:rPr>
              <a:t>Luyện từ và câu</a:t>
            </a:r>
          </a:p>
        </p:txBody>
      </p:sp>
      <p:pic>
        <p:nvPicPr>
          <p:cNvPr id="35845" name="Picture 2" descr="C:\Users\admin\Desktop\z2882575339935_05a609f9d580b817fa9f5d25bbab20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86" y="-30163"/>
            <a:ext cx="129963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38024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Slide 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538"/>
          </a:xfrm>
          <a:prstGeom prst="rect">
            <a:avLst/>
          </a:prstGeom>
          <a:noFill/>
          <a:extLst>
            <a:ext uri="{909E8E84-426E-40DD-AFC4-6F175D3DCCD1}">
              <a14:hiddenFill xmlns:a14="http://schemas.microsoft.com/office/drawing/2010/main">
                <a:solidFill>
                  <a:srgbClr val="FFFFFF"/>
                </a:solidFill>
              </a14:hiddenFill>
            </a:ext>
          </a:extLst>
        </p:spPr>
      </p:pic>
      <p:sp>
        <p:nvSpPr>
          <p:cNvPr id="37894" name="Text Box 6"/>
          <p:cNvSpPr txBox="1">
            <a:spLocks noChangeArrowheads="1"/>
          </p:cNvSpPr>
          <p:nvPr/>
        </p:nvSpPr>
        <p:spPr bwMode="auto">
          <a:xfrm>
            <a:off x="214844" y="1371600"/>
            <a:ext cx="11687514"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spcBef>
                <a:spcPct val="50000"/>
              </a:spcBef>
            </a:pPr>
            <a:r>
              <a:rPr lang="en-US" altLang="en-US" sz="2800" b="1" u="sng">
                <a:solidFill>
                  <a:srgbClr val="006666"/>
                </a:solidFill>
              </a:rPr>
              <a:t>III. Luyện tập</a:t>
            </a:r>
            <a:r>
              <a:rPr lang="en-US" altLang="en-US" sz="2800" b="1">
                <a:solidFill>
                  <a:srgbClr val="006666"/>
                </a:solidFill>
              </a:rPr>
              <a:t>:</a:t>
            </a:r>
          </a:p>
          <a:p>
            <a:pPr algn="just">
              <a:spcBef>
                <a:spcPct val="50000"/>
              </a:spcBef>
            </a:pPr>
            <a:r>
              <a:rPr lang="en-US" altLang="en-US" sz="2800">
                <a:solidFill>
                  <a:srgbClr val="0000FF"/>
                </a:solidFill>
              </a:rPr>
              <a:t>1/ Tìm câu kể trong đoạn văn sau đây. Cho biết mỗi câu dùng để làm gì?</a:t>
            </a:r>
          </a:p>
          <a:p>
            <a:pPr algn="just">
              <a:spcBef>
                <a:spcPct val="50000"/>
              </a:spcBef>
            </a:pPr>
            <a:r>
              <a:rPr lang="en-US" altLang="en-US" sz="2800"/>
              <a:t>      Chiều chiều, trên bãi thả, đám trẻ mục đồng chúng tôi hò hét nhau thả diều thi. Cánh diều mềm mại như cánh bướm. Chúng tôi vui sướng đến phát dại nhìn lên trời. Tiếng sáo diều vi vu trầm bổng. Sáo đơn, rồi sáo kép, sáo bè,…như gọi thấp xuống những vì sao sớm.</a:t>
            </a:r>
          </a:p>
          <a:p>
            <a:pPr algn="just">
              <a:spcBef>
                <a:spcPct val="50000"/>
              </a:spcBef>
            </a:pPr>
            <a:r>
              <a:rPr lang="en-US" altLang="en-US" sz="2800"/>
              <a:t>                                                                Theo Tạ Duy Anh</a:t>
            </a:r>
          </a:p>
        </p:txBody>
      </p:sp>
    </p:spTree>
    <p:extLst>
      <p:ext uri="{BB962C8B-B14F-4D97-AF65-F5344CB8AC3E}">
        <p14:creationId xmlns:p14="http://schemas.microsoft.com/office/powerpoint/2010/main" val="376439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diamond(in)">
                                      <p:cBhvr>
                                        <p:cTn id="7" dur="2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0591" y="1100138"/>
          <a:ext cx="11381958" cy="5665786"/>
        </p:xfrm>
        <a:graphic>
          <a:graphicData uri="http://schemas.openxmlformats.org/drawingml/2006/table">
            <a:tbl>
              <a:tblPr/>
              <a:tblGrid>
                <a:gridCol w="5957386">
                  <a:extLst>
                    <a:ext uri="{9D8B030D-6E8A-4147-A177-3AD203B41FA5}"/>
                  </a:extLst>
                </a:gridCol>
                <a:gridCol w="1650956">
                  <a:extLst>
                    <a:ext uri="{9D8B030D-6E8A-4147-A177-3AD203B41FA5}"/>
                  </a:extLst>
                </a:gridCol>
                <a:gridCol w="3773616">
                  <a:extLst>
                    <a:ext uri="{9D8B030D-6E8A-4147-A177-3AD203B41FA5}"/>
                  </a:extLst>
                </a:gridCol>
              </a:tblGrid>
              <a:tr h="663080">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kể</a:t>
                      </a: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ctr" defTabSz="911225"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400" b="1" i="0" u="none" strike="noStrike" cap="none" normalizeH="0" baseline="0" dirty="0" err="1" smtClean="0">
                          <a:ln>
                            <a:noFill/>
                          </a:ln>
                          <a:solidFill>
                            <a:schemeClr val="tx1"/>
                          </a:solidFill>
                          <a:effectLst/>
                          <a:latin typeface="Times New Roman" pitchFamily="18" charset="0"/>
                          <a:cs typeface="Times New Roman" pitchFamily="18" charset="0"/>
                        </a:rPr>
                        <a:t>dụng</a:t>
                      </a: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097437">
                <a:tc>
                  <a:txBody>
                    <a:bodyPr/>
                    <a:lstStyle>
                      <a:lvl1pPr>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Chiều</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chiều</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trên</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bãi</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thả</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đám</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trẻ</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mục</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đồng</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chúng</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tôi</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hò</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hét</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nhau</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thả</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diều</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thi</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anose="020F0502020204030204" pitchFamily="34"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ctr" defTabSz="911225"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anose="020F0502020204030204" pitchFamily="34"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754485">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Cánh</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diều</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mềm</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mại</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như</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cánh</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bướm</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Calibri" panose="020F0502020204030204" pitchFamily="34"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ctr" defTabSz="911225"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anose="020F0502020204030204" pitchFamily="34"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033410">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Chúng</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tôi</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vui</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sướng</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đến</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phát</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dại</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nhìn</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lên</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trời</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smtClean="0">
                        <a:ln>
                          <a:noFill/>
                        </a:ln>
                        <a:solidFill>
                          <a:schemeClr val="tx1"/>
                        </a:solidFill>
                        <a:effectLst/>
                        <a:latin typeface="Calibri" panose="020F0502020204030204" pitchFamily="34"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ctr" defTabSz="911225"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anose="020F0502020204030204" pitchFamily="34"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058687">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Tiếng</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sáo</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diều</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vi vu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trầm</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bổng</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anose="020F0502020204030204" pitchFamily="34"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ctr" defTabSz="911225"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anose="020F0502020204030204" pitchFamily="34"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1058687">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Sáo</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đơn</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rồi</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sáo</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kép</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sáo</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bè</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như</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gọi</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thấp</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xuống</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những</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vì</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sao</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3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sớm</a:t>
                      </a:r>
                      <a:r>
                        <a:rPr kumimoji="0" lang="en-US" altLang="en-US" sz="23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anose="020F0502020204030204" pitchFamily="34"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11225">
                        <a:lnSpc>
                          <a:spcPct val="90000"/>
                        </a:lnSpc>
                        <a:spcBef>
                          <a:spcPts val="1000"/>
                        </a:spcBef>
                        <a:buFont typeface="Arial" panose="020B0604020202020204" pitchFamily="34" charset="0"/>
                        <a:defRPr sz="2300">
                          <a:solidFill>
                            <a:schemeClr val="tx1"/>
                          </a:solidFill>
                          <a:latin typeface="Calibri" panose="020F0502020204030204" pitchFamily="34" charset="0"/>
                        </a:defRPr>
                      </a:lvl1pPr>
                      <a:lvl2pPr marL="742950" indent="-285750" defTabSz="911225">
                        <a:lnSpc>
                          <a:spcPct val="90000"/>
                        </a:lnSpc>
                        <a:spcBef>
                          <a:spcPts val="500"/>
                        </a:spcBef>
                        <a:buFont typeface="Arial" panose="020B0604020202020204" pitchFamily="34" charset="0"/>
                        <a:defRPr sz="2100">
                          <a:solidFill>
                            <a:schemeClr val="tx1"/>
                          </a:solidFill>
                          <a:latin typeface="Calibri" panose="020F0502020204030204" pitchFamily="34" charset="0"/>
                        </a:defRPr>
                      </a:lvl2pPr>
                      <a:lvl3pPr marL="1143000" indent="-228600" defTabSz="911225">
                        <a:lnSpc>
                          <a:spcPct val="90000"/>
                        </a:lnSpc>
                        <a:spcBef>
                          <a:spcPts val="500"/>
                        </a:spcBef>
                        <a:buFont typeface="Arial" panose="020B0604020202020204" pitchFamily="34" charset="0"/>
                        <a:defRPr sz="1700">
                          <a:solidFill>
                            <a:schemeClr val="tx1"/>
                          </a:solidFill>
                          <a:latin typeface="Calibri" panose="020F0502020204030204" pitchFamily="34" charset="0"/>
                        </a:defRPr>
                      </a:lvl3pPr>
                      <a:lvl4pPr marL="16002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4pPr>
                      <a:lvl5pPr marL="2057400" indent="-228600" defTabSz="911225">
                        <a:lnSpc>
                          <a:spcPct val="90000"/>
                        </a:lnSpc>
                        <a:spcBef>
                          <a:spcPts val="500"/>
                        </a:spcBef>
                        <a:buFont typeface="Arial" panose="020B0604020202020204" pitchFamily="34" charset="0"/>
                        <a:defRPr sz="1500">
                          <a:solidFill>
                            <a:schemeClr val="tx1"/>
                          </a:solidFill>
                          <a:latin typeface="Calibri" panose="020F0502020204030204" pitchFamily="34" charset="0"/>
                        </a:defRPr>
                      </a:lvl5pPr>
                      <a:lvl6pPr marL="25146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6pPr>
                      <a:lvl7pPr marL="29718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7pPr>
                      <a:lvl8pPr marL="34290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8pPr>
                      <a:lvl9pPr marL="3886200" indent="-228600" defTabSz="911225" fontAlgn="base">
                        <a:lnSpc>
                          <a:spcPct val="90000"/>
                        </a:lnSpc>
                        <a:spcBef>
                          <a:spcPts val="500"/>
                        </a:spcBef>
                        <a:spcAft>
                          <a:spcPct val="0"/>
                        </a:spcAft>
                        <a:buFont typeface="Arial" panose="020B0604020202020204" pitchFamily="34" charset="0"/>
                        <a:defRPr sz="1500">
                          <a:solidFill>
                            <a:schemeClr val="tx1"/>
                          </a:solidFill>
                          <a:latin typeface="Calibri" panose="020F0502020204030204" pitchFamily="34" charset="0"/>
                        </a:defRPr>
                      </a:lvl9pPr>
                    </a:lstStyle>
                    <a:p>
                      <a:pPr marL="0" marR="0" lvl="0" indent="0" algn="ctr" defTabSz="911225" rtl="0" eaLnBrk="1" fontAlgn="base" latinLnBrk="0" hangingPunct="1">
                        <a:lnSpc>
                          <a:spcPct val="15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anose="020F0502020204030204" pitchFamily="34" charset="0"/>
                      </a:endParaRPr>
                    </a:p>
                  </a:txBody>
                  <a:tcPr marL="91438" marR="91438" marT="34289" marB="342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1296" name="Rectangle 2"/>
          <p:cNvSpPr>
            <a:spLocks noChangeArrowheads="1"/>
          </p:cNvSpPr>
          <p:nvPr/>
        </p:nvSpPr>
        <p:spPr bwMode="auto">
          <a:xfrm>
            <a:off x="410591" y="287339"/>
            <a:ext cx="11625448" cy="43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p>
            <a:pPr defTabSz="815975"/>
            <a:r>
              <a:rPr lang="en-US" altLang="en-US" sz="2400" b="1" u="sng">
                <a:solidFill>
                  <a:srgbClr val="FF0000"/>
                </a:solidFill>
              </a:rPr>
              <a:t>Bài 1</a:t>
            </a:r>
            <a:r>
              <a:rPr lang="en-US" altLang="en-US" sz="2400" b="1" u="sng">
                <a:solidFill>
                  <a:srgbClr val="000000"/>
                </a:solidFill>
              </a:rPr>
              <a:t>:</a:t>
            </a:r>
            <a:r>
              <a:rPr lang="en-US" altLang="en-US" sz="2400" b="1">
                <a:solidFill>
                  <a:srgbClr val="000000"/>
                </a:solidFill>
              </a:rPr>
              <a:t> Đánh dấu X ở mỗi câu kể trong đoạn văn sau đây. Cho biết mỗi câu dùng để làm gì?</a:t>
            </a:r>
          </a:p>
        </p:txBody>
      </p:sp>
      <p:sp>
        <p:nvSpPr>
          <p:cNvPr id="5" name="Text Box 12"/>
          <p:cNvSpPr txBox="1">
            <a:spLocks noChangeArrowheads="1"/>
          </p:cNvSpPr>
          <p:nvPr/>
        </p:nvSpPr>
        <p:spPr bwMode="auto">
          <a:xfrm>
            <a:off x="8324808" y="1922463"/>
            <a:ext cx="236646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a:solidFill>
                  <a:schemeClr val="bg1"/>
                </a:solidFill>
                <a:cs typeface="Arial" charset="0"/>
              </a:rPr>
              <a:t> </a:t>
            </a:r>
            <a:r>
              <a:rPr lang="en-US" altLang="en-US" sz="2400" b="1">
                <a:cs typeface="Arial" charset="0"/>
              </a:rPr>
              <a:t> Kể sự việc</a:t>
            </a:r>
          </a:p>
        </p:txBody>
      </p:sp>
      <p:sp>
        <p:nvSpPr>
          <p:cNvPr id="6" name="Text Box 13"/>
          <p:cNvSpPr txBox="1">
            <a:spLocks noChangeArrowheads="1"/>
          </p:cNvSpPr>
          <p:nvPr/>
        </p:nvSpPr>
        <p:spPr bwMode="auto">
          <a:xfrm>
            <a:off x="8197493" y="3049588"/>
            <a:ext cx="2617914"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a:solidFill>
                  <a:schemeClr val="bg1"/>
                </a:solidFill>
                <a:cs typeface="Arial" charset="0"/>
              </a:rPr>
              <a:t>: </a:t>
            </a:r>
            <a:r>
              <a:rPr lang="en-US" altLang="en-US" sz="2400" b="1">
                <a:cs typeface="Arial" charset="0"/>
              </a:rPr>
              <a:t>Tả cánh diều</a:t>
            </a:r>
          </a:p>
        </p:txBody>
      </p:sp>
      <p:sp>
        <p:nvSpPr>
          <p:cNvPr id="7" name="Text Box 14"/>
          <p:cNvSpPr txBox="1">
            <a:spLocks noChangeArrowheads="1"/>
          </p:cNvSpPr>
          <p:nvPr/>
        </p:nvSpPr>
        <p:spPr bwMode="auto">
          <a:xfrm>
            <a:off x="8299345" y="3702050"/>
            <a:ext cx="3493204"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b="1">
                <a:cs typeface="Arial" charset="0"/>
              </a:rPr>
              <a:t>Kể sự việc và nói lên tình cảm</a:t>
            </a:r>
          </a:p>
        </p:txBody>
      </p:sp>
      <p:sp>
        <p:nvSpPr>
          <p:cNvPr id="8" name="Text Box 15"/>
          <p:cNvSpPr txBox="1">
            <a:spLocks noChangeArrowheads="1"/>
          </p:cNvSpPr>
          <p:nvPr/>
        </p:nvSpPr>
        <p:spPr bwMode="auto">
          <a:xfrm>
            <a:off x="8299346" y="4873625"/>
            <a:ext cx="2925061"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b="1">
                <a:cs typeface="Arial" charset="0"/>
              </a:rPr>
              <a:t>Tả tiếng sáo diều    </a:t>
            </a:r>
          </a:p>
        </p:txBody>
      </p:sp>
      <p:sp>
        <p:nvSpPr>
          <p:cNvPr id="9" name="Text Box 17"/>
          <p:cNvSpPr txBox="1">
            <a:spLocks noChangeArrowheads="1"/>
          </p:cNvSpPr>
          <p:nvPr/>
        </p:nvSpPr>
        <p:spPr bwMode="auto">
          <a:xfrm>
            <a:off x="8197493" y="6002338"/>
            <a:ext cx="346933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b="1">
                <a:cs typeface="Arial" charset="0"/>
              </a:rPr>
              <a:t>Nêu ý kiến, nhận định</a:t>
            </a:r>
          </a:p>
        </p:txBody>
      </p:sp>
      <p:sp>
        <p:nvSpPr>
          <p:cNvPr id="10" name="Text Box 12"/>
          <p:cNvSpPr txBox="1">
            <a:spLocks noChangeArrowheads="1"/>
          </p:cNvSpPr>
          <p:nvPr/>
        </p:nvSpPr>
        <p:spPr bwMode="auto">
          <a:xfrm>
            <a:off x="6730188" y="2074863"/>
            <a:ext cx="91189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a:solidFill>
                  <a:schemeClr val="bg1"/>
                </a:solidFill>
                <a:cs typeface="Arial" charset="0"/>
              </a:rPr>
              <a:t> </a:t>
            </a:r>
            <a:r>
              <a:rPr lang="en-US" altLang="en-US" sz="2400" b="1">
                <a:cs typeface="Arial" charset="0"/>
              </a:rPr>
              <a:t> X</a:t>
            </a:r>
          </a:p>
        </p:txBody>
      </p:sp>
      <p:sp>
        <p:nvSpPr>
          <p:cNvPr id="11" name="Text Box 12"/>
          <p:cNvSpPr txBox="1">
            <a:spLocks noChangeArrowheads="1"/>
          </p:cNvSpPr>
          <p:nvPr/>
        </p:nvSpPr>
        <p:spPr bwMode="auto">
          <a:xfrm>
            <a:off x="6765200" y="3881438"/>
            <a:ext cx="91348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a:solidFill>
                  <a:schemeClr val="bg1"/>
                </a:solidFill>
                <a:cs typeface="Arial" charset="0"/>
              </a:rPr>
              <a:t> </a:t>
            </a:r>
            <a:r>
              <a:rPr lang="en-US" altLang="en-US" sz="2400" b="1">
                <a:cs typeface="Arial" charset="0"/>
              </a:rPr>
              <a:t> X</a:t>
            </a:r>
          </a:p>
        </p:txBody>
      </p:sp>
      <p:sp>
        <p:nvSpPr>
          <p:cNvPr id="12" name="Text Box 12"/>
          <p:cNvSpPr txBox="1">
            <a:spLocks noChangeArrowheads="1"/>
          </p:cNvSpPr>
          <p:nvPr/>
        </p:nvSpPr>
        <p:spPr bwMode="auto">
          <a:xfrm>
            <a:off x="6765200" y="3067050"/>
            <a:ext cx="91348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a:solidFill>
                  <a:schemeClr val="bg1"/>
                </a:solidFill>
                <a:cs typeface="Arial" charset="0"/>
              </a:rPr>
              <a:t> </a:t>
            </a:r>
            <a:r>
              <a:rPr lang="en-US" altLang="en-US" sz="2400" b="1">
                <a:cs typeface="Arial" charset="0"/>
              </a:rPr>
              <a:t> X</a:t>
            </a:r>
          </a:p>
        </p:txBody>
      </p:sp>
      <p:sp>
        <p:nvSpPr>
          <p:cNvPr id="13" name="Text Box 12"/>
          <p:cNvSpPr txBox="1">
            <a:spLocks noChangeArrowheads="1"/>
          </p:cNvSpPr>
          <p:nvPr/>
        </p:nvSpPr>
        <p:spPr bwMode="auto">
          <a:xfrm>
            <a:off x="6765200" y="4873625"/>
            <a:ext cx="91348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a:solidFill>
                  <a:schemeClr val="bg1"/>
                </a:solidFill>
                <a:cs typeface="Arial" charset="0"/>
              </a:rPr>
              <a:t> </a:t>
            </a:r>
            <a:r>
              <a:rPr lang="en-US" altLang="en-US" sz="2400" b="1">
                <a:cs typeface="Arial" charset="0"/>
              </a:rPr>
              <a:t> X</a:t>
            </a:r>
          </a:p>
        </p:txBody>
      </p:sp>
      <p:sp>
        <p:nvSpPr>
          <p:cNvPr id="14" name="Text Box 12"/>
          <p:cNvSpPr txBox="1">
            <a:spLocks noChangeArrowheads="1"/>
          </p:cNvSpPr>
          <p:nvPr/>
        </p:nvSpPr>
        <p:spPr bwMode="auto">
          <a:xfrm>
            <a:off x="6849546" y="5865813"/>
            <a:ext cx="79253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a:solidFill>
                  <a:schemeClr val="bg1"/>
                </a:solidFill>
                <a:cs typeface="Arial" charset="0"/>
              </a:rPr>
              <a:t> </a:t>
            </a:r>
            <a:r>
              <a:rPr lang="en-US" altLang="en-US" sz="2400" b="1">
                <a:cs typeface="Arial" charset="0"/>
              </a:rPr>
              <a:t> X</a:t>
            </a:r>
          </a:p>
        </p:txBody>
      </p:sp>
    </p:spTree>
    <p:extLst>
      <p:ext uri="{BB962C8B-B14F-4D97-AF65-F5344CB8AC3E}">
        <p14:creationId xmlns:p14="http://schemas.microsoft.com/office/powerpoint/2010/main" val="312769138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1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000" fill="hold"/>
                                        <p:tgtEl>
                                          <p:spTgt spid="11"/>
                                        </p:tgtEl>
                                        <p:attrNameLst>
                                          <p:attrName>ppt_x</p:attrName>
                                        </p:attrNameLst>
                                      </p:cBhvr>
                                      <p:tavLst>
                                        <p:tav tm="0">
                                          <p:val>
                                            <p:strVal val="#ppt_x"/>
                                          </p:val>
                                        </p:tav>
                                        <p:tav tm="100000">
                                          <p:val>
                                            <p:strVal val="#ppt_x"/>
                                          </p:val>
                                        </p:tav>
                                      </p:tavLst>
                                    </p:anim>
                                    <p:anim calcmode="lin" valueType="num">
                                      <p:cBhvr additive="base">
                                        <p:cTn id="3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000" fill="hold"/>
                                        <p:tgtEl>
                                          <p:spTgt spid="7"/>
                                        </p:tgtEl>
                                        <p:attrNameLst>
                                          <p:attrName>ppt_x</p:attrName>
                                        </p:attrNameLst>
                                      </p:cBhvr>
                                      <p:tavLst>
                                        <p:tav tm="0">
                                          <p:val>
                                            <p:strVal val="#ppt_x"/>
                                          </p:val>
                                        </p:tav>
                                        <p:tav tm="100000">
                                          <p:val>
                                            <p:strVal val="#ppt_x"/>
                                          </p:val>
                                        </p:tav>
                                      </p:tavLst>
                                    </p:anim>
                                    <p:anim calcmode="lin" valueType="num">
                                      <p:cBhvr additive="base">
                                        <p:cTn id="3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1000" fill="hold"/>
                                        <p:tgtEl>
                                          <p:spTgt spid="13"/>
                                        </p:tgtEl>
                                        <p:attrNameLst>
                                          <p:attrName>ppt_x</p:attrName>
                                        </p:attrNameLst>
                                      </p:cBhvr>
                                      <p:tavLst>
                                        <p:tav tm="0">
                                          <p:val>
                                            <p:strVal val="#ppt_x"/>
                                          </p:val>
                                        </p:tav>
                                        <p:tav tm="100000">
                                          <p:val>
                                            <p:strVal val="#ppt_x"/>
                                          </p:val>
                                        </p:tav>
                                      </p:tavLst>
                                    </p:anim>
                                    <p:anim calcmode="lin" valueType="num">
                                      <p:cBhvr additive="base">
                                        <p:cTn id="4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amond(in)">
                                      <p:cBhvr>
                                        <p:cTn id="48" dur="1000"/>
                                        <p:tgtEl>
                                          <p:spTgt spid="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1000" fill="hold"/>
                                        <p:tgtEl>
                                          <p:spTgt spid="14"/>
                                        </p:tgtEl>
                                        <p:attrNameLst>
                                          <p:attrName>ppt_x</p:attrName>
                                        </p:attrNameLst>
                                      </p:cBhvr>
                                      <p:tavLst>
                                        <p:tav tm="0">
                                          <p:val>
                                            <p:strVal val="#ppt_x"/>
                                          </p:val>
                                        </p:tav>
                                        <p:tav tm="100000">
                                          <p:val>
                                            <p:strVal val="#ppt_x"/>
                                          </p:val>
                                        </p:tav>
                                      </p:tavLst>
                                    </p:anim>
                                    <p:anim calcmode="lin" valueType="num">
                                      <p:cBhvr additive="base">
                                        <p:cTn id="5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ox(in)">
                                      <p:cBhvr>
                                        <p:cTn id="5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Slide 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5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1284290" y="1295400"/>
            <a:ext cx="10134271"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100" b="1">
                <a:solidFill>
                  <a:srgbClr val="000000"/>
                </a:solidFill>
              </a:rPr>
              <a:t>        </a:t>
            </a:r>
            <a:r>
              <a:rPr lang="en-US" altLang="en-US" sz="3300" b="1" u="sng">
                <a:solidFill>
                  <a:srgbClr val="FF0000"/>
                </a:solidFill>
              </a:rPr>
              <a:t>Bài 2</a:t>
            </a:r>
            <a:r>
              <a:rPr lang="en-US" altLang="en-US" sz="3300" b="1">
                <a:solidFill>
                  <a:srgbClr val="FF0000"/>
                </a:solidFill>
              </a:rPr>
              <a:t>:</a:t>
            </a:r>
            <a:r>
              <a:rPr lang="en-US" altLang="en-US" sz="3300" b="1">
                <a:solidFill>
                  <a:srgbClr val="0000FF"/>
                </a:solidFill>
              </a:rPr>
              <a:t> </a:t>
            </a:r>
            <a:r>
              <a:rPr lang="en-US" altLang="en-US" sz="3300" b="1"/>
              <a:t>Đặt một vài câu kể để:</a:t>
            </a:r>
          </a:p>
          <a:p>
            <a:pPr>
              <a:lnSpc>
                <a:spcPct val="150000"/>
              </a:lnSpc>
              <a:spcBef>
                <a:spcPct val="50000"/>
              </a:spcBef>
            </a:pPr>
            <a:r>
              <a:rPr lang="en-US" altLang="en-US" sz="2100" b="1">
                <a:solidFill>
                  <a:srgbClr val="000000"/>
                </a:solidFill>
              </a:rPr>
              <a:t>           </a:t>
            </a:r>
            <a:r>
              <a:rPr lang="en-US" altLang="en-US" sz="3200" b="1">
                <a:solidFill>
                  <a:srgbClr val="000000"/>
                </a:solidFill>
              </a:rPr>
              <a:t>a. Kể các việc em làm hằng ngày sau khi đi học về.</a:t>
            </a:r>
          </a:p>
          <a:p>
            <a:pPr>
              <a:lnSpc>
                <a:spcPct val="150000"/>
              </a:lnSpc>
              <a:spcBef>
                <a:spcPct val="50000"/>
              </a:spcBef>
            </a:pPr>
            <a:r>
              <a:rPr lang="en-US" altLang="en-US" sz="3200" b="1">
                <a:solidFill>
                  <a:srgbClr val="000000"/>
                </a:solidFill>
              </a:rPr>
              <a:t>       b. Tả chiếc bút em đang dùng.</a:t>
            </a:r>
          </a:p>
          <a:p>
            <a:pPr>
              <a:lnSpc>
                <a:spcPct val="150000"/>
              </a:lnSpc>
              <a:spcBef>
                <a:spcPct val="50000"/>
              </a:spcBef>
            </a:pPr>
            <a:r>
              <a:rPr lang="en-US" altLang="en-US" sz="3200" b="1">
                <a:solidFill>
                  <a:srgbClr val="000000"/>
                </a:solidFill>
              </a:rPr>
              <a:t>       c. Trình bày ý kiến của em về tình bạn.</a:t>
            </a:r>
          </a:p>
          <a:p>
            <a:pPr>
              <a:lnSpc>
                <a:spcPct val="150000"/>
              </a:lnSpc>
              <a:spcBef>
                <a:spcPct val="50000"/>
              </a:spcBef>
            </a:pPr>
            <a:r>
              <a:rPr lang="en-US" altLang="en-US" sz="3200" b="1">
                <a:solidFill>
                  <a:srgbClr val="000000"/>
                </a:solidFill>
              </a:rPr>
              <a:t>       d. Nói lên niềm vui của em khi nhận điểm tốt</a:t>
            </a:r>
            <a:r>
              <a:rPr lang="en-US" altLang="en-US" sz="2100" b="1">
                <a:solidFill>
                  <a:srgbClr val="000000"/>
                </a:solidFill>
              </a:rPr>
              <a:t>.</a:t>
            </a:r>
          </a:p>
        </p:txBody>
      </p:sp>
    </p:spTree>
    <p:extLst>
      <p:ext uri="{BB962C8B-B14F-4D97-AF65-F5344CB8AC3E}">
        <p14:creationId xmlns:p14="http://schemas.microsoft.com/office/powerpoint/2010/main" val="5566493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dmin\Desktop\Slide 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53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610534" y="914400"/>
            <a:ext cx="8982071"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700" b="1">
                <a:solidFill>
                  <a:srgbClr val="000000"/>
                </a:solidFill>
              </a:rPr>
              <a:t>a. Kể các việc em làm hằng ngày sau khi đi học về.</a:t>
            </a:r>
          </a:p>
        </p:txBody>
      </p:sp>
      <p:sp>
        <p:nvSpPr>
          <p:cNvPr id="5" name="Text Box 6"/>
          <p:cNvSpPr txBox="1">
            <a:spLocks noChangeArrowheads="1"/>
          </p:cNvSpPr>
          <p:nvPr/>
        </p:nvSpPr>
        <p:spPr bwMode="auto">
          <a:xfrm>
            <a:off x="1666235" y="1395414"/>
            <a:ext cx="962978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spcBef>
                <a:spcPct val="50000"/>
              </a:spcBef>
            </a:pPr>
            <a:r>
              <a:rPr lang="en-US" altLang="en-US" sz="2700" b="1" i="1" dirty="0" err="1">
                <a:solidFill>
                  <a:srgbClr val="0070C0"/>
                </a:solidFill>
              </a:rPr>
              <a:t>Hằng</a:t>
            </a:r>
            <a:r>
              <a:rPr lang="en-US" altLang="en-US" sz="2700" b="1" i="1" dirty="0">
                <a:solidFill>
                  <a:srgbClr val="0070C0"/>
                </a:solidFill>
              </a:rPr>
              <a:t> </a:t>
            </a:r>
            <a:r>
              <a:rPr lang="en-US" altLang="en-US" sz="2700" b="1" i="1" dirty="0" err="1">
                <a:solidFill>
                  <a:srgbClr val="0070C0"/>
                </a:solidFill>
              </a:rPr>
              <a:t>ngày</a:t>
            </a:r>
            <a:r>
              <a:rPr lang="en-US" altLang="en-US" sz="2700" b="1" i="1" dirty="0">
                <a:solidFill>
                  <a:srgbClr val="0070C0"/>
                </a:solidFill>
              </a:rPr>
              <a:t>, </a:t>
            </a:r>
            <a:r>
              <a:rPr lang="en-US" altLang="en-US" sz="2700" b="1" i="1" dirty="0" err="1">
                <a:solidFill>
                  <a:srgbClr val="0070C0"/>
                </a:solidFill>
              </a:rPr>
              <a:t>sau</a:t>
            </a:r>
            <a:r>
              <a:rPr lang="en-US" altLang="en-US" sz="2700" b="1" i="1" dirty="0">
                <a:solidFill>
                  <a:srgbClr val="0070C0"/>
                </a:solidFill>
              </a:rPr>
              <a:t> </a:t>
            </a:r>
            <a:r>
              <a:rPr lang="en-US" altLang="en-US" sz="2700" b="1" i="1" dirty="0" err="1">
                <a:solidFill>
                  <a:srgbClr val="0070C0"/>
                </a:solidFill>
              </a:rPr>
              <a:t>khi</a:t>
            </a:r>
            <a:r>
              <a:rPr lang="en-US" altLang="en-US" sz="2700" b="1" i="1" dirty="0">
                <a:solidFill>
                  <a:srgbClr val="0070C0"/>
                </a:solidFill>
              </a:rPr>
              <a:t> </a:t>
            </a:r>
            <a:r>
              <a:rPr lang="en-US" altLang="en-US" sz="2700" b="1" i="1" dirty="0" err="1">
                <a:solidFill>
                  <a:srgbClr val="0070C0"/>
                </a:solidFill>
              </a:rPr>
              <a:t>đi</a:t>
            </a:r>
            <a:r>
              <a:rPr lang="en-US" altLang="en-US" sz="2700" b="1" i="1" dirty="0">
                <a:solidFill>
                  <a:srgbClr val="0070C0"/>
                </a:solidFill>
              </a:rPr>
              <a:t> </a:t>
            </a:r>
            <a:r>
              <a:rPr lang="en-US" altLang="en-US" sz="2700" b="1" i="1" dirty="0" err="1">
                <a:solidFill>
                  <a:srgbClr val="0070C0"/>
                </a:solidFill>
              </a:rPr>
              <a:t>học</a:t>
            </a:r>
            <a:r>
              <a:rPr lang="en-US" altLang="en-US" sz="2700" b="1" i="1" dirty="0">
                <a:solidFill>
                  <a:srgbClr val="0070C0"/>
                </a:solidFill>
              </a:rPr>
              <a:t> </a:t>
            </a:r>
            <a:r>
              <a:rPr lang="en-US" altLang="en-US" sz="2700" b="1" i="1" dirty="0" err="1">
                <a:solidFill>
                  <a:srgbClr val="0070C0"/>
                </a:solidFill>
              </a:rPr>
              <a:t>về</a:t>
            </a:r>
            <a:r>
              <a:rPr lang="en-US" altLang="en-US" sz="2700" b="1" i="1" dirty="0">
                <a:solidFill>
                  <a:srgbClr val="0070C0"/>
                </a:solidFill>
              </a:rPr>
              <a:t>, </a:t>
            </a:r>
            <a:r>
              <a:rPr lang="en-US" altLang="en-US" sz="2700" b="1" i="1" dirty="0" err="1">
                <a:solidFill>
                  <a:srgbClr val="0070C0"/>
                </a:solidFill>
              </a:rPr>
              <a:t>em</a:t>
            </a:r>
            <a:r>
              <a:rPr lang="en-US" altLang="en-US" sz="2700" b="1" i="1" dirty="0">
                <a:solidFill>
                  <a:srgbClr val="0070C0"/>
                </a:solidFill>
              </a:rPr>
              <a:t> </a:t>
            </a:r>
            <a:r>
              <a:rPr lang="en-US" altLang="en-US" sz="2700" b="1" i="1" dirty="0" err="1">
                <a:solidFill>
                  <a:srgbClr val="0070C0"/>
                </a:solidFill>
              </a:rPr>
              <a:t>giúp</a:t>
            </a:r>
            <a:r>
              <a:rPr lang="en-US" altLang="en-US" sz="2700" b="1" i="1" dirty="0">
                <a:solidFill>
                  <a:srgbClr val="0070C0"/>
                </a:solidFill>
              </a:rPr>
              <a:t> </a:t>
            </a:r>
            <a:r>
              <a:rPr lang="en-US" altLang="en-US" sz="2700" b="1" i="1" dirty="0" err="1">
                <a:solidFill>
                  <a:srgbClr val="0070C0"/>
                </a:solidFill>
              </a:rPr>
              <a:t>mẹ</a:t>
            </a:r>
            <a:r>
              <a:rPr lang="en-US" altLang="en-US" sz="2700" b="1" i="1" dirty="0">
                <a:solidFill>
                  <a:srgbClr val="0070C0"/>
                </a:solidFill>
              </a:rPr>
              <a:t> </a:t>
            </a:r>
            <a:r>
              <a:rPr lang="en-US" altLang="en-US" sz="2700" b="1" i="1" dirty="0" err="1">
                <a:solidFill>
                  <a:srgbClr val="0070C0"/>
                </a:solidFill>
              </a:rPr>
              <a:t>nấu</a:t>
            </a:r>
            <a:r>
              <a:rPr lang="en-US" altLang="en-US" sz="2700" b="1" i="1" dirty="0">
                <a:solidFill>
                  <a:srgbClr val="0070C0"/>
                </a:solidFill>
              </a:rPr>
              <a:t> </a:t>
            </a:r>
            <a:r>
              <a:rPr lang="en-US" altLang="en-US" sz="2700" b="1" i="1" dirty="0" err="1">
                <a:solidFill>
                  <a:srgbClr val="0070C0"/>
                </a:solidFill>
              </a:rPr>
              <a:t>cơm</a:t>
            </a:r>
            <a:r>
              <a:rPr lang="en-US" altLang="en-US" sz="2700" b="1" i="1" dirty="0">
                <a:solidFill>
                  <a:srgbClr val="0070C0"/>
                </a:solidFill>
              </a:rPr>
              <a:t>. </a:t>
            </a:r>
          </a:p>
        </p:txBody>
      </p:sp>
      <p:sp>
        <p:nvSpPr>
          <p:cNvPr id="13316" name="Rectangle 5"/>
          <p:cNvSpPr>
            <a:spLocks noChangeArrowheads="1"/>
          </p:cNvSpPr>
          <p:nvPr/>
        </p:nvSpPr>
        <p:spPr bwMode="auto">
          <a:xfrm>
            <a:off x="1290656" y="304800"/>
            <a:ext cx="4495736" cy="48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922" tIns="33961" rIns="67922" bIns="33961">
            <a:spAutoFit/>
          </a:bodyPr>
          <a:lstStyle/>
          <a:p>
            <a:r>
              <a:rPr lang="en-US" altLang="en-US" sz="2700" b="1" dirty="0">
                <a:solidFill>
                  <a:srgbClr val="000000"/>
                </a:solidFill>
              </a:rPr>
              <a:t> </a:t>
            </a:r>
            <a:r>
              <a:rPr lang="en-US" altLang="en-US" sz="2700" b="1" u="sng" dirty="0" err="1">
                <a:solidFill>
                  <a:srgbClr val="FF0000"/>
                </a:solidFill>
                <a:latin typeface="Times New Roman" pitchFamily="18" charset="0"/>
                <a:cs typeface="Times New Roman" pitchFamily="18" charset="0"/>
              </a:rPr>
              <a:t>Bài</a:t>
            </a:r>
            <a:r>
              <a:rPr lang="en-US" altLang="en-US" sz="2700" b="1" u="sng" dirty="0">
                <a:solidFill>
                  <a:srgbClr val="FF0000"/>
                </a:solidFill>
                <a:latin typeface="Times New Roman" pitchFamily="18" charset="0"/>
                <a:cs typeface="Times New Roman" pitchFamily="18" charset="0"/>
              </a:rPr>
              <a:t> 2</a:t>
            </a:r>
            <a:r>
              <a:rPr lang="en-US" altLang="en-US" sz="2700" b="1" dirty="0">
                <a:solidFill>
                  <a:srgbClr val="FF0000"/>
                </a:solidFill>
                <a:latin typeface="Times New Roman" pitchFamily="18" charset="0"/>
                <a:cs typeface="Times New Roman" pitchFamily="18" charset="0"/>
              </a:rPr>
              <a:t>:</a:t>
            </a:r>
            <a:r>
              <a:rPr lang="en-US" altLang="en-US" sz="2700" b="1" dirty="0">
                <a:solidFill>
                  <a:srgbClr val="0000FF"/>
                </a:solidFill>
                <a:latin typeface="Times New Roman" pitchFamily="18" charset="0"/>
                <a:cs typeface="Times New Roman" pitchFamily="18" charset="0"/>
              </a:rPr>
              <a:t> </a:t>
            </a:r>
            <a:r>
              <a:rPr lang="en-US" altLang="en-US" sz="2700" b="1" dirty="0" err="1">
                <a:solidFill>
                  <a:srgbClr val="000000"/>
                </a:solidFill>
                <a:latin typeface="Times New Roman" pitchFamily="18" charset="0"/>
                <a:cs typeface="Times New Roman" pitchFamily="18" charset="0"/>
              </a:rPr>
              <a:t>Đặt</a:t>
            </a:r>
            <a:r>
              <a:rPr lang="en-US" altLang="en-US" sz="2700" b="1" dirty="0">
                <a:solidFill>
                  <a:srgbClr val="000000"/>
                </a:solidFill>
                <a:latin typeface="Times New Roman" pitchFamily="18" charset="0"/>
                <a:cs typeface="Times New Roman" pitchFamily="18" charset="0"/>
              </a:rPr>
              <a:t> </a:t>
            </a:r>
            <a:r>
              <a:rPr lang="en-US" altLang="en-US" sz="2700" b="1" dirty="0" err="1">
                <a:solidFill>
                  <a:srgbClr val="000000"/>
                </a:solidFill>
                <a:latin typeface="Times New Roman" pitchFamily="18" charset="0"/>
                <a:cs typeface="Times New Roman" pitchFamily="18" charset="0"/>
              </a:rPr>
              <a:t>một</a:t>
            </a:r>
            <a:r>
              <a:rPr lang="en-US" altLang="en-US" sz="2700" b="1" dirty="0">
                <a:solidFill>
                  <a:srgbClr val="000000"/>
                </a:solidFill>
                <a:latin typeface="Times New Roman" pitchFamily="18" charset="0"/>
                <a:cs typeface="Times New Roman" pitchFamily="18" charset="0"/>
              </a:rPr>
              <a:t> </a:t>
            </a:r>
            <a:r>
              <a:rPr lang="en-US" altLang="en-US" sz="2700" b="1" dirty="0" err="1">
                <a:solidFill>
                  <a:srgbClr val="000000"/>
                </a:solidFill>
                <a:latin typeface="Times New Roman" pitchFamily="18" charset="0"/>
                <a:cs typeface="Times New Roman" pitchFamily="18" charset="0"/>
              </a:rPr>
              <a:t>vài</a:t>
            </a:r>
            <a:r>
              <a:rPr lang="en-US" altLang="en-US" sz="2700" b="1" dirty="0">
                <a:solidFill>
                  <a:srgbClr val="000000"/>
                </a:solidFill>
                <a:latin typeface="Times New Roman" pitchFamily="18" charset="0"/>
                <a:cs typeface="Times New Roman" pitchFamily="18" charset="0"/>
              </a:rPr>
              <a:t> </a:t>
            </a:r>
            <a:r>
              <a:rPr lang="en-US" altLang="en-US" sz="2700" b="1" dirty="0" err="1">
                <a:solidFill>
                  <a:srgbClr val="000000"/>
                </a:solidFill>
                <a:latin typeface="Times New Roman" pitchFamily="18" charset="0"/>
                <a:cs typeface="Times New Roman" pitchFamily="18" charset="0"/>
              </a:rPr>
              <a:t>câu</a:t>
            </a:r>
            <a:r>
              <a:rPr lang="en-US" altLang="en-US" sz="2700" b="1" dirty="0">
                <a:solidFill>
                  <a:srgbClr val="000000"/>
                </a:solidFill>
                <a:latin typeface="Times New Roman" pitchFamily="18" charset="0"/>
                <a:cs typeface="Times New Roman" pitchFamily="18" charset="0"/>
              </a:rPr>
              <a:t> </a:t>
            </a:r>
            <a:r>
              <a:rPr lang="en-US" altLang="en-US" sz="2700" b="1" dirty="0" err="1">
                <a:solidFill>
                  <a:srgbClr val="000000"/>
                </a:solidFill>
                <a:latin typeface="Times New Roman" pitchFamily="18" charset="0"/>
                <a:cs typeface="Times New Roman" pitchFamily="18" charset="0"/>
              </a:rPr>
              <a:t>kể</a:t>
            </a:r>
            <a:r>
              <a:rPr lang="en-US" altLang="en-US" sz="2700" b="1" dirty="0">
                <a:solidFill>
                  <a:srgbClr val="000000"/>
                </a:solidFill>
                <a:latin typeface="Times New Roman" pitchFamily="18" charset="0"/>
                <a:cs typeface="Times New Roman" pitchFamily="18" charset="0"/>
              </a:rPr>
              <a:t> </a:t>
            </a:r>
            <a:r>
              <a:rPr lang="en-US" altLang="en-US" sz="2700" b="1" dirty="0" err="1">
                <a:solidFill>
                  <a:srgbClr val="000000"/>
                </a:solidFill>
                <a:latin typeface="Times New Roman" pitchFamily="18" charset="0"/>
                <a:cs typeface="Times New Roman" pitchFamily="18" charset="0"/>
              </a:rPr>
              <a:t>để</a:t>
            </a:r>
            <a:r>
              <a:rPr lang="en-US" altLang="en-US" sz="2700" b="1" dirty="0">
                <a:solidFill>
                  <a:srgbClr val="000000"/>
                </a:solidFill>
                <a:latin typeface="Times New Roman" pitchFamily="18" charset="0"/>
                <a:cs typeface="Times New Roman" pitchFamily="18" charset="0"/>
              </a:rPr>
              <a:t>:</a:t>
            </a:r>
            <a:endParaRPr lang="en-US" altLang="en-US" sz="2700" dirty="0">
              <a:latin typeface="Times New Roman" pitchFamily="18" charset="0"/>
              <a:cs typeface="Times New Roman" pitchFamily="18" charset="0"/>
            </a:endParaRPr>
          </a:p>
        </p:txBody>
      </p:sp>
      <p:sp>
        <p:nvSpPr>
          <p:cNvPr id="8" name="Text Box 9"/>
          <p:cNvSpPr txBox="1">
            <a:spLocks noChangeArrowheads="1"/>
          </p:cNvSpPr>
          <p:nvPr/>
        </p:nvSpPr>
        <p:spPr bwMode="auto">
          <a:xfrm>
            <a:off x="1478446" y="1881189"/>
            <a:ext cx="593446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700" dirty="0">
                <a:solidFill>
                  <a:srgbClr val="000000"/>
                </a:solidFill>
              </a:rPr>
              <a:t>  </a:t>
            </a:r>
            <a:r>
              <a:rPr lang="en-US" altLang="en-US" sz="2700" b="1" dirty="0">
                <a:solidFill>
                  <a:srgbClr val="000000"/>
                </a:solidFill>
              </a:rPr>
              <a:t>b. </a:t>
            </a:r>
            <a:r>
              <a:rPr lang="en-US" altLang="en-US" sz="2700" b="1" dirty="0" err="1">
                <a:solidFill>
                  <a:srgbClr val="000000"/>
                </a:solidFill>
              </a:rPr>
              <a:t>Tả</a:t>
            </a:r>
            <a:r>
              <a:rPr lang="en-US" altLang="en-US" sz="2700" b="1" dirty="0">
                <a:solidFill>
                  <a:srgbClr val="000000"/>
                </a:solidFill>
              </a:rPr>
              <a:t> </a:t>
            </a:r>
            <a:r>
              <a:rPr lang="en-US" altLang="en-US" sz="2700" b="1" dirty="0" err="1">
                <a:solidFill>
                  <a:srgbClr val="000000"/>
                </a:solidFill>
              </a:rPr>
              <a:t>chiếc</a:t>
            </a:r>
            <a:r>
              <a:rPr lang="en-US" altLang="en-US" sz="2700" b="1" dirty="0">
                <a:solidFill>
                  <a:srgbClr val="000000"/>
                </a:solidFill>
              </a:rPr>
              <a:t> </a:t>
            </a:r>
            <a:r>
              <a:rPr lang="en-US" altLang="en-US" sz="2700" b="1" dirty="0" err="1">
                <a:solidFill>
                  <a:srgbClr val="000000"/>
                </a:solidFill>
              </a:rPr>
              <a:t>bút</a:t>
            </a:r>
            <a:r>
              <a:rPr lang="en-US" altLang="en-US" sz="2700" b="1" dirty="0">
                <a:solidFill>
                  <a:srgbClr val="000000"/>
                </a:solidFill>
              </a:rPr>
              <a:t> </a:t>
            </a:r>
            <a:r>
              <a:rPr lang="en-US" altLang="en-US" sz="2700" b="1" dirty="0" err="1">
                <a:solidFill>
                  <a:srgbClr val="000000"/>
                </a:solidFill>
              </a:rPr>
              <a:t>em</a:t>
            </a:r>
            <a:r>
              <a:rPr lang="en-US" altLang="en-US" sz="2700" b="1" dirty="0">
                <a:solidFill>
                  <a:srgbClr val="000000"/>
                </a:solidFill>
              </a:rPr>
              <a:t> </a:t>
            </a:r>
            <a:r>
              <a:rPr lang="en-US" altLang="en-US" sz="2700" b="1" dirty="0" err="1">
                <a:solidFill>
                  <a:srgbClr val="000000"/>
                </a:solidFill>
              </a:rPr>
              <a:t>đang</a:t>
            </a:r>
            <a:r>
              <a:rPr lang="en-US" altLang="en-US" sz="2700" b="1" dirty="0">
                <a:solidFill>
                  <a:srgbClr val="000000"/>
                </a:solidFill>
              </a:rPr>
              <a:t> </a:t>
            </a:r>
            <a:r>
              <a:rPr lang="en-US" altLang="en-US" sz="2700" b="1" dirty="0" err="1">
                <a:solidFill>
                  <a:srgbClr val="000000"/>
                </a:solidFill>
              </a:rPr>
              <a:t>dùng</a:t>
            </a:r>
            <a:r>
              <a:rPr lang="en-US" altLang="en-US" sz="2700" b="1" dirty="0">
                <a:solidFill>
                  <a:srgbClr val="000000"/>
                </a:solidFill>
              </a:rPr>
              <a:t>.</a:t>
            </a:r>
          </a:p>
        </p:txBody>
      </p:sp>
      <p:sp>
        <p:nvSpPr>
          <p:cNvPr id="9" name="Text Box 10"/>
          <p:cNvSpPr txBox="1">
            <a:spLocks noChangeArrowheads="1"/>
          </p:cNvSpPr>
          <p:nvPr/>
        </p:nvSpPr>
        <p:spPr bwMode="auto">
          <a:xfrm>
            <a:off x="1666235" y="2376489"/>
            <a:ext cx="1054008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700" b="1" i="1" dirty="0" err="1">
                <a:solidFill>
                  <a:srgbClr val="0070C0"/>
                </a:solidFill>
              </a:rPr>
              <a:t>Em</a:t>
            </a:r>
            <a:r>
              <a:rPr lang="en-US" altLang="en-US" sz="2700" b="1" i="1" dirty="0">
                <a:solidFill>
                  <a:srgbClr val="0070C0"/>
                </a:solidFill>
              </a:rPr>
              <a:t> </a:t>
            </a:r>
            <a:r>
              <a:rPr lang="en-US" altLang="en-US" sz="2700" b="1" i="1" dirty="0" err="1">
                <a:solidFill>
                  <a:srgbClr val="0070C0"/>
                </a:solidFill>
              </a:rPr>
              <a:t>có</a:t>
            </a:r>
            <a:r>
              <a:rPr lang="en-US" altLang="en-US" sz="2700" b="1" i="1" dirty="0">
                <a:solidFill>
                  <a:srgbClr val="0070C0"/>
                </a:solidFill>
              </a:rPr>
              <a:t> </a:t>
            </a:r>
            <a:r>
              <a:rPr lang="en-US" altLang="en-US" sz="2700" b="1" i="1" dirty="0" err="1">
                <a:solidFill>
                  <a:srgbClr val="0070C0"/>
                </a:solidFill>
              </a:rPr>
              <a:t>một</a:t>
            </a:r>
            <a:r>
              <a:rPr lang="en-US" altLang="en-US" sz="2700" b="1" i="1" dirty="0">
                <a:solidFill>
                  <a:srgbClr val="0070C0"/>
                </a:solidFill>
              </a:rPr>
              <a:t> </a:t>
            </a:r>
            <a:r>
              <a:rPr lang="en-US" altLang="en-US" sz="2700" b="1" i="1" dirty="0" err="1">
                <a:solidFill>
                  <a:srgbClr val="0070C0"/>
                </a:solidFill>
              </a:rPr>
              <a:t>chiếc</a:t>
            </a:r>
            <a:r>
              <a:rPr lang="en-US" altLang="en-US" sz="2700" b="1" i="1" dirty="0">
                <a:solidFill>
                  <a:srgbClr val="0070C0"/>
                </a:solidFill>
              </a:rPr>
              <a:t> </a:t>
            </a:r>
            <a:r>
              <a:rPr lang="en-US" altLang="en-US" sz="2700" b="1" i="1" dirty="0" err="1">
                <a:solidFill>
                  <a:srgbClr val="0070C0"/>
                </a:solidFill>
              </a:rPr>
              <a:t>bút</a:t>
            </a:r>
            <a:r>
              <a:rPr lang="en-US" altLang="en-US" sz="2700" b="1" i="1" dirty="0">
                <a:solidFill>
                  <a:srgbClr val="0070C0"/>
                </a:solidFill>
              </a:rPr>
              <a:t> bi </a:t>
            </a:r>
            <a:r>
              <a:rPr lang="en-US" altLang="en-US" sz="2700" b="1" i="1" dirty="0" err="1">
                <a:solidFill>
                  <a:srgbClr val="0070C0"/>
                </a:solidFill>
              </a:rPr>
              <a:t>rất</a:t>
            </a:r>
            <a:r>
              <a:rPr lang="en-US" altLang="en-US" sz="2700" b="1" i="1" dirty="0">
                <a:solidFill>
                  <a:srgbClr val="0070C0"/>
                </a:solidFill>
              </a:rPr>
              <a:t> </a:t>
            </a:r>
            <a:r>
              <a:rPr lang="en-US" altLang="en-US" sz="2700" b="1" i="1" dirty="0" err="1">
                <a:solidFill>
                  <a:srgbClr val="0070C0"/>
                </a:solidFill>
              </a:rPr>
              <a:t>đẹp</a:t>
            </a:r>
            <a:r>
              <a:rPr lang="en-US" altLang="en-US" sz="2700" b="1" i="1" dirty="0">
                <a:solidFill>
                  <a:srgbClr val="0070C0"/>
                </a:solidFill>
              </a:rPr>
              <a:t>. </a:t>
            </a:r>
            <a:r>
              <a:rPr lang="en-US" altLang="en-US" sz="2700" b="1" i="1" dirty="0" err="1">
                <a:solidFill>
                  <a:srgbClr val="0070C0"/>
                </a:solidFill>
              </a:rPr>
              <a:t>Chiếc</a:t>
            </a:r>
            <a:r>
              <a:rPr lang="en-US" altLang="en-US" sz="2700" b="1" i="1" dirty="0">
                <a:solidFill>
                  <a:srgbClr val="0070C0"/>
                </a:solidFill>
              </a:rPr>
              <a:t> </a:t>
            </a:r>
            <a:r>
              <a:rPr lang="en-US" altLang="en-US" sz="2700" b="1" i="1" dirty="0" err="1">
                <a:solidFill>
                  <a:srgbClr val="0070C0"/>
                </a:solidFill>
              </a:rPr>
              <a:t>bút</a:t>
            </a:r>
            <a:r>
              <a:rPr lang="en-US" altLang="en-US" sz="2700" b="1" i="1" dirty="0">
                <a:solidFill>
                  <a:srgbClr val="0070C0"/>
                </a:solidFill>
              </a:rPr>
              <a:t> </a:t>
            </a:r>
            <a:r>
              <a:rPr lang="en-US" altLang="en-US" sz="2700" b="1" i="1" dirty="0" err="1">
                <a:solidFill>
                  <a:srgbClr val="0070C0"/>
                </a:solidFill>
              </a:rPr>
              <a:t>dài</a:t>
            </a:r>
            <a:r>
              <a:rPr lang="en-US" altLang="en-US" sz="2700" b="1" i="1" dirty="0">
                <a:solidFill>
                  <a:srgbClr val="0070C0"/>
                </a:solidFill>
              </a:rPr>
              <a:t>, </a:t>
            </a:r>
            <a:r>
              <a:rPr lang="en-US" altLang="en-US" sz="2700" b="1" i="1" dirty="0" err="1">
                <a:solidFill>
                  <a:srgbClr val="0070C0"/>
                </a:solidFill>
              </a:rPr>
              <a:t>màu</a:t>
            </a:r>
            <a:r>
              <a:rPr lang="en-US" altLang="en-US" sz="2700" b="1" i="1" dirty="0">
                <a:solidFill>
                  <a:srgbClr val="0070C0"/>
                </a:solidFill>
              </a:rPr>
              <a:t> </a:t>
            </a:r>
            <a:r>
              <a:rPr lang="en-US" altLang="en-US" sz="2700" b="1" i="1" dirty="0" err="1">
                <a:solidFill>
                  <a:srgbClr val="0070C0"/>
                </a:solidFill>
              </a:rPr>
              <a:t>xanh</a:t>
            </a:r>
            <a:r>
              <a:rPr lang="en-US" altLang="en-US" sz="2700" b="1" i="1" dirty="0">
                <a:solidFill>
                  <a:srgbClr val="0070C0"/>
                </a:solidFill>
              </a:rPr>
              <a:t> </a:t>
            </a:r>
            <a:r>
              <a:rPr lang="en-US" altLang="en-US" sz="2700" b="1" i="1" dirty="0" err="1">
                <a:solidFill>
                  <a:srgbClr val="0070C0"/>
                </a:solidFill>
              </a:rPr>
              <a:t>biếc</a:t>
            </a:r>
            <a:r>
              <a:rPr lang="en-US" altLang="en-US" sz="2700" b="1" i="1" dirty="0">
                <a:solidFill>
                  <a:srgbClr val="0070C0"/>
                </a:solidFill>
              </a:rPr>
              <a:t>.</a:t>
            </a:r>
          </a:p>
        </p:txBody>
      </p:sp>
      <p:sp>
        <p:nvSpPr>
          <p:cNvPr id="10" name="Text Box 11"/>
          <p:cNvSpPr txBox="1">
            <a:spLocks noChangeArrowheads="1"/>
          </p:cNvSpPr>
          <p:nvPr/>
        </p:nvSpPr>
        <p:spPr bwMode="auto">
          <a:xfrm>
            <a:off x="1666236" y="2860675"/>
            <a:ext cx="759115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700" b="1" dirty="0">
                <a:solidFill>
                  <a:srgbClr val="000000"/>
                </a:solidFill>
              </a:rPr>
              <a:t>c. </a:t>
            </a:r>
            <a:r>
              <a:rPr lang="en-US" altLang="en-US" sz="2700" b="1" dirty="0" err="1">
                <a:solidFill>
                  <a:srgbClr val="000000"/>
                </a:solidFill>
              </a:rPr>
              <a:t>Trình</a:t>
            </a:r>
            <a:r>
              <a:rPr lang="en-US" altLang="en-US" sz="2700" b="1" dirty="0">
                <a:solidFill>
                  <a:srgbClr val="000000"/>
                </a:solidFill>
              </a:rPr>
              <a:t> </a:t>
            </a:r>
            <a:r>
              <a:rPr lang="en-US" altLang="en-US" sz="2700" b="1" dirty="0" err="1">
                <a:solidFill>
                  <a:srgbClr val="000000"/>
                </a:solidFill>
              </a:rPr>
              <a:t>bày</a:t>
            </a:r>
            <a:r>
              <a:rPr lang="en-US" altLang="en-US" sz="2700" b="1" dirty="0">
                <a:solidFill>
                  <a:srgbClr val="000000"/>
                </a:solidFill>
              </a:rPr>
              <a:t> ý </a:t>
            </a:r>
            <a:r>
              <a:rPr lang="en-US" altLang="en-US" sz="2700" b="1" dirty="0" err="1">
                <a:solidFill>
                  <a:srgbClr val="000000"/>
                </a:solidFill>
              </a:rPr>
              <a:t>kiến</a:t>
            </a:r>
            <a:r>
              <a:rPr lang="en-US" altLang="en-US" sz="2700" b="1" dirty="0">
                <a:solidFill>
                  <a:srgbClr val="000000"/>
                </a:solidFill>
              </a:rPr>
              <a:t> </a:t>
            </a:r>
            <a:r>
              <a:rPr lang="en-US" altLang="en-US" sz="2700" b="1" dirty="0" err="1">
                <a:solidFill>
                  <a:srgbClr val="000000"/>
                </a:solidFill>
              </a:rPr>
              <a:t>của</a:t>
            </a:r>
            <a:r>
              <a:rPr lang="en-US" altLang="en-US" sz="2700" b="1" dirty="0">
                <a:solidFill>
                  <a:srgbClr val="000000"/>
                </a:solidFill>
              </a:rPr>
              <a:t> </a:t>
            </a:r>
            <a:r>
              <a:rPr lang="en-US" altLang="en-US" sz="2700" b="1" dirty="0" err="1">
                <a:solidFill>
                  <a:srgbClr val="000000"/>
                </a:solidFill>
              </a:rPr>
              <a:t>em</a:t>
            </a:r>
            <a:r>
              <a:rPr lang="en-US" altLang="en-US" sz="2700" b="1" dirty="0">
                <a:solidFill>
                  <a:srgbClr val="000000"/>
                </a:solidFill>
              </a:rPr>
              <a:t> </a:t>
            </a:r>
            <a:r>
              <a:rPr lang="en-US" altLang="en-US" sz="2700" b="1" dirty="0" err="1">
                <a:solidFill>
                  <a:srgbClr val="000000"/>
                </a:solidFill>
              </a:rPr>
              <a:t>về</a:t>
            </a:r>
            <a:r>
              <a:rPr lang="en-US" altLang="en-US" sz="2700" b="1" dirty="0">
                <a:solidFill>
                  <a:srgbClr val="000000"/>
                </a:solidFill>
              </a:rPr>
              <a:t> </a:t>
            </a:r>
            <a:r>
              <a:rPr lang="en-US" altLang="en-US" sz="2700" b="1" dirty="0" err="1">
                <a:solidFill>
                  <a:srgbClr val="000000"/>
                </a:solidFill>
              </a:rPr>
              <a:t>tình</a:t>
            </a:r>
            <a:r>
              <a:rPr lang="en-US" altLang="en-US" sz="2700" b="1" dirty="0">
                <a:solidFill>
                  <a:srgbClr val="000000"/>
                </a:solidFill>
              </a:rPr>
              <a:t> </a:t>
            </a:r>
            <a:r>
              <a:rPr lang="en-US" altLang="en-US" sz="2700" b="1" dirty="0" err="1">
                <a:solidFill>
                  <a:srgbClr val="000000"/>
                </a:solidFill>
              </a:rPr>
              <a:t>bạn</a:t>
            </a:r>
            <a:r>
              <a:rPr lang="en-US" altLang="en-US" sz="2700" b="1" dirty="0">
                <a:solidFill>
                  <a:srgbClr val="000000"/>
                </a:solidFill>
              </a:rPr>
              <a:t>.</a:t>
            </a:r>
          </a:p>
        </p:txBody>
      </p:sp>
      <p:sp>
        <p:nvSpPr>
          <p:cNvPr id="11" name="Text Box 12"/>
          <p:cNvSpPr txBox="1">
            <a:spLocks noChangeArrowheads="1"/>
          </p:cNvSpPr>
          <p:nvPr/>
        </p:nvSpPr>
        <p:spPr bwMode="auto">
          <a:xfrm>
            <a:off x="1610535" y="3317875"/>
            <a:ext cx="1029182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700" b="1" i="1" dirty="0" err="1">
                <a:solidFill>
                  <a:srgbClr val="0070C0"/>
                </a:solidFill>
              </a:rPr>
              <a:t>Em</a:t>
            </a:r>
            <a:r>
              <a:rPr lang="en-US" altLang="en-US" sz="2700" b="1" i="1" dirty="0">
                <a:solidFill>
                  <a:srgbClr val="0070C0"/>
                </a:solidFill>
              </a:rPr>
              <a:t> </a:t>
            </a:r>
            <a:r>
              <a:rPr lang="en-US" altLang="en-US" sz="2700" b="1" i="1" dirty="0" err="1">
                <a:solidFill>
                  <a:srgbClr val="0070C0"/>
                </a:solidFill>
              </a:rPr>
              <a:t>nghĩ</a:t>
            </a:r>
            <a:r>
              <a:rPr lang="en-US" altLang="en-US" sz="2700" b="1" i="1" dirty="0">
                <a:solidFill>
                  <a:srgbClr val="0070C0"/>
                </a:solidFill>
              </a:rPr>
              <a:t> </a:t>
            </a:r>
            <a:r>
              <a:rPr lang="en-US" altLang="en-US" sz="2700" b="1" i="1" dirty="0" err="1">
                <a:solidFill>
                  <a:srgbClr val="0070C0"/>
                </a:solidFill>
              </a:rPr>
              <a:t>rằng</a:t>
            </a:r>
            <a:r>
              <a:rPr lang="en-US" altLang="en-US" sz="2700" b="1" i="1" dirty="0">
                <a:solidFill>
                  <a:srgbClr val="0070C0"/>
                </a:solidFill>
              </a:rPr>
              <a:t> </a:t>
            </a:r>
            <a:r>
              <a:rPr lang="en-US" altLang="en-US" sz="2700" b="1" i="1" dirty="0" err="1">
                <a:solidFill>
                  <a:srgbClr val="0070C0"/>
                </a:solidFill>
              </a:rPr>
              <a:t>tình</a:t>
            </a:r>
            <a:r>
              <a:rPr lang="en-US" altLang="en-US" sz="2700" b="1" i="1" dirty="0">
                <a:solidFill>
                  <a:srgbClr val="0070C0"/>
                </a:solidFill>
              </a:rPr>
              <a:t> </a:t>
            </a:r>
            <a:r>
              <a:rPr lang="en-US" altLang="en-US" sz="2700" b="1" i="1" dirty="0" err="1">
                <a:solidFill>
                  <a:srgbClr val="0070C0"/>
                </a:solidFill>
              </a:rPr>
              <a:t>bạn</a:t>
            </a:r>
            <a:r>
              <a:rPr lang="en-US" altLang="en-US" sz="2700" b="1" i="1" dirty="0">
                <a:solidFill>
                  <a:srgbClr val="0070C0"/>
                </a:solidFill>
              </a:rPr>
              <a:t> </a:t>
            </a:r>
            <a:r>
              <a:rPr lang="en-US" altLang="en-US" sz="2700" b="1" i="1" dirty="0" err="1">
                <a:solidFill>
                  <a:srgbClr val="0070C0"/>
                </a:solidFill>
              </a:rPr>
              <a:t>rất</a:t>
            </a:r>
            <a:r>
              <a:rPr lang="en-US" altLang="en-US" sz="2700" b="1" i="1" dirty="0">
                <a:solidFill>
                  <a:srgbClr val="0070C0"/>
                </a:solidFill>
              </a:rPr>
              <a:t> </a:t>
            </a:r>
            <a:r>
              <a:rPr lang="en-US" altLang="en-US" sz="2700" b="1" i="1" dirty="0" err="1">
                <a:solidFill>
                  <a:srgbClr val="0070C0"/>
                </a:solidFill>
              </a:rPr>
              <a:t>cần</a:t>
            </a:r>
            <a:r>
              <a:rPr lang="en-US" altLang="en-US" sz="2700" b="1" i="1" dirty="0">
                <a:solidFill>
                  <a:srgbClr val="0070C0"/>
                </a:solidFill>
              </a:rPr>
              <a:t> </a:t>
            </a:r>
            <a:r>
              <a:rPr lang="en-US" altLang="en-US" sz="2700" b="1" i="1" dirty="0" err="1">
                <a:solidFill>
                  <a:srgbClr val="0070C0"/>
                </a:solidFill>
              </a:rPr>
              <a:t>thiết</a:t>
            </a:r>
            <a:r>
              <a:rPr lang="en-US" altLang="en-US" sz="2700" b="1" i="1" dirty="0">
                <a:solidFill>
                  <a:srgbClr val="0070C0"/>
                </a:solidFill>
              </a:rPr>
              <a:t> </a:t>
            </a:r>
            <a:r>
              <a:rPr lang="en-US" altLang="en-US" sz="2700" b="1" i="1" dirty="0" err="1">
                <a:solidFill>
                  <a:srgbClr val="0070C0"/>
                </a:solidFill>
              </a:rPr>
              <a:t>với</a:t>
            </a:r>
            <a:r>
              <a:rPr lang="en-US" altLang="en-US" sz="2700" b="1" i="1" dirty="0">
                <a:solidFill>
                  <a:srgbClr val="0070C0"/>
                </a:solidFill>
              </a:rPr>
              <a:t> </a:t>
            </a:r>
            <a:r>
              <a:rPr lang="en-US" altLang="en-US" sz="2700" b="1" i="1" dirty="0" err="1">
                <a:solidFill>
                  <a:srgbClr val="0070C0"/>
                </a:solidFill>
              </a:rPr>
              <a:t>mỗi</a:t>
            </a:r>
            <a:r>
              <a:rPr lang="en-US" altLang="en-US" sz="2700" b="1" i="1" dirty="0">
                <a:solidFill>
                  <a:srgbClr val="0070C0"/>
                </a:solidFill>
              </a:rPr>
              <a:t> </a:t>
            </a:r>
            <a:r>
              <a:rPr lang="en-US" altLang="en-US" sz="2700" b="1" i="1" dirty="0" err="1">
                <a:solidFill>
                  <a:srgbClr val="0070C0"/>
                </a:solidFill>
              </a:rPr>
              <a:t>người</a:t>
            </a:r>
            <a:r>
              <a:rPr lang="en-US" altLang="en-US" sz="2700" b="1" i="1" dirty="0">
                <a:solidFill>
                  <a:srgbClr val="0070C0"/>
                </a:solidFill>
              </a:rPr>
              <a:t>. </a:t>
            </a:r>
            <a:r>
              <a:rPr lang="en-US" altLang="en-US" sz="2700" b="1" i="1" dirty="0" err="1">
                <a:solidFill>
                  <a:srgbClr val="0070C0"/>
                </a:solidFill>
              </a:rPr>
              <a:t>Nhờ</a:t>
            </a:r>
            <a:r>
              <a:rPr lang="en-US" altLang="en-US" sz="2700" b="1" i="1" dirty="0">
                <a:solidFill>
                  <a:srgbClr val="0070C0"/>
                </a:solidFill>
              </a:rPr>
              <a:t> </a:t>
            </a:r>
            <a:r>
              <a:rPr lang="en-US" altLang="en-US" sz="2700" b="1" i="1" dirty="0" err="1">
                <a:solidFill>
                  <a:srgbClr val="0070C0"/>
                </a:solidFill>
              </a:rPr>
              <a:t>có</a:t>
            </a:r>
            <a:r>
              <a:rPr lang="en-US" altLang="en-US" sz="2700" b="1" i="1" dirty="0">
                <a:solidFill>
                  <a:srgbClr val="0070C0"/>
                </a:solidFill>
              </a:rPr>
              <a:t> </a:t>
            </a:r>
            <a:r>
              <a:rPr lang="en-US" altLang="en-US" sz="2700" b="1" i="1" dirty="0" err="1">
                <a:solidFill>
                  <a:srgbClr val="0070C0"/>
                </a:solidFill>
              </a:rPr>
              <a:t>bạn</a:t>
            </a:r>
            <a:r>
              <a:rPr lang="en-US" altLang="en-US" sz="2700" b="1" i="1" dirty="0">
                <a:solidFill>
                  <a:srgbClr val="0070C0"/>
                </a:solidFill>
              </a:rPr>
              <a:t>, </a:t>
            </a:r>
            <a:r>
              <a:rPr lang="en-US" altLang="en-US" sz="2700" b="1" i="1" dirty="0" err="1">
                <a:solidFill>
                  <a:srgbClr val="0070C0"/>
                </a:solidFill>
              </a:rPr>
              <a:t>em</a:t>
            </a:r>
            <a:r>
              <a:rPr lang="en-US" altLang="en-US" sz="2700" b="1" i="1" dirty="0">
                <a:solidFill>
                  <a:srgbClr val="0070C0"/>
                </a:solidFill>
              </a:rPr>
              <a:t> </a:t>
            </a:r>
            <a:r>
              <a:rPr lang="en-US" altLang="en-US" sz="2700" b="1" i="1" dirty="0" err="1">
                <a:solidFill>
                  <a:srgbClr val="0070C0"/>
                </a:solidFill>
              </a:rPr>
              <a:t>thấy</a:t>
            </a:r>
            <a:r>
              <a:rPr lang="en-US" altLang="en-US" sz="2700" b="1" i="1" dirty="0">
                <a:solidFill>
                  <a:srgbClr val="0070C0"/>
                </a:solidFill>
              </a:rPr>
              <a:t> </a:t>
            </a:r>
            <a:r>
              <a:rPr lang="en-US" altLang="en-US" sz="2700" b="1" i="1" dirty="0" err="1">
                <a:solidFill>
                  <a:srgbClr val="0070C0"/>
                </a:solidFill>
              </a:rPr>
              <a:t>cuộc</a:t>
            </a:r>
            <a:r>
              <a:rPr lang="en-US" altLang="en-US" sz="2700" b="1" i="1" dirty="0">
                <a:solidFill>
                  <a:srgbClr val="0070C0"/>
                </a:solidFill>
              </a:rPr>
              <a:t> </a:t>
            </a:r>
            <a:r>
              <a:rPr lang="en-US" altLang="en-US" sz="2700" b="1" i="1" dirty="0" err="1">
                <a:solidFill>
                  <a:srgbClr val="0070C0"/>
                </a:solidFill>
              </a:rPr>
              <a:t>sống</a:t>
            </a:r>
            <a:r>
              <a:rPr lang="en-US" altLang="en-US" sz="2700" b="1" i="1" dirty="0">
                <a:solidFill>
                  <a:srgbClr val="0070C0"/>
                </a:solidFill>
              </a:rPr>
              <a:t> </a:t>
            </a:r>
            <a:r>
              <a:rPr lang="en-US" altLang="en-US" sz="2700" b="1" i="1" dirty="0" err="1">
                <a:solidFill>
                  <a:srgbClr val="0070C0"/>
                </a:solidFill>
              </a:rPr>
              <a:t>vui</a:t>
            </a:r>
            <a:r>
              <a:rPr lang="en-US" altLang="en-US" sz="2700" b="1" i="1" dirty="0">
                <a:solidFill>
                  <a:srgbClr val="0070C0"/>
                </a:solidFill>
              </a:rPr>
              <a:t> </a:t>
            </a:r>
            <a:r>
              <a:rPr lang="en-US" altLang="en-US" sz="2700" b="1" i="1" dirty="0" err="1">
                <a:solidFill>
                  <a:srgbClr val="0070C0"/>
                </a:solidFill>
              </a:rPr>
              <a:t>hơn</a:t>
            </a:r>
            <a:r>
              <a:rPr lang="en-US" altLang="en-US" sz="2700" b="1" i="1" dirty="0">
                <a:solidFill>
                  <a:srgbClr val="0070C0"/>
                </a:solidFill>
              </a:rPr>
              <a:t>. </a:t>
            </a:r>
            <a:r>
              <a:rPr lang="en-US" altLang="en-US" sz="2700" b="1" i="1" dirty="0" err="1">
                <a:solidFill>
                  <a:srgbClr val="0070C0"/>
                </a:solidFill>
              </a:rPr>
              <a:t>Bạn</a:t>
            </a:r>
            <a:r>
              <a:rPr lang="en-US" altLang="en-US" sz="2700" b="1" i="1" dirty="0">
                <a:solidFill>
                  <a:srgbClr val="0070C0"/>
                </a:solidFill>
              </a:rPr>
              <a:t> </a:t>
            </a:r>
            <a:r>
              <a:rPr lang="en-US" altLang="en-US" sz="2700" b="1" i="1" dirty="0" err="1">
                <a:solidFill>
                  <a:srgbClr val="0070C0"/>
                </a:solidFill>
              </a:rPr>
              <a:t>cùng</a:t>
            </a:r>
            <a:r>
              <a:rPr lang="en-US" altLang="en-US" sz="2700" b="1" i="1" dirty="0">
                <a:solidFill>
                  <a:srgbClr val="0070C0"/>
                </a:solidFill>
              </a:rPr>
              <a:t> </a:t>
            </a:r>
            <a:r>
              <a:rPr lang="en-US" altLang="en-US" sz="2700" b="1" i="1" dirty="0" err="1">
                <a:solidFill>
                  <a:srgbClr val="0070C0"/>
                </a:solidFill>
              </a:rPr>
              <a:t>em</a:t>
            </a:r>
            <a:r>
              <a:rPr lang="en-US" altLang="en-US" sz="2700" b="1" i="1" dirty="0">
                <a:solidFill>
                  <a:srgbClr val="0070C0"/>
                </a:solidFill>
              </a:rPr>
              <a:t> </a:t>
            </a:r>
            <a:r>
              <a:rPr lang="en-US" altLang="en-US" sz="2700" b="1" i="1" dirty="0" err="1">
                <a:solidFill>
                  <a:srgbClr val="0070C0"/>
                </a:solidFill>
              </a:rPr>
              <a:t>vui</a:t>
            </a:r>
            <a:r>
              <a:rPr lang="en-US" altLang="en-US" sz="2700" b="1" i="1" dirty="0">
                <a:solidFill>
                  <a:srgbClr val="0070C0"/>
                </a:solidFill>
              </a:rPr>
              <a:t> </a:t>
            </a:r>
            <a:r>
              <a:rPr lang="en-US" altLang="en-US" sz="2700" b="1" i="1" dirty="0" err="1">
                <a:solidFill>
                  <a:srgbClr val="0070C0"/>
                </a:solidFill>
              </a:rPr>
              <a:t>chơi</a:t>
            </a:r>
            <a:r>
              <a:rPr lang="en-US" altLang="en-US" sz="2700" b="1" i="1" dirty="0">
                <a:solidFill>
                  <a:srgbClr val="0070C0"/>
                </a:solidFill>
              </a:rPr>
              <a:t>, </a:t>
            </a:r>
            <a:r>
              <a:rPr lang="en-US" altLang="en-US" sz="2700" b="1" i="1" dirty="0" err="1">
                <a:solidFill>
                  <a:srgbClr val="0070C0"/>
                </a:solidFill>
              </a:rPr>
              <a:t>học</a:t>
            </a:r>
            <a:r>
              <a:rPr lang="en-US" altLang="en-US" sz="2700" b="1" i="1" dirty="0">
                <a:solidFill>
                  <a:srgbClr val="0070C0"/>
                </a:solidFill>
              </a:rPr>
              <a:t> </a:t>
            </a:r>
            <a:r>
              <a:rPr lang="en-US" altLang="en-US" sz="2700" b="1" i="1" dirty="0" err="1">
                <a:solidFill>
                  <a:srgbClr val="0070C0"/>
                </a:solidFill>
              </a:rPr>
              <a:t>hành</a:t>
            </a:r>
            <a:r>
              <a:rPr lang="en-US" altLang="en-US" sz="2700" b="1" i="1" dirty="0">
                <a:solidFill>
                  <a:srgbClr val="0070C0"/>
                </a:solidFill>
              </a:rPr>
              <a:t>. </a:t>
            </a:r>
            <a:r>
              <a:rPr lang="en-US" altLang="en-US" sz="2700" b="1" i="1" dirty="0" err="1">
                <a:solidFill>
                  <a:srgbClr val="0070C0"/>
                </a:solidFill>
              </a:rPr>
              <a:t>Bạn</a:t>
            </a:r>
            <a:r>
              <a:rPr lang="en-US" altLang="en-US" sz="2700" b="1" i="1" dirty="0">
                <a:solidFill>
                  <a:srgbClr val="0070C0"/>
                </a:solidFill>
              </a:rPr>
              <a:t> </a:t>
            </a:r>
            <a:r>
              <a:rPr lang="en-US" altLang="en-US" sz="2700" b="1" i="1" dirty="0" err="1">
                <a:solidFill>
                  <a:srgbClr val="0070C0"/>
                </a:solidFill>
              </a:rPr>
              <a:t>giúp</a:t>
            </a:r>
            <a:r>
              <a:rPr lang="en-US" altLang="en-US" sz="2700" b="1" i="1" dirty="0">
                <a:solidFill>
                  <a:srgbClr val="0070C0"/>
                </a:solidFill>
              </a:rPr>
              <a:t> </a:t>
            </a:r>
            <a:r>
              <a:rPr lang="en-US" altLang="en-US" sz="2700" b="1" i="1" dirty="0" err="1">
                <a:solidFill>
                  <a:srgbClr val="0070C0"/>
                </a:solidFill>
              </a:rPr>
              <a:t>đỡ</a:t>
            </a:r>
            <a:r>
              <a:rPr lang="en-US" altLang="en-US" sz="2700" b="1" i="1" dirty="0">
                <a:solidFill>
                  <a:srgbClr val="0070C0"/>
                </a:solidFill>
              </a:rPr>
              <a:t> </a:t>
            </a:r>
            <a:r>
              <a:rPr lang="en-US" altLang="en-US" sz="2700" b="1" i="1" dirty="0" err="1">
                <a:solidFill>
                  <a:srgbClr val="0070C0"/>
                </a:solidFill>
              </a:rPr>
              <a:t>khi</a:t>
            </a:r>
            <a:r>
              <a:rPr lang="en-US" altLang="en-US" sz="2700" b="1" i="1" dirty="0">
                <a:solidFill>
                  <a:srgbClr val="0070C0"/>
                </a:solidFill>
              </a:rPr>
              <a:t> </a:t>
            </a:r>
            <a:r>
              <a:rPr lang="en-US" altLang="en-US" sz="2700" b="1" i="1" dirty="0" err="1">
                <a:solidFill>
                  <a:srgbClr val="0070C0"/>
                </a:solidFill>
              </a:rPr>
              <a:t>em</a:t>
            </a:r>
            <a:r>
              <a:rPr lang="en-US" altLang="en-US" sz="2700" b="1" i="1" dirty="0">
                <a:solidFill>
                  <a:srgbClr val="0070C0"/>
                </a:solidFill>
              </a:rPr>
              <a:t> </a:t>
            </a:r>
            <a:r>
              <a:rPr lang="en-US" altLang="en-US" sz="2700" b="1" i="1" dirty="0" err="1">
                <a:solidFill>
                  <a:srgbClr val="0070C0"/>
                </a:solidFill>
              </a:rPr>
              <a:t>gặp</a:t>
            </a:r>
            <a:r>
              <a:rPr lang="en-US" altLang="en-US" sz="2700" b="1" i="1" dirty="0">
                <a:solidFill>
                  <a:srgbClr val="0070C0"/>
                </a:solidFill>
              </a:rPr>
              <a:t> </a:t>
            </a:r>
            <a:r>
              <a:rPr lang="en-US" altLang="en-US" sz="2700" b="1" i="1" dirty="0" err="1">
                <a:solidFill>
                  <a:srgbClr val="0070C0"/>
                </a:solidFill>
              </a:rPr>
              <a:t>khó</a:t>
            </a:r>
            <a:r>
              <a:rPr lang="en-US" altLang="en-US" sz="2700" b="1" i="1" dirty="0">
                <a:solidFill>
                  <a:srgbClr val="0070C0"/>
                </a:solidFill>
              </a:rPr>
              <a:t> </a:t>
            </a:r>
            <a:r>
              <a:rPr lang="en-US" altLang="en-US" sz="2700" b="1" i="1" dirty="0" err="1">
                <a:solidFill>
                  <a:srgbClr val="0070C0"/>
                </a:solidFill>
              </a:rPr>
              <a:t>khăn</a:t>
            </a:r>
            <a:r>
              <a:rPr lang="en-US" altLang="en-US" sz="2700" b="1" i="1" dirty="0">
                <a:solidFill>
                  <a:srgbClr val="0070C0"/>
                </a:solidFill>
              </a:rPr>
              <a:t>.</a:t>
            </a:r>
          </a:p>
        </p:txBody>
      </p:sp>
      <p:sp>
        <p:nvSpPr>
          <p:cNvPr id="12" name="Text Box 13"/>
          <p:cNvSpPr txBox="1">
            <a:spLocks noChangeArrowheads="1"/>
          </p:cNvSpPr>
          <p:nvPr/>
        </p:nvSpPr>
        <p:spPr bwMode="auto">
          <a:xfrm>
            <a:off x="1642364" y="4586289"/>
            <a:ext cx="976346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700" b="1" dirty="0">
                <a:solidFill>
                  <a:srgbClr val="000000"/>
                </a:solidFill>
              </a:rPr>
              <a:t>d. </a:t>
            </a:r>
            <a:r>
              <a:rPr lang="en-US" altLang="en-US" sz="2700" b="1" dirty="0" err="1">
                <a:solidFill>
                  <a:srgbClr val="000000"/>
                </a:solidFill>
              </a:rPr>
              <a:t>Nói</a:t>
            </a:r>
            <a:r>
              <a:rPr lang="en-US" altLang="en-US" sz="2700" b="1" dirty="0">
                <a:solidFill>
                  <a:srgbClr val="000000"/>
                </a:solidFill>
              </a:rPr>
              <a:t> </a:t>
            </a:r>
            <a:r>
              <a:rPr lang="en-US" altLang="en-US" sz="2700" b="1" dirty="0" err="1">
                <a:solidFill>
                  <a:srgbClr val="000000"/>
                </a:solidFill>
              </a:rPr>
              <a:t>lên</a:t>
            </a:r>
            <a:r>
              <a:rPr lang="en-US" altLang="en-US" sz="2700" b="1" dirty="0">
                <a:solidFill>
                  <a:srgbClr val="000000"/>
                </a:solidFill>
              </a:rPr>
              <a:t> </a:t>
            </a:r>
            <a:r>
              <a:rPr lang="en-US" altLang="en-US" sz="2700" b="1" dirty="0" err="1">
                <a:solidFill>
                  <a:srgbClr val="000000"/>
                </a:solidFill>
              </a:rPr>
              <a:t>niềm</a:t>
            </a:r>
            <a:r>
              <a:rPr lang="en-US" altLang="en-US" sz="2700" b="1" dirty="0">
                <a:solidFill>
                  <a:srgbClr val="000000"/>
                </a:solidFill>
              </a:rPr>
              <a:t> </a:t>
            </a:r>
            <a:r>
              <a:rPr lang="en-US" altLang="en-US" sz="2700" b="1" dirty="0" err="1">
                <a:solidFill>
                  <a:srgbClr val="000000"/>
                </a:solidFill>
              </a:rPr>
              <a:t>vui</a:t>
            </a:r>
            <a:r>
              <a:rPr lang="en-US" altLang="en-US" sz="2700" b="1" dirty="0">
                <a:solidFill>
                  <a:srgbClr val="000000"/>
                </a:solidFill>
              </a:rPr>
              <a:t> </a:t>
            </a:r>
            <a:r>
              <a:rPr lang="en-US" altLang="en-US" sz="2700" b="1" dirty="0" err="1">
                <a:solidFill>
                  <a:srgbClr val="000000"/>
                </a:solidFill>
              </a:rPr>
              <a:t>của</a:t>
            </a:r>
            <a:r>
              <a:rPr lang="en-US" altLang="en-US" sz="2700" b="1" dirty="0">
                <a:solidFill>
                  <a:srgbClr val="000000"/>
                </a:solidFill>
              </a:rPr>
              <a:t> </a:t>
            </a:r>
            <a:r>
              <a:rPr lang="en-US" altLang="en-US" sz="2700" b="1" dirty="0" err="1">
                <a:solidFill>
                  <a:srgbClr val="000000"/>
                </a:solidFill>
              </a:rPr>
              <a:t>em</a:t>
            </a:r>
            <a:r>
              <a:rPr lang="en-US" altLang="en-US" sz="2700" b="1" dirty="0">
                <a:solidFill>
                  <a:srgbClr val="000000"/>
                </a:solidFill>
              </a:rPr>
              <a:t> </a:t>
            </a:r>
            <a:r>
              <a:rPr lang="en-US" altLang="en-US" sz="2700" b="1" dirty="0" err="1">
                <a:solidFill>
                  <a:srgbClr val="000000"/>
                </a:solidFill>
              </a:rPr>
              <a:t>khi</a:t>
            </a:r>
            <a:r>
              <a:rPr lang="en-US" altLang="en-US" sz="2700" b="1" dirty="0">
                <a:solidFill>
                  <a:srgbClr val="000000"/>
                </a:solidFill>
              </a:rPr>
              <a:t> </a:t>
            </a:r>
            <a:r>
              <a:rPr lang="en-US" altLang="en-US" sz="2700" b="1" dirty="0" err="1">
                <a:solidFill>
                  <a:srgbClr val="000000"/>
                </a:solidFill>
              </a:rPr>
              <a:t>được</a:t>
            </a:r>
            <a:r>
              <a:rPr lang="en-US" altLang="en-US" sz="2700" b="1" dirty="0">
                <a:solidFill>
                  <a:srgbClr val="000000"/>
                </a:solidFill>
              </a:rPr>
              <a:t> </a:t>
            </a:r>
            <a:r>
              <a:rPr lang="en-US" altLang="en-US" sz="2700" b="1" dirty="0" err="1">
                <a:solidFill>
                  <a:srgbClr val="000000"/>
                </a:solidFill>
              </a:rPr>
              <a:t>cô</a:t>
            </a:r>
            <a:r>
              <a:rPr lang="en-US" altLang="en-US" sz="2700" b="1" dirty="0">
                <a:solidFill>
                  <a:srgbClr val="000000"/>
                </a:solidFill>
              </a:rPr>
              <a:t> </a:t>
            </a:r>
            <a:r>
              <a:rPr lang="en-US" altLang="en-US" sz="2700" b="1" dirty="0" err="1">
                <a:solidFill>
                  <a:srgbClr val="000000"/>
                </a:solidFill>
              </a:rPr>
              <a:t>giáo</a:t>
            </a:r>
            <a:r>
              <a:rPr lang="en-US" altLang="en-US" sz="2700" b="1" dirty="0">
                <a:solidFill>
                  <a:srgbClr val="000000"/>
                </a:solidFill>
              </a:rPr>
              <a:t> </a:t>
            </a:r>
            <a:r>
              <a:rPr lang="en-US" altLang="en-US" sz="2700" b="1" dirty="0" err="1">
                <a:solidFill>
                  <a:srgbClr val="000000"/>
                </a:solidFill>
              </a:rPr>
              <a:t>khen</a:t>
            </a:r>
            <a:r>
              <a:rPr lang="en-US" altLang="en-US" sz="2700" b="1" dirty="0">
                <a:solidFill>
                  <a:srgbClr val="000000"/>
                </a:solidFill>
              </a:rPr>
              <a:t>.</a:t>
            </a:r>
          </a:p>
        </p:txBody>
      </p:sp>
      <p:sp>
        <p:nvSpPr>
          <p:cNvPr id="13" name="Text Box 14"/>
          <p:cNvSpPr txBox="1">
            <a:spLocks noChangeArrowheads="1"/>
          </p:cNvSpPr>
          <p:nvPr/>
        </p:nvSpPr>
        <p:spPr bwMode="auto">
          <a:xfrm>
            <a:off x="1819014" y="5070476"/>
            <a:ext cx="9079148"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2" tIns="33961" rIns="67922" bIns="33961">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spcBef>
                <a:spcPct val="50000"/>
              </a:spcBef>
            </a:pPr>
            <a:r>
              <a:rPr lang="en-US" altLang="en-US" sz="2700" b="1" i="1" dirty="0" err="1">
                <a:solidFill>
                  <a:srgbClr val="0070C0"/>
                </a:solidFill>
              </a:rPr>
              <a:t>Hôm</a:t>
            </a:r>
            <a:r>
              <a:rPr lang="en-US" altLang="en-US" sz="2700" b="1" i="1" dirty="0">
                <a:solidFill>
                  <a:srgbClr val="0070C0"/>
                </a:solidFill>
              </a:rPr>
              <a:t> nay </a:t>
            </a:r>
            <a:r>
              <a:rPr lang="en-US" altLang="en-US" sz="2700" b="1" i="1" dirty="0" err="1">
                <a:solidFill>
                  <a:srgbClr val="0070C0"/>
                </a:solidFill>
              </a:rPr>
              <a:t>em</a:t>
            </a:r>
            <a:r>
              <a:rPr lang="en-US" altLang="en-US" sz="2700" b="1" i="1" dirty="0">
                <a:solidFill>
                  <a:srgbClr val="0070C0"/>
                </a:solidFill>
              </a:rPr>
              <a:t> </a:t>
            </a:r>
            <a:r>
              <a:rPr lang="en-US" altLang="en-US" sz="2700" b="1" i="1" dirty="0" err="1">
                <a:solidFill>
                  <a:srgbClr val="0070C0"/>
                </a:solidFill>
              </a:rPr>
              <a:t>rất</a:t>
            </a:r>
            <a:r>
              <a:rPr lang="en-US" altLang="en-US" sz="2700" b="1" i="1" dirty="0">
                <a:solidFill>
                  <a:srgbClr val="0070C0"/>
                </a:solidFill>
              </a:rPr>
              <a:t> </a:t>
            </a:r>
            <a:r>
              <a:rPr lang="en-US" altLang="en-US" sz="2700" b="1" i="1" dirty="0" err="1">
                <a:solidFill>
                  <a:srgbClr val="0070C0"/>
                </a:solidFill>
              </a:rPr>
              <a:t>vui</a:t>
            </a:r>
            <a:r>
              <a:rPr lang="en-US" altLang="en-US" sz="2700" b="1" i="1" dirty="0">
                <a:solidFill>
                  <a:srgbClr val="0070C0"/>
                </a:solidFill>
              </a:rPr>
              <a:t> </a:t>
            </a:r>
            <a:r>
              <a:rPr lang="en-US" altLang="en-US" sz="2700" b="1" i="1" dirty="0" err="1">
                <a:solidFill>
                  <a:srgbClr val="0070C0"/>
                </a:solidFill>
              </a:rPr>
              <a:t>vì</a:t>
            </a:r>
            <a:r>
              <a:rPr lang="en-US" altLang="en-US" sz="2700" b="1" i="1" dirty="0">
                <a:solidFill>
                  <a:srgbClr val="0070C0"/>
                </a:solidFill>
              </a:rPr>
              <a:t> </a:t>
            </a:r>
            <a:r>
              <a:rPr lang="en-US" altLang="en-US" sz="2700" b="1" i="1" dirty="0" err="1">
                <a:solidFill>
                  <a:srgbClr val="0070C0"/>
                </a:solidFill>
              </a:rPr>
              <a:t>được</a:t>
            </a:r>
            <a:r>
              <a:rPr lang="en-US" altLang="en-US" sz="2700" b="1" i="1" dirty="0">
                <a:solidFill>
                  <a:srgbClr val="0070C0"/>
                </a:solidFill>
              </a:rPr>
              <a:t> </a:t>
            </a:r>
            <a:r>
              <a:rPr lang="en-US" altLang="en-US" sz="2700" b="1" i="1" dirty="0" err="1">
                <a:solidFill>
                  <a:srgbClr val="0070C0"/>
                </a:solidFill>
              </a:rPr>
              <a:t>cô</a:t>
            </a:r>
            <a:r>
              <a:rPr lang="en-US" altLang="en-US" sz="2700" b="1" i="1" dirty="0">
                <a:solidFill>
                  <a:srgbClr val="0070C0"/>
                </a:solidFill>
              </a:rPr>
              <a:t> </a:t>
            </a:r>
            <a:r>
              <a:rPr lang="en-US" altLang="en-US" sz="2700" b="1" i="1" dirty="0" err="1">
                <a:solidFill>
                  <a:srgbClr val="0070C0"/>
                </a:solidFill>
              </a:rPr>
              <a:t>giáo</a:t>
            </a:r>
            <a:r>
              <a:rPr lang="en-US" altLang="en-US" sz="2700" b="1" i="1" dirty="0">
                <a:solidFill>
                  <a:srgbClr val="0070C0"/>
                </a:solidFill>
              </a:rPr>
              <a:t> </a:t>
            </a:r>
            <a:r>
              <a:rPr lang="en-US" altLang="en-US" sz="2700" b="1" i="1" dirty="0" err="1">
                <a:solidFill>
                  <a:srgbClr val="0070C0"/>
                </a:solidFill>
              </a:rPr>
              <a:t>khen</a:t>
            </a:r>
            <a:r>
              <a:rPr lang="en-US" altLang="en-US" sz="2700" b="1" i="1" dirty="0">
                <a:solidFill>
                  <a:srgbClr val="0070C0"/>
                </a:solidFill>
              </a:rPr>
              <a:t> </a:t>
            </a:r>
            <a:r>
              <a:rPr lang="en-US" altLang="en-US" sz="2700" b="1" i="1" dirty="0" err="1">
                <a:solidFill>
                  <a:srgbClr val="0070C0"/>
                </a:solidFill>
              </a:rPr>
              <a:t>viết</a:t>
            </a:r>
            <a:r>
              <a:rPr lang="en-US" altLang="en-US" sz="2700" b="1" i="1" dirty="0">
                <a:solidFill>
                  <a:srgbClr val="0070C0"/>
                </a:solidFill>
              </a:rPr>
              <a:t> </a:t>
            </a:r>
            <a:r>
              <a:rPr lang="en-US" altLang="en-US" sz="2700" b="1" i="1" dirty="0" err="1">
                <a:solidFill>
                  <a:srgbClr val="0070C0"/>
                </a:solidFill>
              </a:rPr>
              <a:t>văn</a:t>
            </a:r>
            <a:r>
              <a:rPr lang="en-US" altLang="en-US" sz="2700" b="1" i="1" dirty="0">
                <a:solidFill>
                  <a:srgbClr val="0070C0"/>
                </a:solidFill>
              </a:rPr>
              <a:t> hay. </a:t>
            </a:r>
            <a:r>
              <a:rPr lang="en-US" altLang="en-US" sz="2700" b="1" i="1" dirty="0" err="1">
                <a:solidFill>
                  <a:srgbClr val="0070C0"/>
                </a:solidFill>
              </a:rPr>
              <a:t>Về</a:t>
            </a:r>
            <a:r>
              <a:rPr lang="en-US" altLang="en-US" sz="2700" b="1" i="1" dirty="0">
                <a:solidFill>
                  <a:srgbClr val="0070C0"/>
                </a:solidFill>
              </a:rPr>
              <a:t> </a:t>
            </a:r>
            <a:r>
              <a:rPr lang="en-US" altLang="en-US" sz="2700" b="1" i="1" dirty="0" err="1">
                <a:solidFill>
                  <a:srgbClr val="0070C0"/>
                </a:solidFill>
              </a:rPr>
              <a:t>nhà</a:t>
            </a:r>
            <a:r>
              <a:rPr lang="en-US" altLang="en-US" sz="2700" b="1" i="1" dirty="0">
                <a:solidFill>
                  <a:srgbClr val="0070C0"/>
                </a:solidFill>
              </a:rPr>
              <a:t>, </a:t>
            </a:r>
            <a:r>
              <a:rPr lang="en-US" altLang="en-US" sz="2700" b="1" i="1" dirty="0" err="1">
                <a:solidFill>
                  <a:srgbClr val="0070C0"/>
                </a:solidFill>
              </a:rPr>
              <a:t>em</a:t>
            </a:r>
            <a:r>
              <a:rPr lang="en-US" altLang="en-US" sz="2700" b="1" i="1" dirty="0">
                <a:solidFill>
                  <a:srgbClr val="0070C0"/>
                </a:solidFill>
              </a:rPr>
              <a:t> </a:t>
            </a:r>
            <a:r>
              <a:rPr lang="en-US" altLang="en-US" sz="2700" b="1" i="1" dirty="0" err="1" smtClean="0">
                <a:solidFill>
                  <a:srgbClr val="0070C0"/>
                </a:solidFill>
              </a:rPr>
              <a:t>sẽ</a:t>
            </a:r>
            <a:r>
              <a:rPr lang="en-US" altLang="en-US" sz="2700" b="1" i="1" dirty="0" smtClean="0">
                <a:solidFill>
                  <a:srgbClr val="0070C0"/>
                </a:solidFill>
              </a:rPr>
              <a:t> </a:t>
            </a:r>
            <a:r>
              <a:rPr lang="en-US" altLang="en-US" sz="2700" b="1" i="1" dirty="0" err="1" smtClean="0">
                <a:solidFill>
                  <a:srgbClr val="0070C0"/>
                </a:solidFill>
              </a:rPr>
              <a:t>khoe</a:t>
            </a:r>
            <a:r>
              <a:rPr lang="en-US" altLang="en-US" sz="2700" b="1" i="1" dirty="0" smtClean="0">
                <a:solidFill>
                  <a:srgbClr val="0070C0"/>
                </a:solidFill>
              </a:rPr>
              <a:t> </a:t>
            </a:r>
            <a:r>
              <a:rPr lang="en-US" altLang="en-US" sz="2700" b="1" i="1" dirty="0" err="1" smtClean="0">
                <a:solidFill>
                  <a:srgbClr val="0070C0"/>
                </a:solidFill>
              </a:rPr>
              <a:t>ngay</a:t>
            </a:r>
            <a:r>
              <a:rPr lang="en-US" altLang="en-US" sz="2700" b="1" i="1" dirty="0" smtClean="0">
                <a:solidFill>
                  <a:srgbClr val="0070C0"/>
                </a:solidFill>
              </a:rPr>
              <a:t> </a:t>
            </a:r>
            <a:r>
              <a:rPr lang="en-US" altLang="en-US" sz="2700" b="1" i="1" dirty="0" err="1">
                <a:solidFill>
                  <a:srgbClr val="0070C0"/>
                </a:solidFill>
              </a:rPr>
              <a:t>với</a:t>
            </a:r>
            <a:r>
              <a:rPr lang="en-US" altLang="en-US" sz="2700" b="1" i="1" dirty="0">
                <a:solidFill>
                  <a:srgbClr val="0070C0"/>
                </a:solidFill>
              </a:rPr>
              <a:t> </a:t>
            </a:r>
            <a:r>
              <a:rPr lang="en-US" altLang="en-US" sz="2700" b="1" i="1" dirty="0" err="1">
                <a:solidFill>
                  <a:srgbClr val="0070C0"/>
                </a:solidFill>
              </a:rPr>
              <a:t>bố</a:t>
            </a:r>
            <a:r>
              <a:rPr lang="en-US" altLang="en-US" sz="2700" b="1" i="1" dirty="0">
                <a:solidFill>
                  <a:srgbClr val="0070C0"/>
                </a:solidFill>
              </a:rPr>
              <a:t> </a:t>
            </a:r>
            <a:r>
              <a:rPr lang="en-US" altLang="en-US" sz="2700" b="1" i="1" dirty="0" err="1">
                <a:solidFill>
                  <a:srgbClr val="0070C0"/>
                </a:solidFill>
              </a:rPr>
              <a:t>mẹ</a:t>
            </a:r>
            <a:r>
              <a:rPr lang="en-US" altLang="en-US" sz="2700" b="1" i="1" dirty="0">
                <a:solidFill>
                  <a:srgbClr val="0070C0"/>
                </a:solidFill>
              </a:rPr>
              <a:t>. </a:t>
            </a:r>
            <a:r>
              <a:rPr lang="en-US" altLang="en-US" sz="2700" b="1" i="1" dirty="0" err="1" smtClean="0">
                <a:solidFill>
                  <a:srgbClr val="0070C0"/>
                </a:solidFill>
              </a:rPr>
              <a:t>Chắc</a:t>
            </a:r>
            <a:r>
              <a:rPr lang="en-US" altLang="en-US" sz="2700" b="1" i="1" dirty="0" smtClean="0">
                <a:solidFill>
                  <a:srgbClr val="0070C0"/>
                </a:solidFill>
              </a:rPr>
              <a:t> </a:t>
            </a:r>
            <a:r>
              <a:rPr lang="en-US" altLang="en-US" sz="2700" b="1" i="1" dirty="0" err="1" smtClean="0">
                <a:solidFill>
                  <a:srgbClr val="0070C0"/>
                </a:solidFill>
              </a:rPr>
              <a:t>chắn</a:t>
            </a:r>
            <a:r>
              <a:rPr lang="en-US" altLang="en-US" sz="2700" b="1" i="1" dirty="0" smtClean="0">
                <a:solidFill>
                  <a:srgbClr val="0070C0"/>
                </a:solidFill>
              </a:rPr>
              <a:t> </a:t>
            </a:r>
            <a:r>
              <a:rPr lang="en-US" altLang="en-US" sz="2700" b="1" i="1" dirty="0" err="1" smtClean="0">
                <a:solidFill>
                  <a:srgbClr val="0070C0"/>
                </a:solidFill>
              </a:rPr>
              <a:t>bố</a:t>
            </a:r>
            <a:r>
              <a:rPr lang="en-US" altLang="en-US" sz="2700" b="1" i="1" dirty="0" smtClean="0">
                <a:solidFill>
                  <a:srgbClr val="0070C0"/>
                </a:solidFill>
              </a:rPr>
              <a:t> </a:t>
            </a:r>
            <a:r>
              <a:rPr lang="en-US" altLang="en-US" sz="2700" b="1" i="1" dirty="0" err="1" smtClean="0">
                <a:solidFill>
                  <a:srgbClr val="0070C0"/>
                </a:solidFill>
              </a:rPr>
              <a:t>mẹ</a:t>
            </a:r>
            <a:r>
              <a:rPr lang="en-US" altLang="en-US" sz="2700" b="1" i="1" dirty="0" smtClean="0">
                <a:solidFill>
                  <a:srgbClr val="0070C0"/>
                </a:solidFill>
              </a:rPr>
              <a:t> </a:t>
            </a:r>
            <a:r>
              <a:rPr lang="en-US" altLang="en-US" sz="2700" b="1" i="1" dirty="0" err="1" smtClean="0">
                <a:solidFill>
                  <a:srgbClr val="0070C0"/>
                </a:solidFill>
              </a:rPr>
              <a:t>em</a:t>
            </a:r>
            <a:r>
              <a:rPr lang="en-US" altLang="en-US" sz="2700" b="1" i="1" dirty="0" smtClean="0">
                <a:solidFill>
                  <a:srgbClr val="0070C0"/>
                </a:solidFill>
              </a:rPr>
              <a:t> </a:t>
            </a:r>
            <a:r>
              <a:rPr lang="en-US" altLang="en-US" sz="2700" b="1" i="1" dirty="0" err="1" smtClean="0">
                <a:solidFill>
                  <a:srgbClr val="0070C0"/>
                </a:solidFill>
              </a:rPr>
              <a:t>sẽ</a:t>
            </a:r>
            <a:r>
              <a:rPr lang="en-US" altLang="en-US" sz="2700" b="1" i="1" dirty="0" smtClean="0">
                <a:solidFill>
                  <a:srgbClr val="0070C0"/>
                </a:solidFill>
              </a:rPr>
              <a:t> </a:t>
            </a:r>
            <a:r>
              <a:rPr lang="en-US" altLang="en-US" sz="2700" b="1" i="1" dirty="0" err="1" smtClean="0">
                <a:solidFill>
                  <a:srgbClr val="0070C0"/>
                </a:solidFill>
              </a:rPr>
              <a:t>rất</a:t>
            </a:r>
            <a:r>
              <a:rPr lang="en-US" altLang="en-US" sz="2700" b="1" i="1" dirty="0" smtClean="0">
                <a:solidFill>
                  <a:srgbClr val="0070C0"/>
                </a:solidFill>
              </a:rPr>
              <a:t> </a:t>
            </a:r>
            <a:r>
              <a:rPr lang="en-US" altLang="en-US" sz="2700" b="1" i="1" dirty="0" err="1">
                <a:solidFill>
                  <a:srgbClr val="0070C0"/>
                </a:solidFill>
              </a:rPr>
              <a:t>vui</a:t>
            </a:r>
            <a:r>
              <a:rPr lang="en-US" altLang="en-US" sz="2700" b="1" i="1" dirty="0">
                <a:solidFill>
                  <a:srgbClr val="0070C0"/>
                </a:solidFill>
              </a:rPr>
              <a:t>.</a:t>
            </a:r>
          </a:p>
        </p:txBody>
      </p:sp>
    </p:spTree>
    <p:extLst>
      <p:ext uri="{BB962C8B-B14F-4D97-AF65-F5344CB8AC3E}">
        <p14:creationId xmlns:p14="http://schemas.microsoft.com/office/powerpoint/2010/main" val="14364439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30"/>
          <p:cNvSpPr>
            <a:spLocks noChangeArrowheads="1" noChangeShapeType="1" noTextEdit="1"/>
          </p:cNvSpPr>
          <p:nvPr/>
        </p:nvSpPr>
        <p:spPr bwMode="auto">
          <a:xfrm>
            <a:off x="1790367" y="1006475"/>
            <a:ext cx="9273303"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4339"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9018" y="2457450"/>
            <a:ext cx="1104298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Nhạc luật chơi">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3671" y="5332413"/>
            <a:ext cx="60952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8508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AutoShape 51"/>
          <p:cNvSpPr>
            <a:spLocks noChangeArrowheads="1"/>
          </p:cNvSpPr>
          <p:nvPr/>
        </p:nvSpPr>
        <p:spPr bwMode="auto">
          <a:xfrm>
            <a:off x="3152637" y="968375"/>
            <a:ext cx="7848968" cy="1143000"/>
          </a:xfrm>
          <a:prstGeom prst="roundRect">
            <a:avLst>
              <a:gd name="adj" fmla="val 16667"/>
            </a:avLst>
          </a:prstGeom>
          <a:solidFill>
            <a:srgbClr val="C00000"/>
          </a:solidFill>
          <a:ln w="9525">
            <a:solidFill>
              <a:srgbClr val="FF6600"/>
            </a:solidFill>
            <a:round/>
            <a:headEnd/>
            <a:tailEnd/>
          </a:ln>
        </p:spPr>
        <p:txBody>
          <a:bodyPr wrap="none" anchor="ctr"/>
          <a:lstStyle/>
          <a:p>
            <a:pPr algn="ctr">
              <a:buFont typeface="Arial" charset="0"/>
              <a:buNone/>
            </a:pPr>
            <a:r>
              <a:rPr lang="en-US" sz="2800" b="1">
                <a:solidFill>
                  <a:srgbClr val="FFFF00"/>
                </a:solidFill>
                <a:latin typeface="Arial" charset="0"/>
              </a:rPr>
              <a:t>Câu kể còn gọi là câu gì?</a:t>
            </a:r>
            <a:endParaRPr lang="en-US" sz="2800">
              <a:solidFill>
                <a:srgbClr val="FFFF00"/>
              </a:solidFill>
              <a:latin typeface="Arial" charset="0"/>
            </a:endParaRPr>
          </a:p>
        </p:txBody>
      </p:sp>
      <p:grpSp>
        <p:nvGrpSpPr>
          <p:cNvPr id="15363" name="Group 51"/>
          <p:cNvGrpSpPr>
            <a:grpSpLocks/>
          </p:cNvGrpSpPr>
          <p:nvPr/>
        </p:nvGrpSpPr>
        <p:grpSpPr bwMode="auto">
          <a:xfrm>
            <a:off x="1521414" y="-4763"/>
            <a:ext cx="319879" cy="6858001"/>
            <a:chOff x="202295" y="-322943"/>
            <a:chExt cx="319314" cy="7180943"/>
          </a:xfrm>
        </p:grpSpPr>
        <p:sp>
          <p:nvSpPr>
            <p:cNvPr id="112" name="Rectangle 1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solidFill>
                  <a:prstClr val="black"/>
                </a:solidFill>
                <a:latin typeface=".VnTime" pitchFamily="34" charset="0"/>
              </a:endParaRPr>
            </a:p>
          </p:txBody>
        </p:sp>
        <p:sp>
          <p:nvSpPr>
            <p:cNvPr id="15422"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14" name="Rectangle 113"/>
            <p:cNvSpPr/>
            <p:nvPr/>
          </p:nvSpPr>
          <p:spPr bwMode="auto">
            <a:xfrm>
              <a:off x="324620" y="-307982"/>
              <a:ext cx="74665"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solidFill>
                  <a:prstClr val="black"/>
                </a:solidFill>
                <a:effectLst>
                  <a:glow rad="101600">
                    <a:srgbClr val="5B9BD5">
                      <a:satMod val="175000"/>
                      <a:alpha val="40000"/>
                    </a:srgbClr>
                  </a:glow>
                </a:effectLst>
                <a:latin typeface=".VnTime" pitchFamily="34" charset="0"/>
              </a:endParaRPr>
            </a:p>
          </p:txBody>
        </p:sp>
      </p:grpSp>
      <p:sp>
        <p:nvSpPr>
          <p:cNvPr id="115" name="AutoShape 51"/>
          <p:cNvSpPr>
            <a:spLocks noChangeArrowheads="1"/>
          </p:cNvSpPr>
          <p:nvPr/>
        </p:nvSpPr>
        <p:spPr bwMode="auto">
          <a:xfrm>
            <a:off x="3200381" y="2209800"/>
            <a:ext cx="6324371" cy="1100138"/>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rgbClr val="FFFFFF"/>
                </a:solidFill>
                <a:latin typeface="Arial" charset="0"/>
              </a:rPr>
              <a:t>Câu ảo thuật</a:t>
            </a:r>
          </a:p>
          <a:p>
            <a:pPr algn="ctr"/>
            <a:endParaRPr lang="en-US">
              <a:solidFill>
                <a:srgbClr val="000000"/>
              </a:solidFill>
              <a:latin typeface="Arial" charset="0"/>
            </a:endParaRPr>
          </a:p>
        </p:txBody>
      </p:sp>
      <p:pic>
        <p:nvPicPr>
          <p:cNvPr id="11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2531" y="29384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6"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42884" y="2490789"/>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Oval 59">
            <a:hlinkHover r:id="" action="ppaction://noaction" highlightClick="1">
              <a:snd r:embed="rId9" name="cached_combo42.wav"/>
            </a:hlinkHover>
          </p:cNvPr>
          <p:cNvSpPr>
            <a:spLocks noChangeArrowheads="1"/>
          </p:cNvSpPr>
          <p:nvPr/>
        </p:nvSpPr>
        <p:spPr bwMode="auto">
          <a:xfrm>
            <a:off x="1919273" y="27892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19" name="WordArt 226"/>
          <p:cNvSpPr>
            <a:spLocks noChangeArrowheads="1" noChangeShapeType="1" noTextEdit="1"/>
          </p:cNvSpPr>
          <p:nvPr/>
        </p:nvSpPr>
        <p:spPr bwMode="auto">
          <a:xfrm>
            <a:off x="2126160" y="2676525"/>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120" name="AutoShape 51"/>
          <p:cNvSpPr>
            <a:spLocks noChangeArrowheads="1"/>
          </p:cNvSpPr>
          <p:nvPr/>
        </p:nvSpPr>
        <p:spPr bwMode="auto">
          <a:xfrm>
            <a:off x="3152637" y="3419476"/>
            <a:ext cx="6372114" cy="11525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rgbClr val="E7E6E6"/>
                </a:solidFill>
                <a:latin typeface="Arial" charset="0"/>
              </a:rPr>
              <a:t>Câu ca</a:t>
            </a:r>
          </a:p>
        </p:txBody>
      </p:sp>
      <p:pic>
        <p:nvPicPr>
          <p:cNvPr id="12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39290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359886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Oval 59">
            <a:hlinkHover r:id="" action="ppaction://noaction" highlightClick="1">
              <a:snd r:embed="rId9" name="cached_combo42.wav"/>
            </a:hlinkHover>
          </p:cNvPr>
          <p:cNvSpPr>
            <a:spLocks noChangeArrowheads="1"/>
          </p:cNvSpPr>
          <p:nvPr/>
        </p:nvSpPr>
        <p:spPr bwMode="auto">
          <a:xfrm>
            <a:off x="1900176" y="3617913"/>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4" name="WordArt 226"/>
          <p:cNvSpPr>
            <a:spLocks noChangeArrowheads="1" noChangeShapeType="1" noTextEdit="1"/>
          </p:cNvSpPr>
          <p:nvPr/>
        </p:nvSpPr>
        <p:spPr bwMode="auto">
          <a:xfrm>
            <a:off x="2107063" y="378460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125" name="AutoShape 51"/>
          <p:cNvSpPr>
            <a:spLocks noChangeArrowheads="1"/>
          </p:cNvSpPr>
          <p:nvPr/>
        </p:nvSpPr>
        <p:spPr bwMode="auto">
          <a:xfrm>
            <a:off x="3152637" y="4648200"/>
            <a:ext cx="6372114" cy="1143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rgbClr val="FFFFFF"/>
                </a:solidFill>
                <a:latin typeface="Arial" charset="0"/>
              </a:rPr>
              <a:t>Câu tự thuật</a:t>
            </a:r>
            <a:endParaRPr lang="en-US">
              <a:solidFill>
                <a:srgbClr val="FFFFFF"/>
              </a:solidFill>
              <a:latin typeface="Arial" charset="0"/>
            </a:endParaRPr>
          </a:p>
        </p:txBody>
      </p:sp>
      <p:pic>
        <p:nvPicPr>
          <p:cNvPr id="12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49196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46974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Oval 59">
            <a:hlinkHover r:id="" action="ppaction://noaction" highlightClick="1">
              <a:snd r:embed="rId9" name="cached_combo42.wav"/>
            </a:hlinkHover>
          </p:cNvPr>
          <p:cNvSpPr>
            <a:spLocks noChangeArrowheads="1"/>
          </p:cNvSpPr>
          <p:nvPr/>
        </p:nvSpPr>
        <p:spPr bwMode="auto">
          <a:xfrm>
            <a:off x="1900176" y="47704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9" name="WordArt 226"/>
          <p:cNvSpPr>
            <a:spLocks noChangeArrowheads="1" noChangeShapeType="1" noTextEdit="1"/>
          </p:cNvSpPr>
          <p:nvPr/>
        </p:nvSpPr>
        <p:spPr bwMode="auto">
          <a:xfrm>
            <a:off x="2107063" y="48831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30" name="AutoShape 51"/>
          <p:cNvSpPr>
            <a:spLocks noChangeArrowheads="1"/>
          </p:cNvSpPr>
          <p:nvPr/>
        </p:nvSpPr>
        <p:spPr bwMode="auto">
          <a:xfrm>
            <a:off x="3152637" y="5895975"/>
            <a:ext cx="6372114"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a:solidFill>
                  <a:srgbClr val="000000"/>
                </a:solidFill>
                <a:latin typeface="Arial" charset="0"/>
              </a:rPr>
              <a:t> </a:t>
            </a:r>
            <a:r>
              <a:rPr lang="en-US" sz="4000">
                <a:solidFill>
                  <a:srgbClr val="FFFFFF"/>
                </a:solidFill>
                <a:latin typeface="Arial" charset="0"/>
              </a:rPr>
              <a:t>Câu trần thuật</a:t>
            </a:r>
          </a:p>
        </p:txBody>
      </p:sp>
      <p:pic>
        <p:nvPicPr>
          <p:cNvPr id="13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59102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58277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Oval 59">
            <a:hlinkHover r:id="" action="ppaction://noaction" highlightClick="1">
              <a:snd r:embed="rId9" name="cached_combo42.wav"/>
            </a:hlinkHover>
          </p:cNvPr>
          <p:cNvSpPr>
            <a:spLocks noChangeArrowheads="1"/>
          </p:cNvSpPr>
          <p:nvPr/>
        </p:nvSpPr>
        <p:spPr bwMode="auto">
          <a:xfrm>
            <a:off x="1900176" y="57610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34" name="WordArt 226"/>
          <p:cNvSpPr>
            <a:spLocks noChangeArrowheads="1" noChangeShapeType="1" noTextEdit="1"/>
          </p:cNvSpPr>
          <p:nvPr/>
        </p:nvSpPr>
        <p:spPr bwMode="auto">
          <a:xfrm>
            <a:off x="2107063" y="60134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135" name="AutoShape 27"/>
          <p:cNvSpPr>
            <a:spLocks noChangeArrowheads="1"/>
          </p:cNvSpPr>
          <p:nvPr/>
        </p:nvSpPr>
        <p:spPr bwMode="auto">
          <a:xfrm>
            <a:off x="1524597" y="993775"/>
            <a:ext cx="1542103"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136" name="WordArt 28"/>
          <p:cNvSpPr>
            <a:spLocks noChangeArrowheads="1" noChangeShapeType="1" noTextEdit="1"/>
          </p:cNvSpPr>
          <p:nvPr/>
        </p:nvSpPr>
        <p:spPr bwMode="auto">
          <a:xfrm>
            <a:off x="1890628" y="1389063"/>
            <a:ext cx="781396" cy="5334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1</a:t>
            </a:r>
          </a:p>
        </p:txBody>
      </p:sp>
      <p:pic>
        <p:nvPicPr>
          <p:cNvPr id="15386"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19823" y="741363"/>
            <a:ext cx="9142806"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WordArt 30"/>
          <p:cNvSpPr>
            <a:spLocks noChangeArrowheads="1" noChangeShapeType="1" noTextEdit="1"/>
          </p:cNvSpPr>
          <p:nvPr/>
        </p:nvSpPr>
        <p:spPr bwMode="auto">
          <a:xfrm>
            <a:off x="3561637" y="26988"/>
            <a:ext cx="5974255"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5388" name="Picture 31" descr="Bellcoll">
            <a:hlinkClick r:id="" action="ppaction://hlinkshowjump?jump=firstslide"/>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483220" y="-142875"/>
            <a:ext cx="16519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5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0210661" y="6319838"/>
            <a:ext cx="45674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90" name="Group 109"/>
          <p:cNvGrpSpPr>
            <a:grpSpLocks/>
          </p:cNvGrpSpPr>
          <p:nvPr/>
        </p:nvGrpSpPr>
        <p:grpSpPr bwMode="auto">
          <a:xfrm>
            <a:off x="10072206" y="2946401"/>
            <a:ext cx="1620083" cy="2195513"/>
            <a:chOff x="-192" y="2484"/>
            <a:chExt cx="1020" cy="1383"/>
          </a:xfrm>
        </p:grpSpPr>
        <p:grpSp>
          <p:nvGrpSpPr>
            <p:cNvPr id="15402" name="Group 110"/>
            <p:cNvGrpSpPr>
              <a:grpSpLocks/>
            </p:cNvGrpSpPr>
            <p:nvPr/>
          </p:nvGrpSpPr>
          <p:grpSpPr bwMode="auto">
            <a:xfrm>
              <a:off x="-192" y="3072"/>
              <a:ext cx="844" cy="795"/>
              <a:chOff x="432" y="2544"/>
              <a:chExt cx="844" cy="795"/>
            </a:xfrm>
          </p:grpSpPr>
          <p:sp>
            <p:nvSpPr>
              <p:cNvPr id="15413" name="Freeform 111"/>
              <p:cNvSpPr>
                <a:spLocks/>
              </p:cNvSpPr>
              <p:nvPr/>
            </p:nvSpPr>
            <p:spPr bwMode="auto">
              <a:xfrm>
                <a:off x="432" y="2544"/>
                <a:ext cx="844" cy="795"/>
              </a:xfrm>
              <a:custGeom>
                <a:avLst/>
                <a:gdLst>
                  <a:gd name="T0" fmla="*/ 325 w 844"/>
                  <a:gd name="T1" fmla="*/ 102 h 795"/>
                  <a:gd name="T2" fmla="*/ 236 w 844"/>
                  <a:gd name="T3" fmla="*/ 506 h 795"/>
                  <a:gd name="T4" fmla="*/ 22 w 844"/>
                  <a:gd name="T5" fmla="*/ 669 h 795"/>
                  <a:gd name="T6" fmla="*/ 50 w 844"/>
                  <a:gd name="T7" fmla="*/ 751 h 795"/>
                  <a:gd name="T8" fmla="*/ 313 w 844"/>
                  <a:gd name="T9" fmla="*/ 792 h 795"/>
                  <a:gd name="T10" fmla="*/ 603 w 844"/>
                  <a:gd name="T11" fmla="*/ 767 h 795"/>
                  <a:gd name="T12" fmla="*/ 829 w 844"/>
                  <a:gd name="T13" fmla="*/ 669 h 795"/>
                  <a:gd name="T14" fmla="*/ 697 w 844"/>
                  <a:gd name="T15" fmla="*/ 516 h 795"/>
                  <a:gd name="T16" fmla="*/ 458 w 844"/>
                  <a:gd name="T17" fmla="*/ 424 h 795"/>
                  <a:gd name="T18" fmla="*/ 561 w 844"/>
                  <a:gd name="T19" fmla="*/ 227 h 795"/>
                  <a:gd name="T20" fmla="*/ 606 w 844"/>
                  <a:gd name="T21" fmla="*/ 43 h 795"/>
                  <a:gd name="T22" fmla="*/ 478 w 844"/>
                  <a:gd name="T23" fmla="*/ 0 h 795"/>
                  <a:gd name="T24" fmla="*/ 325 w 844"/>
                  <a:gd name="T25" fmla="*/ 102 h 7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4" h="795">
                    <a:moveTo>
                      <a:pt x="325" y="102"/>
                    </a:moveTo>
                    <a:cubicBezTo>
                      <a:pt x="285" y="186"/>
                      <a:pt x="292" y="401"/>
                      <a:pt x="236" y="506"/>
                    </a:cubicBezTo>
                    <a:cubicBezTo>
                      <a:pt x="180" y="611"/>
                      <a:pt x="22" y="669"/>
                      <a:pt x="22" y="669"/>
                    </a:cubicBezTo>
                    <a:cubicBezTo>
                      <a:pt x="22" y="669"/>
                      <a:pt x="0" y="731"/>
                      <a:pt x="50" y="751"/>
                    </a:cubicBezTo>
                    <a:cubicBezTo>
                      <a:pt x="100" y="771"/>
                      <a:pt x="221" y="789"/>
                      <a:pt x="313" y="792"/>
                    </a:cubicBezTo>
                    <a:cubicBezTo>
                      <a:pt x="405" y="795"/>
                      <a:pt x="603" y="767"/>
                      <a:pt x="603" y="767"/>
                    </a:cubicBezTo>
                    <a:cubicBezTo>
                      <a:pt x="603" y="767"/>
                      <a:pt x="814" y="713"/>
                      <a:pt x="829" y="669"/>
                    </a:cubicBezTo>
                    <a:cubicBezTo>
                      <a:pt x="844" y="625"/>
                      <a:pt x="759" y="557"/>
                      <a:pt x="697" y="516"/>
                    </a:cubicBezTo>
                    <a:cubicBezTo>
                      <a:pt x="635" y="475"/>
                      <a:pt x="483" y="471"/>
                      <a:pt x="458" y="424"/>
                    </a:cubicBezTo>
                    <a:lnTo>
                      <a:pt x="561" y="227"/>
                    </a:lnTo>
                    <a:cubicBezTo>
                      <a:pt x="586" y="164"/>
                      <a:pt x="620" y="81"/>
                      <a:pt x="606" y="43"/>
                    </a:cubicBezTo>
                    <a:cubicBezTo>
                      <a:pt x="592" y="3"/>
                      <a:pt x="519" y="1"/>
                      <a:pt x="478" y="0"/>
                    </a:cubicBezTo>
                    <a:cubicBezTo>
                      <a:pt x="431" y="10"/>
                      <a:pt x="365" y="18"/>
                      <a:pt x="325" y="102"/>
                    </a:cubicBezTo>
                    <a:close/>
                  </a:path>
                </a:pathLst>
              </a:custGeom>
              <a:gradFill rotWithShape="1">
                <a:gsLst>
                  <a:gs pos="0">
                    <a:srgbClr val="C8A200"/>
                  </a:gs>
                  <a:gs pos="50000">
                    <a:srgbClr val="5D4B00"/>
                  </a:gs>
                  <a:gs pos="100000">
                    <a:srgbClr val="C8A200"/>
                  </a:gs>
                </a:gsLst>
                <a:lin ang="0" scaled="1"/>
              </a:gradFill>
              <a:ln>
                <a:noFill/>
              </a:ln>
              <a:effectLst>
                <a:outerShdw sy="50000"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nvGrpSpPr>
              <p:cNvPr id="15414" name="Group 112"/>
              <p:cNvGrpSpPr>
                <a:grpSpLocks/>
              </p:cNvGrpSpPr>
              <p:nvPr/>
            </p:nvGrpSpPr>
            <p:grpSpPr bwMode="auto">
              <a:xfrm>
                <a:off x="675" y="2756"/>
                <a:ext cx="281" cy="512"/>
                <a:chOff x="675" y="2756"/>
                <a:chExt cx="281" cy="512"/>
              </a:xfrm>
            </p:grpSpPr>
            <p:grpSp>
              <p:nvGrpSpPr>
                <p:cNvPr id="15415" name="Group 113"/>
                <p:cNvGrpSpPr>
                  <a:grpSpLocks/>
                </p:cNvGrpSpPr>
                <p:nvPr/>
              </p:nvGrpSpPr>
              <p:grpSpPr bwMode="auto">
                <a:xfrm>
                  <a:off x="832" y="2756"/>
                  <a:ext cx="48" cy="121"/>
                  <a:chOff x="768" y="2784"/>
                  <a:chExt cx="96" cy="169"/>
                </a:xfrm>
              </p:grpSpPr>
              <p:sp>
                <p:nvSpPr>
                  <p:cNvPr id="15419" name="Freeform 114"/>
                  <p:cNvSpPr>
                    <a:spLocks/>
                  </p:cNvSpPr>
                  <p:nvPr/>
                </p:nvSpPr>
                <p:spPr bwMode="auto">
                  <a:xfrm>
                    <a:off x="768" y="2784"/>
                    <a:ext cx="96" cy="169"/>
                  </a:xfrm>
                  <a:custGeom>
                    <a:avLst/>
                    <a:gdLst>
                      <a:gd name="T0" fmla="*/ 62 w 96"/>
                      <a:gd name="T1" fmla="*/ 8 h 169"/>
                      <a:gd name="T2" fmla="*/ 1 w 96"/>
                      <a:gd name="T3" fmla="*/ 120 h 169"/>
                      <a:gd name="T4" fmla="*/ 54 w 96"/>
                      <a:gd name="T5" fmla="*/ 160 h 169"/>
                      <a:gd name="T6" fmla="*/ 95 w 96"/>
                      <a:gd name="T7" fmla="*/ 68 h 169"/>
                      <a:gd name="T8" fmla="*/ 62 w 96"/>
                      <a:gd name="T9" fmla="*/ 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20" name="Freeform 115"/>
                  <p:cNvSpPr>
                    <a:spLocks/>
                  </p:cNvSpPr>
                  <p:nvPr/>
                </p:nvSpPr>
                <p:spPr bwMode="auto">
                  <a:xfrm>
                    <a:off x="796" y="2832"/>
                    <a:ext cx="48" cy="85"/>
                  </a:xfrm>
                  <a:custGeom>
                    <a:avLst/>
                    <a:gdLst>
                      <a:gd name="T0" fmla="*/ 8 w 96"/>
                      <a:gd name="T1" fmla="*/ 1 h 169"/>
                      <a:gd name="T2" fmla="*/ 1 w 96"/>
                      <a:gd name="T3" fmla="*/ 15 h 169"/>
                      <a:gd name="T4" fmla="*/ 7 w 96"/>
                      <a:gd name="T5" fmla="*/ 20 h 169"/>
                      <a:gd name="T6" fmla="*/ 12 w 96"/>
                      <a:gd name="T7" fmla="*/ 9 h 169"/>
                      <a:gd name="T8" fmla="*/ 8 w 96"/>
                      <a:gd name="T9" fmla="*/ 1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416" name="Group 116"/>
                <p:cNvGrpSpPr>
                  <a:grpSpLocks/>
                </p:cNvGrpSpPr>
                <p:nvPr/>
              </p:nvGrpSpPr>
              <p:grpSpPr bwMode="auto">
                <a:xfrm>
                  <a:off x="675" y="3086"/>
                  <a:ext cx="281" cy="182"/>
                  <a:chOff x="675" y="3086"/>
                  <a:chExt cx="281" cy="182"/>
                </a:xfrm>
              </p:grpSpPr>
              <p:sp>
                <p:nvSpPr>
                  <p:cNvPr id="15417" name="Freeform 117"/>
                  <p:cNvSpPr>
                    <a:spLocks/>
                  </p:cNvSpPr>
                  <p:nvPr/>
                </p:nvSpPr>
                <p:spPr bwMode="auto">
                  <a:xfrm>
                    <a:off x="675" y="3086"/>
                    <a:ext cx="281" cy="182"/>
                  </a:xfrm>
                  <a:custGeom>
                    <a:avLst/>
                    <a:gdLst>
                      <a:gd name="T0" fmla="*/ 281 w 281"/>
                      <a:gd name="T1" fmla="*/ 23 h 182"/>
                      <a:gd name="T2" fmla="*/ 169 w 281"/>
                      <a:gd name="T3" fmla="*/ 26 h 182"/>
                      <a:gd name="T4" fmla="*/ 17 w 281"/>
                      <a:gd name="T5" fmla="*/ 78 h 182"/>
                      <a:gd name="T6" fmla="*/ 69 w 281"/>
                      <a:gd name="T7" fmla="*/ 173 h 182"/>
                      <a:gd name="T8" fmla="*/ 237 w 281"/>
                      <a:gd name="T9" fmla="*/ 130 h 182"/>
                      <a:gd name="T10" fmla="*/ 281 w 281"/>
                      <a:gd name="T11" fmla="*/ 2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8" name="Freeform 118"/>
                  <p:cNvSpPr>
                    <a:spLocks/>
                  </p:cNvSpPr>
                  <p:nvPr/>
                </p:nvSpPr>
                <p:spPr bwMode="auto">
                  <a:xfrm>
                    <a:off x="720" y="3128"/>
                    <a:ext cx="192" cy="93"/>
                  </a:xfrm>
                  <a:custGeom>
                    <a:avLst/>
                    <a:gdLst>
                      <a:gd name="T0" fmla="*/ 90 w 281"/>
                      <a:gd name="T1" fmla="*/ 3 h 182"/>
                      <a:gd name="T2" fmla="*/ 54 w 281"/>
                      <a:gd name="T3" fmla="*/ 4 h 182"/>
                      <a:gd name="T4" fmla="*/ 5 w 281"/>
                      <a:gd name="T5" fmla="*/ 10 h 182"/>
                      <a:gd name="T6" fmla="*/ 22 w 281"/>
                      <a:gd name="T7" fmla="*/ 23 h 182"/>
                      <a:gd name="T8" fmla="*/ 76 w 281"/>
                      <a:gd name="T9" fmla="*/ 17 h 182"/>
                      <a:gd name="T10" fmla="*/ 90 w 281"/>
                      <a:gd name="T11" fmla="*/ 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5403" name="Group 119"/>
            <p:cNvGrpSpPr>
              <a:grpSpLocks/>
            </p:cNvGrpSpPr>
            <p:nvPr/>
          </p:nvGrpSpPr>
          <p:grpSpPr bwMode="auto">
            <a:xfrm>
              <a:off x="12" y="2484"/>
              <a:ext cx="816" cy="816"/>
              <a:chOff x="1008" y="1104"/>
              <a:chExt cx="816" cy="816"/>
            </a:xfrm>
          </p:grpSpPr>
          <p:sp>
            <p:nvSpPr>
              <p:cNvPr id="15404" name="Oval 120"/>
              <p:cNvSpPr>
                <a:spLocks noChangeArrowheads="1"/>
              </p:cNvSpPr>
              <p:nvPr/>
            </p:nvSpPr>
            <p:spPr bwMode="auto">
              <a:xfrm>
                <a:off x="1008" y="1104"/>
                <a:ext cx="816" cy="816"/>
              </a:xfrm>
              <a:prstGeom prst="ellipse">
                <a:avLst/>
              </a:prstGeom>
              <a:gradFill rotWithShape="1">
                <a:gsLst>
                  <a:gs pos="0">
                    <a:srgbClr val="66CCFF"/>
                  </a:gs>
                  <a:gs pos="100000">
                    <a:srgbClr val="51A2CA"/>
                  </a:gs>
                </a:gsLst>
                <a:path path="rect">
                  <a:fillToRect t="100000" r="100000"/>
                </a:path>
              </a:gradFill>
              <a:ln w="38100">
                <a:solidFill>
                  <a:srgbClr val="FF0000"/>
                </a:solidFill>
                <a:round/>
                <a:headEnd/>
                <a:tailEnd/>
              </a:ln>
              <a:effectLst>
                <a:prstShdw prst="shdw13" dist="53882" dir="13500000">
                  <a:schemeClr val="bg2">
                    <a:alpha val="50000"/>
                  </a:schemeClr>
                </a:prstShdw>
              </a:effectLst>
            </p:spPr>
            <p:txBody>
              <a:bodyPr wrap="none" anchor="ctr"/>
              <a:lstStyle/>
              <a:p>
                <a:endParaRPr lang="en-US">
                  <a:solidFill>
                    <a:srgbClr val="000000"/>
                  </a:solidFill>
                </a:endParaRPr>
              </a:p>
            </p:txBody>
          </p:sp>
          <p:sp>
            <p:nvSpPr>
              <p:cNvPr id="15405" name="Rectangle 121"/>
              <p:cNvSpPr>
                <a:spLocks noChangeArrowheads="1"/>
              </p:cNvSpPr>
              <p:nvPr/>
            </p:nvSpPr>
            <p:spPr bwMode="auto">
              <a:xfrm>
                <a:off x="1391" y="1149"/>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6" name="Rectangle 122"/>
              <p:cNvSpPr>
                <a:spLocks noChangeArrowheads="1"/>
              </p:cNvSpPr>
              <p:nvPr/>
            </p:nvSpPr>
            <p:spPr bwMode="auto">
              <a:xfrm rot="5400000">
                <a:off x="1709" y="144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7" name="Rectangle 123"/>
              <p:cNvSpPr>
                <a:spLocks noChangeArrowheads="1"/>
              </p:cNvSpPr>
              <p:nvPr/>
            </p:nvSpPr>
            <p:spPr bwMode="auto">
              <a:xfrm>
                <a:off x="1392" y="1793"/>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8" name="Rectangle 124"/>
              <p:cNvSpPr>
                <a:spLocks noChangeArrowheads="1"/>
              </p:cNvSpPr>
              <p:nvPr/>
            </p:nvSpPr>
            <p:spPr bwMode="auto">
              <a:xfrm rot="5400000">
                <a:off x="1072" y="1450"/>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09" name="Rectangle 125"/>
              <p:cNvSpPr>
                <a:spLocks noChangeArrowheads="1"/>
              </p:cNvSpPr>
              <p:nvPr/>
            </p:nvSpPr>
            <p:spPr bwMode="auto">
              <a:xfrm rot="3000000">
                <a:off x="1139" y="166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10" name="Rectangle 126"/>
              <p:cNvSpPr>
                <a:spLocks noChangeArrowheads="1"/>
              </p:cNvSpPr>
              <p:nvPr/>
            </p:nvSpPr>
            <p:spPr bwMode="auto">
              <a:xfrm rot="3000000">
                <a:off x="1629" y="125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11" name="Rectangle 127"/>
              <p:cNvSpPr>
                <a:spLocks noChangeArrowheads="1"/>
              </p:cNvSpPr>
              <p:nvPr/>
            </p:nvSpPr>
            <p:spPr bwMode="auto">
              <a:xfrm rot="-3000000">
                <a:off x="1155" y="125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5412" name="Rectangle 128"/>
              <p:cNvSpPr>
                <a:spLocks noChangeArrowheads="1"/>
              </p:cNvSpPr>
              <p:nvPr/>
            </p:nvSpPr>
            <p:spPr bwMode="auto">
              <a:xfrm rot="-3000000">
                <a:off x="1641" y="1661"/>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
        <p:nvSpPr>
          <p:cNvPr id="83" name="Text Box 149"/>
          <p:cNvSpPr txBox="1">
            <a:spLocks noChangeArrowheads="1"/>
          </p:cNvSpPr>
          <p:nvPr/>
        </p:nvSpPr>
        <p:spPr bwMode="auto">
          <a:xfrm>
            <a:off x="10352299"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10</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4" name="Text Box 150"/>
          <p:cNvSpPr txBox="1">
            <a:spLocks noChangeArrowheads="1"/>
          </p:cNvSpPr>
          <p:nvPr/>
        </p:nvSpPr>
        <p:spPr bwMode="auto">
          <a:xfrm>
            <a:off x="10546454"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9</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5" name="Text Box 151"/>
          <p:cNvSpPr txBox="1">
            <a:spLocks noChangeArrowheads="1"/>
          </p:cNvSpPr>
          <p:nvPr/>
        </p:nvSpPr>
        <p:spPr bwMode="auto">
          <a:xfrm>
            <a:off x="10337975" y="3201989"/>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8</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6" name="Text Box 152"/>
          <p:cNvSpPr txBox="1">
            <a:spLocks noChangeArrowheads="1"/>
          </p:cNvSpPr>
          <p:nvPr/>
        </p:nvSpPr>
        <p:spPr bwMode="auto">
          <a:xfrm>
            <a:off x="10337975" y="3205164"/>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7</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7" name="Text Box 153"/>
          <p:cNvSpPr txBox="1">
            <a:spLocks noChangeArrowheads="1"/>
          </p:cNvSpPr>
          <p:nvPr/>
        </p:nvSpPr>
        <p:spPr bwMode="auto">
          <a:xfrm>
            <a:off x="10366622"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6</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8" name="Text Box 154"/>
          <p:cNvSpPr txBox="1">
            <a:spLocks noChangeArrowheads="1"/>
          </p:cNvSpPr>
          <p:nvPr/>
        </p:nvSpPr>
        <p:spPr bwMode="auto">
          <a:xfrm>
            <a:off x="10333202"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5</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9" name="Text Box 155"/>
          <p:cNvSpPr txBox="1">
            <a:spLocks noChangeArrowheads="1"/>
          </p:cNvSpPr>
          <p:nvPr/>
        </p:nvSpPr>
        <p:spPr bwMode="auto">
          <a:xfrm>
            <a:off x="10331610" y="32258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4</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0" name="Text Box 156"/>
          <p:cNvSpPr txBox="1">
            <a:spLocks noChangeArrowheads="1"/>
          </p:cNvSpPr>
          <p:nvPr/>
        </p:nvSpPr>
        <p:spPr bwMode="auto">
          <a:xfrm>
            <a:off x="10344341" y="319881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3</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1" name="Text Box 157"/>
          <p:cNvSpPr txBox="1">
            <a:spLocks noChangeArrowheads="1"/>
          </p:cNvSpPr>
          <p:nvPr/>
        </p:nvSpPr>
        <p:spPr bwMode="auto">
          <a:xfrm>
            <a:off x="10372987" y="31829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2</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2" name="Text Box 158"/>
          <p:cNvSpPr txBox="1">
            <a:spLocks noChangeArrowheads="1"/>
          </p:cNvSpPr>
          <p:nvPr/>
        </p:nvSpPr>
        <p:spPr bwMode="auto">
          <a:xfrm>
            <a:off x="10393676" y="321786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3" name="Text Box 159"/>
          <p:cNvSpPr txBox="1">
            <a:spLocks noChangeArrowheads="1"/>
          </p:cNvSpPr>
          <p:nvPr/>
        </p:nvSpPr>
        <p:spPr bwMode="auto">
          <a:xfrm>
            <a:off x="10735835" y="3332163"/>
            <a:ext cx="685910" cy="592137"/>
          </a:xfrm>
          <a:prstGeom prst="rect">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300" b="1">
                <a:solidFill>
                  <a:srgbClr val="FFFFFF"/>
                </a:solidFill>
                <a:latin typeface=".VnBlackH" pitchFamily="34" charset="0"/>
                <a:cs typeface="Arial" charset="0"/>
              </a:rPr>
              <a:t>Hết</a:t>
            </a:r>
          </a:p>
          <a:p>
            <a:pPr algn="ctr">
              <a:spcBef>
                <a:spcPct val="50000"/>
              </a:spcBef>
            </a:pPr>
            <a:r>
              <a:rPr lang="en-US" sz="1300" b="1">
                <a:solidFill>
                  <a:srgbClr val="FFFFFF"/>
                </a:solidFill>
                <a:latin typeface=".VnBlackH" pitchFamily="34" charset="0"/>
                <a:cs typeface="Arial" charset="0"/>
              </a:rPr>
              <a:t>Giờ</a:t>
            </a:r>
            <a:endParaRPr lang="vi-VN" sz="1300" b="1">
              <a:solidFill>
                <a:srgbClr val="FFFFFF"/>
              </a:solidFill>
              <a:latin typeface=".VnBlackH" pitchFamily="34" charset="0"/>
              <a:cs typeface="Arial" charset="0"/>
            </a:endParaRPr>
          </a:p>
        </p:txBody>
      </p:sp>
    </p:spTree>
    <p:extLst>
      <p:ext uri="{BB962C8B-B14F-4D97-AF65-F5344CB8AC3E}">
        <p14:creationId xmlns:p14="http://schemas.microsoft.com/office/powerpoint/2010/main" val="509155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2000"/>
                                        <p:tgtEl>
                                          <p:spTgt spid="1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circle(in)">
                                      <p:cBhvr>
                                        <p:cTn id="10" dur="500"/>
                                        <p:tgtEl>
                                          <p:spTgt spid="136"/>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13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fill="hold"/>
                                        <p:tgtEl>
                                          <p:spTgt spid="110"/>
                                        </p:tgtEl>
                                        <p:attrNameLst>
                                          <p:attrName>ppt_x</p:attrName>
                                        </p:attrNameLst>
                                      </p:cBhvr>
                                      <p:tavLst>
                                        <p:tav tm="0">
                                          <p:val>
                                            <p:strVal val="0-#ppt_w/2"/>
                                          </p:val>
                                        </p:tav>
                                        <p:tav tm="100000">
                                          <p:val>
                                            <p:strVal val="#ppt_x"/>
                                          </p:val>
                                        </p:tav>
                                      </p:tavLst>
                                    </p:anim>
                                    <p:anim calcmode="lin" valueType="num">
                                      <p:cBhvr additive="base">
                                        <p:cTn id="16" dur="1000" fill="hold"/>
                                        <p:tgtEl>
                                          <p:spTgt spid="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Jet Fighter 2-DVDH.wav"/>
                                        </p:tgtEl>
                                      </p:cMediaNode>
                                    </p:audio>
                                  </p:subTnLst>
                                </p:cTn>
                              </p:par>
                              <p:par>
                                <p:cTn id="17" presetID="5" presetClass="entr" presetSubtype="10" fill="hold" nodeType="withEffect">
                                  <p:stCondLst>
                                    <p:cond delay="2000"/>
                                  </p:stCondLst>
                                  <p:childTnLst>
                                    <p:set>
                                      <p:cBhvr>
                                        <p:cTn id="18" dur="1" fill="hold">
                                          <p:stCondLst>
                                            <p:cond delay="0"/>
                                          </p:stCondLst>
                                        </p:cTn>
                                        <p:tgtEl>
                                          <p:spTgt spid="116"/>
                                        </p:tgtEl>
                                        <p:attrNameLst>
                                          <p:attrName>style.visibility</p:attrName>
                                        </p:attrNameLst>
                                      </p:cBhvr>
                                      <p:to>
                                        <p:strVal val="visible"/>
                                      </p:to>
                                    </p:set>
                                    <p:animEffect transition="in" filter="checkerboard(across)">
                                      <p:cBhvr>
                                        <p:cTn id="19" dur="500"/>
                                        <p:tgtEl>
                                          <p:spTgt spid="116"/>
                                        </p:tgtEl>
                                      </p:cBhvr>
                                    </p:animEffect>
                                  </p:childTnLst>
                                </p:cTn>
                              </p:par>
                              <p:par>
                                <p:cTn id="20" presetID="5" presetClass="entr" presetSubtype="10" fill="hold" nodeType="withEffect">
                                  <p:stCondLst>
                                    <p:cond delay="2000"/>
                                  </p:stCondLst>
                                  <p:childTnLst>
                                    <p:set>
                                      <p:cBhvr>
                                        <p:cTn id="21" dur="1" fill="hold">
                                          <p:stCondLst>
                                            <p:cond delay="0"/>
                                          </p:stCondLst>
                                        </p:cTn>
                                        <p:tgtEl>
                                          <p:spTgt spid="117"/>
                                        </p:tgtEl>
                                        <p:attrNameLst>
                                          <p:attrName>style.visibility</p:attrName>
                                        </p:attrNameLst>
                                      </p:cBhvr>
                                      <p:to>
                                        <p:strVal val="visible"/>
                                      </p:to>
                                    </p:set>
                                    <p:animEffect transition="in" filter="checkerboard(across)">
                                      <p:cBhvr>
                                        <p:cTn id="22" dur="500"/>
                                        <p:tgtEl>
                                          <p:spTgt spid="117"/>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18"/>
                                        </p:tgtEl>
                                        <p:attrNameLst>
                                          <p:attrName>style.visibility</p:attrName>
                                        </p:attrNameLst>
                                      </p:cBhvr>
                                      <p:to>
                                        <p:strVal val="visible"/>
                                      </p:to>
                                    </p:set>
                                    <p:animEffect transition="in" filter="checkerboard(across)">
                                      <p:cBhvr>
                                        <p:cTn id="25" dur="500"/>
                                        <p:tgtEl>
                                          <p:spTgt spid="118"/>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19"/>
                                        </p:tgtEl>
                                        <p:attrNameLst>
                                          <p:attrName>style.visibility</p:attrName>
                                        </p:attrNameLst>
                                      </p:cBhvr>
                                      <p:to>
                                        <p:strVal val="visible"/>
                                      </p:to>
                                    </p:set>
                                    <p:animEffect transition="in" filter="checkerboard(across)">
                                      <p:cBhvr>
                                        <p:cTn id="28" dur="500"/>
                                        <p:tgtEl>
                                          <p:spTgt spid="119"/>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115"/>
                                        </p:tgtEl>
                                        <p:attrNameLst>
                                          <p:attrName>style.visibility</p:attrName>
                                        </p:attrNameLst>
                                      </p:cBhvr>
                                      <p:to>
                                        <p:strVal val="visible"/>
                                      </p:to>
                                    </p:set>
                                    <p:animEffect transition="in" filter="wipe(left)">
                                      <p:cBhvr>
                                        <p:cTn id="31" dur="500"/>
                                        <p:tgtEl>
                                          <p:spTgt spid="115"/>
                                        </p:tgtEl>
                                      </p:cBhvr>
                                    </p:animEffect>
                                  </p:childTnLst>
                                </p:cTn>
                              </p:par>
                              <p:par>
                                <p:cTn id="32" presetID="5" presetClass="entr" presetSubtype="10" fill="hold" nodeType="withEffect">
                                  <p:stCondLst>
                                    <p:cond delay="3000"/>
                                  </p:stCondLst>
                                  <p:childTnLst>
                                    <p:set>
                                      <p:cBhvr>
                                        <p:cTn id="33" dur="1" fill="hold">
                                          <p:stCondLst>
                                            <p:cond delay="0"/>
                                          </p:stCondLst>
                                        </p:cTn>
                                        <p:tgtEl>
                                          <p:spTgt spid="121"/>
                                        </p:tgtEl>
                                        <p:attrNameLst>
                                          <p:attrName>style.visibility</p:attrName>
                                        </p:attrNameLst>
                                      </p:cBhvr>
                                      <p:to>
                                        <p:strVal val="visible"/>
                                      </p:to>
                                    </p:set>
                                    <p:animEffect transition="in" filter="checkerboard(across)">
                                      <p:cBhvr>
                                        <p:cTn id="34" dur="500"/>
                                        <p:tgtEl>
                                          <p:spTgt spid="121"/>
                                        </p:tgtEl>
                                      </p:cBhvr>
                                    </p:animEffect>
                                  </p:childTnLst>
                                </p:cTn>
                              </p:par>
                              <p:par>
                                <p:cTn id="35" presetID="5" presetClass="entr" presetSubtype="10" fill="hold" nodeType="withEffect">
                                  <p:stCondLst>
                                    <p:cond delay="3000"/>
                                  </p:stCondLst>
                                  <p:childTnLst>
                                    <p:set>
                                      <p:cBhvr>
                                        <p:cTn id="36" dur="1" fill="hold">
                                          <p:stCondLst>
                                            <p:cond delay="0"/>
                                          </p:stCondLst>
                                        </p:cTn>
                                        <p:tgtEl>
                                          <p:spTgt spid="122"/>
                                        </p:tgtEl>
                                        <p:attrNameLst>
                                          <p:attrName>style.visibility</p:attrName>
                                        </p:attrNameLst>
                                      </p:cBhvr>
                                      <p:to>
                                        <p:strVal val="visible"/>
                                      </p:to>
                                    </p:set>
                                    <p:animEffect transition="in" filter="checkerboard(across)">
                                      <p:cBhvr>
                                        <p:cTn id="37" dur="500"/>
                                        <p:tgtEl>
                                          <p:spTgt spid="122"/>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123"/>
                                        </p:tgtEl>
                                        <p:attrNameLst>
                                          <p:attrName>style.visibility</p:attrName>
                                        </p:attrNameLst>
                                      </p:cBhvr>
                                      <p:to>
                                        <p:strVal val="visible"/>
                                      </p:to>
                                    </p:set>
                                    <p:animEffect transition="in" filter="checkerboard(across)">
                                      <p:cBhvr>
                                        <p:cTn id="40" dur="500"/>
                                        <p:tgtEl>
                                          <p:spTgt spid="123"/>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124"/>
                                        </p:tgtEl>
                                        <p:attrNameLst>
                                          <p:attrName>style.visibility</p:attrName>
                                        </p:attrNameLst>
                                      </p:cBhvr>
                                      <p:to>
                                        <p:strVal val="visible"/>
                                      </p:to>
                                    </p:set>
                                    <p:animEffect transition="in" filter="checkerboard(across)">
                                      <p:cBhvr>
                                        <p:cTn id="43" dur="500"/>
                                        <p:tgtEl>
                                          <p:spTgt spid="124"/>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120"/>
                                        </p:tgtEl>
                                        <p:attrNameLst>
                                          <p:attrName>style.visibility</p:attrName>
                                        </p:attrNameLst>
                                      </p:cBhvr>
                                      <p:to>
                                        <p:strVal val="visible"/>
                                      </p:to>
                                    </p:set>
                                    <p:animEffect transition="in" filter="wipe(left)">
                                      <p:cBhvr>
                                        <p:cTn id="46" dur="500"/>
                                        <p:tgtEl>
                                          <p:spTgt spid="120"/>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6"/>
                                        </p:tgtEl>
                                        <p:attrNameLst>
                                          <p:attrName>style.visibility</p:attrName>
                                        </p:attrNameLst>
                                      </p:cBhvr>
                                      <p:to>
                                        <p:strVal val="visible"/>
                                      </p:to>
                                    </p:set>
                                    <p:animEffect transition="in" filter="checkerboard(across)">
                                      <p:cBhvr>
                                        <p:cTn id="49" dur="500"/>
                                        <p:tgtEl>
                                          <p:spTgt spid="126"/>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7"/>
                                        </p:tgtEl>
                                        <p:attrNameLst>
                                          <p:attrName>style.visibility</p:attrName>
                                        </p:attrNameLst>
                                      </p:cBhvr>
                                      <p:to>
                                        <p:strVal val="visible"/>
                                      </p:to>
                                    </p:set>
                                    <p:animEffect transition="in" filter="checkerboard(across)">
                                      <p:cBhvr>
                                        <p:cTn id="52" dur="500"/>
                                        <p:tgtEl>
                                          <p:spTgt spid="127"/>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28"/>
                                        </p:tgtEl>
                                        <p:attrNameLst>
                                          <p:attrName>style.visibility</p:attrName>
                                        </p:attrNameLst>
                                      </p:cBhvr>
                                      <p:to>
                                        <p:strVal val="visible"/>
                                      </p:to>
                                    </p:set>
                                    <p:animEffect transition="in" filter="checkerboard(across)">
                                      <p:cBhvr>
                                        <p:cTn id="55" dur="500"/>
                                        <p:tgtEl>
                                          <p:spTgt spid="128"/>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29"/>
                                        </p:tgtEl>
                                        <p:attrNameLst>
                                          <p:attrName>style.visibility</p:attrName>
                                        </p:attrNameLst>
                                      </p:cBhvr>
                                      <p:to>
                                        <p:strVal val="visible"/>
                                      </p:to>
                                    </p:set>
                                    <p:animEffect transition="in" filter="checkerboard(across)">
                                      <p:cBhvr>
                                        <p:cTn id="58" dur="500"/>
                                        <p:tgtEl>
                                          <p:spTgt spid="129"/>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125"/>
                                        </p:tgtEl>
                                        <p:attrNameLst>
                                          <p:attrName>style.visibility</p:attrName>
                                        </p:attrNameLst>
                                      </p:cBhvr>
                                      <p:to>
                                        <p:strVal val="visible"/>
                                      </p:to>
                                    </p:set>
                                    <p:animEffect transition="in" filter="wipe(left)">
                                      <p:cBhvr>
                                        <p:cTn id="61" dur="500"/>
                                        <p:tgtEl>
                                          <p:spTgt spid="125"/>
                                        </p:tgtEl>
                                      </p:cBhvr>
                                    </p:animEffect>
                                  </p:childTnLst>
                                </p:cTn>
                              </p:par>
                              <p:par>
                                <p:cTn id="62" presetID="5" presetClass="entr" presetSubtype="10" fill="hold" nodeType="withEffect">
                                  <p:stCondLst>
                                    <p:cond delay="5000"/>
                                  </p:stCondLst>
                                  <p:childTnLst>
                                    <p:set>
                                      <p:cBhvr>
                                        <p:cTn id="63" dur="1" fill="hold">
                                          <p:stCondLst>
                                            <p:cond delay="0"/>
                                          </p:stCondLst>
                                        </p:cTn>
                                        <p:tgtEl>
                                          <p:spTgt spid="131"/>
                                        </p:tgtEl>
                                        <p:attrNameLst>
                                          <p:attrName>style.visibility</p:attrName>
                                        </p:attrNameLst>
                                      </p:cBhvr>
                                      <p:to>
                                        <p:strVal val="visible"/>
                                      </p:to>
                                    </p:set>
                                    <p:animEffect transition="in" filter="checkerboard(across)">
                                      <p:cBhvr>
                                        <p:cTn id="64" dur="500"/>
                                        <p:tgtEl>
                                          <p:spTgt spid="131"/>
                                        </p:tgtEl>
                                      </p:cBhvr>
                                    </p:animEffect>
                                  </p:childTnLst>
                                </p:cTn>
                              </p:par>
                              <p:par>
                                <p:cTn id="65" presetID="5" presetClass="entr" presetSubtype="10" fill="hold" nodeType="withEffect">
                                  <p:stCondLst>
                                    <p:cond delay="5000"/>
                                  </p:stCondLst>
                                  <p:childTnLst>
                                    <p:set>
                                      <p:cBhvr>
                                        <p:cTn id="66" dur="1" fill="hold">
                                          <p:stCondLst>
                                            <p:cond delay="0"/>
                                          </p:stCondLst>
                                        </p:cTn>
                                        <p:tgtEl>
                                          <p:spTgt spid="132"/>
                                        </p:tgtEl>
                                        <p:attrNameLst>
                                          <p:attrName>style.visibility</p:attrName>
                                        </p:attrNameLst>
                                      </p:cBhvr>
                                      <p:to>
                                        <p:strVal val="visible"/>
                                      </p:to>
                                    </p:set>
                                    <p:animEffect transition="in" filter="checkerboard(across)">
                                      <p:cBhvr>
                                        <p:cTn id="67" dur="500"/>
                                        <p:tgtEl>
                                          <p:spTgt spid="132"/>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33"/>
                                        </p:tgtEl>
                                        <p:attrNameLst>
                                          <p:attrName>style.visibility</p:attrName>
                                        </p:attrNameLst>
                                      </p:cBhvr>
                                      <p:to>
                                        <p:strVal val="visible"/>
                                      </p:to>
                                    </p:set>
                                    <p:animEffect transition="in" filter="checkerboard(across)">
                                      <p:cBhvr>
                                        <p:cTn id="70" dur="500"/>
                                        <p:tgtEl>
                                          <p:spTgt spid="133"/>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134"/>
                                        </p:tgtEl>
                                        <p:attrNameLst>
                                          <p:attrName>style.visibility</p:attrName>
                                        </p:attrNameLst>
                                      </p:cBhvr>
                                      <p:to>
                                        <p:strVal val="visible"/>
                                      </p:to>
                                    </p:set>
                                    <p:animEffect transition="in" filter="checkerboard(across)">
                                      <p:cBhvr>
                                        <p:cTn id="73" dur="500"/>
                                        <p:tgtEl>
                                          <p:spTgt spid="134"/>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30"/>
                                        </p:tgtEl>
                                        <p:attrNameLst>
                                          <p:attrName>style.visibility</p:attrName>
                                        </p:attrNameLst>
                                      </p:cBhvr>
                                      <p:to>
                                        <p:strVal val="visible"/>
                                      </p:to>
                                    </p:set>
                                    <p:animEffect transition="in" filter="wipe(left)">
                                      <p:cBhvr>
                                        <p:cTn id="76" dur="500"/>
                                        <p:tgtEl>
                                          <p:spTgt spid="13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7" presetClass="entr" presetSubtype="10" fill="hold" grpId="0" nodeType="click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p:cTn id="81" dur="500" fill="hold"/>
                                        <p:tgtEl>
                                          <p:spTgt spid="83"/>
                                        </p:tgtEl>
                                        <p:attrNameLst>
                                          <p:attrName>ppt_w</p:attrName>
                                        </p:attrNameLst>
                                      </p:cBhvr>
                                      <p:tavLst>
                                        <p:tav tm="0">
                                          <p:val>
                                            <p:fltVal val="0"/>
                                          </p:val>
                                        </p:tav>
                                        <p:tav tm="100000">
                                          <p:val>
                                            <p:strVal val="#ppt_w"/>
                                          </p:val>
                                        </p:tav>
                                      </p:tavLst>
                                    </p:anim>
                                    <p:anim calcmode="lin" valueType="num">
                                      <p:cBhvr>
                                        <p:cTn id="82" dur="500" fill="hold"/>
                                        <p:tgtEl>
                                          <p:spTgt spid="83"/>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79"/>
                                            </p:cond>
                                          </p:stCondLst>
                                          <p:endCondLst>
                                            <p:cond evt="onStopAudio" delay="0">
                                              <p:tgtEl>
                                                <p:sldTgt/>
                                              </p:tgtEl>
                                            </p:cond>
                                          </p:endCondLst>
                                        </p:cTn>
                                        <p:tgtEl>
                                          <p:sndTgt r:embed="rId4" name="cashreg.wav"/>
                                        </p:tgtEl>
                                      </p:cMediaNode>
                                    </p:audio>
                                  </p:subTnLst>
                                </p:cTn>
                              </p:par>
                            </p:childTnLst>
                          </p:cTn>
                        </p:par>
                        <p:par>
                          <p:cTn id="83" fill="hold" nodeType="afterGroup">
                            <p:stCondLst>
                              <p:cond delay="500"/>
                            </p:stCondLst>
                            <p:childTnLst>
                              <p:par>
                                <p:cTn id="84" presetID="9" presetClass="exit" presetSubtype="0" fill="hold" grpId="1" nodeType="afterEffect">
                                  <p:stCondLst>
                                    <p:cond delay="0"/>
                                  </p:stCondLst>
                                  <p:childTnLst>
                                    <p:animEffect transition="out" filter="dissolve">
                                      <p:cBhvr>
                                        <p:cTn id="85" dur="500"/>
                                        <p:tgtEl>
                                          <p:spTgt spid="83"/>
                                        </p:tgtEl>
                                      </p:cBhvr>
                                    </p:animEffect>
                                    <p:set>
                                      <p:cBhvr>
                                        <p:cTn id="86" dur="1" fill="hold">
                                          <p:stCondLst>
                                            <p:cond delay="499"/>
                                          </p:stCondLst>
                                        </p:cTn>
                                        <p:tgtEl>
                                          <p:spTgt spid="83"/>
                                        </p:tgtEl>
                                        <p:attrNameLst>
                                          <p:attrName>style.visibility</p:attrName>
                                        </p:attrNameLst>
                                      </p:cBhvr>
                                      <p:to>
                                        <p:strVal val="hidden"/>
                                      </p:to>
                                    </p:set>
                                  </p:childTnLst>
                                </p:cTn>
                              </p:par>
                            </p:childTnLst>
                          </p:cTn>
                        </p:par>
                        <p:par>
                          <p:cTn id="87" fill="hold" nodeType="afterGroup">
                            <p:stCondLst>
                              <p:cond delay="1000"/>
                            </p:stCondLst>
                            <p:childTnLst>
                              <p:par>
                                <p:cTn id="88" presetID="17" presetClass="entr" presetSubtype="10" fill="hold" grpId="0"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500" fill="hold"/>
                                        <p:tgtEl>
                                          <p:spTgt spid="84"/>
                                        </p:tgtEl>
                                        <p:attrNameLst>
                                          <p:attrName>ppt_w</p:attrName>
                                        </p:attrNameLst>
                                      </p:cBhvr>
                                      <p:tavLst>
                                        <p:tav tm="0">
                                          <p:val>
                                            <p:fltVal val="0"/>
                                          </p:val>
                                        </p:tav>
                                        <p:tav tm="100000">
                                          <p:val>
                                            <p:strVal val="#ppt_w"/>
                                          </p:val>
                                        </p:tav>
                                      </p:tavLst>
                                    </p:anim>
                                    <p:anim calcmode="lin" valueType="num">
                                      <p:cBhvr>
                                        <p:cTn id="91" dur="500" fill="hold"/>
                                        <p:tgtEl>
                                          <p:spTgt spid="8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8"/>
                                            </p:cond>
                                          </p:stCondLst>
                                          <p:endCondLst>
                                            <p:cond evt="onStopAudio" delay="0">
                                              <p:tgtEl>
                                                <p:sldTgt/>
                                              </p:tgtEl>
                                            </p:cond>
                                          </p:endCondLst>
                                        </p:cTn>
                                        <p:tgtEl>
                                          <p:sndTgt r:embed="rId4" name="cashreg.wav"/>
                                        </p:tgtEl>
                                      </p:cMediaNode>
                                    </p:audio>
                                  </p:subTnLst>
                                </p:cTn>
                              </p:par>
                            </p:childTnLst>
                          </p:cTn>
                        </p:par>
                        <p:par>
                          <p:cTn id="92" fill="hold" nodeType="afterGroup">
                            <p:stCondLst>
                              <p:cond delay="1500"/>
                            </p:stCondLst>
                            <p:childTnLst>
                              <p:par>
                                <p:cTn id="93" presetID="9" presetClass="exit" presetSubtype="0" fill="hold" grpId="1" nodeType="afterEffect">
                                  <p:stCondLst>
                                    <p:cond delay="0"/>
                                  </p:stCondLst>
                                  <p:childTnLst>
                                    <p:animEffect transition="out" filter="dissolve">
                                      <p:cBhvr>
                                        <p:cTn id="94" dur="500"/>
                                        <p:tgtEl>
                                          <p:spTgt spid="84"/>
                                        </p:tgtEl>
                                      </p:cBhvr>
                                    </p:animEffect>
                                    <p:set>
                                      <p:cBhvr>
                                        <p:cTn id="95" dur="1" fill="hold">
                                          <p:stCondLst>
                                            <p:cond delay="499"/>
                                          </p:stCondLst>
                                        </p:cTn>
                                        <p:tgtEl>
                                          <p:spTgt spid="84"/>
                                        </p:tgtEl>
                                        <p:attrNameLst>
                                          <p:attrName>style.visibility</p:attrName>
                                        </p:attrNameLst>
                                      </p:cBhvr>
                                      <p:to>
                                        <p:strVal val="hidden"/>
                                      </p:to>
                                    </p:set>
                                  </p:childTnLst>
                                </p:cTn>
                              </p:par>
                            </p:childTnLst>
                          </p:cTn>
                        </p:par>
                        <p:par>
                          <p:cTn id="96" fill="hold" nodeType="afterGroup">
                            <p:stCondLst>
                              <p:cond delay="2000"/>
                            </p:stCondLst>
                            <p:childTnLst>
                              <p:par>
                                <p:cTn id="97" presetID="17" presetClass="entr" presetSubtype="10"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p:cTn id="99" dur="500" fill="hold"/>
                                        <p:tgtEl>
                                          <p:spTgt spid="85"/>
                                        </p:tgtEl>
                                        <p:attrNameLst>
                                          <p:attrName>ppt_w</p:attrName>
                                        </p:attrNameLst>
                                      </p:cBhvr>
                                      <p:tavLst>
                                        <p:tav tm="0">
                                          <p:val>
                                            <p:fltVal val="0"/>
                                          </p:val>
                                        </p:tav>
                                        <p:tav tm="100000">
                                          <p:val>
                                            <p:strVal val="#ppt_w"/>
                                          </p:val>
                                        </p:tav>
                                      </p:tavLst>
                                    </p:anim>
                                    <p:anim calcmode="lin" valueType="num">
                                      <p:cBhvr>
                                        <p:cTn id="100" dur="500" fill="hold"/>
                                        <p:tgtEl>
                                          <p:spTgt spid="8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97"/>
                                            </p:cond>
                                          </p:stCondLst>
                                          <p:endCondLst>
                                            <p:cond evt="onStopAudio" delay="0">
                                              <p:tgtEl>
                                                <p:sldTgt/>
                                              </p:tgtEl>
                                            </p:cond>
                                          </p:endCondLst>
                                        </p:cTn>
                                        <p:tgtEl>
                                          <p:sndTgt r:embed="rId4" name="cashreg.wav"/>
                                        </p:tgtEl>
                                      </p:cMediaNode>
                                    </p:audio>
                                  </p:subTnLst>
                                </p:cTn>
                              </p:par>
                            </p:childTnLst>
                          </p:cTn>
                        </p:par>
                        <p:par>
                          <p:cTn id="101" fill="hold" nodeType="afterGroup">
                            <p:stCondLst>
                              <p:cond delay="2500"/>
                            </p:stCondLst>
                            <p:childTnLst>
                              <p:par>
                                <p:cTn id="102" presetID="9" presetClass="exit" presetSubtype="0" fill="hold" grpId="1" nodeType="afterEffect">
                                  <p:stCondLst>
                                    <p:cond delay="0"/>
                                  </p:stCondLst>
                                  <p:childTnLst>
                                    <p:animEffect transition="out" filter="dissolve">
                                      <p:cBhvr>
                                        <p:cTn id="103" dur="500"/>
                                        <p:tgtEl>
                                          <p:spTgt spid="85"/>
                                        </p:tgtEl>
                                      </p:cBhvr>
                                    </p:animEffect>
                                    <p:set>
                                      <p:cBhvr>
                                        <p:cTn id="104" dur="1" fill="hold">
                                          <p:stCondLst>
                                            <p:cond delay="499"/>
                                          </p:stCondLst>
                                        </p:cTn>
                                        <p:tgtEl>
                                          <p:spTgt spid="85"/>
                                        </p:tgtEl>
                                        <p:attrNameLst>
                                          <p:attrName>style.visibility</p:attrName>
                                        </p:attrNameLst>
                                      </p:cBhvr>
                                      <p:to>
                                        <p:strVal val="hidden"/>
                                      </p:to>
                                    </p:set>
                                  </p:childTnLst>
                                </p:cTn>
                              </p:par>
                            </p:childTnLst>
                          </p:cTn>
                        </p:par>
                        <p:par>
                          <p:cTn id="105" fill="hold" nodeType="afterGroup">
                            <p:stCondLst>
                              <p:cond delay="3000"/>
                            </p:stCondLst>
                            <p:childTnLst>
                              <p:par>
                                <p:cTn id="106" presetID="17" presetClass="entr" presetSubtype="10" fill="hold" grpId="0" nodeType="after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p:cTn id="108" dur="500" fill="hold"/>
                                        <p:tgtEl>
                                          <p:spTgt spid="86"/>
                                        </p:tgtEl>
                                        <p:attrNameLst>
                                          <p:attrName>ppt_w</p:attrName>
                                        </p:attrNameLst>
                                      </p:cBhvr>
                                      <p:tavLst>
                                        <p:tav tm="0">
                                          <p:val>
                                            <p:fltVal val="0"/>
                                          </p:val>
                                        </p:tav>
                                        <p:tav tm="100000">
                                          <p:val>
                                            <p:strVal val="#ppt_w"/>
                                          </p:val>
                                        </p:tav>
                                      </p:tavLst>
                                    </p:anim>
                                    <p:anim calcmode="lin" valueType="num">
                                      <p:cBhvr>
                                        <p:cTn id="109" dur="500" fill="hold"/>
                                        <p:tgtEl>
                                          <p:spTgt spid="8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06"/>
                                            </p:cond>
                                          </p:stCondLst>
                                          <p:endCondLst>
                                            <p:cond evt="onStopAudio" delay="0">
                                              <p:tgtEl>
                                                <p:sldTgt/>
                                              </p:tgtEl>
                                            </p:cond>
                                          </p:endCondLst>
                                        </p:cTn>
                                        <p:tgtEl>
                                          <p:sndTgt r:embed="rId4" name="cashreg.wav"/>
                                        </p:tgtEl>
                                      </p:cMediaNode>
                                    </p:audio>
                                  </p:subTnLst>
                                </p:cTn>
                              </p:par>
                            </p:childTnLst>
                          </p:cTn>
                        </p:par>
                        <p:par>
                          <p:cTn id="110" fill="hold" nodeType="afterGroup">
                            <p:stCondLst>
                              <p:cond delay="3500"/>
                            </p:stCondLst>
                            <p:childTnLst>
                              <p:par>
                                <p:cTn id="111" presetID="9" presetClass="exit" presetSubtype="0" fill="hold" grpId="1" nodeType="afterEffect">
                                  <p:stCondLst>
                                    <p:cond delay="0"/>
                                  </p:stCondLst>
                                  <p:childTnLst>
                                    <p:animEffect transition="out" filter="dissolve">
                                      <p:cBhvr>
                                        <p:cTn id="112" dur="500"/>
                                        <p:tgtEl>
                                          <p:spTgt spid="86"/>
                                        </p:tgtEl>
                                      </p:cBhvr>
                                    </p:animEffect>
                                    <p:set>
                                      <p:cBhvr>
                                        <p:cTn id="113" dur="1" fill="hold">
                                          <p:stCondLst>
                                            <p:cond delay="499"/>
                                          </p:stCondLst>
                                        </p:cTn>
                                        <p:tgtEl>
                                          <p:spTgt spid="86"/>
                                        </p:tgtEl>
                                        <p:attrNameLst>
                                          <p:attrName>style.visibility</p:attrName>
                                        </p:attrNameLst>
                                      </p:cBhvr>
                                      <p:to>
                                        <p:strVal val="hidden"/>
                                      </p:to>
                                    </p:set>
                                  </p:childTnLst>
                                </p:cTn>
                              </p:par>
                            </p:childTnLst>
                          </p:cTn>
                        </p:par>
                        <p:par>
                          <p:cTn id="114" fill="hold" nodeType="afterGroup">
                            <p:stCondLst>
                              <p:cond delay="4000"/>
                            </p:stCondLst>
                            <p:childTnLst>
                              <p:par>
                                <p:cTn id="115" presetID="17" presetClass="entr" presetSubtype="10" fill="hold" grpId="0" nodeType="after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500" fill="hold"/>
                                        <p:tgtEl>
                                          <p:spTgt spid="87"/>
                                        </p:tgtEl>
                                        <p:attrNameLst>
                                          <p:attrName>ppt_w</p:attrName>
                                        </p:attrNameLst>
                                      </p:cBhvr>
                                      <p:tavLst>
                                        <p:tav tm="0">
                                          <p:val>
                                            <p:fltVal val="0"/>
                                          </p:val>
                                        </p:tav>
                                        <p:tav tm="100000">
                                          <p:val>
                                            <p:strVal val="#ppt_w"/>
                                          </p:val>
                                        </p:tav>
                                      </p:tavLst>
                                    </p:anim>
                                    <p:anim calcmode="lin" valueType="num">
                                      <p:cBhvr>
                                        <p:cTn id="118" dur="500" fill="hold"/>
                                        <p:tgtEl>
                                          <p:spTgt spid="8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5"/>
                                            </p:cond>
                                          </p:stCondLst>
                                          <p:endCondLst>
                                            <p:cond evt="onStopAudio" delay="0">
                                              <p:tgtEl>
                                                <p:sldTgt/>
                                              </p:tgtEl>
                                            </p:cond>
                                          </p:endCondLst>
                                        </p:cTn>
                                        <p:tgtEl>
                                          <p:sndTgt r:embed="rId4" name="cashreg.wav"/>
                                        </p:tgtEl>
                                      </p:cMediaNode>
                                    </p:audio>
                                  </p:subTnLst>
                                </p:cTn>
                              </p:par>
                            </p:childTnLst>
                          </p:cTn>
                        </p:par>
                        <p:par>
                          <p:cTn id="119" fill="hold" nodeType="afterGroup">
                            <p:stCondLst>
                              <p:cond delay="4500"/>
                            </p:stCondLst>
                            <p:childTnLst>
                              <p:par>
                                <p:cTn id="120" presetID="9" presetClass="exit" presetSubtype="0" fill="hold" grpId="1" nodeType="afterEffect">
                                  <p:stCondLst>
                                    <p:cond delay="0"/>
                                  </p:stCondLst>
                                  <p:childTnLst>
                                    <p:animEffect transition="out" filter="dissolve">
                                      <p:cBhvr>
                                        <p:cTn id="121" dur="500"/>
                                        <p:tgtEl>
                                          <p:spTgt spid="87"/>
                                        </p:tgtEl>
                                      </p:cBhvr>
                                    </p:animEffect>
                                    <p:set>
                                      <p:cBhvr>
                                        <p:cTn id="122" dur="1" fill="hold">
                                          <p:stCondLst>
                                            <p:cond delay="499"/>
                                          </p:stCondLst>
                                        </p:cTn>
                                        <p:tgtEl>
                                          <p:spTgt spid="87"/>
                                        </p:tgtEl>
                                        <p:attrNameLst>
                                          <p:attrName>style.visibility</p:attrName>
                                        </p:attrNameLst>
                                      </p:cBhvr>
                                      <p:to>
                                        <p:strVal val="hidden"/>
                                      </p:to>
                                    </p:set>
                                  </p:childTnLst>
                                </p:cTn>
                              </p:par>
                            </p:childTnLst>
                          </p:cTn>
                        </p:par>
                        <p:par>
                          <p:cTn id="123" fill="hold" nodeType="afterGroup">
                            <p:stCondLst>
                              <p:cond delay="5000"/>
                            </p:stCondLst>
                            <p:childTnLst>
                              <p:par>
                                <p:cTn id="124" presetID="17" presetClass="entr" presetSubtype="10" fill="hold" grpId="0" nodeType="afterEffect">
                                  <p:stCondLst>
                                    <p:cond delay="0"/>
                                  </p:stCondLst>
                                  <p:childTnLst>
                                    <p:set>
                                      <p:cBhvr>
                                        <p:cTn id="125" dur="1" fill="hold">
                                          <p:stCondLst>
                                            <p:cond delay="0"/>
                                          </p:stCondLst>
                                        </p:cTn>
                                        <p:tgtEl>
                                          <p:spTgt spid="88"/>
                                        </p:tgtEl>
                                        <p:attrNameLst>
                                          <p:attrName>style.visibility</p:attrName>
                                        </p:attrNameLst>
                                      </p:cBhvr>
                                      <p:to>
                                        <p:strVal val="visible"/>
                                      </p:to>
                                    </p:set>
                                    <p:anim calcmode="lin" valueType="num">
                                      <p:cBhvr>
                                        <p:cTn id="126" dur="500" fill="hold"/>
                                        <p:tgtEl>
                                          <p:spTgt spid="88"/>
                                        </p:tgtEl>
                                        <p:attrNameLst>
                                          <p:attrName>ppt_w</p:attrName>
                                        </p:attrNameLst>
                                      </p:cBhvr>
                                      <p:tavLst>
                                        <p:tav tm="0">
                                          <p:val>
                                            <p:fltVal val="0"/>
                                          </p:val>
                                        </p:tav>
                                        <p:tav tm="100000">
                                          <p:val>
                                            <p:strVal val="#ppt_w"/>
                                          </p:val>
                                        </p:tav>
                                      </p:tavLst>
                                    </p:anim>
                                    <p:anim calcmode="lin" valueType="num">
                                      <p:cBhvr>
                                        <p:cTn id="127" dur="500" fill="hold"/>
                                        <p:tgtEl>
                                          <p:spTgt spid="88"/>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24"/>
                                            </p:cond>
                                          </p:stCondLst>
                                          <p:endCondLst>
                                            <p:cond evt="onStopAudio" delay="0">
                                              <p:tgtEl>
                                                <p:sldTgt/>
                                              </p:tgtEl>
                                            </p:cond>
                                          </p:endCondLst>
                                        </p:cTn>
                                        <p:tgtEl>
                                          <p:sndTgt r:embed="rId4" name="cashreg.wav"/>
                                        </p:tgtEl>
                                      </p:cMediaNode>
                                    </p:audio>
                                  </p:subTnLst>
                                </p:cTn>
                              </p:par>
                            </p:childTnLst>
                          </p:cTn>
                        </p:par>
                        <p:par>
                          <p:cTn id="128" fill="hold" nodeType="afterGroup">
                            <p:stCondLst>
                              <p:cond delay="5500"/>
                            </p:stCondLst>
                            <p:childTnLst>
                              <p:par>
                                <p:cTn id="129" presetID="9" presetClass="exit" presetSubtype="0" fill="hold" grpId="1" nodeType="afterEffect">
                                  <p:stCondLst>
                                    <p:cond delay="0"/>
                                  </p:stCondLst>
                                  <p:childTnLst>
                                    <p:animEffect transition="out" filter="dissolve">
                                      <p:cBhvr>
                                        <p:cTn id="130" dur="500"/>
                                        <p:tgtEl>
                                          <p:spTgt spid="88"/>
                                        </p:tgtEl>
                                      </p:cBhvr>
                                    </p:animEffect>
                                    <p:set>
                                      <p:cBhvr>
                                        <p:cTn id="131" dur="1" fill="hold">
                                          <p:stCondLst>
                                            <p:cond delay="499"/>
                                          </p:stCondLst>
                                        </p:cTn>
                                        <p:tgtEl>
                                          <p:spTgt spid="88"/>
                                        </p:tgtEl>
                                        <p:attrNameLst>
                                          <p:attrName>style.visibility</p:attrName>
                                        </p:attrNameLst>
                                      </p:cBhvr>
                                      <p:to>
                                        <p:strVal val="hidden"/>
                                      </p:to>
                                    </p:set>
                                  </p:childTnLst>
                                </p:cTn>
                              </p:par>
                            </p:childTnLst>
                          </p:cTn>
                        </p:par>
                        <p:par>
                          <p:cTn id="132" fill="hold" nodeType="afterGroup">
                            <p:stCondLst>
                              <p:cond delay="6000"/>
                            </p:stCondLst>
                            <p:childTnLst>
                              <p:par>
                                <p:cTn id="133" presetID="17" presetClass="entr" presetSubtype="10" fill="hold" grpId="0" nodeType="afterEffect">
                                  <p:stCondLst>
                                    <p:cond delay="0"/>
                                  </p:stCondLst>
                                  <p:childTnLst>
                                    <p:set>
                                      <p:cBhvr>
                                        <p:cTn id="134" dur="1" fill="hold">
                                          <p:stCondLst>
                                            <p:cond delay="0"/>
                                          </p:stCondLst>
                                        </p:cTn>
                                        <p:tgtEl>
                                          <p:spTgt spid="89"/>
                                        </p:tgtEl>
                                        <p:attrNameLst>
                                          <p:attrName>style.visibility</p:attrName>
                                        </p:attrNameLst>
                                      </p:cBhvr>
                                      <p:to>
                                        <p:strVal val="visible"/>
                                      </p:to>
                                    </p:set>
                                    <p:anim calcmode="lin" valueType="num">
                                      <p:cBhvr>
                                        <p:cTn id="135" dur="500" fill="hold"/>
                                        <p:tgtEl>
                                          <p:spTgt spid="89"/>
                                        </p:tgtEl>
                                        <p:attrNameLst>
                                          <p:attrName>ppt_w</p:attrName>
                                        </p:attrNameLst>
                                      </p:cBhvr>
                                      <p:tavLst>
                                        <p:tav tm="0">
                                          <p:val>
                                            <p:fltVal val="0"/>
                                          </p:val>
                                        </p:tav>
                                        <p:tav tm="100000">
                                          <p:val>
                                            <p:strVal val="#ppt_w"/>
                                          </p:val>
                                        </p:tav>
                                      </p:tavLst>
                                    </p:anim>
                                    <p:anim calcmode="lin" valueType="num">
                                      <p:cBhvr>
                                        <p:cTn id="136" dur="500" fill="hold"/>
                                        <p:tgtEl>
                                          <p:spTgt spid="8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33"/>
                                            </p:cond>
                                          </p:stCondLst>
                                          <p:endCondLst>
                                            <p:cond evt="onStopAudio" delay="0">
                                              <p:tgtEl>
                                                <p:sldTgt/>
                                              </p:tgtEl>
                                            </p:cond>
                                          </p:endCondLst>
                                        </p:cTn>
                                        <p:tgtEl>
                                          <p:sndTgt r:embed="rId4" name="cashreg.wav"/>
                                        </p:tgtEl>
                                      </p:cMediaNode>
                                    </p:audio>
                                  </p:subTnLst>
                                </p:cTn>
                              </p:par>
                            </p:childTnLst>
                          </p:cTn>
                        </p:par>
                        <p:par>
                          <p:cTn id="137" fill="hold" nodeType="afterGroup">
                            <p:stCondLst>
                              <p:cond delay="6500"/>
                            </p:stCondLst>
                            <p:childTnLst>
                              <p:par>
                                <p:cTn id="138" presetID="9" presetClass="exit" presetSubtype="0" fill="hold" grpId="1" nodeType="afterEffect">
                                  <p:stCondLst>
                                    <p:cond delay="0"/>
                                  </p:stCondLst>
                                  <p:childTnLst>
                                    <p:animEffect transition="out" filter="dissolve">
                                      <p:cBhvr>
                                        <p:cTn id="139" dur="500"/>
                                        <p:tgtEl>
                                          <p:spTgt spid="89"/>
                                        </p:tgtEl>
                                      </p:cBhvr>
                                    </p:animEffect>
                                    <p:set>
                                      <p:cBhvr>
                                        <p:cTn id="140" dur="1" fill="hold">
                                          <p:stCondLst>
                                            <p:cond delay="499"/>
                                          </p:stCondLst>
                                        </p:cTn>
                                        <p:tgtEl>
                                          <p:spTgt spid="89"/>
                                        </p:tgtEl>
                                        <p:attrNameLst>
                                          <p:attrName>style.visibility</p:attrName>
                                        </p:attrNameLst>
                                      </p:cBhvr>
                                      <p:to>
                                        <p:strVal val="hidden"/>
                                      </p:to>
                                    </p:set>
                                  </p:childTnLst>
                                </p:cTn>
                              </p:par>
                            </p:childTnLst>
                          </p:cTn>
                        </p:par>
                        <p:par>
                          <p:cTn id="141" fill="hold" nodeType="afterGroup">
                            <p:stCondLst>
                              <p:cond delay="7000"/>
                            </p:stCondLst>
                            <p:childTnLst>
                              <p:par>
                                <p:cTn id="142" presetID="17" presetClass="entr" presetSubtype="10" fill="hold" grpId="0" nodeType="afterEffect">
                                  <p:stCondLst>
                                    <p:cond delay="0"/>
                                  </p:stCondLst>
                                  <p:childTnLst>
                                    <p:set>
                                      <p:cBhvr>
                                        <p:cTn id="143" dur="1" fill="hold">
                                          <p:stCondLst>
                                            <p:cond delay="0"/>
                                          </p:stCondLst>
                                        </p:cTn>
                                        <p:tgtEl>
                                          <p:spTgt spid="90"/>
                                        </p:tgtEl>
                                        <p:attrNameLst>
                                          <p:attrName>style.visibility</p:attrName>
                                        </p:attrNameLst>
                                      </p:cBhvr>
                                      <p:to>
                                        <p:strVal val="visible"/>
                                      </p:to>
                                    </p:set>
                                    <p:anim calcmode="lin" valueType="num">
                                      <p:cBhvr>
                                        <p:cTn id="144" dur="500" fill="hold"/>
                                        <p:tgtEl>
                                          <p:spTgt spid="90"/>
                                        </p:tgtEl>
                                        <p:attrNameLst>
                                          <p:attrName>ppt_w</p:attrName>
                                        </p:attrNameLst>
                                      </p:cBhvr>
                                      <p:tavLst>
                                        <p:tav tm="0">
                                          <p:val>
                                            <p:fltVal val="0"/>
                                          </p:val>
                                        </p:tav>
                                        <p:tav tm="100000">
                                          <p:val>
                                            <p:strVal val="#ppt_w"/>
                                          </p:val>
                                        </p:tav>
                                      </p:tavLst>
                                    </p:anim>
                                    <p:anim calcmode="lin" valueType="num">
                                      <p:cBhvr>
                                        <p:cTn id="145" dur="500" fill="hold"/>
                                        <p:tgtEl>
                                          <p:spTgt spid="90"/>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42"/>
                                            </p:cond>
                                          </p:stCondLst>
                                          <p:endCondLst>
                                            <p:cond evt="onStopAudio" delay="0">
                                              <p:tgtEl>
                                                <p:sldTgt/>
                                              </p:tgtEl>
                                            </p:cond>
                                          </p:endCondLst>
                                        </p:cTn>
                                        <p:tgtEl>
                                          <p:sndTgt r:embed="rId4" name="cashreg.wav"/>
                                        </p:tgtEl>
                                      </p:cMediaNode>
                                    </p:audio>
                                  </p:subTnLst>
                                </p:cTn>
                              </p:par>
                            </p:childTnLst>
                          </p:cTn>
                        </p:par>
                        <p:par>
                          <p:cTn id="146" fill="hold" nodeType="afterGroup">
                            <p:stCondLst>
                              <p:cond delay="7500"/>
                            </p:stCondLst>
                            <p:childTnLst>
                              <p:par>
                                <p:cTn id="147" presetID="9" presetClass="exit" presetSubtype="0" fill="hold" grpId="1" nodeType="afterEffect">
                                  <p:stCondLst>
                                    <p:cond delay="0"/>
                                  </p:stCondLst>
                                  <p:childTnLst>
                                    <p:animEffect transition="out" filter="dissolve">
                                      <p:cBhvr>
                                        <p:cTn id="148" dur="500"/>
                                        <p:tgtEl>
                                          <p:spTgt spid="90"/>
                                        </p:tgtEl>
                                      </p:cBhvr>
                                    </p:animEffect>
                                    <p:set>
                                      <p:cBhvr>
                                        <p:cTn id="149" dur="1" fill="hold">
                                          <p:stCondLst>
                                            <p:cond delay="499"/>
                                          </p:stCondLst>
                                        </p:cTn>
                                        <p:tgtEl>
                                          <p:spTgt spid="90"/>
                                        </p:tgtEl>
                                        <p:attrNameLst>
                                          <p:attrName>style.visibility</p:attrName>
                                        </p:attrNameLst>
                                      </p:cBhvr>
                                      <p:to>
                                        <p:strVal val="hidden"/>
                                      </p:to>
                                    </p:set>
                                  </p:childTnLst>
                                </p:cTn>
                              </p:par>
                            </p:childTnLst>
                          </p:cTn>
                        </p:par>
                        <p:par>
                          <p:cTn id="150" fill="hold" nodeType="afterGroup">
                            <p:stCondLst>
                              <p:cond delay="8000"/>
                            </p:stCondLst>
                            <p:childTnLst>
                              <p:par>
                                <p:cTn id="151" presetID="17" presetClass="entr" presetSubtype="10" fill="hold" grpId="0" nodeType="afterEffect">
                                  <p:stCondLst>
                                    <p:cond delay="0"/>
                                  </p:stCondLst>
                                  <p:childTnLst>
                                    <p:set>
                                      <p:cBhvr>
                                        <p:cTn id="152" dur="1" fill="hold">
                                          <p:stCondLst>
                                            <p:cond delay="0"/>
                                          </p:stCondLst>
                                        </p:cTn>
                                        <p:tgtEl>
                                          <p:spTgt spid="91"/>
                                        </p:tgtEl>
                                        <p:attrNameLst>
                                          <p:attrName>style.visibility</p:attrName>
                                        </p:attrNameLst>
                                      </p:cBhvr>
                                      <p:to>
                                        <p:strVal val="visible"/>
                                      </p:to>
                                    </p:set>
                                    <p:anim calcmode="lin" valueType="num">
                                      <p:cBhvr>
                                        <p:cTn id="153" dur="500" fill="hold"/>
                                        <p:tgtEl>
                                          <p:spTgt spid="91"/>
                                        </p:tgtEl>
                                        <p:attrNameLst>
                                          <p:attrName>ppt_w</p:attrName>
                                        </p:attrNameLst>
                                      </p:cBhvr>
                                      <p:tavLst>
                                        <p:tav tm="0">
                                          <p:val>
                                            <p:fltVal val="0"/>
                                          </p:val>
                                        </p:tav>
                                        <p:tav tm="100000">
                                          <p:val>
                                            <p:strVal val="#ppt_w"/>
                                          </p:val>
                                        </p:tav>
                                      </p:tavLst>
                                    </p:anim>
                                    <p:anim calcmode="lin" valueType="num">
                                      <p:cBhvr>
                                        <p:cTn id="154" dur="500" fill="hold"/>
                                        <p:tgtEl>
                                          <p:spTgt spid="9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51"/>
                                            </p:cond>
                                          </p:stCondLst>
                                          <p:endCondLst>
                                            <p:cond evt="onStopAudio" delay="0">
                                              <p:tgtEl>
                                                <p:sldTgt/>
                                              </p:tgtEl>
                                            </p:cond>
                                          </p:endCondLst>
                                        </p:cTn>
                                        <p:tgtEl>
                                          <p:sndTgt r:embed="rId4" name="cashreg.wav"/>
                                        </p:tgtEl>
                                      </p:cMediaNode>
                                    </p:audio>
                                  </p:subTnLst>
                                </p:cTn>
                              </p:par>
                            </p:childTnLst>
                          </p:cTn>
                        </p:par>
                        <p:par>
                          <p:cTn id="155" fill="hold" nodeType="afterGroup">
                            <p:stCondLst>
                              <p:cond delay="8500"/>
                            </p:stCondLst>
                            <p:childTnLst>
                              <p:par>
                                <p:cTn id="156" presetID="9" presetClass="exit" presetSubtype="0" fill="hold" grpId="1" nodeType="afterEffect">
                                  <p:stCondLst>
                                    <p:cond delay="0"/>
                                  </p:stCondLst>
                                  <p:childTnLst>
                                    <p:animEffect transition="out" filter="dissolve">
                                      <p:cBhvr>
                                        <p:cTn id="157" dur="500"/>
                                        <p:tgtEl>
                                          <p:spTgt spid="91"/>
                                        </p:tgtEl>
                                      </p:cBhvr>
                                    </p:animEffect>
                                    <p:set>
                                      <p:cBhvr>
                                        <p:cTn id="158" dur="1" fill="hold">
                                          <p:stCondLst>
                                            <p:cond delay="499"/>
                                          </p:stCondLst>
                                        </p:cTn>
                                        <p:tgtEl>
                                          <p:spTgt spid="91"/>
                                        </p:tgtEl>
                                        <p:attrNameLst>
                                          <p:attrName>style.visibility</p:attrName>
                                        </p:attrNameLst>
                                      </p:cBhvr>
                                      <p:to>
                                        <p:strVal val="hidden"/>
                                      </p:to>
                                    </p:set>
                                  </p:childTnLst>
                                </p:cTn>
                              </p:par>
                            </p:childTnLst>
                          </p:cTn>
                        </p:par>
                        <p:par>
                          <p:cTn id="159" fill="hold" nodeType="afterGroup">
                            <p:stCondLst>
                              <p:cond delay="9000"/>
                            </p:stCondLst>
                            <p:childTnLst>
                              <p:par>
                                <p:cTn id="160" presetID="17" presetClass="entr" presetSubtype="10" fill="hold" grpId="0" nodeType="afterEffect">
                                  <p:stCondLst>
                                    <p:cond delay="0"/>
                                  </p:stCondLst>
                                  <p:childTnLst>
                                    <p:set>
                                      <p:cBhvr>
                                        <p:cTn id="161" dur="1" fill="hold">
                                          <p:stCondLst>
                                            <p:cond delay="0"/>
                                          </p:stCondLst>
                                        </p:cTn>
                                        <p:tgtEl>
                                          <p:spTgt spid="92"/>
                                        </p:tgtEl>
                                        <p:attrNameLst>
                                          <p:attrName>style.visibility</p:attrName>
                                        </p:attrNameLst>
                                      </p:cBhvr>
                                      <p:to>
                                        <p:strVal val="visible"/>
                                      </p:to>
                                    </p:set>
                                    <p:anim calcmode="lin" valueType="num">
                                      <p:cBhvr>
                                        <p:cTn id="162" dur="500" fill="hold"/>
                                        <p:tgtEl>
                                          <p:spTgt spid="92"/>
                                        </p:tgtEl>
                                        <p:attrNameLst>
                                          <p:attrName>ppt_w</p:attrName>
                                        </p:attrNameLst>
                                      </p:cBhvr>
                                      <p:tavLst>
                                        <p:tav tm="0">
                                          <p:val>
                                            <p:fltVal val="0"/>
                                          </p:val>
                                        </p:tav>
                                        <p:tav tm="100000">
                                          <p:val>
                                            <p:strVal val="#ppt_w"/>
                                          </p:val>
                                        </p:tav>
                                      </p:tavLst>
                                    </p:anim>
                                    <p:anim calcmode="lin" valueType="num">
                                      <p:cBhvr>
                                        <p:cTn id="163" dur="500" fill="hold"/>
                                        <p:tgtEl>
                                          <p:spTgt spid="92"/>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60"/>
                                            </p:cond>
                                          </p:stCondLst>
                                          <p:endCondLst>
                                            <p:cond evt="onStopAudio" delay="0">
                                              <p:tgtEl>
                                                <p:sldTgt/>
                                              </p:tgtEl>
                                            </p:cond>
                                          </p:endCondLst>
                                        </p:cTn>
                                        <p:tgtEl>
                                          <p:sndTgt r:embed="rId4" name="cashreg.wav"/>
                                        </p:tgtEl>
                                      </p:cMediaNode>
                                    </p:audio>
                                  </p:subTnLst>
                                </p:cTn>
                              </p:par>
                            </p:childTnLst>
                          </p:cTn>
                        </p:par>
                        <p:par>
                          <p:cTn id="164" fill="hold" nodeType="afterGroup">
                            <p:stCondLst>
                              <p:cond delay="9500"/>
                            </p:stCondLst>
                            <p:childTnLst>
                              <p:par>
                                <p:cTn id="165" presetID="9" presetClass="exit" presetSubtype="0" fill="hold" grpId="1" nodeType="afterEffect">
                                  <p:stCondLst>
                                    <p:cond delay="0"/>
                                  </p:stCondLst>
                                  <p:childTnLst>
                                    <p:animEffect transition="out" filter="dissolve">
                                      <p:cBhvr>
                                        <p:cTn id="166" dur="500"/>
                                        <p:tgtEl>
                                          <p:spTgt spid="92"/>
                                        </p:tgtEl>
                                      </p:cBhvr>
                                    </p:animEffect>
                                    <p:set>
                                      <p:cBhvr>
                                        <p:cTn id="167" dur="1" fill="hold">
                                          <p:stCondLst>
                                            <p:cond delay="499"/>
                                          </p:stCondLst>
                                        </p:cTn>
                                        <p:tgtEl>
                                          <p:spTgt spid="92"/>
                                        </p:tgtEl>
                                        <p:attrNameLst>
                                          <p:attrName>style.visibility</p:attrName>
                                        </p:attrNameLst>
                                      </p:cBhvr>
                                      <p:to>
                                        <p:strVal val="hidden"/>
                                      </p:to>
                                    </p:set>
                                  </p:childTnLst>
                                </p:cTn>
                              </p:par>
                            </p:childTnLst>
                          </p:cTn>
                        </p:par>
                        <p:par>
                          <p:cTn id="168" fill="hold" nodeType="afterGroup">
                            <p:stCondLst>
                              <p:cond delay="10000"/>
                            </p:stCondLst>
                            <p:childTnLst>
                              <p:par>
                                <p:cTn id="169" presetID="17" presetClass="entr" presetSubtype="10" fill="hold" grpId="0" nodeType="afterEffect">
                                  <p:stCondLst>
                                    <p:cond delay="0"/>
                                  </p:stCondLst>
                                  <p:childTnLst>
                                    <p:set>
                                      <p:cBhvr>
                                        <p:cTn id="170" dur="1" fill="hold">
                                          <p:stCondLst>
                                            <p:cond delay="0"/>
                                          </p:stCondLst>
                                        </p:cTn>
                                        <p:tgtEl>
                                          <p:spTgt spid="93"/>
                                        </p:tgtEl>
                                        <p:attrNameLst>
                                          <p:attrName>style.visibility</p:attrName>
                                        </p:attrNameLst>
                                      </p:cBhvr>
                                      <p:to>
                                        <p:strVal val="visible"/>
                                      </p:to>
                                    </p:set>
                                    <p:anim calcmode="lin" valueType="num">
                                      <p:cBhvr>
                                        <p:cTn id="171" dur="500" fill="hold"/>
                                        <p:tgtEl>
                                          <p:spTgt spid="93"/>
                                        </p:tgtEl>
                                        <p:attrNameLst>
                                          <p:attrName>ppt_w</p:attrName>
                                        </p:attrNameLst>
                                      </p:cBhvr>
                                      <p:tavLst>
                                        <p:tav tm="0">
                                          <p:val>
                                            <p:fltVal val="0"/>
                                          </p:val>
                                        </p:tav>
                                        <p:tav tm="100000">
                                          <p:val>
                                            <p:strVal val="#ppt_w"/>
                                          </p:val>
                                        </p:tav>
                                      </p:tavLst>
                                    </p:anim>
                                    <p:anim calcmode="lin" valueType="num">
                                      <p:cBhvr>
                                        <p:cTn id="172" dur="500" fill="hold"/>
                                        <p:tgtEl>
                                          <p:spTgt spid="9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9"/>
                                            </p:cond>
                                          </p:stCondLst>
                                          <p:endCondLst>
                                            <p:cond evt="onStopAudio" delay="0">
                                              <p:tgtEl>
                                                <p:sldTgt/>
                                              </p:tgtEl>
                                            </p:cond>
                                          </p:endCondLst>
                                        </p:cTn>
                                        <p:tgtEl>
                                          <p:sndTgt r:embed="rId5" name="drumroll.wav"/>
                                        </p:tgtEl>
                                      </p:cMediaNode>
                                    </p:audio>
                                  </p:subTnLst>
                                </p:cTn>
                              </p:par>
                            </p:childTnLst>
                          </p:cTn>
                        </p:par>
                        <p:par>
                          <p:cTn id="173" fill="hold" nodeType="afterGroup">
                            <p:stCondLst>
                              <p:cond delay="10500"/>
                            </p:stCondLst>
                            <p:childTnLst>
                              <p:par>
                                <p:cTn id="174" presetID="35" presetClass="emph" presetSubtype="0" repeatCount="3000" fill="hold" nodeType="afterEffect">
                                  <p:stCondLst>
                                    <p:cond delay="0"/>
                                  </p:stCondLst>
                                  <p:childTnLst>
                                    <p:anim calcmode="discrete" valueType="str">
                                      <p:cBhvr>
                                        <p:cTn id="175" dur="1000" fill="hold"/>
                                        <p:tgtEl>
                                          <p:spTgt spid="93"/>
                                        </p:tgtEl>
                                        <p:attrNameLst>
                                          <p:attrName>style.visibility</p:attrName>
                                        </p:attrNameLst>
                                      </p:cBhvr>
                                      <p:tavLst>
                                        <p:tav tm="0">
                                          <p:val>
                                            <p:strVal val="hidden"/>
                                          </p:val>
                                        </p:tav>
                                        <p:tav tm="50000">
                                          <p:val>
                                            <p:strVal val="visible"/>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3" presetClass="emph" presetSubtype="0" fill="hold" grpId="0" nodeType="clickEffect">
                                  <p:stCondLst>
                                    <p:cond delay="100"/>
                                  </p:stCondLst>
                                  <p:iterate type="lt">
                                    <p:tmPct val="0"/>
                                  </p:iterate>
                                  <p:childTnLst>
                                    <p:animClr clrSpc="hsl" dir="cw">
                                      <p:cBhvr override="childStyle">
                                        <p:cTn id="179" dur="500" fill="hold"/>
                                        <p:tgtEl>
                                          <p:spTgt spid="130"/>
                                        </p:tgtEl>
                                        <p:attrNameLst>
                                          <p:attrName>style.color</p:attrName>
                                        </p:attrNameLst>
                                      </p:cBhvr>
                                      <p:by>
                                        <p:hsl h="10842353" s="0" l="0"/>
                                      </p:by>
                                    </p:animClr>
                                    <p:animClr clrSpc="hsl" dir="cw">
                                      <p:cBhvr>
                                        <p:cTn id="180" dur="500" fill="hold"/>
                                        <p:tgtEl>
                                          <p:spTgt spid="130"/>
                                        </p:tgtEl>
                                        <p:attrNameLst>
                                          <p:attrName>fillcolor</p:attrName>
                                        </p:attrNameLst>
                                      </p:cBhvr>
                                      <p:by>
                                        <p:hsl h="10842353" s="0" l="0"/>
                                      </p:by>
                                    </p:animClr>
                                    <p:animClr clrSpc="hsl" dir="cw">
                                      <p:cBhvr>
                                        <p:cTn id="181" dur="500" fill="hold"/>
                                        <p:tgtEl>
                                          <p:spTgt spid="130"/>
                                        </p:tgtEl>
                                        <p:attrNameLst>
                                          <p:attrName>stroke.color</p:attrName>
                                        </p:attrNameLst>
                                      </p:cBhvr>
                                      <p:by>
                                        <p:hsl h="10842353" s="0" l="0"/>
                                      </p:by>
                                    </p:animClr>
                                    <p:set>
                                      <p:cBhvr>
                                        <p:cTn id="182" dur="500" fill="hold"/>
                                        <p:tgtEl>
                                          <p:spTgt spid="130"/>
                                        </p:tgtEl>
                                        <p:attrNameLst>
                                          <p:attrName>fill.type</p:attrName>
                                        </p:attrNameLst>
                                      </p:cBhvr>
                                      <p:to>
                                        <p:strVal val="solid"/>
                                      </p:to>
                                    </p:set>
                                  </p:childTnLst>
                                  <p:subTnLst>
                                    <p:audio>
                                      <p:cMediaNode>
                                        <p:cTn display="0" masterRel="sameClick">
                                          <p:stCondLst>
                                            <p:cond evt="begin" delay="0">
                                              <p:tn val="178"/>
                                            </p:cond>
                                          </p:stCondLst>
                                          <p:endCondLst>
                                            <p:cond evt="onStopAudio" delay="0">
                                              <p:tgtEl>
                                                <p:sldTgt/>
                                              </p:tgtEl>
                                            </p:cond>
                                          </p:endCondLst>
                                        </p:cTn>
                                        <p:tgtEl>
                                          <p:sndTgt r:embed="rId6" name="FELIZ2.WAV"/>
                                        </p:tgtEl>
                                      </p:cMediaNode>
                                    </p:audio>
                                  </p:subTnLst>
                                </p:cTn>
                              </p:par>
                              <p:par>
                                <p:cTn id="183" presetID="34" presetClass="emph" presetSubtype="0" fill="hold" grpId="1" nodeType="with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130"/>
                                        </p:tgtEl>
                                        <p:attrNameLst>
                                          <p:attrName>ppt_x</p:attrName>
                                          <p:attrName>ppt_y</p:attrName>
                                        </p:attrNameLst>
                                      </p:cBhvr>
                                    </p:animMotion>
                                    <p:animRot by="1500000">
                                      <p:cBhvr>
                                        <p:cTn id="185" dur="125" fill="hold">
                                          <p:stCondLst>
                                            <p:cond delay="0"/>
                                          </p:stCondLst>
                                        </p:cTn>
                                        <p:tgtEl>
                                          <p:spTgt spid="130"/>
                                        </p:tgtEl>
                                        <p:attrNameLst>
                                          <p:attrName>r</p:attrName>
                                        </p:attrNameLst>
                                      </p:cBhvr>
                                    </p:animRot>
                                    <p:animRot by="-1500000">
                                      <p:cBhvr>
                                        <p:cTn id="186" dur="125" fill="hold">
                                          <p:stCondLst>
                                            <p:cond delay="125"/>
                                          </p:stCondLst>
                                        </p:cTn>
                                        <p:tgtEl>
                                          <p:spTgt spid="130"/>
                                        </p:tgtEl>
                                        <p:attrNameLst>
                                          <p:attrName>r</p:attrName>
                                        </p:attrNameLst>
                                      </p:cBhvr>
                                    </p:animRot>
                                    <p:animRot by="-1500000">
                                      <p:cBhvr>
                                        <p:cTn id="187" dur="125" fill="hold">
                                          <p:stCondLst>
                                            <p:cond delay="250"/>
                                          </p:stCondLst>
                                        </p:cTn>
                                        <p:tgtEl>
                                          <p:spTgt spid="130"/>
                                        </p:tgtEl>
                                        <p:attrNameLst>
                                          <p:attrName>r</p:attrName>
                                        </p:attrNameLst>
                                      </p:cBhvr>
                                    </p:animRot>
                                    <p:animRot by="1500000">
                                      <p:cBhvr>
                                        <p:cTn id="188" dur="125" fill="hold">
                                          <p:stCondLst>
                                            <p:cond delay="375"/>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8" grpId="0" animBg="1"/>
      <p:bldP spid="119" grpId="0" animBg="1"/>
      <p:bldP spid="120" grpId="0" animBg="1"/>
      <p:bldP spid="123" grpId="0" animBg="1"/>
      <p:bldP spid="124" grpId="0" animBg="1"/>
      <p:bldP spid="128" grpId="0" animBg="1"/>
      <p:bldP spid="129" grpId="0" animBg="1"/>
      <p:bldP spid="130" grpId="0" animBg="1"/>
      <p:bldP spid="130" grpId="1" animBg="1"/>
      <p:bldP spid="133" grpId="0" animBg="1"/>
      <p:bldP spid="134" grpId="0" animBg="1"/>
      <p:bldP spid="135" grpId="0" animBg="1"/>
      <p:bldP spid="135" grpId="1" animBg="1"/>
      <p:bldP spid="136" grpId="0" animBg="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AutoShape 51"/>
          <p:cNvSpPr>
            <a:spLocks noChangeArrowheads="1"/>
          </p:cNvSpPr>
          <p:nvPr/>
        </p:nvSpPr>
        <p:spPr bwMode="auto">
          <a:xfrm>
            <a:off x="3152637" y="968375"/>
            <a:ext cx="7848968" cy="1143000"/>
          </a:xfrm>
          <a:prstGeom prst="roundRect">
            <a:avLst>
              <a:gd name="adj" fmla="val 16667"/>
            </a:avLst>
          </a:prstGeom>
          <a:solidFill>
            <a:srgbClr val="C00000"/>
          </a:solidFill>
          <a:ln w="9525">
            <a:solidFill>
              <a:srgbClr val="FF6600"/>
            </a:solidFill>
            <a:round/>
            <a:headEnd/>
            <a:tailEnd/>
          </a:ln>
        </p:spPr>
        <p:txBody>
          <a:bodyPr wrap="none" anchor="ctr"/>
          <a:lstStyle/>
          <a:p>
            <a:pPr algn="ctr">
              <a:buFont typeface="Arial" charset="0"/>
              <a:buNone/>
            </a:pPr>
            <a:r>
              <a:rPr lang="en-US" sz="2800" b="1">
                <a:solidFill>
                  <a:srgbClr val="FFFF00"/>
                </a:solidFill>
                <a:latin typeface="Arial" charset="0"/>
              </a:rPr>
              <a:t>Câu kể dùng để làm gì</a:t>
            </a:r>
            <a:endParaRPr lang="en-US" sz="2800">
              <a:solidFill>
                <a:srgbClr val="FFFF00"/>
              </a:solidFill>
              <a:latin typeface="Arial" charset="0"/>
            </a:endParaRPr>
          </a:p>
        </p:txBody>
      </p:sp>
      <p:grpSp>
        <p:nvGrpSpPr>
          <p:cNvPr id="16387" name="Group 51"/>
          <p:cNvGrpSpPr>
            <a:grpSpLocks/>
          </p:cNvGrpSpPr>
          <p:nvPr/>
        </p:nvGrpSpPr>
        <p:grpSpPr bwMode="auto">
          <a:xfrm>
            <a:off x="1521414" y="-4763"/>
            <a:ext cx="319879" cy="6858001"/>
            <a:chOff x="202295" y="-322943"/>
            <a:chExt cx="319314" cy="7180943"/>
          </a:xfrm>
        </p:grpSpPr>
        <p:sp>
          <p:nvSpPr>
            <p:cNvPr id="112" name="Rectangle 111"/>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solidFill>
                  <a:prstClr val="black"/>
                </a:solidFill>
                <a:latin typeface=".VnTime" pitchFamily="34" charset="0"/>
              </a:endParaRPr>
            </a:p>
          </p:txBody>
        </p:sp>
        <p:sp>
          <p:nvSpPr>
            <p:cNvPr id="1644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14" name="Rectangle 113"/>
            <p:cNvSpPr/>
            <p:nvPr/>
          </p:nvSpPr>
          <p:spPr bwMode="auto">
            <a:xfrm>
              <a:off x="324620" y="-307982"/>
              <a:ext cx="74665"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solidFill>
                  <a:prstClr val="black"/>
                </a:solidFill>
                <a:effectLst>
                  <a:glow rad="101600">
                    <a:srgbClr val="5B9BD5">
                      <a:satMod val="175000"/>
                      <a:alpha val="40000"/>
                    </a:srgbClr>
                  </a:glow>
                </a:effectLst>
                <a:latin typeface=".VnTime" pitchFamily="34" charset="0"/>
              </a:endParaRPr>
            </a:p>
          </p:txBody>
        </p:sp>
      </p:grpSp>
      <p:sp>
        <p:nvSpPr>
          <p:cNvPr id="115" name="AutoShape 51"/>
          <p:cNvSpPr>
            <a:spLocks noChangeArrowheads="1"/>
          </p:cNvSpPr>
          <p:nvPr/>
        </p:nvSpPr>
        <p:spPr bwMode="auto">
          <a:xfrm>
            <a:off x="3200381" y="2209800"/>
            <a:ext cx="6324371" cy="1100138"/>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rgbClr val="FFFFFF"/>
                </a:solidFill>
                <a:cs typeface="Times New Roman" pitchFamily="18" charset="0"/>
              </a:rPr>
              <a:t>Kể, tả về sự vật, sự việc</a:t>
            </a:r>
          </a:p>
          <a:p>
            <a:pPr algn="ctr"/>
            <a:endParaRPr lang="en-US">
              <a:solidFill>
                <a:srgbClr val="000000"/>
              </a:solidFill>
              <a:latin typeface="Arial" charset="0"/>
            </a:endParaRPr>
          </a:p>
        </p:txBody>
      </p:sp>
      <p:pic>
        <p:nvPicPr>
          <p:cNvPr id="11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2531" y="29384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6"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42884" y="2490789"/>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Oval 59">
            <a:hlinkHover r:id="" action="ppaction://noaction" highlightClick="1">
              <a:snd r:embed="rId9" name="cached_combo42.wav"/>
            </a:hlinkHover>
          </p:cNvPr>
          <p:cNvSpPr>
            <a:spLocks noChangeArrowheads="1"/>
          </p:cNvSpPr>
          <p:nvPr/>
        </p:nvSpPr>
        <p:spPr bwMode="auto">
          <a:xfrm>
            <a:off x="1919273" y="27892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19" name="WordArt 226"/>
          <p:cNvSpPr>
            <a:spLocks noChangeArrowheads="1" noChangeShapeType="1" noTextEdit="1"/>
          </p:cNvSpPr>
          <p:nvPr/>
        </p:nvSpPr>
        <p:spPr bwMode="auto">
          <a:xfrm>
            <a:off x="2126160" y="2676525"/>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120" name="AutoShape 51"/>
          <p:cNvSpPr>
            <a:spLocks noChangeArrowheads="1"/>
          </p:cNvSpPr>
          <p:nvPr/>
        </p:nvSpPr>
        <p:spPr bwMode="auto">
          <a:xfrm>
            <a:off x="3152637" y="3419476"/>
            <a:ext cx="6372114" cy="11525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4000">
                <a:solidFill>
                  <a:srgbClr val="E7E6E6"/>
                </a:solidFill>
                <a:cs typeface="Times New Roman" pitchFamily="18" charset="0"/>
              </a:rPr>
              <a:t>Giới thiệu về sự vật, sự việc</a:t>
            </a:r>
          </a:p>
        </p:txBody>
      </p:sp>
      <p:pic>
        <p:nvPicPr>
          <p:cNvPr id="12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39290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359886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Oval 59">
            <a:hlinkHover r:id="" action="ppaction://noaction" highlightClick="1">
              <a:snd r:embed="rId9" name="cached_combo42.wav"/>
            </a:hlinkHover>
          </p:cNvPr>
          <p:cNvSpPr>
            <a:spLocks noChangeArrowheads="1"/>
          </p:cNvSpPr>
          <p:nvPr/>
        </p:nvSpPr>
        <p:spPr bwMode="auto">
          <a:xfrm>
            <a:off x="1900176" y="3617913"/>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4" name="WordArt 226"/>
          <p:cNvSpPr>
            <a:spLocks noChangeArrowheads="1" noChangeShapeType="1" noTextEdit="1"/>
          </p:cNvSpPr>
          <p:nvPr/>
        </p:nvSpPr>
        <p:spPr bwMode="auto">
          <a:xfrm>
            <a:off x="2107063" y="378460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125" name="AutoShape 51"/>
          <p:cNvSpPr>
            <a:spLocks noChangeArrowheads="1"/>
          </p:cNvSpPr>
          <p:nvPr/>
        </p:nvSpPr>
        <p:spPr bwMode="auto">
          <a:xfrm>
            <a:off x="3152637" y="4648200"/>
            <a:ext cx="6372114" cy="1143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a:solidFill>
                  <a:srgbClr val="FFFFFF"/>
                </a:solidFill>
                <a:cs typeface="Times New Roman" pitchFamily="18" charset="0"/>
              </a:rPr>
              <a:t>Nói lên ý kiến, tâm tư, tình cảm</a:t>
            </a:r>
          </a:p>
        </p:txBody>
      </p:sp>
      <p:pic>
        <p:nvPicPr>
          <p:cNvPr id="126"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49196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65165" y="46974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Oval 59">
            <a:hlinkHover r:id="" action="ppaction://noaction" highlightClick="1">
              <a:snd r:embed="rId9" name="cached_combo42.wav"/>
            </a:hlinkHover>
          </p:cNvPr>
          <p:cNvSpPr>
            <a:spLocks noChangeArrowheads="1"/>
          </p:cNvSpPr>
          <p:nvPr/>
        </p:nvSpPr>
        <p:spPr bwMode="auto">
          <a:xfrm>
            <a:off x="1900176" y="47704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29" name="WordArt 226"/>
          <p:cNvSpPr>
            <a:spLocks noChangeArrowheads="1" noChangeShapeType="1" noTextEdit="1"/>
          </p:cNvSpPr>
          <p:nvPr/>
        </p:nvSpPr>
        <p:spPr bwMode="auto">
          <a:xfrm>
            <a:off x="2107063" y="48831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30" name="AutoShape 51"/>
          <p:cNvSpPr>
            <a:spLocks noChangeArrowheads="1"/>
          </p:cNvSpPr>
          <p:nvPr/>
        </p:nvSpPr>
        <p:spPr bwMode="auto">
          <a:xfrm>
            <a:off x="3152637" y="5895975"/>
            <a:ext cx="6372114" cy="9017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a:solidFill>
                  <a:srgbClr val="000000"/>
                </a:solidFill>
                <a:latin typeface="Arial" charset="0"/>
              </a:rPr>
              <a:t> </a:t>
            </a:r>
            <a:r>
              <a:rPr lang="en-US" sz="3600">
                <a:solidFill>
                  <a:srgbClr val="FFFFFF"/>
                </a:solidFill>
                <a:cs typeface="Times New Roman" pitchFamily="18" charset="0"/>
              </a:rPr>
              <a:t>Tất cả các đáp án trên.</a:t>
            </a:r>
          </a:p>
        </p:txBody>
      </p:sp>
      <p:pic>
        <p:nvPicPr>
          <p:cNvPr id="131"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434" y="5910264"/>
            <a:ext cx="593606"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823787" y="5827714"/>
            <a:ext cx="1500726"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Oval 59">
            <a:hlinkHover r:id="" action="ppaction://noaction" highlightClick="1">
              <a:snd r:embed="rId9" name="cached_combo42.wav"/>
            </a:hlinkHover>
          </p:cNvPr>
          <p:cNvSpPr>
            <a:spLocks noChangeArrowheads="1"/>
          </p:cNvSpPr>
          <p:nvPr/>
        </p:nvSpPr>
        <p:spPr bwMode="auto">
          <a:xfrm>
            <a:off x="1900176" y="5761039"/>
            <a:ext cx="817999"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34" name="WordArt 226"/>
          <p:cNvSpPr>
            <a:spLocks noChangeArrowheads="1" noChangeShapeType="1" noTextEdit="1"/>
          </p:cNvSpPr>
          <p:nvPr/>
        </p:nvSpPr>
        <p:spPr bwMode="auto">
          <a:xfrm>
            <a:off x="2107063" y="6013450"/>
            <a:ext cx="459926"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135" name="AutoShape 27"/>
          <p:cNvSpPr>
            <a:spLocks noChangeArrowheads="1"/>
          </p:cNvSpPr>
          <p:nvPr/>
        </p:nvSpPr>
        <p:spPr bwMode="auto">
          <a:xfrm>
            <a:off x="1524597" y="993775"/>
            <a:ext cx="1542103"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136" name="WordArt 28"/>
          <p:cNvSpPr>
            <a:spLocks noChangeArrowheads="1" noChangeShapeType="1" noTextEdit="1"/>
          </p:cNvSpPr>
          <p:nvPr/>
        </p:nvSpPr>
        <p:spPr bwMode="auto">
          <a:xfrm>
            <a:off x="1890628" y="1389063"/>
            <a:ext cx="781396" cy="5334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2</a:t>
            </a:r>
          </a:p>
        </p:txBody>
      </p:sp>
      <p:pic>
        <p:nvPicPr>
          <p:cNvPr id="16410"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19823" y="741363"/>
            <a:ext cx="9142806"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WordArt 30"/>
          <p:cNvSpPr>
            <a:spLocks noChangeArrowheads="1" noChangeShapeType="1" noTextEdit="1"/>
          </p:cNvSpPr>
          <p:nvPr/>
        </p:nvSpPr>
        <p:spPr bwMode="auto">
          <a:xfrm>
            <a:off x="3561637" y="26988"/>
            <a:ext cx="5974255"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6412" name="Picture 31" descr="Bellcoll">
            <a:hlinkClick r:id="" action="ppaction://hlinkshowjump?jump=firstslide"/>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483220" y="-142875"/>
            <a:ext cx="16519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5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0210661" y="6319838"/>
            <a:ext cx="45674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14" name="Group 109"/>
          <p:cNvGrpSpPr>
            <a:grpSpLocks/>
          </p:cNvGrpSpPr>
          <p:nvPr/>
        </p:nvGrpSpPr>
        <p:grpSpPr bwMode="auto">
          <a:xfrm>
            <a:off x="10072206" y="2946401"/>
            <a:ext cx="1620083" cy="2195513"/>
            <a:chOff x="-192" y="2484"/>
            <a:chExt cx="1020" cy="1383"/>
          </a:xfrm>
        </p:grpSpPr>
        <p:grpSp>
          <p:nvGrpSpPr>
            <p:cNvPr id="16426" name="Group 110"/>
            <p:cNvGrpSpPr>
              <a:grpSpLocks/>
            </p:cNvGrpSpPr>
            <p:nvPr/>
          </p:nvGrpSpPr>
          <p:grpSpPr bwMode="auto">
            <a:xfrm>
              <a:off x="-192" y="3072"/>
              <a:ext cx="844" cy="795"/>
              <a:chOff x="432" y="2544"/>
              <a:chExt cx="844" cy="795"/>
            </a:xfrm>
          </p:grpSpPr>
          <p:sp>
            <p:nvSpPr>
              <p:cNvPr id="16437" name="Freeform 111"/>
              <p:cNvSpPr>
                <a:spLocks/>
              </p:cNvSpPr>
              <p:nvPr/>
            </p:nvSpPr>
            <p:spPr bwMode="auto">
              <a:xfrm>
                <a:off x="432" y="2544"/>
                <a:ext cx="844" cy="795"/>
              </a:xfrm>
              <a:custGeom>
                <a:avLst/>
                <a:gdLst>
                  <a:gd name="T0" fmla="*/ 325 w 844"/>
                  <a:gd name="T1" fmla="*/ 102 h 795"/>
                  <a:gd name="T2" fmla="*/ 236 w 844"/>
                  <a:gd name="T3" fmla="*/ 506 h 795"/>
                  <a:gd name="T4" fmla="*/ 22 w 844"/>
                  <a:gd name="T5" fmla="*/ 669 h 795"/>
                  <a:gd name="T6" fmla="*/ 50 w 844"/>
                  <a:gd name="T7" fmla="*/ 751 h 795"/>
                  <a:gd name="T8" fmla="*/ 313 w 844"/>
                  <a:gd name="T9" fmla="*/ 792 h 795"/>
                  <a:gd name="T10" fmla="*/ 603 w 844"/>
                  <a:gd name="T11" fmla="*/ 767 h 795"/>
                  <a:gd name="T12" fmla="*/ 829 w 844"/>
                  <a:gd name="T13" fmla="*/ 669 h 795"/>
                  <a:gd name="T14" fmla="*/ 697 w 844"/>
                  <a:gd name="T15" fmla="*/ 516 h 795"/>
                  <a:gd name="T16" fmla="*/ 458 w 844"/>
                  <a:gd name="T17" fmla="*/ 424 h 795"/>
                  <a:gd name="T18" fmla="*/ 561 w 844"/>
                  <a:gd name="T19" fmla="*/ 227 h 795"/>
                  <a:gd name="T20" fmla="*/ 606 w 844"/>
                  <a:gd name="T21" fmla="*/ 43 h 795"/>
                  <a:gd name="T22" fmla="*/ 478 w 844"/>
                  <a:gd name="T23" fmla="*/ 0 h 795"/>
                  <a:gd name="T24" fmla="*/ 325 w 844"/>
                  <a:gd name="T25" fmla="*/ 102 h 7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4" h="795">
                    <a:moveTo>
                      <a:pt x="325" y="102"/>
                    </a:moveTo>
                    <a:cubicBezTo>
                      <a:pt x="285" y="186"/>
                      <a:pt x="292" y="401"/>
                      <a:pt x="236" y="506"/>
                    </a:cubicBezTo>
                    <a:cubicBezTo>
                      <a:pt x="180" y="611"/>
                      <a:pt x="22" y="669"/>
                      <a:pt x="22" y="669"/>
                    </a:cubicBezTo>
                    <a:cubicBezTo>
                      <a:pt x="22" y="669"/>
                      <a:pt x="0" y="731"/>
                      <a:pt x="50" y="751"/>
                    </a:cubicBezTo>
                    <a:cubicBezTo>
                      <a:pt x="100" y="771"/>
                      <a:pt x="221" y="789"/>
                      <a:pt x="313" y="792"/>
                    </a:cubicBezTo>
                    <a:cubicBezTo>
                      <a:pt x="405" y="795"/>
                      <a:pt x="603" y="767"/>
                      <a:pt x="603" y="767"/>
                    </a:cubicBezTo>
                    <a:cubicBezTo>
                      <a:pt x="603" y="767"/>
                      <a:pt x="814" y="713"/>
                      <a:pt x="829" y="669"/>
                    </a:cubicBezTo>
                    <a:cubicBezTo>
                      <a:pt x="844" y="625"/>
                      <a:pt x="759" y="557"/>
                      <a:pt x="697" y="516"/>
                    </a:cubicBezTo>
                    <a:cubicBezTo>
                      <a:pt x="635" y="475"/>
                      <a:pt x="483" y="471"/>
                      <a:pt x="458" y="424"/>
                    </a:cubicBezTo>
                    <a:lnTo>
                      <a:pt x="561" y="227"/>
                    </a:lnTo>
                    <a:cubicBezTo>
                      <a:pt x="586" y="164"/>
                      <a:pt x="620" y="81"/>
                      <a:pt x="606" y="43"/>
                    </a:cubicBezTo>
                    <a:cubicBezTo>
                      <a:pt x="592" y="3"/>
                      <a:pt x="519" y="1"/>
                      <a:pt x="478" y="0"/>
                    </a:cubicBezTo>
                    <a:cubicBezTo>
                      <a:pt x="431" y="10"/>
                      <a:pt x="365" y="18"/>
                      <a:pt x="325" y="102"/>
                    </a:cubicBezTo>
                    <a:close/>
                  </a:path>
                </a:pathLst>
              </a:custGeom>
              <a:gradFill rotWithShape="1">
                <a:gsLst>
                  <a:gs pos="0">
                    <a:srgbClr val="C8A200"/>
                  </a:gs>
                  <a:gs pos="50000">
                    <a:srgbClr val="5D4B00"/>
                  </a:gs>
                  <a:gs pos="100000">
                    <a:srgbClr val="C8A200"/>
                  </a:gs>
                </a:gsLst>
                <a:lin ang="0" scaled="1"/>
              </a:gradFill>
              <a:ln>
                <a:noFill/>
              </a:ln>
              <a:effectLst>
                <a:outerShdw sy="50000"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nvGrpSpPr>
              <p:cNvPr id="16438" name="Group 112"/>
              <p:cNvGrpSpPr>
                <a:grpSpLocks/>
              </p:cNvGrpSpPr>
              <p:nvPr/>
            </p:nvGrpSpPr>
            <p:grpSpPr bwMode="auto">
              <a:xfrm>
                <a:off x="675" y="2756"/>
                <a:ext cx="281" cy="512"/>
                <a:chOff x="675" y="2756"/>
                <a:chExt cx="281" cy="512"/>
              </a:xfrm>
            </p:grpSpPr>
            <p:grpSp>
              <p:nvGrpSpPr>
                <p:cNvPr id="16439" name="Group 113"/>
                <p:cNvGrpSpPr>
                  <a:grpSpLocks/>
                </p:cNvGrpSpPr>
                <p:nvPr/>
              </p:nvGrpSpPr>
              <p:grpSpPr bwMode="auto">
                <a:xfrm>
                  <a:off x="832" y="2756"/>
                  <a:ext cx="48" cy="121"/>
                  <a:chOff x="768" y="2784"/>
                  <a:chExt cx="96" cy="169"/>
                </a:xfrm>
              </p:grpSpPr>
              <p:sp>
                <p:nvSpPr>
                  <p:cNvPr id="16443" name="Freeform 114"/>
                  <p:cNvSpPr>
                    <a:spLocks/>
                  </p:cNvSpPr>
                  <p:nvPr/>
                </p:nvSpPr>
                <p:spPr bwMode="auto">
                  <a:xfrm>
                    <a:off x="768" y="2784"/>
                    <a:ext cx="96" cy="169"/>
                  </a:xfrm>
                  <a:custGeom>
                    <a:avLst/>
                    <a:gdLst>
                      <a:gd name="T0" fmla="*/ 62 w 96"/>
                      <a:gd name="T1" fmla="*/ 8 h 169"/>
                      <a:gd name="T2" fmla="*/ 1 w 96"/>
                      <a:gd name="T3" fmla="*/ 120 h 169"/>
                      <a:gd name="T4" fmla="*/ 54 w 96"/>
                      <a:gd name="T5" fmla="*/ 160 h 169"/>
                      <a:gd name="T6" fmla="*/ 95 w 96"/>
                      <a:gd name="T7" fmla="*/ 68 h 169"/>
                      <a:gd name="T8" fmla="*/ 62 w 96"/>
                      <a:gd name="T9" fmla="*/ 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4" name="Freeform 115"/>
                  <p:cNvSpPr>
                    <a:spLocks/>
                  </p:cNvSpPr>
                  <p:nvPr/>
                </p:nvSpPr>
                <p:spPr bwMode="auto">
                  <a:xfrm>
                    <a:off x="796" y="2832"/>
                    <a:ext cx="48" cy="85"/>
                  </a:xfrm>
                  <a:custGeom>
                    <a:avLst/>
                    <a:gdLst>
                      <a:gd name="T0" fmla="*/ 8 w 96"/>
                      <a:gd name="T1" fmla="*/ 1 h 169"/>
                      <a:gd name="T2" fmla="*/ 1 w 96"/>
                      <a:gd name="T3" fmla="*/ 15 h 169"/>
                      <a:gd name="T4" fmla="*/ 7 w 96"/>
                      <a:gd name="T5" fmla="*/ 20 h 169"/>
                      <a:gd name="T6" fmla="*/ 12 w 96"/>
                      <a:gd name="T7" fmla="*/ 9 h 169"/>
                      <a:gd name="T8" fmla="*/ 8 w 96"/>
                      <a:gd name="T9" fmla="*/ 1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40" name="Group 116"/>
                <p:cNvGrpSpPr>
                  <a:grpSpLocks/>
                </p:cNvGrpSpPr>
                <p:nvPr/>
              </p:nvGrpSpPr>
              <p:grpSpPr bwMode="auto">
                <a:xfrm>
                  <a:off x="675" y="3086"/>
                  <a:ext cx="281" cy="182"/>
                  <a:chOff x="675" y="3086"/>
                  <a:chExt cx="281" cy="182"/>
                </a:xfrm>
              </p:grpSpPr>
              <p:sp>
                <p:nvSpPr>
                  <p:cNvPr id="16441" name="Freeform 117"/>
                  <p:cNvSpPr>
                    <a:spLocks/>
                  </p:cNvSpPr>
                  <p:nvPr/>
                </p:nvSpPr>
                <p:spPr bwMode="auto">
                  <a:xfrm>
                    <a:off x="675" y="3086"/>
                    <a:ext cx="281" cy="182"/>
                  </a:xfrm>
                  <a:custGeom>
                    <a:avLst/>
                    <a:gdLst>
                      <a:gd name="T0" fmla="*/ 281 w 281"/>
                      <a:gd name="T1" fmla="*/ 23 h 182"/>
                      <a:gd name="T2" fmla="*/ 169 w 281"/>
                      <a:gd name="T3" fmla="*/ 26 h 182"/>
                      <a:gd name="T4" fmla="*/ 17 w 281"/>
                      <a:gd name="T5" fmla="*/ 78 h 182"/>
                      <a:gd name="T6" fmla="*/ 69 w 281"/>
                      <a:gd name="T7" fmla="*/ 173 h 182"/>
                      <a:gd name="T8" fmla="*/ 237 w 281"/>
                      <a:gd name="T9" fmla="*/ 130 h 182"/>
                      <a:gd name="T10" fmla="*/ 281 w 281"/>
                      <a:gd name="T11" fmla="*/ 2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2" name="Freeform 118"/>
                  <p:cNvSpPr>
                    <a:spLocks/>
                  </p:cNvSpPr>
                  <p:nvPr/>
                </p:nvSpPr>
                <p:spPr bwMode="auto">
                  <a:xfrm>
                    <a:off x="720" y="3128"/>
                    <a:ext cx="192" cy="93"/>
                  </a:xfrm>
                  <a:custGeom>
                    <a:avLst/>
                    <a:gdLst>
                      <a:gd name="T0" fmla="*/ 90 w 281"/>
                      <a:gd name="T1" fmla="*/ 3 h 182"/>
                      <a:gd name="T2" fmla="*/ 54 w 281"/>
                      <a:gd name="T3" fmla="*/ 4 h 182"/>
                      <a:gd name="T4" fmla="*/ 5 w 281"/>
                      <a:gd name="T5" fmla="*/ 10 h 182"/>
                      <a:gd name="T6" fmla="*/ 22 w 281"/>
                      <a:gd name="T7" fmla="*/ 23 h 182"/>
                      <a:gd name="T8" fmla="*/ 76 w 281"/>
                      <a:gd name="T9" fmla="*/ 17 h 182"/>
                      <a:gd name="T10" fmla="*/ 90 w 281"/>
                      <a:gd name="T11" fmla="*/ 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6427" name="Group 119"/>
            <p:cNvGrpSpPr>
              <a:grpSpLocks/>
            </p:cNvGrpSpPr>
            <p:nvPr/>
          </p:nvGrpSpPr>
          <p:grpSpPr bwMode="auto">
            <a:xfrm>
              <a:off x="12" y="2484"/>
              <a:ext cx="816" cy="816"/>
              <a:chOff x="1008" y="1104"/>
              <a:chExt cx="816" cy="816"/>
            </a:xfrm>
          </p:grpSpPr>
          <p:sp>
            <p:nvSpPr>
              <p:cNvPr id="16428" name="Oval 120"/>
              <p:cNvSpPr>
                <a:spLocks noChangeArrowheads="1"/>
              </p:cNvSpPr>
              <p:nvPr/>
            </p:nvSpPr>
            <p:spPr bwMode="auto">
              <a:xfrm>
                <a:off x="1008" y="1104"/>
                <a:ext cx="816" cy="816"/>
              </a:xfrm>
              <a:prstGeom prst="ellipse">
                <a:avLst/>
              </a:prstGeom>
              <a:gradFill rotWithShape="1">
                <a:gsLst>
                  <a:gs pos="0">
                    <a:srgbClr val="66CCFF"/>
                  </a:gs>
                  <a:gs pos="100000">
                    <a:srgbClr val="51A2CA"/>
                  </a:gs>
                </a:gsLst>
                <a:path path="rect">
                  <a:fillToRect t="100000" r="100000"/>
                </a:path>
              </a:gradFill>
              <a:ln w="38100">
                <a:solidFill>
                  <a:srgbClr val="FF0000"/>
                </a:solidFill>
                <a:round/>
                <a:headEnd/>
                <a:tailEnd/>
              </a:ln>
              <a:effectLst>
                <a:prstShdw prst="shdw13" dist="53882" dir="13500000">
                  <a:schemeClr val="bg2">
                    <a:alpha val="50000"/>
                  </a:schemeClr>
                </a:prstShdw>
              </a:effectLst>
            </p:spPr>
            <p:txBody>
              <a:bodyPr wrap="none" anchor="ctr"/>
              <a:lstStyle/>
              <a:p>
                <a:endParaRPr lang="en-US">
                  <a:solidFill>
                    <a:srgbClr val="000000"/>
                  </a:solidFill>
                </a:endParaRPr>
              </a:p>
            </p:txBody>
          </p:sp>
          <p:sp>
            <p:nvSpPr>
              <p:cNvPr id="16429" name="Rectangle 121"/>
              <p:cNvSpPr>
                <a:spLocks noChangeArrowheads="1"/>
              </p:cNvSpPr>
              <p:nvPr/>
            </p:nvSpPr>
            <p:spPr bwMode="auto">
              <a:xfrm>
                <a:off x="1391" y="1149"/>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0" name="Rectangle 122"/>
              <p:cNvSpPr>
                <a:spLocks noChangeArrowheads="1"/>
              </p:cNvSpPr>
              <p:nvPr/>
            </p:nvSpPr>
            <p:spPr bwMode="auto">
              <a:xfrm rot="5400000">
                <a:off x="1709" y="144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1" name="Rectangle 123"/>
              <p:cNvSpPr>
                <a:spLocks noChangeArrowheads="1"/>
              </p:cNvSpPr>
              <p:nvPr/>
            </p:nvSpPr>
            <p:spPr bwMode="auto">
              <a:xfrm>
                <a:off x="1392" y="1793"/>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2" name="Rectangle 124"/>
              <p:cNvSpPr>
                <a:spLocks noChangeArrowheads="1"/>
              </p:cNvSpPr>
              <p:nvPr/>
            </p:nvSpPr>
            <p:spPr bwMode="auto">
              <a:xfrm rot="5400000">
                <a:off x="1072" y="1450"/>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3" name="Rectangle 125"/>
              <p:cNvSpPr>
                <a:spLocks noChangeArrowheads="1"/>
              </p:cNvSpPr>
              <p:nvPr/>
            </p:nvSpPr>
            <p:spPr bwMode="auto">
              <a:xfrm rot="3000000">
                <a:off x="1139" y="166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4" name="Rectangle 126"/>
              <p:cNvSpPr>
                <a:spLocks noChangeArrowheads="1"/>
              </p:cNvSpPr>
              <p:nvPr/>
            </p:nvSpPr>
            <p:spPr bwMode="auto">
              <a:xfrm rot="3000000">
                <a:off x="1629" y="125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5" name="Rectangle 127"/>
              <p:cNvSpPr>
                <a:spLocks noChangeArrowheads="1"/>
              </p:cNvSpPr>
              <p:nvPr/>
            </p:nvSpPr>
            <p:spPr bwMode="auto">
              <a:xfrm rot="-3000000">
                <a:off x="1155" y="125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6436" name="Rectangle 128"/>
              <p:cNvSpPr>
                <a:spLocks noChangeArrowheads="1"/>
              </p:cNvSpPr>
              <p:nvPr/>
            </p:nvSpPr>
            <p:spPr bwMode="auto">
              <a:xfrm rot="-3000000">
                <a:off x="1641" y="1661"/>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
        <p:nvSpPr>
          <p:cNvPr id="83" name="Text Box 149"/>
          <p:cNvSpPr txBox="1">
            <a:spLocks noChangeArrowheads="1"/>
          </p:cNvSpPr>
          <p:nvPr/>
        </p:nvSpPr>
        <p:spPr bwMode="auto">
          <a:xfrm>
            <a:off x="10352299"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10</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4" name="Text Box 150"/>
          <p:cNvSpPr txBox="1">
            <a:spLocks noChangeArrowheads="1"/>
          </p:cNvSpPr>
          <p:nvPr/>
        </p:nvSpPr>
        <p:spPr bwMode="auto">
          <a:xfrm>
            <a:off x="10546454"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9</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5" name="Text Box 151"/>
          <p:cNvSpPr txBox="1">
            <a:spLocks noChangeArrowheads="1"/>
          </p:cNvSpPr>
          <p:nvPr/>
        </p:nvSpPr>
        <p:spPr bwMode="auto">
          <a:xfrm>
            <a:off x="10337975" y="3201989"/>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8</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6" name="Text Box 152"/>
          <p:cNvSpPr txBox="1">
            <a:spLocks noChangeArrowheads="1"/>
          </p:cNvSpPr>
          <p:nvPr/>
        </p:nvSpPr>
        <p:spPr bwMode="auto">
          <a:xfrm>
            <a:off x="10337975" y="3205164"/>
            <a:ext cx="137022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7</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7" name="Text Box 153"/>
          <p:cNvSpPr txBox="1">
            <a:spLocks noChangeArrowheads="1"/>
          </p:cNvSpPr>
          <p:nvPr/>
        </p:nvSpPr>
        <p:spPr bwMode="auto">
          <a:xfrm>
            <a:off x="10366622" y="32083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6</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8" name="Text Box 154"/>
          <p:cNvSpPr txBox="1">
            <a:spLocks noChangeArrowheads="1"/>
          </p:cNvSpPr>
          <p:nvPr/>
        </p:nvSpPr>
        <p:spPr bwMode="auto">
          <a:xfrm>
            <a:off x="10333202" y="320198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5</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89" name="Text Box 155"/>
          <p:cNvSpPr txBox="1">
            <a:spLocks noChangeArrowheads="1"/>
          </p:cNvSpPr>
          <p:nvPr/>
        </p:nvSpPr>
        <p:spPr bwMode="auto">
          <a:xfrm>
            <a:off x="10331610" y="32258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4</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0" name="Text Box 156"/>
          <p:cNvSpPr txBox="1">
            <a:spLocks noChangeArrowheads="1"/>
          </p:cNvSpPr>
          <p:nvPr/>
        </p:nvSpPr>
        <p:spPr bwMode="auto">
          <a:xfrm>
            <a:off x="10344341" y="319881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3</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1" name="Text Box 157"/>
          <p:cNvSpPr txBox="1">
            <a:spLocks noChangeArrowheads="1"/>
          </p:cNvSpPr>
          <p:nvPr/>
        </p:nvSpPr>
        <p:spPr bwMode="auto">
          <a:xfrm>
            <a:off x="10372987" y="3182939"/>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2</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2" name="Text Box 158"/>
          <p:cNvSpPr txBox="1">
            <a:spLocks noChangeArrowheads="1"/>
          </p:cNvSpPr>
          <p:nvPr/>
        </p:nvSpPr>
        <p:spPr bwMode="auto">
          <a:xfrm>
            <a:off x="10393676" y="321786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93" name="Text Box 159"/>
          <p:cNvSpPr txBox="1">
            <a:spLocks noChangeArrowheads="1"/>
          </p:cNvSpPr>
          <p:nvPr/>
        </p:nvSpPr>
        <p:spPr bwMode="auto">
          <a:xfrm>
            <a:off x="10735835" y="3332163"/>
            <a:ext cx="685910" cy="592137"/>
          </a:xfrm>
          <a:prstGeom prst="rect">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300" b="1">
                <a:solidFill>
                  <a:srgbClr val="FFFFFF"/>
                </a:solidFill>
                <a:latin typeface=".VnBlackH" pitchFamily="34" charset="0"/>
                <a:cs typeface="Arial" charset="0"/>
              </a:rPr>
              <a:t>Hết</a:t>
            </a:r>
          </a:p>
          <a:p>
            <a:pPr algn="ctr">
              <a:spcBef>
                <a:spcPct val="50000"/>
              </a:spcBef>
            </a:pPr>
            <a:r>
              <a:rPr lang="en-US" sz="1300" b="1">
                <a:solidFill>
                  <a:srgbClr val="FFFFFF"/>
                </a:solidFill>
                <a:latin typeface=".VnBlackH" pitchFamily="34" charset="0"/>
                <a:cs typeface="Arial" charset="0"/>
              </a:rPr>
              <a:t>Giờ</a:t>
            </a:r>
            <a:endParaRPr lang="vi-VN" sz="1300" b="1">
              <a:solidFill>
                <a:srgbClr val="FFFFFF"/>
              </a:solidFill>
              <a:latin typeface=".VnBlackH" pitchFamily="34" charset="0"/>
              <a:cs typeface="Arial" charset="0"/>
            </a:endParaRPr>
          </a:p>
        </p:txBody>
      </p:sp>
    </p:spTree>
    <p:extLst>
      <p:ext uri="{BB962C8B-B14F-4D97-AF65-F5344CB8AC3E}">
        <p14:creationId xmlns:p14="http://schemas.microsoft.com/office/powerpoint/2010/main" val="4156700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2000"/>
                                        <p:tgtEl>
                                          <p:spTgt spid="1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circle(in)">
                                      <p:cBhvr>
                                        <p:cTn id="10" dur="500"/>
                                        <p:tgtEl>
                                          <p:spTgt spid="136"/>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13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fill="hold"/>
                                        <p:tgtEl>
                                          <p:spTgt spid="110"/>
                                        </p:tgtEl>
                                        <p:attrNameLst>
                                          <p:attrName>ppt_x</p:attrName>
                                        </p:attrNameLst>
                                      </p:cBhvr>
                                      <p:tavLst>
                                        <p:tav tm="0">
                                          <p:val>
                                            <p:strVal val="0-#ppt_w/2"/>
                                          </p:val>
                                        </p:tav>
                                        <p:tav tm="100000">
                                          <p:val>
                                            <p:strVal val="#ppt_x"/>
                                          </p:val>
                                        </p:tav>
                                      </p:tavLst>
                                    </p:anim>
                                    <p:anim calcmode="lin" valueType="num">
                                      <p:cBhvr additive="base">
                                        <p:cTn id="16" dur="1000" fill="hold"/>
                                        <p:tgtEl>
                                          <p:spTgt spid="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Jet Fighter 2-DVDH.wav"/>
                                        </p:tgtEl>
                                      </p:cMediaNode>
                                    </p:audio>
                                  </p:subTnLst>
                                </p:cTn>
                              </p:par>
                              <p:par>
                                <p:cTn id="17" presetID="5" presetClass="entr" presetSubtype="10" fill="hold" nodeType="withEffect">
                                  <p:stCondLst>
                                    <p:cond delay="2000"/>
                                  </p:stCondLst>
                                  <p:childTnLst>
                                    <p:set>
                                      <p:cBhvr>
                                        <p:cTn id="18" dur="1" fill="hold">
                                          <p:stCondLst>
                                            <p:cond delay="0"/>
                                          </p:stCondLst>
                                        </p:cTn>
                                        <p:tgtEl>
                                          <p:spTgt spid="116"/>
                                        </p:tgtEl>
                                        <p:attrNameLst>
                                          <p:attrName>style.visibility</p:attrName>
                                        </p:attrNameLst>
                                      </p:cBhvr>
                                      <p:to>
                                        <p:strVal val="visible"/>
                                      </p:to>
                                    </p:set>
                                    <p:animEffect transition="in" filter="checkerboard(across)">
                                      <p:cBhvr>
                                        <p:cTn id="19" dur="500"/>
                                        <p:tgtEl>
                                          <p:spTgt spid="116"/>
                                        </p:tgtEl>
                                      </p:cBhvr>
                                    </p:animEffect>
                                  </p:childTnLst>
                                </p:cTn>
                              </p:par>
                              <p:par>
                                <p:cTn id="20" presetID="5" presetClass="entr" presetSubtype="10" fill="hold" nodeType="withEffect">
                                  <p:stCondLst>
                                    <p:cond delay="2000"/>
                                  </p:stCondLst>
                                  <p:childTnLst>
                                    <p:set>
                                      <p:cBhvr>
                                        <p:cTn id="21" dur="1" fill="hold">
                                          <p:stCondLst>
                                            <p:cond delay="0"/>
                                          </p:stCondLst>
                                        </p:cTn>
                                        <p:tgtEl>
                                          <p:spTgt spid="117"/>
                                        </p:tgtEl>
                                        <p:attrNameLst>
                                          <p:attrName>style.visibility</p:attrName>
                                        </p:attrNameLst>
                                      </p:cBhvr>
                                      <p:to>
                                        <p:strVal val="visible"/>
                                      </p:to>
                                    </p:set>
                                    <p:animEffect transition="in" filter="checkerboard(across)">
                                      <p:cBhvr>
                                        <p:cTn id="22" dur="500"/>
                                        <p:tgtEl>
                                          <p:spTgt spid="117"/>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18"/>
                                        </p:tgtEl>
                                        <p:attrNameLst>
                                          <p:attrName>style.visibility</p:attrName>
                                        </p:attrNameLst>
                                      </p:cBhvr>
                                      <p:to>
                                        <p:strVal val="visible"/>
                                      </p:to>
                                    </p:set>
                                    <p:animEffect transition="in" filter="checkerboard(across)">
                                      <p:cBhvr>
                                        <p:cTn id="25" dur="500"/>
                                        <p:tgtEl>
                                          <p:spTgt spid="118"/>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19"/>
                                        </p:tgtEl>
                                        <p:attrNameLst>
                                          <p:attrName>style.visibility</p:attrName>
                                        </p:attrNameLst>
                                      </p:cBhvr>
                                      <p:to>
                                        <p:strVal val="visible"/>
                                      </p:to>
                                    </p:set>
                                    <p:animEffect transition="in" filter="checkerboard(across)">
                                      <p:cBhvr>
                                        <p:cTn id="28" dur="500"/>
                                        <p:tgtEl>
                                          <p:spTgt spid="119"/>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115"/>
                                        </p:tgtEl>
                                        <p:attrNameLst>
                                          <p:attrName>style.visibility</p:attrName>
                                        </p:attrNameLst>
                                      </p:cBhvr>
                                      <p:to>
                                        <p:strVal val="visible"/>
                                      </p:to>
                                    </p:set>
                                    <p:animEffect transition="in" filter="wipe(left)">
                                      <p:cBhvr>
                                        <p:cTn id="31" dur="500"/>
                                        <p:tgtEl>
                                          <p:spTgt spid="115"/>
                                        </p:tgtEl>
                                      </p:cBhvr>
                                    </p:animEffect>
                                  </p:childTnLst>
                                </p:cTn>
                              </p:par>
                              <p:par>
                                <p:cTn id="32" presetID="5" presetClass="entr" presetSubtype="10" fill="hold" nodeType="withEffect">
                                  <p:stCondLst>
                                    <p:cond delay="3000"/>
                                  </p:stCondLst>
                                  <p:childTnLst>
                                    <p:set>
                                      <p:cBhvr>
                                        <p:cTn id="33" dur="1" fill="hold">
                                          <p:stCondLst>
                                            <p:cond delay="0"/>
                                          </p:stCondLst>
                                        </p:cTn>
                                        <p:tgtEl>
                                          <p:spTgt spid="121"/>
                                        </p:tgtEl>
                                        <p:attrNameLst>
                                          <p:attrName>style.visibility</p:attrName>
                                        </p:attrNameLst>
                                      </p:cBhvr>
                                      <p:to>
                                        <p:strVal val="visible"/>
                                      </p:to>
                                    </p:set>
                                    <p:animEffect transition="in" filter="checkerboard(across)">
                                      <p:cBhvr>
                                        <p:cTn id="34" dur="500"/>
                                        <p:tgtEl>
                                          <p:spTgt spid="121"/>
                                        </p:tgtEl>
                                      </p:cBhvr>
                                    </p:animEffect>
                                  </p:childTnLst>
                                </p:cTn>
                              </p:par>
                              <p:par>
                                <p:cTn id="35" presetID="5" presetClass="entr" presetSubtype="10" fill="hold" nodeType="withEffect">
                                  <p:stCondLst>
                                    <p:cond delay="3000"/>
                                  </p:stCondLst>
                                  <p:childTnLst>
                                    <p:set>
                                      <p:cBhvr>
                                        <p:cTn id="36" dur="1" fill="hold">
                                          <p:stCondLst>
                                            <p:cond delay="0"/>
                                          </p:stCondLst>
                                        </p:cTn>
                                        <p:tgtEl>
                                          <p:spTgt spid="122"/>
                                        </p:tgtEl>
                                        <p:attrNameLst>
                                          <p:attrName>style.visibility</p:attrName>
                                        </p:attrNameLst>
                                      </p:cBhvr>
                                      <p:to>
                                        <p:strVal val="visible"/>
                                      </p:to>
                                    </p:set>
                                    <p:animEffect transition="in" filter="checkerboard(across)">
                                      <p:cBhvr>
                                        <p:cTn id="37" dur="500"/>
                                        <p:tgtEl>
                                          <p:spTgt spid="122"/>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123"/>
                                        </p:tgtEl>
                                        <p:attrNameLst>
                                          <p:attrName>style.visibility</p:attrName>
                                        </p:attrNameLst>
                                      </p:cBhvr>
                                      <p:to>
                                        <p:strVal val="visible"/>
                                      </p:to>
                                    </p:set>
                                    <p:animEffect transition="in" filter="checkerboard(across)">
                                      <p:cBhvr>
                                        <p:cTn id="40" dur="500"/>
                                        <p:tgtEl>
                                          <p:spTgt spid="123"/>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124"/>
                                        </p:tgtEl>
                                        <p:attrNameLst>
                                          <p:attrName>style.visibility</p:attrName>
                                        </p:attrNameLst>
                                      </p:cBhvr>
                                      <p:to>
                                        <p:strVal val="visible"/>
                                      </p:to>
                                    </p:set>
                                    <p:animEffect transition="in" filter="checkerboard(across)">
                                      <p:cBhvr>
                                        <p:cTn id="43" dur="500"/>
                                        <p:tgtEl>
                                          <p:spTgt spid="124"/>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120"/>
                                        </p:tgtEl>
                                        <p:attrNameLst>
                                          <p:attrName>style.visibility</p:attrName>
                                        </p:attrNameLst>
                                      </p:cBhvr>
                                      <p:to>
                                        <p:strVal val="visible"/>
                                      </p:to>
                                    </p:set>
                                    <p:animEffect transition="in" filter="wipe(left)">
                                      <p:cBhvr>
                                        <p:cTn id="46" dur="500"/>
                                        <p:tgtEl>
                                          <p:spTgt spid="120"/>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6"/>
                                        </p:tgtEl>
                                        <p:attrNameLst>
                                          <p:attrName>style.visibility</p:attrName>
                                        </p:attrNameLst>
                                      </p:cBhvr>
                                      <p:to>
                                        <p:strVal val="visible"/>
                                      </p:to>
                                    </p:set>
                                    <p:animEffect transition="in" filter="checkerboard(across)">
                                      <p:cBhvr>
                                        <p:cTn id="49" dur="500"/>
                                        <p:tgtEl>
                                          <p:spTgt spid="126"/>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7"/>
                                        </p:tgtEl>
                                        <p:attrNameLst>
                                          <p:attrName>style.visibility</p:attrName>
                                        </p:attrNameLst>
                                      </p:cBhvr>
                                      <p:to>
                                        <p:strVal val="visible"/>
                                      </p:to>
                                    </p:set>
                                    <p:animEffect transition="in" filter="checkerboard(across)">
                                      <p:cBhvr>
                                        <p:cTn id="52" dur="500"/>
                                        <p:tgtEl>
                                          <p:spTgt spid="127"/>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28"/>
                                        </p:tgtEl>
                                        <p:attrNameLst>
                                          <p:attrName>style.visibility</p:attrName>
                                        </p:attrNameLst>
                                      </p:cBhvr>
                                      <p:to>
                                        <p:strVal val="visible"/>
                                      </p:to>
                                    </p:set>
                                    <p:animEffect transition="in" filter="checkerboard(across)">
                                      <p:cBhvr>
                                        <p:cTn id="55" dur="500"/>
                                        <p:tgtEl>
                                          <p:spTgt spid="128"/>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29"/>
                                        </p:tgtEl>
                                        <p:attrNameLst>
                                          <p:attrName>style.visibility</p:attrName>
                                        </p:attrNameLst>
                                      </p:cBhvr>
                                      <p:to>
                                        <p:strVal val="visible"/>
                                      </p:to>
                                    </p:set>
                                    <p:animEffect transition="in" filter="checkerboard(across)">
                                      <p:cBhvr>
                                        <p:cTn id="58" dur="500"/>
                                        <p:tgtEl>
                                          <p:spTgt spid="129"/>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125"/>
                                        </p:tgtEl>
                                        <p:attrNameLst>
                                          <p:attrName>style.visibility</p:attrName>
                                        </p:attrNameLst>
                                      </p:cBhvr>
                                      <p:to>
                                        <p:strVal val="visible"/>
                                      </p:to>
                                    </p:set>
                                    <p:animEffect transition="in" filter="wipe(left)">
                                      <p:cBhvr>
                                        <p:cTn id="61" dur="500"/>
                                        <p:tgtEl>
                                          <p:spTgt spid="125"/>
                                        </p:tgtEl>
                                      </p:cBhvr>
                                    </p:animEffect>
                                  </p:childTnLst>
                                </p:cTn>
                              </p:par>
                              <p:par>
                                <p:cTn id="62" presetID="5" presetClass="entr" presetSubtype="10" fill="hold" nodeType="withEffect">
                                  <p:stCondLst>
                                    <p:cond delay="5000"/>
                                  </p:stCondLst>
                                  <p:childTnLst>
                                    <p:set>
                                      <p:cBhvr>
                                        <p:cTn id="63" dur="1" fill="hold">
                                          <p:stCondLst>
                                            <p:cond delay="0"/>
                                          </p:stCondLst>
                                        </p:cTn>
                                        <p:tgtEl>
                                          <p:spTgt spid="131"/>
                                        </p:tgtEl>
                                        <p:attrNameLst>
                                          <p:attrName>style.visibility</p:attrName>
                                        </p:attrNameLst>
                                      </p:cBhvr>
                                      <p:to>
                                        <p:strVal val="visible"/>
                                      </p:to>
                                    </p:set>
                                    <p:animEffect transition="in" filter="checkerboard(across)">
                                      <p:cBhvr>
                                        <p:cTn id="64" dur="500"/>
                                        <p:tgtEl>
                                          <p:spTgt spid="131"/>
                                        </p:tgtEl>
                                      </p:cBhvr>
                                    </p:animEffect>
                                  </p:childTnLst>
                                </p:cTn>
                              </p:par>
                              <p:par>
                                <p:cTn id="65" presetID="5" presetClass="entr" presetSubtype="10" fill="hold" nodeType="withEffect">
                                  <p:stCondLst>
                                    <p:cond delay="5000"/>
                                  </p:stCondLst>
                                  <p:childTnLst>
                                    <p:set>
                                      <p:cBhvr>
                                        <p:cTn id="66" dur="1" fill="hold">
                                          <p:stCondLst>
                                            <p:cond delay="0"/>
                                          </p:stCondLst>
                                        </p:cTn>
                                        <p:tgtEl>
                                          <p:spTgt spid="132"/>
                                        </p:tgtEl>
                                        <p:attrNameLst>
                                          <p:attrName>style.visibility</p:attrName>
                                        </p:attrNameLst>
                                      </p:cBhvr>
                                      <p:to>
                                        <p:strVal val="visible"/>
                                      </p:to>
                                    </p:set>
                                    <p:animEffect transition="in" filter="checkerboard(across)">
                                      <p:cBhvr>
                                        <p:cTn id="67" dur="500"/>
                                        <p:tgtEl>
                                          <p:spTgt spid="132"/>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33"/>
                                        </p:tgtEl>
                                        <p:attrNameLst>
                                          <p:attrName>style.visibility</p:attrName>
                                        </p:attrNameLst>
                                      </p:cBhvr>
                                      <p:to>
                                        <p:strVal val="visible"/>
                                      </p:to>
                                    </p:set>
                                    <p:animEffect transition="in" filter="checkerboard(across)">
                                      <p:cBhvr>
                                        <p:cTn id="70" dur="500"/>
                                        <p:tgtEl>
                                          <p:spTgt spid="133"/>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134"/>
                                        </p:tgtEl>
                                        <p:attrNameLst>
                                          <p:attrName>style.visibility</p:attrName>
                                        </p:attrNameLst>
                                      </p:cBhvr>
                                      <p:to>
                                        <p:strVal val="visible"/>
                                      </p:to>
                                    </p:set>
                                    <p:animEffect transition="in" filter="checkerboard(across)">
                                      <p:cBhvr>
                                        <p:cTn id="73" dur="500"/>
                                        <p:tgtEl>
                                          <p:spTgt spid="134"/>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30"/>
                                        </p:tgtEl>
                                        <p:attrNameLst>
                                          <p:attrName>style.visibility</p:attrName>
                                        </p:attrNameLst>
                                      </p:cBhvr>
                                      <p:to>
                                        <p:strVal val="visible"/>
                                      </p:to>
                                    </p:set>
                                    <p:animEffect transition="in" filter="wipe(left)">
                                      <p:cBhvr>
                                        <p:cTn id="76" dur="500"/>
                                        <p:tgtEl>
                                          <p:spTgt spid="13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7" presetClass="entr" presetSubtype="10" fill="hold" grpId="0" nodeType="click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p:cTn id="81" dur="500" fill="hold"/>
                                        <p:tgtEl>
                                          <p:spTgt spid="83"/>
                                        </p:tgtEl>
                                        <p:attrNameLst>
                                          <p:attrName>ppt_w</p:attrName>
                                        </p:attrNameLst>
                                      </p:cBhvr>
                                      <p:tavLst>
                                        <p:tav tm="0">
                                          <p:val>
                                            <p:fltVal val="0"/>
                                          </p:val>
                                        </p:tav>
                                        <p:tav tm="100000">
                                          <p:val>
                                            <p:strVal val="#ppt_w"/>
                                          </p:val>
                                        </p:tav>
                                      </p:tavLst>
                                    </p:anim>
                                    <p:anim calcmode="lin" valueType="num">
                                      <p:cBhvr>
                                        <p:cTn id="82" dur="500" fill="hold"/>
                                        <p:tgtEl>
                                          <p:spTgt spid="83"/>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79"/>
                                            </p:cond>
                                          </p:stCondLst>
                                          <p:endCondLst>
                                            <p:cond evt="onStopAudio" delay="0">
                                              <p:tgtEl>
                                                <p:sldTgt/>
                                              </p:tgtEl>
                                            </p:cond>
                                          </p:endCondLst>
                                        </p:cTn>
                                        <p:tgtEl>
                                          <p:sndTgt r:embed="rId4" name="cashreg.wav"/>
                                        </p:tgtEl>
                                      </p:cMediaNode>
                                    </p:audio>
                                  </p:subTnLst>
                                </p:cTn>
                              </p:par>
                            </p:childTnLst>
                          </p:cTn>
                        </p:par>
                        <p:par>
                          <p:cTn id="83" fill="hold" nodeType="afterGroup">
                            <p:stCondLst>
                              <p:cond delay="500"/>
                            </p:stCondLst>
                            <p:childTnLst>
                              <p:par>
                                <p:cTn id="84" presetID="9" presetClass="exit" presetSubtype="0" fill="hold" grpId="1" nodeType="afterEffect">
                                  <p:stCondLst>
                                    <p:cond delay="0"/>
                                  </p:stCondLst>
                                  <p:childTnLst>
                                    <p:animEffect transition="out" filter="dissolve">
                                      <p:cBhvr>
                                        <p:cTn id="85" dur="500"/>
                                        <p:tgtEl>
                                          <p:spTgt spid="83"/>
                                        </p:tgtEl>
                                      </p:cBhvr>
                                    </p:animEffect>
                                    <p:set>
                                      <p:cBhvr>
                                        <p:cTn id="86" dur="1" fill="hold">
                                          <p:stCondLst>
                                            <p:cond delay="499"/>
                                          </p:stCondLst>
                                        </p:cTn>
                                        <p:tgtEl>
                                          <p:spTgt spid="83"/>
                                        </p:tgtEl>
                                        <p:attrNameLst>
                                          <p:attrName>style.visibility</p:attrName>
                                        </p:attrNameLst>
                                      </p:cBhvr>
                                      <p:to>
                                        <p:strVal val="hidden"/>
                                      </p:to>
                                    </p:set>
                                  </p:childTnLst>
                                </p:cTn>
                              </p:par>
                            </p:childTnLst>
                          </p:cTn>
                        </p:par>
                        <p:par>
                          <p:cTn id="87" fill="hold" nodeType="afterGroup">
                            <p:stCondLst>
                              <p:cond delay="1000"/>
                            </p:stCondLst>
                            <p:childTnLst>
                              <p:par>
                                <p:cTn id="88" presetID="17" presetClass="entr" presetSubtype="10" fill="hold" grpId="0"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500" fill="hold"/>
                                        <p:tgtEl>
                                          <p:spTgt spid="84"/>
                                        </p:tgtEl>
                                        <p:attrNameLst>
                                          <p:attrName>ppt_w</p:attrName>
                                        </p:attrNameLst>
                                      </p:cBhvr>
                                      <p:tavLst>
                                        <p:tav tm="0">
                                          <p:val>
                                            <p:fltVal val="0"/>
                                          </p:val>
                                        </p:tav>
                                        <p:tav tm="100000">
                                          <p:val>
                                            <p:strVal val="#ppt_w"/>
                                          </p:val>
                                        </p:tav>
                                      </p:tavLst>
                                    </p:anim>
                                    <p:anim calcmode="lin" valueType="num">
                                      <p:cBhvr>
                                        <p:cTn id="91" dur="500" fill="hold"/>
                                        <p:tgtEl>
                                          <p:spTgt spid="8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8"/>
                                            </p:cond>
                                          </p:stCondLst>
                                          <p:endCondLst>
                                            <p:cond evt="onStopAudio" delay="0">
                                              <p:tgtEl>
                                                <p:sldTgt/>
                                              </p:tgtEl>
                                            </p:cond>
                                          </p:endCondLst>
                                        </p:cTn>
                                        <p:tgtEl>
                                          <p:sndTgt r:embed="rId4" name="cashreg.wav"/>
                                        </p:tgtEl>
                                      </p:cMediaNode>
                                    </p:audio>
                                  </p:subTnLst>
                                </p:cTn>
                              </p:par>
                            </p:childTnLst>
                          </p:cTn>
                        </p:par>
                        <p:par>
                          <p:cTn id="92" fill="hold" nodeType="afterGroup">
                            <p:stCondLst>
                              <p:cond delay="1500"/>
                            </p:stCondLst>
                            <p:childTnLst>
                              <p:par>
                                <p:cTn id="93" presetID="9" presetClass="exit" presetSubtype="0" fill="hold" grpId="1" nodeType="afterEffect">
                                  <p:stCondLst>
                                    <p:cond delay="0"/>
                                  </p:stCondLst>
                                  <p:childTnLst>
                                    <p:animEffect transition="out" filter="dissolve">
                                      <p:cBhvr>
                                        <p:cTn id="94" dur="500"/>
                                        <p:tgtEl>
                                          <p:spTgt spid="84"/>
                                        </p:tgtEl>
                                      </p:cBhvr>
                                    </p:animEffect>
                                    <p:set>
                                      <p:cBhvr>
                                        <p:cTn id="95" dur="1" fill="hold">
                                          <p:stCondLst>
                                            <p:cond delay="499"/>
                                          </p:stCondLst>
                                        </p:cTn>
                                        <p:tgtEl>
                                          <p:spTgt spid="84"/>
                                        </p:tgtEl>
                                        <p:attrNameLst>
                                          <p:attrName>style.visibility</p:attrName>
                                        </p:attrNameLst>
                                      </p:cBhvr>
                                      <p:to>
                                        <p:strVal val="hidden"/>
                                      </p:to>
                                    </p:set>
                                  </p:childTnLst>
                                </p:cTn>
                              </p:par>
                            </p:childTnLst>
                          </p:cTn>
                        </p:par>
                        <p:par>
                          <p:cTn id="96" fill="hold" nodeType="afterGroup">
                            <p:stCondLst>
                              <p:cond delay="2000"/>
                            </p:stCondLst>
                            <p:childTnLst>
                              <p:par>
                                <p:cTn id="97" presetID="17" presetClass="entr" presetSubtype="10"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p:cTn id="99" dur="500" fill="hold"/>
                                        <p:tgtEl>
                                          <p:spTgt spid="85"/>
                                        </p:tgtEl>
                                        <p:attrNameLst>
                                          <p:attrName>ppt_w</p:attrName>
                                        </p:attrNameLst>
                                      </p:cBhvr>
                                      <p:tavLst>
                                        <p:tav tm="0">
                                          <p:val>
                                            <p:fltVal val="0"/>
                                          </p:val>
                                        </p:tav>
                                        <p:tav tm="100000">
                                          <p:val>
                                            <p:strVal val="#ppt_w"/>
                                          </p:val>
                                        </p:tav>
                                      </p:tavLst>
                                    </p:anim>
                                    <p:anim calcmode="lin" valueType="num">
                                      <p:cBhvr>
                                        <p:cTn id="100" dur="500" fill="hold"/>
                                        <p:tgtEl>
                                          <p:spTgt spid="8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97"/>
                                            </p:cond>
                                          </p:stCondLst>
                                          <p:endCondLst>
                                            <p:cond evt="onStopAudio" delay="0">
                                              <p:tgtEl>
                                                <p:sldTgt/>
                                              </p:tgtEl>
                                            </p:cond>
                                          </p:endCondLst>
                                        </p:cTn>
                                        <p:tgtEl>
                                          <p:sndTgt r:embed="rId4" name="cashreg.wav"/>
                                        </p:tgtEl>
                                      </p:cMediaNode>
                                    </p:audio>
                                  </p:subTnLst>
                                </p:cTn>
                              </p:par>
                            </p:childTnLst>
                          </p:cTn>
                        </p:par>
                        <p:par>
                          <p:cTn id="101" fill="hold" nodeType="afterGroup">
                            <p:stCondLst>
                              <p:cond delay="2500"/>
                            </p:stCondLst>
                            <p:childTnLst>
                              <p:par>
                                <p:cTn id="102" presetID="9" presetClass="exit" presetSubtype="0" fill="hold" grpId="1" nodeType="afterEffect">
                                  <p:stCondLst>
                                    <p:cond delay="0"/>
                                  </p:stCondLst>
                                  <p:childTnLst>
                                    <p:animEffect transition="out" filter="dissolve">
                                      <p:cBhvr>
                                        <p:cTn id="103" dur="500"/>
                                        <p:tgtEl>
                                          <p:spTgt spid="85"/>
                                        </p:tgtEl>
                                      </p:cBhvr>
                                    </p:animEffect>
                                    <p:set>
                                      <p:cBhvr>
                                        <p:cTn id="104" dur="1" fill="hold">
                                          <p:stCondLst>
                                            <p:cond delay="499"/>
                                          </p:stCondLst>
                                        </p:cTn>
                                        <p:tgtEl>
                                          <p:spTgt spid="85"/>
                                        </p:tgtEl>
                                        <p:attrNameLst>
                                          <p:attrName>style.visibility</p:attrName>
                                        </p:attrNameLst>
                                      </p:cBhvr>
                                      <p:to>
                                        <p:strVal val="hidden"/>
                                      </p:to>
                                    </p:set>
                                  </p:childTnLst>
                                </p:cTn>
                              </p:par>
                            </p:childTnLst>
                          </p:cTn>
                        </p:par>
                        <p:par>
                          <p:cTn id="105" fill="hold" nodeType="afterGroup">
                            <p:stCondLst>
                              <p:cond delay="3000"/>
                            </p:stCondLst>
                            <p:childTnLst>
                              <p:par>
                                <p:cTn id="106" presetID="17" presetClass="entr" presetSubtype="10" fill="hold" grpId="0" nodeType="afterEffect">
                                  <p:stCondLst>
                                    <p:cond delay="0"/>
                                  </p:stCondLst>
                                  <p:childTnLst>
                                    <p:set>
                                      <p:cBhvr>
                                        <p:cTn id="107" dur="1" fill="hold">
                                          <p:stCondLst>
                                            <p:cond delay="0"/>
                                          </p:stCondLst>
                                        </p:cTn>
                                        <p:tgtEl>
                                          <p:spTgt spid="86"/>
                                        </p:tgtEl>
                                        <p:attrNameLst>
                                          <p:attrName>style.visibility</p:attrName>
                                        </p:attrNameLst>
                                      </p:cBhvr>
                                      <p:to>
                                        <p:strVal val="visible"/>
                                      </p:to>
                                    </p:set>
                                    <p:anim calcmode="lin" valueType="num">
                                      <p:cBhvr>
                                        <p:cTn id="108" dur="500" fill="hold"/>
                                        <p:tgtEl>
                                          <p:spTgt spid="86"/>
                                        </p:tgtEl>
                                        <p:attrNameLst>
                                          <p:attrName>ppt_w</p:attrName>
                                        </p:attrNameLst>
                                      </p:cBhvr>
                                      <p:tavLst>
                                        <p:tav tm="0">
                                          <p:val>
                                            <p:fltVal val="0"/>
                                          </p:val>
                                        </p:tav>
                                        <p:tav tm="100000">
                                          <p:val>
                                            <p:strVal val="#ppt_w"/>
                                          </p:val>
                                        </p:tav>
                                      </p:tavLst>
                                    </p:anim>
                                    <p:anim calcmode="lin" valueType="num">
                                      <p:cBhvr>
                                        <p:cTn id="109" dur="500" fill="hold"/>
                                        <p:tgtEl>
                                          <p:spTgt spid="8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06"/>
                                            </p:cond>
                                          </p:stCondLst>
                                          <p:endCondLst>
                                            <p:cond evt="onStopAudio" delay="0">
                                              <p:tgtEl>
                                                <p:sldTgt/>
                                              </p:tgtEl>
                                            </p:cond>
                                          </p:endCondLst>
                                        </p:cTn>
                                        <p:tgtEl>
                                          <p:sndTgt r:embed="rId4" name="cashreg.wav"/>
                                        </p:tgtEl>
                                      </p:cMediaNode>
                                    </p:audio>
                                  </p:subTnLst>
                                </p:cTn>
                              </p:par>
                            </p:childTnLst>
                          </p:cTn>
                        </p:par>
                        <p:par>
                          <p:cTn id="110" fill="hold" nodeType="afterGroup">
                            <p:stCondLst>
                              <p:cond delay="3500"/>
                            </p:stCondLst>
                            <p:childTnLst>
                              <p:par>
                                <p:cTn id="111" presetID="9" presetClass="exit" presetSubtype="0" fill="hold" grpId="1" nodeType="afterEffect">
                                  <p:stCondLst>
                                    <p:cond delay="0"/>
                                  </p:stCondLst>
                                  <p:childTnLst>
                                    <p:animEffect transition="out" filter="dissolve">
                                      <p:cBhvr>
                                        <p:cTn id="112" dur="500"/>
                                        <p:tgtEl>
                                          <p:spTgt spid="86"/>
                                        </p:tgtEl>
                                      </p:cBhvr>
                                    </p:animEffect>
                                    <p:set>
                                      <p:cBhvr>
                                        <p:cTn id="113" dur="1" fill="hold">
                                          <p:stCondLst>
                                            <p:cond delay="499"/>
                                          </p:stCondLst>
                                        </p:cTn>
                                        <p:tgtEl>
                                          <p:spTgt spid="86"/>
                                        </p:tgtEl>
                                        <p:attrNameLst>
                                          <p:attrName>style.visibility</p:attrName>
                                        </p:attrNameLst>
                                      </p:cBhvr>
                                      <p:to>
                                        <p:strVal val="hidden"/>
                                      </p:to>
                                    </p:set>
                                  </p:childTnLst>
                                </p:cTn>
                              </p:par>
                            </p:childTnLst>
                          </p:cTn>
                        </p:par>
                        <p:par>
                          <p:cTn id="114" fill="hold" nodeType="afterGroup">
                            <p:stCondLst>
                              <p:cond delay="4000"/>
                            </p:stCondLst>
                            <p:childTnLst>
                              <p:par>
                                <p:cTn id="115" presetID="17" presetClass="entr" presetSubtype="10" fill="hold" grpId="0" nodeType="after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500" fill="hold"/>
                                        <p:tgtEl>
                                          <p:spTgt spid="87"/>
                                        </p:tgtEl>
                                        <p:attrNameLst>
                                          <p:attrName>ppt_w</p:attrName>
                                        </p:attrNameLst>
                                      </p:cBhvr>
                                      <p:tavLst>
                                        <p:tav tm="0">
                                          <p:val>
                                            <p:fltVal val="0"/>
                                          </p:val>
                                        </p:tav>
                                        <p:tav tm="100000">
                                          <p:val>
                                            <p:strVal val="#ppt_w"/>
                                          </p:val>
                                        </p:tav>
                                      </p:tavLst>
                                    </p:anim>
                                    <p:anim calcmode="lin" valueType="num">
                                      <p:cBhvr>
                                        <p:cTn id="118" dur="500" fill="hold"/>
                                        <p:tgtEl>
                                          <p:spTgt spid="8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5"/>
                                            </p:cond>
                                          </p:stCondLst>
                                          <p:endCondLst>
                                            <p:cond evt="onStopAudio" delay="0">
                                              <p:tgtEl>
                                                <p:sldTgt/>
                                              </p:tgtEl>
                                            </p:cond>
                                          </p:endCondLst>
                                        </p:cTn>
                                        <p:tgtEl>
                                          <p:sndTgt r:embed="rId4" name="cashreg.wav"/>
                                        </p:tgtEl>
                                      </p:cMediaNode>
                                    </p:audio>
                                  </p:subTnLst>
                                </p:cTn>
                              </p:par>
                            </p:childTnLst>
                          </p:cTn>
                        </p:par>
                        <p:par>
                          <p:cTn id="119" fill="hold" nodeType="afterGroup">
                            <p:stCondLst>
                              <p:cond delay="4500"/>
                            </p:stCondLst>
                            <p:childTnLst>
                              <p:par>
                                <p:cTn id="120" presetID="9" presetClass="exit" presetSubtype="0" fill="hold" grpId="1" nodeType="afterEffect">
                                  <p:stCondLst>
                                    <p:cond delay="0"/>
                                  </p:stCondLst>
                                  <p:childTnLst>
                                    <p:animEffect transition="out" filter="dissolve">
                                      <p:cBhvr>
                                        <p:cTn id="121" dur="500"/>
                                        <p:tgtEl>
                                          <p:spTgt spid="87"/>
                                        </p:tgtEl>
                                      </p:cBhvr>
                                    </p:animEffect>
                                    <p:set>
                                      <p:cBhvr>
                                        <p:cTn id="122" dur="1" fill="hold">
                                          <p:stCondLst>
                                            <p:cond delay="499"/>
                                          </p:stCondLst>
                                        </p:cTn>
                                        <p:tgtEl>
                                          <p:spTgt spid="87"/>
                                        </p:tgtEl>
                                        <p:attrNameLst>
                                          <p:attrName>style.visibility</p:attrName>
                                        </p:attrNameLst>
                                      </p:cBhvr>
                                      <p:to>
                                        <p:strVal val="hidden"/>
                                      </p:to>
                                    </p:set>
                                  </p:childTnLst>
                                </p:cTn>
                              </p:par>
                            </p:childTnLst>
                          </p:cTn>
                        </p:par>
                        <p:par>
                          <p:cTn id="123" fill="hold" nodeType="afterGroup">
                            <p:stCondLst>
                              <p:cond delay="5000"/>
                            </p:stCondLst>
                            <p:childTnLst>
                              <p:par>
                                <p:cTn id="124" presetID="17" presetClass="entr" presetSubtype="10" fill="hold" grpId="0" nodeType="afterEffect">
                                  <p:stCondLst>
                                    <p:cond delay="0"/>
                                  </p:stCondLst>
                                  <p:childTnLst>
                                    <p:set>
                                      <p:cBhvr>
                                        <p:cTn id="125" dur="1" fill="hold">
                                          <p:stCondLst>
                                            <p:cond delay="0"/>
                                          </p:stCondLst>
                                        </p:cTn>
                                        <p:tgtEl>
                                          <p:spTgt spid="88"/>
                                        </p:tgtEl>
                                        <p:attrNameLst>
                                          <p:attrName>style.visibility</p:attrName>
                                        </p:attrNameLst>
                                      </p:cBhvr>
                                      <p:to>
                                        <p:strVal val="visible"/>
                                      </p:to>
                                    </p:set>
                                    <p:anim calcmode="lin" valueType="num">
                                      <p:cBhvr>
                                        <p:cTn id="126" dur="500" fill="hold"/>
                                        <p:tgtEl>
                                          <p:spTgt spid="88"/>
                                        </p:tgtEl>
                                        <p:attrNameLst>
                                          <p:attrName>ppt_w</p:attrName>
                                        </p:attrNameLst>
                                      </p:cBhvr>
                                      <p:tavLst>
                                        <p:tav tm="0">
                                          <p:val>
                                            <p:fltVal val="0"/>
                                          </p:val>
                                        </p:tav>
                                        <p:tav tm="100000">
                                          <p:val>
                                            <p:strVal val="#ppt_w"/>
                                          </p:val>
                                        </p:tav>
                                      </p:tavLst>
                                    </p:anim>
                                    <p:anim calcmode="lin" valueType="num">
                                      <p:cBhvr>
                                        <p:cTn id="127" dur="500" fill="hold"/>
                                        <p:tgtEl>
                                          <p:spTgt spid="88"/>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24"/>
                                            </p:cond>
                                          </p:stCondLst>
                                          <p:endCondLst>
                                            <p:cond evt="onStopAudio" delay="0">
                                              <p:tgtEl>
                                                <p:sldTgt/>
                                              </p:tgtEl>
                                            </p:cond>
                                          </p:endCondLst>
                                        </p:cTn>
                                        <p:tgtEl>
                                          <p:sndTgt r:embed="rId4" name="cashreg.wav"/>
                                        </p:tgtEl>
                                      </p:cMediaNode>
                                    </p:audio>
                                  </p:subTnLst>
                                </p:cTn>
                              </p:par>
                            </p:childTnLst>
                          </p:cTn>
                        </p:par>
                        <p:par>
                          <p:cTn id="128" fill="hold" nodeType="afterGroup">
                            <p:stCondLst>
                              <p:cond delay="5500"/>
                            </p:stCondLst>
                            <p:childTnLst>
                              <p:par>
                                <p:cTn id="129" presetID="9" presetClass="exit" presetSubtype="0" fill="hold" grpId="1" nodeType="afterEffect">
                                  <p:stCondLst>
                                    <p:cond delay="0"/>
                                  </p:stCondLst>
                                  <p:childTnLst>
                                    <p:animEffect transition="out" filter="dissolve">
                                      <p:cBhvr>
                                        <p:cTn id="130" dur="500"/>
                                        <p:tgtEl>
                                          <p:spTgt spid="88"/>
                                        </p:tgtEl>
                                      </p:cBhvr>
                                    </p:animEffect>
                                    <p:set>
                                      <p:cBhvr>
                                        <p:cTn id="131" dur="1" fill="hold">
                                          <p:stCondLst>
                                            <p:cond delay="499"/>
                                          </p:stCondLst>
                                        </p:cTn>
                                        <p:tgtEl>
                                          <p:spTgt spid="88"/>
                                        </p:tgtEl>
                                        <p:attrNameLst>
                                          <p:attrName>style.visibility</p:attrName>
                                        </p:attrNameLst>
                                      </p:cBhvr>
                                      <p:to>
                                        <p:strVal val="hidden"/>
                                      </p:to>
                                    </p:set>
                                  </p:childTnLst>
                                </p:cTn>
                              </p:par>
                            </p:childTnLst>
                          </p:cTn>
                        </p:par>
                        <p:par>
                          <p:cTn id="132" fill="hold" nodeType="afterGroup">
                            <p:stCondLst>
                              <p:cond delay="6000"/>
                            </p:stCondLst>
                            <p:childTnLst>
                              <p:par>
                                <p:cTn id="133" presetID="17" presetClass="entr" presetSubtype="10" fill="hold" grpId="0" nodeType="afterEffect">
                                  <p:stCondLst>
                                    <p:cond delay="0"/>
                                  </p:stCondLst>
                                  <p:childTnLst>
                                    <p:set>
                                      <p:cBhvr>
                                        <p:cTn id="134" dur="1" fill="hold">
                                          <p:stCondLst>
                                            <p:cond delay="0"/>
                                          </p:stCondLst>
                                        </p:cTn>
                                        <p:tgtEl>
                                          <p:spTgt spid="89"/>
                                        </p:tgtEl>
                                        <p:attrNameLst>
                                          <p:attrName>style.visibility</p:attrName>
                                        </p:attrNameLst>
                                      </p:cBhvr>
                                      <p:to>
                                        <p:strVal val="visible"/>
                                      </p:to>
                                    </p:set>
                                    <p:anim calcmode="lin" valueType="num">
                                      <p:cBhvr>
                                        <p:cTn id="135" dur="500" fill="hold"/>
                                        <p:tgtEl>
                                          <p:spTgt spid="89"/>
                                        </p:tgtEl>
                                        <p:attrNameLst>
                                          <p:attrName>ppt_w</p:attrName>
                                        </p:attrNameLst>
                                      </p:cBhvr>
                                      <p:tavLst>
                                        <p:tav tm="0">
                                          <p:val>
                                            <p:fltVal val="0"/>
                                          </p:val>
                                        </p:tav>
                                        <p:tav tm="100000">
                                          <p:val>
                                            <p:strVal val="#ppt_w"/>
                                          </p:val>
                                        </p:tav>
                                      </p:tavLst>
                                    </p:anim>
                                    <p:anim calcmode="lin" valueType="num">
                                      <p:cBhvr>
                                        <p:cTn id="136" dur="500" fill="hold"/>
                                        <p:tgtEl>
                                          <p:spTgt spid="8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33"/>
                                            </p:cond>
                                          </p:stCondLst>
                                          <p:endCondLst>
                                            <p:cond evt="onStopAudio" delay="0">
                                              <p:tgtEl>
                                                <p:sldTgt/>
                                              </p:tgtEl>
                                            </p:cond>
                                          </p:endCondLst>
                                        </p:cTn>
                                        <p:tgtEl>
                                          <p:sndTgt r:embed="rId4" name="cashreg.wav"/>
                                        </p:tgtEl>
                                      </p:cMediaNode>
                                    </p:audio>
                                  </p:subTnLst>
                                </p:cTn>
                              </p:par>
                            </p:childTnLst>
                          </p:cTn>
                        </p:par>
                        <p:par>
                          <p:cTn id="137" fill="hold" nodeType="afterGroup">
                            <p:stCondLst>
                              <p:cond delay="6500"/>
                            </p:stCondLst>
                            <p:childTnLst>
                              <p:par>
                                <p:cTn id="138" presetID="9" presetClass="exit" presetSubtype="0" fill="hold" grpId="1" nodeType="afterEffect">
                                  <p:stCondLst>
                                    <p:cond delay="0"/>
                                  </p:stCondLst>
                                  <p:childTnLst>
                                    <p:animEffect transition="out" filter="dissolve">
                                      <p:cBhvr>
                                        <p:cTn id="139" dur="500"/>
                                        <p:tgtEl>
                                          <p:spTgt spid="89"/>
                                        </p:tgtEl>
                                      </p:cBhvr>
                                    </p:animEffect>
                                    <p:set>
                                      <p:cBhvr>
                                        <p:cTn id="140" dur="1" fill="hold">
                                          <p:stCondLst>
                                            <p:cond delay="499"/>
                                          </p:stCondLst>
                                        </p:cTn>
                                        <p:tgtEl>
                                          <p:spTgt spid="89"/>
                                        </p:tgtEl>
                                        <p:attrNameLst>
                                          <p:attrName>style.visibility</p:attrName>
                                        </p:attrNameLst>
                                      </p:cBhvr>
                                      <p:to>
                                        <p:strVal val="hidden"/>
                                      </p:to>
                                    </p:set>
                                  </p:childTnLst>
                                </p:cTn>
                              </p:par>
                            </p:childTnLst>
                          </p:cTn>
                        </p:par>
                        <p:par>
                          <p:cTn id="141" fill="hold" nodeType="afterGroup">
                            <p:stCondLst>
                              <p:cond delay="7000"/>
                            </p:stCondLst>
                            <p:childTnLst>
                              <p:par>
                                <p:cTn id="142" presetID="17" presetClass="entr" presetSubtype="10" fill="hold" grpId="0" nodeType="afterEffect">
                                  <p:stCondLst>
                                    <p:cond delay="0"/>
                                  </p:stCondLst>
                                  <p:childTnLst>
                                    <p:set>
                                      <p:cBhvr>
                                        <p:cTn id="143" dur="1" fill="hold">
                                          <p:stCondLst>
                                            <p:cond delay="0"/>
                                          </p:stCondLst>
                                        </p:cTn>
                                        <p:tgtEl>
                                          <p:spTgt spid="90"/>
                                        </p:tgtEl>
                                        <p:attrNameLst>
                                          <p:attrName>style.visibility</p:attrName>
                                        </p:attrNameLst>
                                      </p:cBhvr>
                                      <p:to>
                                        <p:strVal val="visible"/>
                                      </p:to>
                                    </p:set>
                                    <p:anim calcmode="lin" valueType="num">
                                      <p:cBhvr>
                                        <p:cTn id="144" dur="500" fill="hold"/>
                                        <p:tgtEl>
                                          <p:spTgt spid="90"/>
                                        </p:tgtEl>
                                        <p:attrNameLst>
                                          <p:attrName>ppt_w</p:attrName>
                                        </p:attrNameLst>
                                      </p:cBhvr>
                                      <p:tavLst>
                                        <p:tav tm="0">
                                          <p:val>
                                            <p:fltVal val="0"/>
                                          </p:val>
                                        </p:tav>
                                        <p:tav tm="100000">
                                          <p:val>
                                            <p:strVal val="#ppt_w"/>
                                          </p:val>
                                        </p:tav>
                                      </p:tavLst>
                                    </p:anim>
                                    <p:anim calcmode="lin" valueType="num">
                                      <p:cBhvr>
                                        <p:cTn id="145" dur="500" fill="hold"/>
                                        <p:tgtEl>
                                          <p:spTgt spid="90"/>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42"/>
                                            </p:cond>
                                          </p:stCondLst>
                                          <p:endCondLst>
                                            <p:cond evt="onStopAudio" delay="0">
                                              <p:tgtEl>
                                                <p:sldTgt/>
                                              </p:tgtEl>
                                            </p:cond>
                                          </p:endCondLst>
                                        </p:cTn>
                                        <p:tgtEl>
                                          <p:sndTgt r:embed="rId4" name="cashreg.wav"/>
                                        </p:tgtEl>
                                      </p:cMediaNode>
                                    </p:audio>
                                  </p:subTnLst>
                                </p:cTn>
                              </p:par>
                            </p:childTnLst>
                          </p:cTn>
                        </p:par>
                        <p:par>
                          <p:cTn id="146" fill="hold" nodeType="afterGroup">
                            <p:stCondLst>
                              <p:cond delay="7500"/>
                            </p:stCondLst>
                            <p:childTnLst>
                              <p:par>
                                <p:cTn id="147" presetID="9" presetClass="exit" presetSubtype="0" fill="hold" grpId="1" nodeType="afterEffect">
                                  <p:stCondLst>
                                    <p:cond delay="0"/>
                                  </p:stCondLst>
                                  <p:childTnLst>
                                    <p:animEffect transition="out" filter="dissolve">
                                      <p:cBhvr>
                                        <p:cTn id="148" dur="500"/>
                                        <p:tgtEl>
                                          <p:spTgt spid="90"/>
                                        </p:tgtEl>
                                      </p:cBhvr>
                                    </p:animEffect>
                                    <p:set>
                                      <p:cBhvr>
                                        <p:cTn id="149" dur="1" fill="hold">
                                          <p:stCondLst>
                                            <p:cond delay="499"/>
                                          </p:stCondLst>
                                        </p:cTn>
                                        <p:tgtEl>
                                          <p:spTgt spid="90"/>
                                        </p:tgtEl>
                                        <p:attrNameLst>
                                          <p:attrName>style.visibility</p:attrName>
                                        </p:attrNameLst>
                                      </p:cBhvr>
                                      <p:to>
                                        <p:strVal val="hidden"/>
                                      </p:to>
                                    </p:set>
                                  </p:childTnLst>
                                </p:cTn>
                              </p:par>
                            </p:childTnLst>
                          </p:cTn>
                        </p:par>
                        <p:par>
                          <p:cTn id="150" fill="hold" nodeType="afterGroup">
                            <p:stCondLst>
                              <p:cond delay="8000"/>
                            </p:stCondLst>
                            <p:childTnLst>
                              <p:par>
                                <p:cTn id="151" presetID="17" presetClass="entr" presetSubtype="10" fill="hold" grpId="0" nodeType="afterEffect">
                                  <p:stCondLst>
                                    <p:cond delay="0"/>
                                  </p:stCondLst>
                                  <p:childTnLst>
                                    <p:set>
                                      <p:cBhvr>
                                        <p:cTn id="152" dur="1" fill="hold">
                                          <p:stCondLst>
                                            <p:cond delay="0"/>
                                          </p:stCondLst>
                                        </p:cTn>
                                        <p:tgtEl>
                                          <p:spTgt spid="91"/>
                                        </p:tgtEl>
                                        <p:attrNameLst>
                                          <p:attrName>style.visibility</p:attrName>
                                        </p:attrNameLst>
                                      </p:cBhvr>
                                      <p:to>
                                        <p:strVal val="visible"/>
                                      </p:to>
                                    </p:set>
                                    <p:anim calcmode="lin" valueType="num">
                                      <p:cBhvr>
                                        <p:cTn id="153" dur="500" fill="hold"/>
                                        <p:tgtEl>
                                          <p:spTgt spid="91"/>
                                        </p:tgtEl>
                                        <p:attrNameLst>
                                          <p:attrName>ppt_w</p:attrName>
                                        </p:attrNameLst>
                                      </p:cBhvr>
                                      <p:tavLst>
                                        <p:tav tm="0">
                                          <p:val>
                                            <p:fltVal val="0"/>
                                          </p:val>
                                        </p:tav>
                                        <p:tav tm="100000">
                                          <p:val>
                                            <p:strVal val="#ppt_w"/>
                                          </p:val>
                                        </p:tav>
                                      </p:tavLst>
                                    </p:anim>
                                    <p:anim calcmode="lin" valueType="num">
                                      <p:cBhvr>
                                        <p:cTn id="154" dur="500" fill="hold"/>
                                        <p:tgtEl>
                                          <p:spTgt spid="9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51"/>
                                            </p:cond>
                                          </p:stCondLst>
                                          <p:endCondLst>
                                            <p:cond evt="onStopAudio" delay="0">
                                              <p:tgtEl>
                                                <p:sldTgt/>
                                              </p:tgtEl>
                                            </p:cond>
                                          </p:endCondLst>
                                        </p:cTn>
                                        <p:tgtEl>
                                          <p:sndTgt r:embed="rId4" name="cashreg.wav"/>
                                        </p:tgtEl>
                                      </p:cMediaNode>
                                    </p:audio>
                                  </p:subTnLst>
                                </p:cTn>
                              </p:par>
                            </p:childTnLst>
                          </p:cTn>
                        </p:par>
                        <p:par>
                          <p:cTn id="155" fill="hold" nodeType="afterGroup">
                            <p:stCondLst>
                              <p:cond delay="8500"/>
                            </p:stCondLst>
                            <p:childTnLst>
                              <p:par>
                                <p:cTn id="156" presetID="9" presetClass="exit" presetSubtype="0" fill="hold" grpId="1" nodeType="afterEffect">
                                  <p:stCondLst>
                                    <p:cond delay="0"/>
                                  </p:stCondLst>
                                  <p:childTnLst>
                                    <p:animEffect transition="out" filter="dissolve">
                                      <p:cBhvr>
                                        <p:cTn id="157" dur="500"/>
                                        <p:tgtEl>
                                          <p:spTgt spid="91"/>
                                        </p:tgtEl>
                                      </p:cBhvr>
                                    </p:animEffect>
                                    <p:set>
                                      <p:cBhvr>
                                        <p:cTn id="158" dur="1" fill="hold">
                                          <p:stCondLst>
                                            <p:cond delay="499"/>
                                          </p:stCondLst>
                                        </p:cTn>
                                        <p:tgtEl>
                                          <p:spTgt spid="91"/>
                                        </p:tgtEl>
                                        <p:attrNameLst>
                                          <p:attrName>style.visibility</p:attrName>
                                        </p:attrNameLst>
                                      </p:cBhvr>
                                      <p:to>
                                        <p:strVal val="hidden"/>
                                      </p:to>
                                    </p:set>
                                  </p:childTnLst>
                                </p:cTn>
                              </p:par>
                            </p:childTnLst>
                          </p:cTn>
                        </p:par>
                        <p:par>
                          <p:cTn id="159" fill="hold" nodeType="afterGroup">
                            <p:stCondLst>
                              <p:cond delay="9000"/>
                            </p:stCondLst>
                            <p:childTnLst>
                              <p:par>
                                <p:cTn id="160" presetID="17" presetClass="entr" presetSubtype="10" fill="hold" grpId="0" nodeType="afterEffect">
                                  <p:stCondLst>
                                    <p:cond delay="0"/>
                                  </p:stCondLst>
                                  <p:childTnLst>
                                    <p:set>
                                      <p:cBhvr>
                                        <p:cTn id="161" dur="1" fill="hold">
                                          <p:stCondLst>
                                            <p:cond delay="0"/>
                                          </p:stCondLst>
                                        </p:cTn>
                                        <p:tgtEl>
                                          <p:spTgt spid="92"/>
                                        </p:tgtEl>
                                        <p:attrNameLst>
                                          <p:attrName>style.visibility</p:attrName>
                                        </p:attrNameLst>
                                      </p:cBhvr>
                                      <p:to>
                                        <p:strVal val="visible"/>
                                      </p:to>
                                    </p:set>
                                    <p:anim calcmode="lin" valueType="num">
                                      <p:cBhvr>
                                        <p:cTn id="162" dur="500" fill="hold"/>
                                        <p:tgtEl>
                                          <p:spTgt spid="92"/>
                                        </p:tgtEl>
                                        <p:attrNameLst>
                                          <p:attrName>ppt_w</p:attrName>
                                        </p:attrNameLst>
                                      </p:cBhvr>
                                      <p:tavLst>
                                        <p:tav tm="0">
                                          <p:val>
                                            <p:fltVal val="0"/>
                                          </p:val>
                                        </p:tav>
                                        <p:tav tm="100000">
                                          <p:val>
                                            <p:strVal val="#ppt_w"/>
                                          </p:val>
                                        </p:tav>
                                      </p:tavLst>
                                    </p:anim>
                                    <p:anim calcmode="lin" valueType="num">
                                      <p:cBhvr>
                                        <p:cTn id="163" dur="500" fill="hold"/>
                                        <p:tgtEl>
                                          <p:spTgt spid="92"/>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60"/>
                                            </p:cond>
                                          </p:stCondLst>
                                          <p:endCondLst>
                                            <p:cond evt="onStopAudio" delay="0">
                                              <p:tgtEl>
                                                <p:sldTgt/>
                                              </p:tgtEl>
                                            </p:cond>
                                          </p:endCondLst>
                                        </p:cTn>
                                        <p:tgtEl>
                                          <p:sndTgt r:embed="rId4" name="cashreg.wav"/>
                                        </p:tgtEl>
                                      </p:cMediaNode>
                                    </p:audio>
                                  </p:subTnLst>
                                </p:cTn>
                              </p:par>
                            </p:childTnLst>
                          </p:cTn>
                        </p:par>
                        <p:par>
                          <p:cTn id="164" fill="hold" nodeType="afterGroup">
                            <p:stCondLst>
                              <p:cond delay="9500"/>
                            </p:stCondLst>
                            <p:childTnLst>
                              <p:par>
                                <p:cTn id="165" presetID="9" presetClass="exit" presetSubtype="0" fill="hold" grpId="1" nodeType="afterEffect">
                                  <p:stCondLst>
                                    <p:cond delay="0"/>
                                  </p:stCondLst>
                                  <p:childTnLst>
                                    <p:animEffect transition="out" filter="dissolve">
                                      <p:cBhvr>
                                        <p:cTn id="166" dur="500"/>
                                        <p:tgtEl>
                                          <p:spTgt spid="92"/>
                                        </p:tgtEl>
                                      </p:cBhvr>
                                    </p:animEffect>
                                    <p:set>
                                      <p:cBhvr>
                                        <p:cTn id="167" dur="1" fill="hold">
                                          <p:stCondLst>
                                            <p:cond delay="499"/>
                                          </p:stCondLst>
                                        </p:cTn>
                                        <p:tgtEl>
                                          <p:spTgt spid="92"/>
                                        </p:tgtEl>
                                        <p:attrNameLst>
                                          <p:attrName>style.visibility</p:attrName>
                                        </p:attrNameLst>
                                      </p:cBhvr>
                                      <p:to>
                                        <p:strVal val="hidden"/>
                                      </p:to>
                                    </p:set>
                                  </p:childTnLst>
                                </p:cTn>
                              </p:par>
                            </p:childTnLst>
                          </p:cTn>
                        </p:par>
                        <p:par>
                          <p:cTn id="168" fill="hold" nodeType="afterGroup">
                            <p:stCondLst>
                              <p:cond delay="10000"/>
                            </p:stCondLst>
                            <p:childTnLst>
                              <p:par>
                                <p:cTn id="169" presetID="17" presetClass="entr" presetSubtype="10" fill="hold" grpId="0" nodeType="afterEffect">
                                  <p:stCondLst>
                                    <p:cond delay="0"/>
                                  </p:stCondLst>
                                  <p:childTnLst>
                                    <p:set>
                                      <p:cBhvr>
                                        <p:cTn id="170" dur="1" fill="hold">
                                          <p:stCondLst>
                                            <p:cond delay="0"/>
                                          </p:stCondLst>
                                        </p:cTn>
                                        <p:tgtEl>
                                          <p:spTgt spid="93"/>
                                        </p:tgtEl>
                                        <p:attrNameLst>
                                          <p:attrName>style.visibility</p:attrName>
                                        </p:attrNameLst>
                                      </p:cBhvr>
                                      <p:to>
                                        <p:strVal val="visible"/>
                                      </p:to>
                                    </p:set>
                                    <p:anim calcmode="lin" valueType="num">
                                      <p:cBhvr>
                                        <p:cTn id="171" dur="500" fill="hold"/>
                                        <p:tgtEl>
                                          <p:spTgt spid="93"/>
                                        </p:tgtEl>
                                        <p:attrNameLst>
                                          <p:attrName>ppt_w</p:attrName>
                                        </p:attrNameLst>
                                      </p:cBhvr>
                                      <p:tavLst>
                                        <p:tav tm="0">
                                          <p:val>
                                            <p:fltVal val="0"/>
                                          </p:val>
                                        </p:tav>
                                        <p:tav tm="100000">
                                          <p:val>
                                            <p:strVal val="#ppt_w"/>
                                          </p:val>
                                        </p:tav>
                                      </p:tavLst>
                                    </p:anim>
                                    <p:anim calcmode="lin" valueType="num">
                                      <p:cBhvr>
                                        <p:cTn id="172" dur="500" fill="hold"/>
                                        <p:tgtEl>
                                          <p:spTgt spid="9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69"/>
                                            </p:cond>
                                          </p:stCondLst>
                                          <p:endCondLst>
                                            <p:cond evt="onStopAudio" delay="0">
                                              <p:tgtEl>
                                                <p:sldTgt/>
                                              </p:tgtEl>
                                            </p:cond>
                                          </p:endCondLst>
                                        </p:cTn>
                                        <p:tgtEl>
                                          <p:sndTgt r:embed="rId5" name="drumroll.wav"/>
                                        </p:tgtEl>
                                      </p:cMediaNode>
                                    </p:audio>
                                  </p:subTnLst>
                                </p:cTn>
                              </p:par>
                            </p:childTnLst>
                          </p:cTn>
                        </p:par>
                        <p:par>
                          <p:cTn id="173" fill="hold" nodeType="afterGroup">
                            <p:stCondLst>
                              <p:cond delay="10500"/>
                            </p:stCondLst>
                            <p:childTnLst>
                              <p:par>
                                <p:cTn id="174" presetID="35" presetClass="emph" presetSubtype="0" repeatCount="3000" fill="hold" nodeType="afterEffect">
                                  <p:stCondLst>
                                    <p:cond delay="0"/>
                                  </p:stCondLst>
                                  <p:childTnLst>
                                    <p:anim calcmode="discrete" valueType="str">
                                      <p:cBhvr>
                                        <p:cTn id="175" dur="1000" fill="hold"/>
                                        <p:tgtEl>
                                          <p:spTgt spid="93"/>
                                        </p:tgtEl>
                                        <p:attrNameLst>
                                          <p:attrName>style.visibility</p:attrName>
                                        </p:attrNameLst>
                                      </p:cBhvr>
                                      <p:tavLst>
                                        <p:tav tm="0">
                                          <p:val>
                                            <p:strVal val="hidden"/>
                                          </p:val>
                                        </p:tav>
                                        <p:tav tm="50000">
                                          <p:val>
                                            <p:strVal val="visible"/>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3" presetClass="emph" presetSubtype="0" fill="hold" grpId="0" nodeType="clickEffect">
                                  <p:stCondLst>
                                    <p:cond delay="100"/>
                                  </p:stCondLst>
                                  <p:iterate type="lt">
                                    <p:tmPct val="0"/>
                                  </p:iterate>
                                  <p:childTnLst>
                                    <p:animClr clrSpc="hsl" dir="cw">
                                      <p:cBhvr override="childStyle">
                                        <p:cTn id="179" dur="500" fill="hold"/>
                                        <p:tgtEl>
                                          <p:spTgt spid="130"/>
                                        </p:tgtEl>
                                        <p:attrNameLst>
                                          <p:attrName>style.color</p:attrName>
                                        </p:attrNameLst>
                                      </p:cBhvr>
                                      <p:by>
                                        <p:hsl h="10842353" s="0" l="0"/>
                                      </p:by>
                                    </p:animClr>
                                    <p:animClr clrSpc="hsl" dir="cw">
                                      <p:cBhvr>
                                        <p:cTn id="180" dur="500" fill="hold"/>
                                        <p:tgtEl>
                                          <p:spTgt spid="130"/>
                                        </p:tgtEl>
                                        <p:attrNameLst>
                                          <p:attrName>fillcolor</p:attrName>
                                        </p:attrNameLst>
                                      </p:cBhvr>
                                      <p:by>
                                        <p:hsl h="10842353" s="0" l="0"/>
                                      </p:by>
                                    </p:animClr>
                                    <p:animClr clrSpc="hsl" dir="cw">
                                      <p:cBhvr>
                                        <p:cTn id="181" dur="500" fill="hold"/>
                                        <p:tgtEl>
                                          <p:spTgt spid="130"/>
                                        </p:tgtEl>
                                        <p:attrNameLst>
                                          <p:attrName>stroke.color</p:attrName>
                                        </p:attrNameLst>
                                      </p:cBhvr>
                                      <p:by>
                                        <p:hsl h="10842353" s="0" l="0"/>
                                      </p:by>
                                    </p:animClr>
                                    <p:set>
                                      <p:cBhvr>
                                        <p:cTn id="182" dur="500" fill="hold"/>
                                        <p:tgtEl>
                                          <p:spTgt spid="130"/>
                                        </p:tgtEl>
                                        <p:attrNameLst>
                                          <p:attrName>fill.type</p:attrName>
                                        </p:attrNameLst>
                                      </p:cBhvr>
                                      <p:to>
                                        <p:strVal val="solid"/>
                                      </p:to>
                                    </p:set>
                                  </p:childTnLst>
                                  <p:subTnLst>
                                    <p:audio>
                                      <p:cMediaNode>
                                        <p:cTn display="0" masterRel="sameClick">
                                          <p:stCondLst>
                                            <p:cond evt="begin" delay="0">
                                              <p:tn val="178"/>
                                            </p:cond>
                                          </p:stCondLst>
                                          <p:endCondLst>
                                            <p:cond evt="onStopAudio" delay="0">
                                              <p:tgtEl>
                                                <p:sldTgt/>
                                              </p:tgtEl>
                                            </p:cond>
                                          </p:endCondLst>
                                        </p:cTn>
                                        <p:tgtEl>
                                          <p:sndTgt r:embed="rId6" name="FELIZ2.WAV"/>
                                        </p:tgtEl>
                                      </p:cMediaNode>
                                    </p:audio>
                                  </p:subTnLst>
                                </p:cTn>
                              </p:par>
                              <p:par>
                                <p:cTn id="183" presetID="34" presetClass="emph" presetSubtype="0" fill="hold" grpId="1" nodeType="with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130"/>
                                        </p:tgtEl>
                                        <p:attrNameLst>
                                          <p:attrName>ppt_x</p:attrName>
                                          <p:attrName>ppt_y</p:attrName>
                                        </p:attrNameLst>
                                      </p:cBhvr>
                                    </p:animMotion>
                                    <p:animRot by="1500000">
                                      <p:cBhvr>
                                        <p:cTn id="185" dur="125" fill="hold">
                                          <p:stCondLst>
                                            <p:cond delay="0"/>
                                          </p:stCondLst>
                                        </p:cTn>
                                        <p:tgtEl>
                                          <p:spTgt spid="130"/>
                                        </p:tgtEl>
                                        <p:attrNameLst>
                                          <p:attrName>r</p:attrName>
                                        </p:attrNameLst>
                                      </p:cBhvr>
                                    </p:animRot>
                                    <p:animRot by="-1500000">
                                      <p:cBhvr>
                                        <p:cTn id="186" dur="125" fill="hold">
                                          <p:stCondLst>
                                            <p:cond delay="125"/>
                                          </p:stCondLst>
                                        </p:cTn>
                                        <p:tgtEl>
                                          <p:spTgt spid="130"/>
                                        </p:tgtEl>
                                        <p:attrNameLst>
                                          <p:attrName>r</p:attrName>
                                        </p:attrNameLst>
                                      </p:cBhvr>
                                    </p:animRot>
                                    <p:animRot by="-1500000">
                                      <p:cBhvr>
                                        <p:cTn id="187" dur="125" fill="hold">
                                          <p:stCondLst>
                                            <p:cond delay="250"/>
                                          </p:stCondLst>
                                        </p:cTn>
                                        <p:tgtEl>
                                          <p:spTgt spid="130"/>
                                        </p:tgtEl>
                                        <p:attrNameLst>
                                          <p:attrName>r</p:attrName>
                                        </p:attrNameLst>
                                      </p:cBhvr>
                                    </p:animRot>
                                    <p:animRot by="1500000">
                                      <p:cBhvr>
                                        <p:cTn id="188" dur="125" fill="hold">
                                          <p:stCondLst>
                                            <p:cond delay="375"/>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8" grpId="0" animBg="1"/>
      <p:bldP spid="119" grpId="0" animBg="1"/>
      <p:bldP spid="120" grpId="0" animBg="1"/>
      <p:bldP spid="123" grpId="0" animBg="1"/>
      <p:bldP spid="124" grpId="0" animBg="1"/>
      <p:bldP spid="128" grpId="0" animBg="1"/>
      <p:bldP spid="129" grpId="0" animBg="1"/>
      <p:bldP spid="130" grpId="0" animBg="1"/>
      <p:bldP spid="130" grpId="1" animBg="1"/>
      <p:bldP spid="133" grpId="0" animBg="1"/>
      <p:bldP spid="134" grpId="0" animBg="1"/>
      <p:bldP spid="135" grpId="0" animBg="1"/>
      <p:bldP spid="135" grpId="1" animBg="1"/>
      <p:bldP spid="136" grpId="0" animBg="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968031" y="1182688"/>
            <a:ext cx="7772579" cy="1066800"/>
          </a:xfrm>
          <a:prstGeom prst="roundRect">
            <a:avLst>
              <a:gd name="adj" fmla="val 16667"/>
            </a:avLst>
          </a:prstGeom>
          <a:solidFill>
            <a:srgbClr val="C00000"/>
          </a:solidFill>
          <a:ln w="9525">
            <a:solidFill>
              <a:srgbClr val="FF6600"/>
            </a:solidFill>
            <a:round/>
            <a:headEnd/>
            <a:tailEnd/>
          </a:ln>
        </p:spPr>
        <p:txBody>
          <a:bodyPr wrap="none" anchor="ctr"/>
          <a:lstStyle/>
          <a:p>
            <a:pPr algn="ctr">
              <a:buFont typeface="Arial" charset="0"/>
              <a:buNone/>
            </a:pPr>
            <a:r>
              <a:rPr lang="en-US" sz="3600" b="1">
                <a:solidFill>
                  <a:srgbClr val="FFFFFF"/>
                </a:solidFill>
              </a:rPr>
              <a:t> </a:t>
            </a:r>
            <a:r>
              <a:rPr lang="en-US" sz="2800" b="1">
                <a:solidFill>
                  <a:srgbClr val="FFFF00"/>
                </a:solidFill>
                <a:cs typeface="Times New Roman" pitchFamily="18" charset="0"/>
              </a:rPr>
              <a:t>Cuối câu kể dùng để làm gì?</a:t>
            </a:r>
            <a:endParaRPr lang="en-US" sz="2800">
              <a:solidFill>
                <a:srgbClr val="FFFF00"/>
              </a:solidFill>
              <a:cs typeface="Times New Roman" pitchFamily="18" charset="0"/>
            </a:endParaRPr>
          </a:p>
        </p:txBody>
      </p:sp>
      <p:grpSp>
        <p:nvGrpSpPr>
          <p:cNvPr id="17411" name="Group 51"/>
          <p:cNvGrpSpPr>
            <a:grpSpLocks/>
          </p:cNvGrpSpPr>
          <p:nvPr/>
        </p:nvGrpSpPr>
        <p:grpSpPr bwMode="auto">
          <a:xfrm>
            <a:off x="1720345" y="14288"/>
            <a:ext cx="321470" cy="6858000"/>
            <a:chOff x="202295" y="-322943"/>
            <a:chExt cx="319314" cy="7180943"/>
          </a:xfrm>
        </p:grpSpPr>
        <p:sp>
          <p:nvSpPr>
            <p:cNvPr id="10" name="Rectangle 9"/>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solidFill>
                  <a:prstClr val="black"/>
                </a:solidFill>
                <a:latin typeface=".VnTime" pitchFamily="34" charset="0"/>
              </a:endParaRPr>
            </a:p>
          </p:txBody>
        </p:sp>
        <p:sp>
          <p:nvSpPr>
            <p:cNvPr id="1747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4" name="Rectangle 13"/>
            <p:cNvSpPr/>
            <p:nvPr/>
          </p:nvSpPr>
          <p:spPr bwMode="auto">
            <a:xfrm>
              <a:off x="324013" y="-307983"/>
              <a:ext cx="75877"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solidFill>
                  <a:prstClr val="black"/>
                </a:solidFill>
                <a:effectLst>
                  <a:glow rad="101600">
                    <a:srgbClr val="5B9BD5">
                      <a:satMod val="175000"/>
                      <a:alpha val="40000"/>
                    </a:srgbClr>
                  </a:glow>
                </a:effectLst>
                <a:latin typeface=".VnTime" pitchFamily="34" charset="0"/>
              </a:endParaRPr>
            </a:p>
          </p:txBody>
        </p:sp>
      </p:grpSp>
      <p:sp>
        <p:nvSpPr>
          <p:cNvPr id="3" name="AutoShape 51"/>
          <p:cNvSpPr>
            <a:spLocks noChangeArrowheads="1"/>
          </p:cNvSpPr>
          <p:nvPr/>
        </p:nvSpPr>
        <p:spPr bwMode="auto">
          <a:xfrm>
            <a:off x="3271995" y="2679700"/>
            <a:ext cx="8522146"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b="1" i="1">
                <a:solidFill>
                  <a:srgbClr val="FFFFFF"/>
                </a:solidFill>
              </a:rPr>
              <a:t>Dấu bằng</a:t>
            </a:r>
            <a:endParaRPr lang="en-US" sz="3600">
              <a:solidFill>
                <a:srgbClr val="000000"/>
              </a:solidFill>
              <a:latin typeface="Arial" charset="0"/>
            </a:endParaRPr>
          </a:p>
        </p:txBody>
      </p:sp>
      <p:pic>
        <p:nvPicPr>
          <p:cNvPr id="39"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0106" y="29384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72051" y="27162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10" name="cached_combo42.wav"/>
            </a:hlinkHover>
          </p:cNvPr>
          <p:cNvSpPr>
            <a:spLocks noChangeArrowheads="1"/>
          </p:cNvSpPr>
          <p:nvPr/>
        </p:nvSpPr>
        <p:spPr bwMode="auto">
          <a:xfrm>
            <a:off x="2148440" y="27892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2353736" y="29019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3252897" y="3725863"/>
            <a:ext cx="8633547" cy="722312"/>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b="1" i="1">
                <a:solidFill>
                  <a:srgbClr val="FFFFFF"/>
                </a:solidFill>
              </a:rPr>
              <a:t>Dấu chấm</a:t>
            </a:r>
            <a:endParaRPr lang="en-US" sz="3600">
              <a:solidFill>
                <a:srgbClr val="FFFFFF"/>
              </a:solidFill>
              <a:cs typeface="Times New Roman" pitchFamily="18" charset="0"/>
            </a:endParaRPr>
          </a:p>
        </p:txBody>
      </p:sp>
      <p:pic>
        <p:nvPicPr>
          <p:cNvPr id="5"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009" y="39290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2954" y="37068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10" name="cached_combo42.wav"/>
            </a:hlinkHover>
          </p:cNvPr>
          <p:cNvSpPr>
            <a:spLocks noChangeArrowheads="1"/>
          </p:cNvSpPr>
          <p:nvPr/>
        </p:nvSpPr>
        <p:spPr bwMode="auto">
          <a:xfrm>
            <a:off x="2129343" y="37798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2334639" y="38925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3271994" y="4759325"/>
            <a:ext cx="8633547" cy="673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600" b="1" i="1">
                <a:solidFill>
                  <a:srgbClr val="FFFFFF"/>
                </a:solidFill>
              </a:rPr>
              <a:t>Dấu hai chấm</a:t>
            </a:r>
            <a:endParaRPr lang="en-US" sz="3600">
              <a:solidFill>
                <a:srgbClr val="000000"/>
              </a:solidFill>
              <a:latin typeface="Arial" charset="0"/>
            </a:endParaRPr>
          </a:p>
        </p:txBody>
      </p:sp>
      <p:pic>
        <p:nvPicPr>
          <p:cNvPr id="11"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009" y="49196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2954" y="46974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10" name="cached_combo42.wav"/>
            </a:hlinkHover>
          </p:cNvPr>
          <p:cNvSpPr>
            <a:spLocks noChangeArrowheads="1"/>
          </p:cNvSpPr>
          <p:nvPr/>
        </p:nvSpPr>
        <p:spPr bwMode="auto">
          <a:xfrm>
            <a:off x="2129343" y="47704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2334639" y="48831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3252897" y="5651500"/>
            <a:ext cx="8633547" cy="673100"/>
          </a:xfrm>
          <a:prstGeom prst="roundRect">
            <a:avLst>
              <a:gd name="adj" fmla="val 16667"/>
            </a:avLst>
          </a:prstGeom>
          <a:solidFill>
            <a:srgbClr val="7030A0"/>
          </a:solidFill>
          <a:ln w="9525">
            <a:noFill/>
            <a:round/>
            <a:headEnd/>
            <a:tailEnd/>
          </a:ln>
        </p:spPr>
        <p:txBody>
          <a:bodyPr wrap="none" anchor="ctr"/>
          <a:lstStyle/>
          <a:p>
            <a:pPr algn="ctr">
              <a:defRPr/>
            </a:pPr>
            <a:r>
              <a:rPr lang="en-US" sz="3600" b="1" i="1" dirty="0" err="1">
                <a:solidFill>
                  <a:prstClr val="white"/>
                </a:solidFill>
                <a:effectLst>
                  <a:outerShdw blurRad="38100" dist="38100" dir="2700000" algn="tl">
                    <a:srgbClr val="000000"/>
                  </a:outerShdw>
                </a:effectLst>
                <a:latin typeface="VNI-Times" pitchFamily="2" charset="0"/>
              </a:rPr>
              <a:t>Dấu</a:t>
            </a:r>
            <a:r>
              <a:rPr lang="en-US" sz="3600" b="1" i="1" dirty="0">
                <a:solidFill>
                  <a:prstClr val="white"/>
                </a:solidFill>
                <a:effectLst>
                  <a:outerShdw blurRad="38100" dist="38100" dir="2700000" algn="tl">
                    <a:srgbClr val="000000"/>
                  </a:outerShdw>
                </a:effectLst>
                <a:latin typeface="VNI-Times" pitchFamily="2" charset="0"/>
              </a:rPr>
              <a:t> </a:t>
            </a:r>
            <a:r>
              <a:rPr lang="en-US" sz="3600" b="1" i="1" dirty="0" err="1">
                <a:solidFill>
                  <a:prstClr val="white"/>
                </a:solidFill>
                <a:effectLst>
                  <a:outerShdw blurRad="38100" dist="38100" dir="2700000" algn="tl">
                    <a:srgbClr val="000000"/>
                  </a:outerShdw>
                </a:effectLst>
                <a:latin typeface="VNI-Times" pitchFamily="2" charset="0"/>
              </a:rPr>
              <a:t>chấm</a:t>
            </a:r>
            <a:r>
              <a:rPr lang="en-US" sz="3600" b="1" i="1" dirty="0">
                <a:solidFill>
                  <a:prstClr val="white"/>
                </a:solidFill>
                <a:effectLst>
                  <a:outerShdw blurRad="38100" dist="38100" dir="2700000" algn="tl">
                    <a:srgbClr val="000000"/>
                  </a:outerShdw>
                </a:effectLst>
                <a:latin typeface="VNI-Times" pitchFamily="2" charset="0"/>
              </a:rPr>
              <a:t> than.</a:t>
            </a:r>
          </a:p>
        </p:txBody>
      </p:sp>
      <p:pic>
        <p:nvPicPr>
          <p:cNvPr id="17"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1009" y="5910264"/>
            <a:ext cx="59360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52954" y="5688014"/>
            <a:ext cx="1499134"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10" name="cached_combo42.wav"/>
            </a:hlinkHover>
          </p:cNvPr>
          <p:cNvSpPr>
            <a:spLocks noChangeArrowheads="1"/>
          </p:cNvSpPr>
          <p:nvPr/>
        </p:nvSpPr>
        <p:spPr bwMode="auto">
          <a:xfrm>
            <a:off x="2129343" y="5761039"/>
            <a:ext cx="816408"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2334639" y="5873750"/>
            <a:ext cx="461517"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7195" name="AutoShape 27"/>
          <p:cNvSpPr>
            <a:spLocks noChangeArrowheads="1"/>
          </p:cNvSpPr>
          <p:nvPr/>
        </p:nvSpPr>
        <p:spPr bwMode="auto">
          <a:xfrm>
            <a:off x="1524597" y="1033463"/>
            <a:ext cx="1542103"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7196" name="WordArt 28"/>
          <p:cNvSpPr>
            <a:spLocks noChangeArrowheads="1" noChangeShapeType="1" noTextEdit="1"/>
          </p:cNvSpPr>
          <p:nvPr/>
        </p:nvSpPr>
        <p:spPr bwMode="auto">
          <a:xfrm>
            <a:off x="1992480" y="1395413"/>
            <a:ext cx="685910" cy="6096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3</a:t>
            </a:r>
          </a:p>
        </p:txBody>
      </p:sp>
      <p:pic>
        <p:nvPicPr>
          <p:cNvPr id="17434"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19823" y="755651"/>
            <a:ext cx="9142806"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WordArt 30"/>
          <p:cNvSpPr>
            <a:spLocks noChangeArrowheads="1" noChangeShapeType="1" noTextEdit="1"/>
          </p:cNvSpPr>
          <p:nvPr/>
        </p:nvSpPr>
        <p:spPr bwMode="auto">
          <a:xfrm>
            <a:off x="3162186" y="26988"/>
            <a:ext cx="5974255" cy="7620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TÀI NĂNG NHÍ</a:t>
            </a:r>
          </a:p>
        </p:txBody>
      </p:sp>
      <p:pic>
        <p:nvPicPr>
          <p:cNvPr id="17436" name="Picture 31" descr="people008"/>
          <p:cNvPicPr>
            <a:picLocks noChangeAspect="1" noChangeArrowheads="1" noCrop="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11221224" y="5734050"/>
            <a:ext cx="9707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2" descr="Bellcoll">
            <a:hlinkClick r:id="" action="ppaction://hlinkshowjump?jump=firstslide"/>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472080" y="-185738"/>
            <a:ext cx="1651912"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8" name="Group 109"/>
          <p:cNvGrpSpPr>
            <a:grpSpLocks/>
          </p:cNvGrpSpPr>
          <p:nvPr/>
        </p:nvGrpSpPr>
        <p:grpSpPr bwMode="auto">
          <a:xfrm>
            <a:off x="10514626" y="298451"/>
            <a:ext cx="1618491" cy="2195513"/>
            <a:chOff x="-192" y="2484"/>
            <a:chExt cx="1020" cy="1383"/>
          </a:xfrm>
        </p:grpSpPr>
        <p:grpSp>
          <p:nvGrpSpPr>
            <p:cNvPr id="17450" name="Group 110"/>
            <p:cNvGrpSpPr>
              <a:grpSpLocks/>
            </p:cNvGrpSpPr>
            <p:nvPr/>
          </p:nvGrpSpPr>
          <p:grpSpPr bwMode="auto">
            <a:xfrm>
              <a:off x="-192" y="3072"/>
              <a:ext cx="844" cy="795"/>
              <a:chOff x="432" y="2544"/>
              <a:chExt cx="844" cy="795"/>
            </a:xfrm>
          </p:grpSpPr>
          <p:sp>
            <p:nvSpPr>
              <p:cNvPr id="17461" name="Freeform 111"/>
              <p:cNvSpPr>
                <a:spLocks/>
              </p:cNvSpPr>
              <p:nvPr/>
            </p:nvSpPr>
            <p:spPr bwMode="auto">
              <a:xfrm>
                <a:off x="432" y="2544"/>
                <a:ext cx="844" cy="795"/>
              </a:xfrm>
              <a:custGeom>
                <a:avLst/>
                <a:gdLst>
                  <a:gd name="T0" fmla="*/ 325 w 844"/>
                  <a:gd name="T1" fmla="*/ 102 h 795"/>
                  <a:gd name="T2" fmla="*/ 236 w 844"/>
                  <a:gd name="T3" fmla="*/ 506 h 795"/>
                  <a:gd name="T4" fmla="*/ 22 w 844"/>
                  <a:gd name="T5" fmla="*/ 669 h 795"/>
                  <a:gd name="T6" fmla="*/ 50 w 844"/>
                  <a:gd name="T7" fmla="*/ 751 h 795"/>
                  <a:gd name="T8" fmla="*/ 313 w 844"/>
                  <a:gd name="T9" fmla="*/ 792 h 795"/>
                  <a:gd name="T10" fmla="*/ 603 w 844"/>
                  <a:gd name="T11" fmla="*/ 767 h 795"/>
                  <a:gd name="T12" fmla="*/ 829 w 844"/>
                  <a:gd name="T13" fmla="*/ 669 h 795"/>
                  <a:gd name="T14" fmla="*/ 697 w 844"/>
                  <a:gd name="T15" fmla="*/ 516 h 795"/>
                  <a:gd name="T16" fmla="*/ 458 w 844"/>
                  <a:gd name="T17" fmla="*/ 424 h 795"/>
                  <a:gd name="T18" fmla="*/ 561 w 844"/>
                  <a:gd name="T19" fmla="*/ 227 h 795"/>
                  <a:gd name="T20" fmla="*/ 606 w 844"/>
                  <a:gd name="T21" fmla="*/ 43 h 795"/>
                  <a:gd name="T22" fmla="*/ 478 w 844"/>
                  <a:gd name="T23" fmla="*/ 0 h 795"/>
                  <a:gd name="T24" fmla="*/ 325 w 844"/>
                  <a:gd name="T25" fmla="*/ 102 h 7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4" h="795">
                    <a:moveTo>
                      <a:pt x="325" y="102"/>
                    </a:moveTo>
                    <a:cubicBezTo>
                      <a:pt x="285" y="186"/>
                      <a:pt x="292" y="401"/>
                      <a:pt x="236" y="506"/>
                    </a:cubicBezTo>
                    <a:cubicBezTo>
                      <a:pt x="180" y="611"/>
                      <a:pt x="22" y="669"/>
                      <a:pt x="22" y="669"/>
                    </a:cubicBezTo>
                    <a:cubicBezTo>
                      <a:pt x="22" y="669"/>
                      <a:pt x="0" y="731"/>
                      <a:pt x="50" y="751"/>
                    </a:cubicBezTo>
                    <a:cubicBezTo>
                      <a:pt x="100" y="771"/>
                      <a:pt x="221" y="789"/>
                      <a:pt x="313" y="792"/>
                    </a:cubicBezTo>
                    <a:cubicBezTo>
                      <a:pt x="405" y="795"/>
                      <a:pt x="603" y="767"/>
                      <a:pt x="603" y="767"/>
                    </a:cubicBezTo>
                    <a:cubicBezTo>
                      <a:pt x="603" y="767"/>
                      <a:pt x="814" y="713"/>
                      <a:pt x="829" y="669"/>
                    </a:cubicBezTo>
                    <a:cubicBezTo>
                      <a:pt x="844" y="625"/>
                      <a:pt x="759" y="557"/>
                      <a:pt x="697" y="516"/>
                    </a:cubicBezTo>
                    <a:cubicBezTo>
                      <a:pt x="635" y="475"/>
                      <a:pt x="483" y="471"/>
                      <a:pt x="458" y="424"/>
                    </a:cubicBezTo>
                    <a:lnTo>
                      <a:pt x="561" y="227"/>
                    </a:lnTo>
                    <a:cubicBezTo>
                      <a:pt x="586" y="164"/>
                      <a:pt x="620" y="81"/>
                      <a:pt x="606" y="43"/>
                    </a:cubicBezTo>
                    <a:cubicBezTo>
                      <a:pt x="592" y="3"/>
                      <a:pt x="519" y="1"/>
                      <a:pt x="478" y="0"/>
                    </a:cubicBezTo>
                    <a:cubicBezTo>
                      <a:pt x="431" y="10"/>
                      <a:pt x="365" y="18"/>
                      <a:pt x="325" y="102"/>
                    </a:cubicBezTo>
                    <a:close/>
                  </a:path>
                </a:pathLst>
              </a:custGeom>
              <a:gradFill rotWithShape="1">
                <a:gsLst>
                  <a:gs pos="0">
                    <a:srgbClr val="C8A200"/>
                  </a:gs>
                  <a:gs pos="50000">
                    <a:srgbClr val="5D4B00"/>
                  </a:gs>
                  <a:gs pos="100000">
                    <a:srgbClr val="C8A200"/>
                  </a:gs>
                </a:gsLst>
                <a:lin ang="0" scaled="1"/>
              </a:gradFill>
              <a:ln>
                <a:noFill/>
              </a:ln>
              <a:effectLst>
                <a:outerShdw sy="50000" rotWithShape="0">
                  <a:srgbClr val="808080">
                    <a:alpha val="50000"/>
                  </a:srgbClr>
                </a:outerShdw>
              </a:effectLst>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nvGrpSpPr>
              <p:cNvPr id="17462" name="Group 112"/>
              <p:cNvGrpSpPr>
                <a:grpSpLocks/>
              </p:cNvGrpSpPr>
              <p:nvPr/>
            </p:nvGrpSpPr>
            <p:grpSpPr bwMode="auto">
              <a:xfrm>
                <a:off x="675" y="2756"/>
                <a:ext cx="281" cy="512"/>
                <a:chOff x="675" y="2756"/>
                <a:chExt cx="281" cy="512"/>
              </a:xfrm>
            </p:grpSpPr>
            <p:grpSp>
              <p:nvGrpSpPr>
                <p:cNvPr id="17463" name="Group 113"/>
                <p:cNvGrpSpPr>
                  <a:grpSpLocks/>
                </p:cNvGrpSpPr>
                <p:nvPr/>
              </p:nvGrpSpPr>
              <p:grpSpPr bwMode="auto">
                <a:xfrm>
                  <a:off x="832" y="2756"/>
                  <a:ext cx="48" cy="121"/>
                  <a:chOff x="768" y="2784"/>
                  <a:chExt cx="96" cy="169"/>
                </a:xfrm>
              </p:grpSpPr>
              <p:sp>
                <p:nvSpPr>
                  <p:cNvPr id="17467" name="Freeform 114"/>
                  <p:cNvSpPr>
                    <a:spLocks/>
                  </p:cNvSpPr>
                  <p:nvPr/>
                </p:nvSpPr>
                <p:spPr bwMode="auto">
                  <a:xfrm>
                    <a:off x="768" y="2784"/>
                    <a:ext cx="96" cy="169"/>
                  </a:xfrm>
                  <a:custGeom>
                    <a:avLst/>
                    <a:gdLst>
                      <a:gd name="T0" fmla="*/ 62 w 96"/>
                      <a:gd name="T1" fmla="*/ 8 h 169"/>
                      <a:gd name="T2" fmla="*/ 1 w 96"/>
                      <a:gd name="T3" fmla="*/ 120 h 169"/>
                      <a:gd name="T4" fmla="*/ 54 w 96"/>
                      <a:gd name="T5" fmla="*/ 160 h 169"/>
                      <a:gd name="T6" fmla="*/ 95 w 96"/>
                      <a:gd name="T7" fmla="*/ 68 h 169"/>
                      <a:gd name="T8" fmla="*/ 62 w 96"/>
                      <a:gd name="T9" fmla="*/ 8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8" name="Freeform 115"/>
                  <p:cNvSpPr>
                    <a:spLocks/>
                  </p:cNvSpPr>
                  <p:nvPr/>
                </p:nvSpPr>
                <p:spPr bwMode="auto">
                  <a:xfrm>
                    <a:off x="796" y="2832"/>
                    <a:ext cx="48" cy="85"/>
                  </a:xfrm>
                  <a:custGeom>
                    <a:avLst/>
                    <a:gdLst>
                      <a:gd name="T0" fmla="*/ 8 w 96"/>
                      <a:gd name="T1" fmla="*/ 1 h 169"/>
                      <a:gd name="T2" fmla="*/ 1 w 96"/>
                      <a:gd name="T3" fmla="*/ 15 h 169"/>
                      <a:gd name="T4" fmla="*/ 7 w 96"/>
                      <a:gd name="T5" fmla="*/ 20 h 169"/>
                      <a:gd name="T6" fmla="*/ 12 w 96"/>
                      <a:gd name="T7" fmla="*/ 9 h 169"/>
                      <a:gd name="T8" fmla="*/ 8 w 96"/>
                      <a:gd name="T9" fmla="*/ 1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169">
                        <a:moveTo>
                          <a:pt x="62" y="8"/>
                        </a:moveTo>
                        <a:cubicBezTo>
                          <a:pt x="46" y="17"/>
                          <a:pt x="2" y="95"/>
                          <a:pt x="1" y="120"/>
                        </a:cubicBezTo>
                        <a:cubicBezTo>
                          <a:pt x="0" y="145"/>
                          <a:pt x="38" y="169"/>
                          <a:pt x="54" y="160"/>
                        </a:cubicBezTo>
                        <a:cubicBezTo>
                          <a:pt x="70" y="151"/>
                          <a:pt x="94" y="93"/>
                          <a:pt x="95" y="68"/>
                        </a:cubicBezTo>
                        <a:cubicBezTo>
                          <a:pt x="96" y="43"/>
                          <a:pt x="84" y="0"/>
                          <a:pt x="62" y="8"/>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64" name="Group 116"/>
                <p:cNvGrpSpPr>
                  <a:grpSpLocks/>
                </p:cNvGrpSpPr>
                <p:nvPr/>
              </p:nvGrpSpPr>
              <p:grpSpPr bwMode="auto">
                <a:xfrm>
                  <a:off x="675" y="3086"/>
                  <a:ext cx="281" cy="182"/>
                  <a:chOff x="675" y="3086"/>
                  <a:chExt cx="281" cy="182"/>
                </a:xfrm>
              </p:grpSpPr>
              <p:sp>
                <p:nvSpPr>
                  <p:cNvPr id="17465" name="Freeform 117"/>
                  <p:cNvSpPr>
                    <a:spLocks/>
                  </p:cNvSpPr>
                  <p:nvPr/>
                </p:nvSpPr>
                <p:spPr bwMode="auto">
                  <a:xfrm>
                    <a:off x="675" y="3086"/>
                    <a:ext cx="281" cy="182"/>
                  </a:xfrm>
                  <a:custGeom>
                    <a:avLst/>
                    <a:gdLst>
                      <a:gd name="T0" fmla="*/ 281 w 281"/>
                      <a:gd name="T1" fmla="*/ 23 h 182"/>
                      <a:gd name="T2" fmla="*/ 169 w 281"/>
                      <a:gd name="T3" fmla="*/ 26 h 182"/>
                      <a:gd name="T4" fmla="*/ 17 w 281"/>
                      <a:gd name="T5" fmla="*/ 78 h 182"/>
                      <a:gd name="T6" fmla="*/ 69 w 281"/>
                      <a:gd name="T7" fmla="*/ 173 h 182"/>
                      <a:gd name="T8" fmla="*/ 237 w 281"/>
                      <a:gd name="T9" fmla="*/ 130 h 182"/>
                      <a:gd name="T10" fmla="*/ 281 w 281"/>
                      <a:gd name="T11" fmla="*/ 2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6" name="Freeform 118"/>
                  <p:cNvSpPr>
                    <a:spLocks/>
                  </p:cNvSpPr>
                  <p:nvPr/>
                </p:nvSpPr>
                <p:spPr bwMode="auto">
                  <a:xfrm>
                    <a:off x="720" y="3128"/>
                    <a:ext cx="192" cy="93"/>
                  </a:xfrm>
                  <a:custGeom>
                    <a:avLst/>
                    <a:gdLst>
                      <a:gd name="T0" fmla="*/ 90 w 281"/>
                      <a:gd name="T1" fmla="*/ 3 h 182"/>
                      <a:gd name="T2" fmla="*/ 54 w 281"/>
                      <a:gd name="T3" fmla="*/ 4 h 182"/>
                      <a:gd name="T4" fmla="*/ 5 w 281"/>
                      <a:gd name="T5" fmla="*/ 10 h 182"/>
                      <a:gd name="T6" fmla="*/ 22 w 281"/>
                      <a:gd name="T7" fmla="*/ 23 h 182"/>
                      <a:gd name="T8" fmla="*/ 76 w 281"/>
                      <a:gd name="T9" fmla="*/ 17 h 182"/>
                      <a:gd name="T10" fmla="*/ 90 w 281"/>
                      <a:gd name="T11" fmla="*/ 3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182">
                        <a:moveTo>
                          <a:pt x="281" y="23"/>
                        </a:moveTo>
                        <a:cubicBezTo>
                          <a:pt x="264" y="0"/>
                          <a:pt x="213" y="17"/>
                          <a:pt x="169" y="26"/>
                        </a:cubicBezTo>
                        <a:cubicBezTo>
                          <a:pt x="125" y="35"/>
                          <a:pt x="34" y="53"/>
                          <a:pt x="17" y="78"/>
                        </a:cubicBezTo>
                        <a:cubicBezTo>
                          <a:pt x="0" y="103"/>
                          <a:pt x="32" y="164"/>
                          <a:pt x="69" y="173"/>
                        </a:cubicBezTo>
                        <a:cubicBezTo>
                          <a:pt x="106" y="182"/>
                          <a:pt x="202" y="155"/>
                          <a:pt x="237" y="130"/>
                        </a:cubicBezTo>
                        <a:cubicBezTo>
                          <a:pt x="272" y="105"/>
                          <a:pt x="272" y="45"/>
                          <a:pt x="281" y="2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17451" name="Group 119"/>
            <p:cNvGrpSpPr>
              <a:grpSpLocks/>
            </p:cNvGrpSpPr>
            <p:nvPr/>
          </p:nvGrpSpPr>
          <p:grpSpPr bwMode="auto">
            <a:xfrm>
              <a:off x="12" y="2484"/>
              <a:ext cx="816" cy="816"/>
              <a:chOff x="1008" y="1104"/>
              <a:chExt cx="816" cy="816"/>
            </a:xfrm>
          </p:grpSpPr>
          <p:sp>
            <p:nvSpPr>
              <p:cNvPr id="17452" name="Oval 120"/>
              <p:cNvSpPr>
                <a:spLocks noChangeArrowheads="1"/>
              </p:cNvSpPr>
              <p:nvPr/>
            </p:nvSpPr>
            <p:spPr bwMode="auto">
              <a:xfrm>
                <a:off x="1008" y="1104"/>
                <a:ext cx="816" cy="816"/>
              </a:xfrm>
              <a:prstGeom prst="ellipse">
                <a:avLst/>
              </a:prstGeom>
              <a:gradFill rotWithShape="1">
                <a:gsLst>
                  <a:gs pos="0">
                    <a:srgbClr val="66CCFF"/>
                  </a:gs>
                  <a:gs pos="100000">
                    <a:srgbClr val="51A2CA"/>
                  </a:gs>
                </a:gsLst>
                <a:path path="rect">
                  <a:fillToRect t="100000" r="100000"/>
                </a:path>
              </a:gradFill>
              <a:ln w="38100">
                <a:solidFill>
                  <a:srgbClr val="FF0000"/>
                </a:solidFill>
                <a:round/>
                <a:headEnd/>
                <a:tailEnd/>
              </a:ln>
              <a:effectLst>
                <a:prstShdw prst="shdw13" dist="53882" dir="13500000">
                  <a:schemeClr val="bg2">
                    <a:alpha val="50000"/>
                  </a:schemeClr>
                </a:prstShdw>
              </a:effectLst>
            </p:spPr>
            <p:txBody>
              <a:bodyPr wrap="none" anchor="ctr"/>
              <a:lstStyle/>
              <a:p>
                <a:endParaRPr lang="en-US">
                  <a:solidFill>
                    <a:srgbClr val="000000"/>
                  </a:solidFill>
                </a:endParaRPr>
              </a:p>
            </p:txBody>
          </p:sp>
          <p:sp>
            <p:nvSpPr>
              <p:cNvPr id="17453" name="Rectangle 121"/>
              <p:cNvSpPr>
                <a:spLocks noChangeArrowheads="1"/>
              </p:cNvSpPr>
              <p:nvPr/>
            </p:nvSpPr>
            <p:spPr bwMode="auto">
              <a:xfrm>
                <a:off x="1391" y="1149"/>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4" name="Rectangle 122"/>
              <p:cNvSpPr>
                <a:spLocks noChangeArrowheads="1"/>
              </p:cNvSpPr>
              <p:nvPr/>
            </p:nvSpPr>
            <p:spPr bwMode="auto">
              <a:xfrm rot="5400000">
                <a:off x="1709" y="144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5" name="Rectangle 123"/>
              <p:cNvSpPr>
                <a:spLocks noChangeArrowheads="1"/>
              </p:cNvSpPr>
              <p:nvPr/>
            </p:nvSpPr>
            <p:spPr bwMode="auto">
              <a:xfrm>
                <a:off x="1392" y="1793"/>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6" name="Rectangle 124"/>
              <p:cNvSpPr>
                <a:spLocks noChangeArrowheads="1"/>
              </p:cNvSpPr>
              <p:nvPr/>
            </p:nvSpPr>
            <p:spPr bwMode="auto">
              <a:xfrm rot="5400000">
                <a:off x="1072" y="1450"/>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7" name="Rectangle 125"/>
              <p:cNvSpPr>
                <a:spLocks noChangeArrowheads="1"/>
              </p:cNvSpPr>
              <p:nvPr/>
            </p:nvSpPr>
            <p:spPr bwMode="auto">
              <a:xfrm rot="3000000">
                <a:off x="1139" y="166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8" name="Rectangle 126"/>
              <p:cNvSpPr>
                <a:spLocks noChangeArrowheads="1"/>
              </p:cNvSpPr>
              <p:nvPr/>
            </p:nvSpPr>
            <p:spPr bwMode="auto">
              <a:xfrm rot="3000000">
                <a:off x="1629" y="1257"/>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59" name="Rectangle 127"/>
              <p:cNvSpPr>
                <a:spLocks noChangeArrowheads="1"/>
              </p:cNvSpPr>
              <p:nvPr/>
            </p:nvSpPr>
            <p:spPr bwMode="auto">
              <a:xfrm rot="-3000000">
                <a:off x="1155" y="1254"/>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7460" name="Rectangle 128"/>
              <p:cNvSpPr>
                <a:spLocks noChangeArrowheads="1"/>
              </p:cNvSpPr>
              <p:nvPr/>
            </p:nvSpPr>
            <p:spPr bwMode="auto">
              <a:xfrm rot="-3000000">
                <a:off x="1641" y="1661"/>
                <a:ext cx="46" cy="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
        <p:nvSpPr>
          <p:cNvPr id="116" name="Text Box 149"/>
          <p:cNvSpPr txBox="1">
            <a:spLocks noChangeArrowheads="1"/>
          </p:cNvSpPr>
          <p:nvPr/>
        </p:nvSpPr>
        <p:spPr bwMode="auto">
          <a:xfrm>
            <a:off x="10793127" y="552450"/>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10</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17" name="Text Box 150"/>
          <p:cNvSpPr txBox="1">
            <a:spLocks noChangeArrowheads="1"/>
          </p:cNvSpPr>
          <p:nvPr/>
        </p:nvSpPr>
        <p:spPr bwMode="auto">
          <a:xfrm>
            <a:off x="10988874" y="558801"/>
            <a:ext cx="137022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9</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18" name="Text Box 151"/>
          <p:cNvSpPr txBox="1">
            <a:spLocks noChangeArrowheads="1"/>
          </p:cNvSpPr>
          <p:nvPr/>
        </p:nvSpPr>
        <p:spPr bwMode="auto">
          <a:xfrm>
            <a:off x="10778804" y="552450"/>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8</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19" name="Text Box 152"/>
          <p:cNvSpPr txBox="1">
            <a:spLocks noChangeArrowheads="1"/>
          </p:cNvSpPr>
          <p:nvPr/>
        </p:nvSpPr>
        <p:spPr bwMode="auto">
          <a:xfrm>
            <a:off x="10778804" y="555626"/>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7</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0" name="Text Box 153"/>
          <p:cNvSpPr txBox="1">
            <a:spLocks noChangeArrowheads="1"/>
          </p:cNvSpPr>
          <p:nvPr/>
        </p:nvSpPr>
        <p:spPr bwMode="auto">
          <a:xfrm>
            <a:off x="10807450" y="5588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6</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1" name="Text Box 154"/>
          <p:cNvSpPr txBox="1">
            <a:spLocks noChangeArrowheads="1"/>
          </p:cNvSpPr>
          <p:nvPr/>
        </p:nvSpPr>
        <p:spPr bwMode="auto">
          <a:xfrm>
            <a:off x="10775621" y="552450"/>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5</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2" name="Text Box 155"/>
          <p:cNvSpPr txBox="1">
            <a:spLocks noChangeArrowheads="1"/>
          </p:cNvSpPr>
          <p:nvPr/>
        </p:nvSpPr>
        <p:spPr bwMode="auto">
          <a:xfrm>
            <a:off x="10772439" y="576264"/>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4</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3" name="Text Box 156"/>
          <p:cNvSpPr txBox="1">
            <a:spLocks noChangeArrowheads="1"/>
          </p:cNvSpPr>
          <p:nvPr/>
        </p:nvSpPr>
        <p:spPr bwMode="auto">
          <a:xfrm>
            <a:off x="10786761" y="549276"/>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3</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4" name="Text Box 157"/>
          <p:cNvSpPr txBox="1">
            <a:spLocks noChangeArrowheads="1"/>
          </p:cNvSpPr>
          <p:nvPr/>
        </p:nvSpPr>
        <p:spPr bwMode="auto">
          <a:xfrm>
            <a:off x="10813816" y="533401"/>
            <a:ext cx="1371819"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2</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5" name="Text Box 158"/>
          <p:cNvSpPr txBox="1">
            <a:spLocks noChangeArrowheads="1"/>
          </p:cNvSpPr>
          <p:nvPr/>
        </p:nvSpPr>
        <p:spPr bwMode="auto">
          <a:xfrm>
            <a:off x="10836096" y="568326"/>
            <a:ext cx="137022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rPr>
              <a:t>1</a:t>
            </a:r>
            <a:endParaRPr lang="vi-VN" sz="4500" b="1" dirty="0">
              <a:solidFill>
                <a:srgbClr val="FFFF00"/>
              </a:solidFill>
              <a:effectLst>
                <a:outerShdw blurRad="38100" dist="38100" dir="2700000" algn="tl">
                  <a:srgbClr val="C0C0C0"/>
                </a:outerShdw>
              </a:effectLst>
              <a:latin typeface=".VnBlackH" panose="020B7200000000000000" pitchFamily="34" charset="0"/>
              <a:cs typeface="Arial" panose="020B0604020202020204" pitchFamily="34" charset="0"/>
            </a:endParaRPr>
          </a:p>
        </p:txBody>
      </p:sp>
      <p:sp>
        <p:nvSpPr>
          <p:cNvPr id="126" name="Text Box 159"/>
          <p:cNvSpPr txBox="1">
            <a:spLocks noChangeArrowheads="1"/>
          </p:cNvSpPr>
          <p:nvPr/>
        </p:nvSpPr>
        <p:spPr bwMode="auto">
          <a:xfrm>
            <a:off x="11178255" y="682626"/>
            <a:ext cx="685910" cy="492125"/>
          </a:xfrm>
          <a:prstGeom prst="rect">
            <a:avLst/>
          </a:prstGeom>
          <a:solidFill>
            <a:srgbClr val="FF0000"/>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1300" b="1">
                <a:solidFill>
                  <a:srgbClr val="FFFFFF"/>
                </a:solidFill>
                <a:latin typeface=".VnBlackH" pitchFamily="34" charset="0"/>
                <a:cs typeface="Arial" charset="0"/>
              </a:rPr>
              <a:t>Hết giờ</a:t>
            </a:r>
            <a:endParaRPr lang="vi-VN" sz="1300" b="1">
              <a:solidFill>
                <a:srgbClr val="FFFFFF"/>
              </a:solidFill>
              <a:latin typeface=".VnBlackH" pitchFamily="34" charset="0"/>
              <a:cs typeface="Arial" charset="0"/>
            </a:endParaRPr>
          </a:p>
        </p:txBody>
      </p:sp>
    </p:spTree>
    <p:custDataLst>
      <p:tags r:id="rId1"/>
    </p:custDataLst>
    <p:extLst>
      <p:ext uri="{BB962C8B-B14F-4D97-AF65-F5344CB8AC3E}">
        <p14:creationId xmlns:p14="http://schemas.microsoft.com/office/powerpoint/2010/main" val="295803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95"/>
                                        </p:tgtEl>
                                        <p:attrNameLst>
                                          <p:attrName>style.visibility</p:attrName>
                                        </p:attrNameLst>
                                      </p:cBhvr>
                                      <p:to>
                                        <p:strVal val="visible"/>
                                      </p:to>
                                    </p:set>
                                    <p:anim calcmode="lin" valueType="num">
                                      <p:cBhvr>
                                        <p:cTn id="7" dur="500" fill="hold"/>
                                        <p:tgtEl>
                                          <p:spTgt spid="7195"/>
                                        </p:tgtEl>
                                        <p:attrNameLst>
                                          <p:attrName>ppt_w</p:attrName>
                                        </p:attrNameLst>
                                      </p:cBhvr>
                                      <p:tavLst>
                                        <p:tav tm="0">
                                          <p:val>
                                            <p:fltVal val="0"/>
                                          </p:val>
                                        </p:tav>
                                        <p:tav tm="100000">
                                          <p:val>
                                            <p:strVal val="#ppt_w"/>
                                          </p:val>
                                        </p:tav>
                                      </p:tavLst>
                                    </p:anim>
                                    <p:anim calcmode="lin" valueType="num">
                                      <p:cBhvr>
                                        <p:cTn id="8" dur="500" fill="hold"/>
                                        <p:tgtEl>
                                          <p:spTgt spid="7195"/>
                                        </p:tgtEl>
                                        <p:attrNameLst>
                                          <p:attrName>ppt_h</p:attrName>
                                        </p:attrNameLst>
                                      </p:cBhvr>
                                      <p:tavLst>
                                        <p:tav tm="0">
                                          <p:val>
                                            <p:fltVal val="0"/>
                                          </p:val>
                                        </p:tav>
                                        <p:tav tm="100000">
                                          <p:val>
                                            <p:strVal val="#ppt_h"/>
                                          </p:val>
                                        </p:tav>
                                      </p:tavLst>
                                    </p:anim>
                                    <p:animEffect transition="in" filter="fade">
                                      <p:cBhvr>
                                        <p:cTn id="9" dur="500"/>
                                        <p:tgtEl>
                                          <p:spTgt spid="719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96"/>
                                        </p:tgtEl>
                                        <p:attrNameLst>
                                          <p:attrName>style.visibility</p:attrName>
                                        </p:attrNameLst>
                                      </p:cBhvr>
                                      <p:to>
                                        <p:strVal val="visible"/>
                                      </p:to>
                                    </p:set>
                                    <p:anim calcmode="lin" valueType="num">
                                      <p:cBhvr>
                                        <p:cTn id="12" dur="500" fill="hold"/>
                                        <p:tgtEl>
                                          <p:spTgt spid="7196"/>
                                        </p:tgtEl>
                                        <p:attrNameLst>
                                          <p:attrName>ppt_w</p:attrName>
                                        </p:attrNameLst>
                                      </p:cBhvr>
                                      <p:tavLst>
                                        <p:tav tm="0">
                                          <p:val>
                                            <p:fltVal val="0"/>
                                          </p:val>
                                        </p:tav>
                                        <p:tav tm="100000">
                                          <p:val>
                                            <p:strVal val="#ppt_w"/>
                                          </p:val>
                                        </p:tav>
                                      </p:tavLst>
                                    </p:anim>
                                    <p:anim calcmode="lin" valueType="num">
                                      <p:cBhvr>
                                        <p:cTn id="13" dur="500" fill="hold"/>
                                        <p:tgtEl>
                                          <p:spTgt spid="7196"/>
                                        </p:tgtEl>
                                        <p:attrNameLst>
                                          <p:attrName>ppt_h</p:attrName>
                                        </p:attrNameLst>
                                      </p:cBhvr>
                                      <p:tavLst>
                                        <p:tav tm="0">
                                          <p:val>
                                            <p:fltVal val="0"/>
                                          </p:val>
                                        </p:tav>
                                        <p:tav tm="100000">
                                          <p:val>
                                            <p:strVal val="#ppt_h"/>
                                          </p:val>
                                        </p:tav>
                                      </p:tavLst>
                                    </p:anim>
                                    <p:animEffect transition="in" filter="fade">
                                      <p:cBhvr>
                                        <p:cTn id="14" dur="500"/>
                                        <p:tgtEl>
                                          <p:spTgt spid="7196"/>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7195"/>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9"/>
                                        </p:tgtEl>
                                        <p:attrNameLst>
                                          <p:attrName>style.visibility</p:attrName>
                                        </p:attrNameLst>
                                      </p:cBhvr>
                                      <p:to>
                                        <p:strVal val="visible"/>
                                      </p:to>
                                    </p:set>
                                    <p:animEffect transition="in" filter="checkerboard(across)">
                                      <p:cBhvr>
                                        <p:cTn id="23" dur="500"/>
                                        <p:tgtEl>
                                          <p:spTgt spid="39"/>
                                        </p:tgtEl>
                                      </p:cBhvr>
                                    </p:animEffect>
                                  </p:childTnLst>
                                </p:cTn>
                              </p:par>
                              <p:par>
                                <p:cTn id="24" presetID="5" presetClass="entr" presetSubtype="10" fill="hold" nodeType="withEffect">
                                  <p:stCondLst>
                                    <p:cond delay="200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1043"/>
                                        </p:tgtEl>
                                        <p:attrNameLst>
                                          <p:attrName>style.visibility</p:attrName>
                                        </p:attrNameLst>
                                      </p:cBhvr>
                                      <p:to>
                                        <p:strVal val="visible"/>
                                      </p:to>
                                    </p:set>
                                    <p:animEffect transition="in" filter="checkerboard(across)">
                                      <p:cBhvr>
                                        <p:cTn id="29" dur="500"/>
                                        <p:tgtEl>
                                          <p:spTgt spid="1043"/>
                                        </p:tgtEl>
                                      </p:cBhvr>
                                    </p:animEffect>
                                  </p:childTnLst>
                                </p:cTn>
                              </p:par>
                              <p:par>
                                <p:cTn id="30" presetID="5" presetClass="entr" presetSubtype="10" fill="hold" grpId="0" nodeType="withEffect">
                                  <p:stCondLst>
                                    <p:cond delay="2000"/>
                                  </p:stCondLst>
                                  <p:childTnLst>
                                    <p:set>
                                      <p:cBhvr>
                                        <p:cTn id="31" dur="1" fill="hold">
                                          <p:stCondLst>
                                            <p:cond delay="0"/>
                                          </p:stCondLst>
                                        </p:cTn>
                                        <p:tgtEl>
                                          <p:spTgt spid="1044"/>
                                        </p:tgtEl>
                                        <p:attrNameLst>
                                          <p:attrName>style.visibility</p:attrName>
                                        </p:attrNameLst>
                                      </p:cBhvr>
                                      <p:to>
                                        <p:strVal val="visible"/>
                                      </p:to>
                                    </p:set>
                                    <p:animEffect transition="in" filter="checkerboard(across)">
                                      <p:cBhvr>
                                        <p:cTn id="32" dur="500"/>
                                        <p:tgtEl>
                                          <p:spTgt spid="1044"/>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5" presetClass="entr" presetSubtype="10"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Effect transition="in" filter="checkerboard(across)">
                                      <p:cBhvr>
                                        <p:cTn id="38" dur="500"/>
                                        <p:tgtEl>
                                          <p:spTgt spid="5"/>
                                        </p:tgtEl>
                                      </p:cBhvr>
                                    </p:animEffect>
                                  </p:childTnLst>
                                </p:cTn>
                              </p:par>
                              <p:par>
                                <p:cTn id="39" presetID="5" presetClass="entr" presetSubtype="10" fill="hold" nodeType="withEffect">
                                  <p:stCondLst>
                                    <p:cond delay="300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500"/>
                                        <p:tgtEl>
                                          <p:spTgt spid="7"/>
                                        </p:tgtEl>
                                      </p:cBhvr>
                                    </p:animEffect>
                                  </p:childTnLst>
                                </p:cTn>
                              </p:par>
                              <p:par>
                                <p:cTn id="45" presetID="5" presetClass="entr" presetSubtype="10" fill="hold" grpId="0" nodeType="withEffect">
                                  <p:stCondLst>
                                    <p:cond delay="300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500"/>
                                        <p:tgtEl>
                                          <p:spTgt spid="8"/>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5" presetClass="entr" presetSubtype="10" fill="hold" nodeType="withEffect">
                                  <p:stCondLst>
                                    <p:cond delay="400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par>
                                <p:cTn id="54" presetID="5" presetClass="entr" presetSubtype="10" fill="hold" nodeType="withEffect">
                                  <p:stCondLst>
                                    <p:cond delay="4000"/>
                                  </p:stCondLst>
                                  <p:childTnLst>
                                    <p:set>
                                      <p:cBhvr>
                                        <p:cTn id="55" dur="1" fill="hold">
                                          <p:stCondLst>
                                            <p:cond delay="0"/>
                                          </p:stCondLst>
                                        </p:cTn>
                                        <p:tgtEl>
                                          <p:spTgt spid="12"/>
                                        </p:tgtEl>
                                        <p:attrNameLst>
                                          <p:attrName>style.visibility</p:attrName>
                                        </p:attrNameLst>
                                      </p:cBhvr>
                                      <p:to>
                                        <p:strVal val="visible"/>
                                      </p:to>
                                    </p:set>
                                    <p:animEffect transition="in" filter="checkerboard(across)">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13"/>
                                        </p:tgtEl>
                                        <p:attrNameLst>
                                          <p:attrName>style.visibility</p:attrName>
                                        </p:attrNameLst>
                                      </p:cBhvr>
                                      <p:to>
                                        <p:strVal val="visible"/>
                                      </p:to>
                                    </p:set>
                                    <p:animEffect transition="in" filter="checkerboard(across)">
                                      <p:cBhvr>
                                        <p:cTn id="59" dur="500"/>
                                        <p:tgtEl>
                                          <p:spTgt spid="13"/>
                                        </p:tgtEl>
                                      </p:cBhvr>
                                    </p:animEffect>
                                  </p:childTnLst>
                                </p:cTn>
                              </p:par>
                              <p:par>
                                <p:cTn id="60" presetID="5" presetClass="entr" presetSubtype="10" fill="hold" grpId="0" nodeType="withEffect">
                                  <p:stCondLst>
                                    <p:cond delay="400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par>
                                <p:cTn id="63" presetID="22" presetClass="entr" presetSubtype="8" fill="hold" nodeType="withEffect">
                                  <p:stCondLst>
                                    <p:cond delay="40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5" presetClass="entr" presetSubtype="10" fill="hold" nodeType="withEffect">
                                  <p:stCondLst>
                                    <p:cond delay="5000"/>
                                  </p:stCondLst>
                                  <p:childTnLst>
                                    <p:set>
                                      <p:cBhvr>
                                        <p:cTn id="67" dur="1" fill="hold">
                                          <p:stCondLst>
                                            <p:cond delay="0"/>
                                          </p:stCondLst>
                                        </p:cTn>
                                        <p:tgtEl>
                                          <p:spTgt spid="17"/>
                                        </p:tgtEl>
                                        <p:attrNameLst>
                                          <p:attrName>style.visibility</p:attrName>
                                        </p:attrNameLst>
                                      </p:cBhvr>
                                      <p:to>
                                        <p:strVal val="visible"/>
                                      </p:to>
                                    </p:set>
                                    <p:animEffect transition="in" filter="checkerboard(across)">
                                      <p:cBhvr>
                                        <p:cTn id="68" dur="500"/>
                                        <p:tgtEl>
                                          <p:spTgt spid="17"/>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 3-CL (2).wav"/>
                                        </p:tgtEl>
                                      </p:cMediaNode>
                                    </p:audio>
                                  </p:subTnLst>
                                </p:cTn>
                              </p:par>
                              <p:par>
                                <p:cTn id="72" presetID="5" presetClass="entr" presetSubtype="10" fill="hold" grpId="0"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cTn>
                              </p:par>
                              <p:par>
                                <p:cTn id="75" presetID="5" presetClass="entr" presetSubtype="10" fill="hold" grpId="0"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22" presetClass="entr" presetSubtype="8" fill="hold" nodeType="withEffect">
                                  <p:stCondLst>
                                    <p:cond delay="500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116"/>
                                        </p:tgtEl>
                                        <p:attrNameLst>
                                          <p:attrName>style.visibility</p:attrName>
                                        </p:attrNameLst>
                                      </p:cBhvr>
                                      <p:to>
                                        <p:strVal val="visible"/>
                                      </p:to>
                                    </p:set>
                                    <p:anim calcmode="lin" valueType="num">
                                      <p:cBhvr>
                                        <p:cTn id="85" dur="500" fill="hold"/>
                                        <p:tgtEl>
                                          <p:spTgt spid="116"/>
                                        </p:tgtEl>
                                        <p:attrNameLst>
                                          <p:attrName>ppt_w</p:attrName>
                                        </p:attrNameLst>
                                      </p:cBhvr>
                                      <p:tavLst>
                                        <p:tav tm="0">
                                          <p:val>
                                            <p:fltVal val="0"/>
                                          </p:val>
                                        </p:tav>
                                        <p:tav tm="100000">
                                          <p:val>
                                            <p:strVal val="#ppt_w"/>
                                          </p:val>
                                        </p:tav>
                                      </p:tavLst>
                                    </p:anim>
                                    <p:anim calcmode="lin" valueType="num">
                                      <p:cBhvr>
                                        <p:cTn id="86" dur="500" fill="hold"/>
                                        <p:tgtEl>
                                          <p:spTgt spid="116"/>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83"/>
                                            </p:cond>
                                          </p:stCondLst>
                                          <p:endCondLst>
                                            <p:cond evt="onStopAudio" delay="0">
                                              <p:tgtEl>
                                                <p:sldTgt/>
                                              </p:tgtEl>
                                            </p:cond>
                                          </p:endCondLst>
                                        </p:cTn>
                                        <p:tgtEl>
                                          <p:sndTgt r:embed="rId5" name="cashreg.wav"/>
                                        </p:tgtEl>
                                      </p:cMediaNode>
                                    </p:audio>
                                  </p:subTnLst>
                                </p:cTn>
                              </p:par>
                            </p:childTnLst>
                          </p:cTn>
                        </p:par>
                        <p:par>
                          <p:cTn id="87" fill="hold" nodeType="afterGroup">
                            <p:stCondLst>
                              <p:cond delay="500"/>
                            </p:stCondLst>
                            <p:childTnLst>
                              <p:par>
                                <p:cTn id="88" presetID="9" presetClass="exit" presetSubtype="0" fill="hold" grpId="1" nodeType="afterEffect">
                                  <p:stCondLst>
                                    <p:cond delay="0"/>
                                  </p:stCondLst>
                                  <p:childTnLst>
                                    <p:animEffect transition="out" filter="dissolve">
                                      <p:cBhvr>
                                        <p:cTn id="89" dur="500"/>
                                        <p:tgtEl>
                                          <p:spTgt spid="116"/>
                                        </p:tgtEl>
                                      </p:cBhvr>
                                    </p:animEffect>
                                    <p:set>
                                      <p:cBhvr>
                                        <p:cTn id="90" dur="1" fill="hold">
                                          <p:stCondLst>
                                            <p:cond delay="499"/>
                                          </p:stCondLst>
                                        </p:cTn>
                                        <p:tgtEl>
                                          <p:spTgt spid="116"/>
                                        </p:tgtEl>
                                        <p:attrNameLst>
                                          <p:attrName>style.visibility</p:attrName>
                                        </p:attrNameLst>
                                      </p:cBhvr>
                                      <p:to>
                                        <p:strVal val="hidden"/>
                                      </p:to>
                                    </p:set>
                                  </p:childTnLst>
                                </p:cTn>
                              </p:par>
                            </p:childTnLst>
                          </p:cTn>
                        </p:par>
                        <p:par>
                          <p:cTn id="91" fill="hold" nodeType="afterGroup">
                            <p:stCondLst>
                              <p:cond delay="1000"/>
                            </p:stCondLst>
                            <p:childTnLst>
                              <p:par>
                                <p:cTn id="92" presetID="17" presetClass="entr" presetSubtype="10"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92"/>
                                            </p:cond>
                                          </p:stCondLst>
                                          <p:endCondLst>
                                            <p:cond evt="onStopAudio" delay="0">
                                              <p:tgtEl>
                                                <p:sldTgt/>
                                              </p:tgtEl>
                                            </p:cond>
                                          </p:endCondLst>
                                        </p:cTn>
                                        <p:tgtEl>
                                          <p:sndTgt r:embed="rId5" name="cashreg.wav"/>
                                        </p:tgtEl>
                                      </p:cMediaNode>
                                    </p:audio>
                                  </p:subTnLst>
                                </p:cTn>
                              </p:par>
                            </p:childTnLst>
                          </p:cTn>
                        </p:par>
                        <p:par>
                          <p:cTn id="96" fill="hold" nodeType="afterGroup">
                            <p:stCondLst>
                              <p:cond delay="1500"/>
                            </p:stCondLst>
                            <p:childTnLst>
                              <p:par>
                                <p:cTn id="97" presetID="9" presetClass="exit" presetSubtype="0" fill="hold" grpId="1" nodeType="afterEffect">
                                  <p:stCondLst>
                                    <p:cond delay="0"/>
                                  </p:stCondLst>
                                  <p:childTnLst>
                                    <p:animEffect transition="out" filter="dissolve">
                                      <p:cBhvr>
                                        <p:cTn id="98" dur="500"/>
                                        <p:tgtEl>
                                          <p:spTgt spid="117"/>
                                        </p:tgtEl>
                                      </p:cBhvr>
                                    </p:animEffect>
                                    <p:set>
                                      <p:cBhvr>
                                        <p:cTn id="99" dur="1" fill="hold">
                                          <p:stCondLst>
                                            <p:cond delay="499"/>
                                          </p:stCondLst>
                                        </p:cTn>
                                        <p:tgtEl>
                                          <p:spTgt spid="117"/>
                                        </p:tgtEl>
                                        <p:attrNameLst>
                                          <p:attrName>style.visibility</p:attrName>
                                        </p:attrNameLst>
                                      </p:cBhvr>
                                      <p:to>
                                        <p:strVal val="hidden"/>
                                      </p:to>
                                    </p:set>
                                  </p:childTnLst>
                                </p:cTn>
                              </p:par>
                            </p:childTnLst>
                          </p:cTn>
                        </p:par>
                        <p:par>
                          <p:cTn id="100" fill="hold" nodeType="afterGroup">
                            <p:stCondLst>
                              <p:cond delay="2000"/>
                            </p:stCondLst>
                            <p:childTnLst>
                              <p:par>
                                <p:cTn id="101" presetID="17" presetClass="entr" presetSubtype="10" fill="hold" grpId="0" nodeType="afterEffect">
                                  <p:stCondLst>
                                    <p:cond delay="0"/>
                                  </p:stCondLst>
                                  <p:childTnLst>
                                    <p:set>
                                      <p:cBhvr>
                                        <p:cTn id="102" dur="1" fill="hold">
                                          <p:stCondLst>
                                            <p:cond delay="0"/>
                                          </p:stCondLst>
                                        </p:cTn>
                                        <p:tgtEl>
                                          <p:spTgt spid="118"/>
                                        </p:tgtEl>
                                        <p:attrNameLst>
                                          <p:attrName>style.visibility</p:attrName>
                                        </p:attrNameLst>
                                      </p:cBhvr>
                                      <p:to>
                                        <p:strVal val="visible"/>
                                      </p:to>
                                    </p:set>
                                    <p:anim calcmode="lin" valueType="num">
                                      <p:cBhvr>
                                        <p:cTn id="103" dur="500" fill="hold"/>
                                        <p:tgtEl>
                                          <p:spTgt spid="118"/>
                                        </p:tgtEl>
                                        <p:attrNameLst>
                                          <p:attrName>ppt_w</p:attrName>
                                        </p:attrNameLst>
                                      </p:cBhvr>
                                      <p:tavLst>
                                        <p:tav tm="0">
                                          <p:val>
                                            <p:fltVal val="0"/>
                                          </p:val>
                                        </p:tav>
                                        <p:tav tm="100000">
                                          <p:val>
                                            <p:strVal val="#ppt_w"/>
                                          </p:val>
                                        </p:tav>
                                      </p:tavLst>
                                    </p:anim>
                                    <p:anim calcmode="lin" valueType="num">
                                      <p:cBhvr>
                                        <p:cTn id="104" dur="500" fill="hold"/>
                                        <p:tgtEl>
                                          <p:spTgt spid="118"/>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01"/>
                                            </p:cond>
                                          </p:stCondLst>
                                          <p:endCondLst>
                                            <p:cond evt="onStopAudio" delay="0">
                                              <p:tgtEl>
                                                <p:sldTgt/>
                                              </p:tgtEl>
                                            </p:cond>
                                          </p:endCondLst>
                                        </p:cTn>
                                        <p:tgtEl>
                                          <p:sndTgt r:embed="rId5" name="cashreg.wav"/>
                                        </p:tgtEl>
                                      </p:cMediaNode>
                                    </p:audio>
                                  </p:subTnLst>
                                </p:cTn>
                              </p:par>
                            </p:childTnLst>
                          </p:cTn>
                        </p:par>
                        <p:par>
                          <p:cTn id="105" fill="hold" nodeType="afterGroup">
                            <p:stCondLst>
                              <p:cond delay="2500"/>
                            </p:stCondLst>
                            <p:childTnLst>
                              <p:par>
                                <p:cTn id="106" presetID="9" presetClass="exit" presetSubtype="0" fill="hold" grpId="1" nodeType="afterEffect">
                                  <p:stCondLst>
                                    <p:cond delay="0"/>
                                  </p:stCondLst>
                                  <p:childTnLst>
                                    <p:animEffect transition="out" filter="dissolve">
                                      <p:cBhvr>
                                        <p:cTn id="107" dur="500"/>
                                        <p:tgtEl>
                                          <p:spTgt spid="118"/>
                                        </p:tgtEl>
                                      </p:cBhvr>
                                    </p:animEffect>
                                    <p:set>
                                      <p:cBhvr>
                                        <p:cTn id="108" dur="1" fill="hold">
                                          <p:stCondLst>
                                            <p:cond delay="499"/>
                                          </p:stCondLst>
                                        </p:cTn>
                                        <p:tgtEl>
                                          <p:spTgt spid="118"/>
                                        </p:tgtEl>
                                        <p:attrNameLst>
                                          <p:attrName>style.visibility</p:attrName>
                                        </p:attrNameLst>
                                      </p:cBhvr>
                                      <p:to>
                                        <p:strVal val="hidden"/>
                                      </p:to>
                                    </p:set>
                                  </p:childTnLst>
                                </p:cTn>
                              </p:par>
                            </p:childTnLst>
                          </p:cTn>
                        </p:par>
                        <p:par>
                          <p:cTn id="109" fill="hold" nodeType="afterGroup">
                            <p:stCondLst>
                              <p:cond delay="3000"/>
                            </p:stCondLst>
                            <p:childTnLst>
                              <p:par>
                                <p:cTn id="110" presetID="17" presetClass="entr" presetSubtype="10" fill="hold" grpId="0" nodeType="afterEffect">
                                  <p:stCondLst>
                                    <p:cond delay="0"/>
                                  </p:stCondLst>
                                  <p:childTnLst>
                                    <p:set>
                                      <p:cBhvr>
                                        <p:cTn id="111" dur="1" fill="hold">
                                          <p:stCondLst>
                                            <p:cond delay="0"/>
                                          </p:stCondLst>
                                        </p:cTn>
                                        <p:tgtEl>
                                          <p:spTgt spid="119"/>
                                        </p:tgtEl>
                                        <p:attrNameLst>
                                          <p:attrName>style.visibility</p:attrName>
                                        </p:attrNameLst>
                                      </p:cBhvr>
                                      <p:to>
                                        <p:strVal val="visible"/>
                                      </p:to>
                                    </p:set>
                                    <p:anim calcmode="lin" valueType="num">
                                      <p:cBhvr>
                                        <p:cTn id="112" dur="500" fill="hold"/>
                                        <p:tgtEl>
                                          <p:spTgt spid="119"/>
                                        </p:tgtEl>
                                        <p:attrNameLst>
                                          <p:attrName>ppt_w</p:attrName>
                                        </p:attrNameLst>
                                      </p:cBhvr>
                                      <p:tavLst>
                                        <p:tav tm="0">
                                          <p:val>
                                            <p:fltVal val="0"/>
                                          </p:val>
                                        </p:tav>
                                        <p:tav tm="100000">
                                          <p:val>
                                            <p:strVal val="#ppt_w"/>
                                          </p:val>
                                        </p:tav>
                                      </p:tavLst>
                                    </p:anim>
                                    <p:anim calcmode="lin" valueType="num">
                                      <p:cBhvr>
                                        <p:cTn id="113" dur="500" fill="hold"/>
                                        <p:tgtEl>
                                          <p:spTgt spid="119"/>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0"/>
                                            </p:cond>
                                          </p:stCondLst>
                                          <p:endCondLst>
                                            <p:cond evt="onStopAudio" delay="0">
                                              <p:tgtEl>
                                                <p:sldTgt/>
                                              </p:tgtEl>
                                            </p:cond>
                                          </p:endCondLst>
                                        </p:cTn>
                                        <p:tgtEl>
                                          <p:sndTgt r:embed="rId5" name="cashreg.wav"/>
                                        </p:tgtEl>
                                      </p:cMediaNode>
                                    </p:audio>
                                  </p:subTnLst>
                                </p:cTn>
                              </p:par>
                            </p:childTnLst>
                          </p:cTn>
                        </p:par>
                        <p:par>
                          <p:cTn id="114" fill="hold" nodeType="afterGroup">
                            <p:stCondLst>
                              <p:cond delay="3500"/>
                            </p:stCondLst>
                            <p:childTnLst>
                              <p:par>
                                <p:cTn id="115" presetID="9" presetClass="exit" presetSubtype="0" fill="hold" grpId="1" nodeType="afterEffect">
                                  <p:stCondLst>
                                    <p:cond delay="0"/>
                                  </p:stCondLst>
                                  <p:childTnLst>
                                    <p:animEffect transition="out" filter="dissolve">
                                      <p:cBhvr>
                                        <p:cTn id="116" dur="500"/>
                                        <p:tgtEl>
                                          <p:spTgt spid="119"/>
                                        </p:tgtEl>
                                      </p:cBhvr>
                                    </p:animEffect>
                                    <p:set>
                                      <p:cBhvr>
                                        <p:cTn id="117" dur="1" fill="hold">
                                          <p:stCondLst>
                                            <p:cond delay="499"/>
                                          </p:stCondLst>
                                        </p:cTn>
                                        <p:tgtEl>
                                          <p:spTgt spid="119"/>
                                        </p:tgtEl>
                                        <p:attrNameLst>
                                          <p:attrName>style.visibility</p:attrName>
                                        </p:attrNameLst>
                                      </p:cBhvr>
                                      <p:to>
                                        <p:strVal val="hidden"/>
                                      </p:to>
                                    </p:set>
                                  </p:childTnLst>
                                </p:cTn>
                              </p:par>
                            </p:childTnLst>
                          </p:cTn>
                        </p:par>
                        <p:par>
                          <p:cTn id="118" fill="hold" nodeType="afterGroup">
                            <p:stCondLst>
                              <p:cond delay="4000"/>
                            </p:stCondLst>
                            <p:childTnLst>
                              <p:par>
                                <p:cTn id="119" presetID="17" presetClass="entr" presetSubtype="10" fill="hold" grpId="0" nodeType="afterEffect">
                                  <p:stCondLst>
                                    <p:cond delay="0"/>
                                  </p:stCondLst>
                                  <p:childTnLst>
                                    <p:set>
                                      <p:cBhvr>
                                        <p:cTn id="120" dur="1" fill="hold">
                                          <p:stCondLst>
                                            <p:cond delay="0"/>
                                          </p:stCondLst>
                                        </p:cTn>
                                        <p:tgtEl>
                                          <p:spTgt spid="120"/>
                                        </p:tgtEl>
                                        <p:attrNameLst>
                                          <p:attrName>style.visibility</p:attrName>
                                        </p:attrNameLst>
                                      </p:cBhvr>
                                      <p:to>
                                        <p:strVal val="visible"/>
                                      </p:to>
                                    </p:set>
                                    <p:anim calcmode="lin" valueType="num">
                                      <p:cBhvr>
                                        <p:cTn id="121" dur="500" fill="hold"/>
                                        <p:tgtEl>
                                          <p:spTgt spid="120"/>
                                        </p:tgtEl>
                                        <p:attrNameLst>
                                          <p:attrName>ppt_w</p:attrName>
                                        </p:attrNameLst>
                                      </p:cBhvr>
                                      <p:tavLst>
                                        <p:tav tm="0">
                                          <p:val>
                                            <p:fltVal val="0"/>
                                          </p:val>
                                        </p:tav>
                                        <p:tav tm="100000">
                                          <p:val>
                                            <p:strVal val="#ppt_w"/>
                                          </p:val>
                                        </p:tav>
                                      </p:tavLst>
                                    </p:anim>
                                    <p:anim calcmode="lin" valueType="num">
                                      <p:cBhvr>
                                        <p:cTn id="122" dur="500" fill="hold"/>
                                        <p:tgtEl>
                                          <p:spTgt spid="120"/>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19"/>
                                            </p:cond>
                                          </p:stCondLst>
                                          <p:endCondLst>
                                            <p:cond evt="onStopAudio" delay="0">
                                              <p:tgtEl>
                                                <p:sldTgt/>
                                              </p:tgtEl>
                                            </p:cond>
                                          </p:endCondLst>
                                        </p:cTn>
                                        <p:tgtEl>
                                          <p:sndTgt r:embed="rId5" name="cashreg.wav"/>
                                        </p:tgtEl>
                                      </p:cMediaNode>
                                    </p:audio>
                                  </p:subTnLst>
                                </p:cTn>
                              </p:par>
                            </p:childTnLst>
                          </p:cTn>
                        </p:par>
                        <p:par>
                          <p:cTn id="123" fill="hold" nodeType="afterGroup">
                            <p:stCondLst>
                              <p:cond delay="4500"/>
                            </p:stCondLst>
                            <p:childTnLst>
                              <p:par>
                                <p:cTn id="124" presetID="9" presetClass="exit" presetSubtype="0" fill="hold" grpId="1" nodeType="afterEffect">
                                  <p:stCondLst>
                                    <p:cond delay="0"/>
                                  </p:stCondLst>
                                  <p:childTnLst>
                                    <p:animEffect transition="out" filter="dissolve">
                                      <p:cBhvr>
                                        <p:cTn id="125" dur="500"/>
                                        <p:tgtEl>
                                          <p:spTgt spid="120"/>
                                        </p:tgtEl>
                                      </p:cBhvr>
                                    </p:animEffect>
                                    <p:set>
                                      <p:cBhvr>
                                        <p:cTn id="126" dur="1" fill="hold">
                                          <p:stCondLst>
                                            <p:cond delay="499"/>
                                          </p:stCondLst>
                                        </p:cTn>
                                        <p:tgtEl>
                                          <p:spTgt spid="120"/>
                                        </p:tgtEl>
                                        <p:attrNameLst>
                                          <p:attrName>style.visibility</p:attrName>
                                        </p:attrNameLst>
                                      </p:cBhvr>
                                      <p:to>
                                        <p:strVal val="hidden"/>
                                      </p:to>
                                    </p:set>
                                  </p:childTnLst>
                                </p:cTn>
                              </p:par>
                            </p:childTnLst>
                          </p:cTn>
                        </p:par>
                        <p:par>
                          <p:cTn id="127" fill="hold" nodeType="afterGroup">
                            <p:stCondLst>
                              <p:cond delay="5000"/>
                            </p:stCondLst>
                            <p:childTnLst>
                              <p:par>
                                <p:cTn id="128" presetID="17" presetClass="entr" presetSubtype="10" fill="hold" grpId="0" nodeType="afterEffect">
                                  <p:stCondLst>
                                    <p:cond delay="0"/>
                                  </p:stCondLst>
                                  <p:childTnLst>
                                    <p:set>
                                      <p:cBhvr>
                                        <p:cTn id="129" dur="1" fill="hold">
                                          <p:stCondLst>
                                            <p:cond delay="0"/>
                                          </p:stCondLst>
                                        </p:cTn>
                                        <p:tgtEl>
                                          <p:spTgt spid="121"/>
                                        </p:tgtEl>
                                        <p:attrNameLst>
                                          <p:attrName>style.visibility</p:attrName>
                                        </p:attrNameLst>
                                      </p:cBhvr>
                                      <p:to>
                                        <p:strVal val="visible"/>
                                      </p:to>
                                    </p:set>
                                    <p:anim calcmode="lin" valueType="num">
                                      <p:cBhvr>
                                        <p:cTn id="130" dur="500" fill="hold"/>
                                        <p:tgtEl>
                                          <p:spTgt spid="121"/>
                                        </p:tgtEl>
                                        <p:attrNameLst>
                                          <p:attrName>ppt_w</p:attrName>
                                        </p:attrNameLst>
                                      </p:cBhvr>
                                      <p:tavLst>
                                        <p:tav tm="0">
                                          <p:val>
                                            <p:fltVal val="0"/>
                                          </p:val>
                                        </p:tav>
                                        <p:tav tm="100000">
                                          <p:val>
                                            <p:strVal val="#ppt_w"/>
                                          </p:val>
                                        </p:tav>
                                      </p:tavLst>
                                    </p:anim>
                                    <p:anim calcmode="lin" valueType="num">
                                      <p:cBhvr>
                                        <p:cTn id="131" dur="500" fill="hold"/>
                                        <p:tgtEl>
                                          <p:spTgt spid="121"/>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28"/>
                                            </p:cond>
                                          </p:stCondLst>
                                          <p:endCondLst>
                                            <p:cond evt="onStopAudio" delay="0">
                                              <p:tgtEl>
                                                <p:sldTgt/>
                                              </p:tgtEl>
                                            </p:cond>
                                          </p:endCondLst>
                                        </p:cTn>
                                        <p:tgtEl>
                                          <p:sndTgt r:embed="rId5" name="cashreg.wav"/>
                                        </p:tgtEl>
                                      </p:cMediaNode>
                                    </p:audio>
                                  </p:subTnLst>
                                </p:cTn>
                              </p:par>
                            </p:childTnLst>
                          </p:cTn>
                        </p:par>
                        <p:par>
                          <p:cTn id="132" fill="hold" nodeType="afterGroup">
                            <p:stCondLst>
                              <p:cond delay="5500"/>
                            </p:stCondLst>
                            <p:childTnLst>
                              <p:par>
                                <p:cTn id="133" presetID="9" presetClass="exit" presetSubtype="0" fill="hold" grpId="1" nodeType="afterEffect">
                                  <p:stCondLst>
                                    <p:cond delay="0"/>
                                  </p:stCondLst>
                                  <p:childTnLst>
                                    <p:animEffect transition="out" filter="dissolve">
                                      <p:cBhvr>
                                        <p:cTn id="134" dur="500"/>
                                        <p:tgtEl>
                                          <p:spTgt spid="121"/>
                                        </p:tgtEl>
                                      </p:cBhvr>
                                    </p:animEffect>
                                    <p:set>
                                      <p:cBhvr>
                                        <p:cTn id="135" dur="1" fill="hold">
                                          <p:stCondLst>
                                            <p:cond delay="499"/>
                                          </p:stCondLst>
                                        </p:cTn>
                                        <p:tgtEl>
                                          <p:spTgt spid="121"/>
                                        </p:tgtEl>
                                        <p:attrNameLst>
                                          <p:attrName>style.visibility</p:attrName>
                                        </p:attrNameLst>
                                      </p:cBhvr>
                                      <p:to>
                                        <p:strVal val="hidden"/>
                                      </p:to>
                                    </p:set>
                                  </p:childTnLst>
                                </p:cTn>
                              </p:par>
                            </p:childTnLst>
                          </p:cTn>
                        </p:par>
                        <p:par>
                          <p:cTn id="136" fill="hold" nodeType="afterGroup">
                            <p:stCondLst>
                              <p:cond delay="6000"/>
                            </p:stCondLst>
                            <p:childTnLst>
                              <p:par>
                                <p:cTn id="137" presetID="17" presetClass="entr" presetSubtype="10" fill="hold" grpId="0" nodeType="afterEffect">
                                  <p:stCondLst>
                                    <p:cond delay="0"/>
                                  </p:stCondLst>
                                  <p:childTnLst>
                                    <p:set>
                                      <p:cBhvr>
                                        <p:cTn id="138" dur="1" fill="hold">
                                          <p:stCondLst>
                                            <p:cond delay="0"/>
                                          </p:stCondLst>
                                        </p:cTn>
                                        <p:tgtEl>
                                          <p:spTgt spid="122"/>
                                        </p:tgtEl>
                                        <p:attrNameLst>
                                          <p:attrName>style.visibility</p:attrName>
                                        </p:attrNameLst>
                                      </p:cBhvr>
                                      <p:to>
                                        <p:strVal val="visible"/>
                                      </p:to>
                                    </p:set>
                                    <p:anim calcmode="lin" valueType="num">
                                      <p:cBhvr>
                                        <p:cTn id="139" dur="500" fill="hold"/>
                                        <p:tgtEl>
                                          <p:spTgt spid="122"/>
                                        </p:tgtEl>
                                        <p:attrNameLst>
                                          <p:attrName>ppt_w</p:attrName>
                                        </p:attrNameLst>
                                      </p:cBhvr>
                                      <p:tavLst>
                                        <p:tav tm="0">
                                          <p:val>
                                            <p:fltVal val="0"/>
                                          </p:val>
                                        </p:tav>
                                        <p:tav tm="100000">
                                          <p:val>
                                            <p:strVal val="#ppt_w"/>
                                          </p:val>
                                        </p:tav>
                                      </p:tavLst>
                                    </p:anim>
                                    <p:anim calcmode="lin" valueType="num">
                                      <p:cBhvr>
                                        <p:cTn id="140" dur="500" fill="hold"/>
                                        <p:tgtEl>
                                          <p:spTgt spid="122"/>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37"/>
                                            </p:cond>
                                          </p:stCondLst>
                                          <p:endCondLst>
                                            <p:cond evt="onStopAudio" delay="0">
                                              <p:tgtEl>
                                                <p:sldTgt/>
                                              </p:tgtEl>
                                            </p:cond>
                                          </p:endCondLst>
                                        </p:cTn>
                                        <p:tgtEl>
                                          <p:sndTgt r:embed="rId5" name="cashreg.wav"/>
                                        </p:tgtEl>
                                      </p:cMediaNode>
                                    </p:audio>
                                  </p:subTnLst>
                                </p:cTn>
                              </p:par>
                            </p:childTnLst>
                          </p:cTn>
                        </p:par>
                        <p:par>
                          <p:cTn id="141" fill="hold" nodeType="afterGroup">
                            <p:stCondLst>
                              <p:cond delay="6500"/>
                            </p:stCondLst>
                            <p:childTnLst>
                              <p:par>
                                <p:cTn id="142" presetID="9" presetClass="exit" presetSubtype="0" fill="hold" grpId="1" nodeType="afterEffect">
                                  <p:stCondLst>
                                    <p:cond delay="0"/>
                                  </p:stCondLst>
                                  <p:childTnLst>
                                    <p:animEffect transition="out" filter="dissolve">
                                      <p:cBhvr>
                                        <p:cTn id="143" dur="500"/>
                                        <p:tgtEl>
                                          <p:spTgt spid="122"/>
                                        </p:tgtEl>
                                      </p:cBhvr>
                                    </p:animEffect>
                                    <p:set>
                                      <p:cBhvr>
                                        <p:cTn id="144" dur="1" fill="hold">
                                          <p:stCondLst>
                                            <p:cond delay="499"/>
                                          </p:stCondLst>
                                        </p:cTn>
                                        <p:tgtEl>
                                          <p:spTgt spid="122"/>
                                        </p:tgtEl>
                                        <p:attrNameLst>
                                          <p:attrName>style.visibility</p:attrName>
                                        </p:attrNameLst>
                                      </p:cBhvr>
                                      <p:to>
                                        <p:strVal val="hidden"/>
                                      </p:to>
                                    </p:set>
                                  </p:childTnLst>
                                </p:cTn>
                              </p:par>
                            </p:childTnLst>
                          </p:cTn>
                        </p:par>
                        <p:par>
                          <p:cTn id="145" fill="hold" nodeType="afterGroup">
                            <p:stCondLst>
                              <p:cond delay="7000"/>
                            </p:stCondLst>
                            <p:childTnLst>
                              <p:par>
                                <p:cTn id="146" presetID="17" presetClass="entr" presetSubtype="10" fill="hold" grpId="0" nodeType="afterEffect">
                                  <p:stCondLst>
                                    <p:cond delay="0"/>
                                  </p:stCondLst>
                                  <p:childTnLst>
                                    <p:set>
                                      <p:cBhvr>
                                        <p:cTn id="147" dur="1" fill="hold">
                                          <p:stCondLst>
                                            <p:cond delay="0"/>
                                          </p:stCondLst>
                                        </p:cTn>
                                        <p:tgtEl>
                                          <p:spTgt spid="123"/>
                                        </p:tgtEl>
                                        <p:attrNameLst>
                                          <p:attrName>style.visibility</p:attrName>
                                        </p:attrNameLst>
                                      </p:cBhvr>
                                      <p:to>
                                        <p:strVal val="visible"/>
                                      </p:to>
                                    </p:set>
                                    <p:anim calcmode="lin" valueType="num">
                                      <p:cBhvr>
                                        <p:cTn id="148" dur="500" fill="hold"/>
                                        <p:tgtEl>
                                          <p:spTgt spid="123"/>
                                        </p:tgtEl>
                                        <p:attrNameLst>
                                          <p:attrName>ppt_w</p:attrName>
                                        </p:attrNameLst>
                                      </p:cBhvr>
                                      <p:tavLst>
                                        <p:tav tm="0">
                                          <p:val>
                                            <p:fltVal val="0"/>
                                          </p:val>
                                        </p:tav>
                                        <p:tav tm="100000">
                                          <p:val>
                                            <p:strVal val="#ppt_w"/>
                                          </p:val>
                                        </p:tav>
                                      </p:tavLst>
                                    </p:anim>
                                    <p:anim calcmode="lin" valueType="num">
                                      <p:cBhvr>
                                        <p:cTn id="149" dur="500" fill="hold"/>
                                        <p:tgtEl>
                                          <p:spTgt spid="123"/>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46"/>
                                            </p:cond>
                                          </p:stCondLst>
                                          <p:endCondLst>
                                            <p:cond evt="onStopAudio" delay="0">
                                              <p:tgtEl>
                                                <p:sldTgt/>
                                              </p:tgtEl>
                                            </p:cond>
                                          </p:endCondLst>
                                        </p:cTn>
                                        <p:tgtEl>
                                          <p:sndTgt r:embed="rId5" name="cashreg.wav"/>
                                        </p:tgtEl>
                                      </p:cMediaNode>
                                    </p:audio>
                                  </p:subTnLst>
                                </p:cTn>
                              </p:par>
                            </p:childTnLst>
                          </p:cTn>
                        </p:par>
                        <p:par>
                          <p:cTn id="150" fill="hold" nodeType="afterGroup">
                            <p:stCondLst>
                              <p:cond delay="7500"/>
                            </p:stCondLst>
                            <p:childTnLst>
                              <p:par>
                                <p:cTn id="151" presetID="9" presetClass="exit" presetSubtype="0" fill="hold" grpId="1" nodeType="afterEffect">
                                  <p:stCondLst>
                                    <p:cond delay="0"/>
                                  </p:stCondLst>
                                  <p:childTnLst>
                                    <p:animEffect transition="out" filter="dissolve">
                                      <p:cBhvr>
                                        <p:cTn id="152" dur="500"/>
                                        <p:tgtEl>
                                          <p:spTgt spid="123"/>
                                        </p:tgtEl>
                                      </p:cBhvr>
                                    </p:animEffect>
                                    <p:set>
                                      <p:cBhvr>
                                        <p:cTn id="153" dur="1" fill="hold">
                                          <p:stCondLst>
                                            <p:cond delay="499"/>
                                          </p:stCondLst>
                                        </p:cTn>
                                        <p:tgtEl>
                                          <p:spTgt spid="123"/>
                                        </p:tgtEl>
                                        <p:attrNameLst>
                                          <p:attrName>style.visibility</p:attrName>
                                        </p:attrNameLst>
                                      </p:cBhvr>
                                      <p:to>
                                        <p:strVal val="hidden"/>
                                      </p:to>
                                    </p:set>
                                  </p:childTnLst>
                                </p:cTn>
                              </p:par>
                            </p:childTnLst>
                          </p:cTn>
                        </p:par>
                        <p:par>
                          <p:cTn id="154" fill="hold" nodeType="afterGroup">
                            <p:stCondLst>
                              <p:cond delay="8000"/>
                            </p:stCondLst>
                            <p:childTnLst>
                              <p:par>
                                <p:cTn id="155" presetID="17" presetClass="entr" presetSubtype="10" fill="hold" grpId="0" nodeType="afterEffect">
                                  <p:stCondLst>
                                    <p:cond delay="0"/>
                                  </p:stCondLst>
                                  <p:childTnLst>
                                    <p:set>
                                      <p:cBhvr>
                                        <p:cTn id="156" dur="1" fill="hold">
                                          <p:stCondLst>
                                            <p:cond delay="0"/>
                                          </p:stCondLst>
                                        </p:cTn>
                                        <p:tgtEl>
                                          <p:spTgt spid="124"/>
                                        </p:tgtEl>
                                        <p:attrNameLst>
                                          <p:attrName>style.visibility</p:attrName>
                                        </p:attrNameLst>
                                      </p:cBhvr>
                                      <p:to>
                                        <p:strVal val="visible"/>
                                      </p:to>
                                    </p:set>
                                    <p:anim calcmode="lin" valueType="num">
                                      <p:cBhvr>
                                        <p:cTn id="157" dur="500" fill="hold"/>
                                        <p:tgtEl>
                                          <p:spTgt spid="124"/>
                                        </p:tgtEl>
                                        <p:attrNameLst>
                                          <p:attrName>ppt_w</p:attrName>
                                        </p:attrNameLst>
                                      </p:cBhvr>
                                      <p:tavLst>
                                        <p:tav tm="0">
                                          <p:val>
                                            <p:fltVal val="0"/>
                                          </p:val>
                                        </p:tav>
                                        <p:tav tm="100000">
                                          <p:val>
                                            <p:strVal val="#ppt_w"/>
                                          </p:val>
                                        </p:tav>
                                      </p:tavLst>
                                    </p:anim>
                                    <p:anim calcmode="lin" valueType="num">
                                      <p:cBhvr>
                                        <p:cTn id="158" dur="500" fill="hold"/>
                                        <p:tgtEl>
                                          <p:spTgt spid="124"/>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55"/>
                                            </p:cond>
                                          </p:stCondLst>
                                          <p:endCondLst>
                                            <p:cond evt="onStopAudio" delay="0">
                                              <p:tgtEl>
                                                <p:sldTgt/>
                                              </p:tgtEl>
                                            </p:cond>
                                          </p:endCondLst>
                                        </p:cTn>
                                        <p:tgtEl>
                                          <p:sndTgt r:embed="rId5" name="cashreg.wav"/>
                                        </p:tgtEl>
                                      </p:cMediaNode>
                                    </p:audio>
                                  </p:subTnLst>
                                </p:cTn>
                              </p:par>
                            </p:childTnLst>
                          </p:cTn>
                        </p:par>
                        <p:par>
                          <p:cTn id="159" fill="hold" nodeType="afterGroup">
                            <p:stCondLst>
                              <p:cond delay="8500"/>
                            </p:stCondLst>
                            <p:childTnLst>
                              <p:par>
                                <p:cTn id="160" presetID="9" presetClass="exit" presetSubtype="0" fill="hold" grpId="1" nodeType="afterEffect">
                                  <p:stCondLst>
                                    <p:cond delay="0"/>
                                  </p:stCondLst>
                                  <p:childTnLst>
                                    <p:animEffect transition="out" filter="dissolve">
                                      <p:cBhvr>
                                        <p:cTn id="161" dur="500"/>
                                        <p:tgtEl>
                                          <p:spTgt spid="124"/>
                                        </p:tgtEl>
                                      </p:cBhvr>
                                    </p:animEffect>
                                    <p:set>
                                      <p:cBhvr>
                                        <p:cTn id="162" dur="1" fill="hold">
                                          <p:stCondLst>
                                            <p:cond delay="499"/>
                                          </p:stCondLst>
                                        </p:cTn>
                                        <p:tgtEl>
                                          <p:spTgt spid="124"/>
                                        </p:tgtEl>
                                        <p:attrNameLst>
                                          <p:attrName>style.visibility</p:attrName>
                                        </p:attrNameLst>
                                      </p:cBhvr>
                                      <p:to>
                                        <p:strVal val="hidden"/>
                                      </p:to>
                                    </p:set>
                                  </p:childTnLst>
                                </p:cTn>
                              </p:par>
                            </p:childTnLst>
                          </p:cTn>
                        </p:par>
                        <p:par>
                          <p:cTn id="163" fill="hold" nodeType="afterGroup">
                            <p:stCondLst>
                              <p:cond delay="9000"/>
                            </p:stCondLst>
                            <p:childTnLst>
                              <p:par>
                                <p:cTn id="164" presetID="17" presetClass="entr" presetSubtype="10" fill="hold" grpId="0" nodeType="after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64"/>
                                            </p:cond>
                                          </p:stCondLst>
                                          <p:endCondLst>
                                            <p:cond evt="onStopAudio" delay="0">
                                              <p:tgtEl>
                                                <p:sldTgt/>
                                              </p:tgtEl>
                                            </p:cond>
                                          </p:endCondLst>
                                        </p:cTn>
                                        <p:tgtEl>
                                          <p:sndTgt r:embed="rId5" name="cashreg.wav"/>
                                        </p:tgtEl>
                                      </p:cMediaNode>
                                    </p:audio>
                                  </p:subTnLst>
                                </p:cTn>
                              </p:par>
                            </p:childTnLst>
                          </p:cTn>
                        </p:par>
                        <p:par>
                          <p:cTn id="168" fill="hold" nodeType="afterGroup">
                            <p:stCondLst>
                              <p:cond delay="9500"/>
                            </p:stCondLst>
                            <p:childTnLst>
                              <p:par>
                                <p:cTn id="169" presetID="9" presetClass="exit" presetSubtype="0" fill="hold" grpId="1" nodeType="afterEffect">
                                  <p:stCondLst>
                                    <p:cond delay="0"/>
                                  </p:stCondLst>
                                  <p:childTnLst>
                                    <p:animEffect transition="out" filter="dissolve">
                                      <p:cBhvr>
                                        <p:cTn id="170" dur="500"/>
                                        <p:tgtEl>
                                          <p:spTgt spid="125"/>
                                        </p:tgtEl>
                                      </p:cBhvr>
                                    </p:animEffect>
                                    <p:set>
                                      <p:cBhvr>
                                        <p:cTn id="171" dur="1" fill="hold">
                                          <p:stCondLst>
                                            <p:cond delay="499"/>
                                          </p:stCondLst>
                                        </p:cTn>
                                        <p:tgtEl>
                                          <p:spTgt spid="125"/>
                                        </p:tgtEl>
                                        <p:attrNameLst>
                                          <p:attrName>style.visibility</p:attrName>
                                        </p:attrNameLst>
                                      </p:cBhvr>
                                      <p:to>
                                        <p:strVal val="hidden"/>
                                      </p:to>
                                    </p:set>
                                  </p:childTnLst>
                                </p:cTn>
                              </p:par>
                            </p:childTnLst>
                          </p:cTn>
                        </p:par>
                        <p:par>
                          <p:cTn id="172" fill="hold" nodeType="afterGroup">
                            <p:stCondLst>
                              <p:cond delay="10000"/>
                            </p:stCondLst>
                            <p:childTnLst>
                              <p:par>
                                <p:cTn id="173" presetID="17" presetClass="entr" presetSubtype="10" fill="hold" grpId="0" nodeType="afterEffect">
                                  <p:stCondLst>
                                    <p:cond delay="0"/>
                                  </p:stCondLst>
                                  <p:childTnLst>
                                    <p:set>
                                      <p:cBhvr>
                                        <p:cTn id="174" dur="1" fill="hold">
                                          <p:stCondLst>
                                            <p:cond delay="0"/>
                                          </p:stCondLst>
                                        </p:cTn>
                                        <p:tgtEl>
                                          <p:spTgt spid="126"/>
                                        </p:tgtEl>
                                        <p:attrNameLst>
                                          <p:attrName>style.visibility</p:attrName>
                                        </p:attrNameLst>
                                      </p:cBhvr>
                                      <p:to>
                                        <p:strVal val="visible"/>
                                      </p:to>
                                    </p:set>
                                    <p:anim calcmode="lin" valueType="num">
                                      <p:cBhvr>
                                        <p:cTn id="175" dur="500" fill="hold"/>
                                        <p:tgtEl>
                                          <p:spTgt spid="126"/>
                                        </p:tgtEl>
                                        <p:attrNameLst>
                                          <p:attrName>ppt_w</p:attrName>
                                        </p:attrNameLst>
                                      </p:cBhvr>
                                      <p:tavLst>
                                        <p:tav tm="0">
                                          <p:val>
                                            <p:fltVal val="0"/>
                                          </p:val>
                                        </p:tav>
                                        <p:tav tm="100000">
                                          <p:val>
                                            <p:strVal val="#ppt_w"/>
                                          </p:val>
                                        </p:tav>
                                      </p:tavLst>
                                    </p:anim>
                                    <p:anim calcmode="lin" valueType="num">
                                      <p:cBhvr>
                                        <p:cTn id="176" dur="500" fill="hold"/>
                                        <p:tgtEl>
                                          <p:spTgt spid="1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3"/>
                                            </p:cond>
                                          </p:stCondLst>
                                          <p:endCondLst>
                                            <p:cond evt="onStopAudio" delay="0">
                                              <p:tgtEl>
                                                <p:sldTgt/>
                                              </p:tgtEl>
                                            </p:cond>
                                          </p:endCondLst>
                                        </p:cTn>
                                        <p:tgtEl>
                                          <p:sndTgt r:embed="rId6" name="drumroll.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3" presetClass="emph" presetSubtype="0" fill="hold" grpId="0" nodeType="clickEffect">
                                  <p:stCondLst>
                                    <p:cond delay="0"/>
                                  </p:stCondLst>
                                  <p:iterate type="lt">
                                    <p:tmPct val="0"/>
                                  </p:iterate>
                                  <p:childTnLst>
                                    <p:animClr clrSpc="hsl" dir="cw">
                                      <p:cBhvr override="childStyle">
                                        <p:cTn id="180" dur="500" fill="hold"/>
                                        <p:tgtEl>
                                          <p:spTgt spid="4"/>
                                        </p:tgtEl>
                                        <p:attrNameLst>
                                          <p:attrName>style.color</p:attrName>
                                        </p:attrNameLst>
                                      </p:cBhvr>
                                      <p:by>
                                        <p:hsl h="10842353" s="0" l="0"/>
                                      </p:by>
                                    </p:animClr>
                                    <p:animClr clrSpc="hsl" dir="cw">
                                      <p:cBhvr>
                                        <p:cTn id="181" dur="500" fill="hold"/>
                                        <p:tgtEl>
                                          <p:spTgt spid="4"/>
                                        </p:tgtEl>
                                        <p:attrNameLst>
                                          <p:attrName>fillcolor</p:attrName>
                                        </p:attrNameLst>
                                      </p:cBhvr>
                                      <p:by>
                                        <p:hsl h="10842353" s="0" l="0"/>
                                      </p:by>
                                    </p:animClr>
                                    <p:animClr clrSpc="hsl" dir="cw">
                                      <p:cBhvr>
                                        <p:cTn id="182" dur="500" fill="hold"/>
                                        <p:tgtEl>
                                          <p:spTgt spid="4"/>
                                        </p:tgtEl>
                                        <p:attrNameLst>
                                          <p:attrName>stroke.color</p:attrName>
                                        </p:attrNameLst>
                                      </p:cBhvr>
                                      <p:by>
                                        <p:hsl h="10842353" s="0" l="0"/>
                                      </p:by>
                                    </p:animClr>
                                    <p:set>
                                      <p:cBhvr>
                                        <p:cTn id="183" dur="500" fill="hold"/>
                                        <p:tgtEl>
                                          <p:spTgt spid="4"/>
                                        </p:tgtEl>
                                        <p:attrNameLst>
                                          <p:attrName>fill.type</p:attrName>
                                        </p:attrNameLst>
                                      </p:cBhvr>
                                      <p:to>
                                        <p:strVal val="solid"/>
                                      </p:to>
                                    </p:set>
                                  </p:childTnLst>
                                  <p:subTnLst>
                                    <p:audio>
                                      <p:cMediaNode>
                                        <p:cTn display="0" masterRel="sameClick">
                                          <p:stCondLst>
                                            <p:cond evt="begin" delay="0">
                                              <p:tn val="179"/>
                                            </p:cond>
                                          </p:stCondLst>
                                          <p:endCondLst>
                                            <p:cond evt="onStopAudio" delay="0">
                                              <p:tgtEl>
                                                <p:sldTgt/>
                                              </p:tgtEl>
                                            </p:cond>
                                          </p:endCondLst>
                                        </p:cTn>
                                        <p:tgtEl>
                                          <p:sndTgt r:embed="rId7" name="FELIZ2.WAV"/>
                                        </p:tgtEl>
                                      </p:cMediaNode>
                                    </p:audio>
                                  </p:subTnLst>
                                </p:cTn>
                              </p:par>
                              <p:par>
                                <p:cTn id="184" presetID="34" presetClass="emph" presetSubtype="0" fill="hold" grpId="1" nodeType="withEffect">
                                  <p:stCondLst>
                                    <p:cond delay="0"/>
                                  </p:stCondLst>
                                  <p:iterate type="lt">
                                    <p:tmPct val="10000"/>
                                  </p:iterate>
                                  <p:childTnLst>
                                    <p:animMotion origin="layout" path="M -3.33333E-6 -4.81481E-6 L -3.33333E-6 -0.07222 " pathEditMode="relative" rAng="0" ptsTypes="AA">
                                      <p:cBhvr>
                                        <p:cTn id="185" dur="250" accel="50000" decel="50000" autoRev="1" fill="hold">
                                          <p:stCondLst>
                                            <p:cond delay="0"/>
                                          </p:stCondLst>
                                        </p:cTn>
                                        <p:tgtEl>
                                          <p:spTgt spid="4"/>
                                        </p:tgtEl>
                                        <p:attrNameLst>
                                          <p:attrName>ppt_x</p:attrName>
                                          <p:attrName>ppt_y</p:attrName>
                                        </p:attrNameLst>
                                      </p:cBhvr>
                                      <p:rCtr x="0" y="-3611"/>
                                    </p:animMotion>
                                    <p:animRot by="1500000">
                                      <p:cBhvr>
                                        <p:cTn id="186" dur="125" fill="hold">
                                          <p:stCondLst>
                                            <p:cond delay="0"/>
                                          </p:stCondLst>
                                        </p:cTn>
                                        <p:tgtEl>
                                          <p:spTgt spid="4"/>
                                        </p:tgtEl>
                                        <p:attrNameLst>
                                          <p:attrName>r</p:attrName>
                                        </p:attrNameLst>
                                      </p:cBhvr>
                                    </p:animRot>
                                    <p:animRot by="-1500000">
                                      <p:cBhvr>
                                        <p:cTn id="187" dur="125" fill="hold">
                                          <p:stCondLst>
                                            <p:cond delay="125"/>
                                          </p:stCondLst>
                                        </p:cTn>
                                        <p:tgtEl>
                                          <p:spTgt spid="4"/>
                                        </p:tgtEl>
                                        <p:attrNameLst>
                                          <p:attrName>r</p:attrName>
                                        </p:attrNameLst>
                                      </p:cBhvr>
                                    </p:animRot>
                                    <p:animRot by="-1500000">
                                      <p:cBhvr>
                                        <p:cTn id="188" dur="125" fill="hold">
                                          <p:stCondLst>
                                            <p:cond delay="250"/>
                                          </p:stCondLst>
                                        </p:cTn>
                                        <p:tgtEl>
                                          <p:spTgt spid="4"/>
                                        </p:tgtEl>
                                        <p:attrNameLst>
                                          <p:attrName>r</p:attrName>
                                        </p:attrNameLst>
                                      </p:cBhvr>
                                    </p:animRot>
                                    <p:animRot by="1500000">
                                      <p:cBhvr>
                                        <p:cTn id="189" dur="125" fill="hold">
                                          <p:stCondLst>
                                            <p:cond delay="375"/>
                                          </p:stCondLst>
                                        </p:cTn>
                                        <p:tgtEl>
                                          <p:spTgt spid="4"/>
                                        </p:tgtEl>
                                        <p:attrNameLst>
                                          <p:attrName>r</p:attrName>
                                        </p:attrNameLst>
                                      </p:cBhvr>
                                    </p:animRot>
                                  </p:childTnLst>
                                </p:cTn>
                              </p:par>
                            </p:childTnLst>
                          </p:cTn>
                        </p:par>
                        <p:par>
                          <p:cTn id="190" fill="hold" nodeType="afterGroup">
                            <p:stCondLst>
                              <p:cond delay="800"/>
                            </p:stCondLst>
                            <p:childTnLst>
                              <p:par>
                                <p:cTn id="191" presetID="35" presetClass="emph" presetSubtype="0" repeatCount="3000" fill="hold" nodeType="afterEffect">
                                  <p:stCondLst>
                                    <p:cond delay="0"/>
                                  </p:stCondLst>
                                  <p:childTnLst>
                                    <p:anim calcmode="discrete" valueType="str">
                                      <p:cBhvr>
                                        <p:cTn id="192" dur="1000" fill="hold"/>
                                        <p:tgtEl>
                                          <p:spTgt spid="1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4" grpId="0" animBg="1"/>
      <p:bldP spid="4" grpId="1" animBg="1"/>
      <p:bldP spid="7" grpId="0" animBg="1"/>
      <p:bldP spid="8" grpId="0" animBg="1"/>
      <p:bldP spid="13" grpId="0" animBg="1"/>
      <p:bldP spid="15" grpId="0" animBg="1"/>
      <p:bldP spid="19" grpId="0" animBg="1"/>
      <p:bldP spid="20" grpId="0" animBg="1"/>
      <p:bldP spid="7195" grpId="0" animBg="1"/>
      <p:bldP spid="7195" grpId="1" animBg="1"/>
      <p:bldP spid="7196" grpId="0" animBg="1"/>
      <p:bldP spid="116" grpId="0"/>
      <p:bldP spid="116" grpId="1"/>
      <p:bldP spid="117" grpId="0"/>
      <p:bldP spid="117" grpId="1"/>
      <p:bldP spid="118" grpId="0"/>
      <p:bldP spid="118" grpId="1"/>
      <p:bldP spid="119" grpId="0"/>
      <p:bldP spid="119" grpId="1"/>
      <p:bldP spid="120" grpId="0"/>
      <p:bldP spid="120" grpId="1"/>
      <p:bldP spid="121" grpId="0"/>
      <p:bldP spid="121" grpId="1"/>
      <p:bldP spid="122" grpId="0"/>
      <p:bldP spid="122" grpId="1"/>
      <p:bldP spid="123" grpId="0"/>
      <p:bldP spid="123" grpId="1"/>
      <p:bldP spid="124" grpId="0"/>
      <p:bldP spid="124" grpId="1"/>
      <p:bldP spid="125" grpId="0"/>
      <p:bldP spid="125" grpId="1"/>
      <p:bldP spid="1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196" descr="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7645" y="-103188"/>
            <a:ext cx="12075825" cy="668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079290" y="2201864"/>
            <a:ext cx="52803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6600">
                <a:latin typeface="Algerian" pitchFamily="82" charset="0"/>
                <a:cs typeface="Times New Roman" pitchFamily="18" charset="0"/>
              </a:rPr>
              <a:t>TRÂN TRỌNG CẢM ƠN</a:t>
            </a:r>
          </a:p>
        </p:txBody>
      </p:sp>
    </p:spTree>
    <p:extLst>
      <p:ext uri="{BB962C8B-B14F-4D97-AF65-F5344CB8AC3E}">
        <p14:creationId xmlns:p14="http://schemas.microsoft.com/office/powerpoint/2010/main" val="214004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307" y="703264"/>
            <a:ext cx="266088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80"/>
          <p:cNvPicPr>
            <a:picLocks noChangeAspect="1"/>
          </p:cNvPicPr>
          <p:nvPr/>
        </p:nvPicPr>
        <p:blipFill>
          <a:blip r:embed="rId4">
            <a:extLst>
              <a:ext uri="{28A0092B-C50C-407E-A947-70E740481C1C}">
                <a14:useLocalDpi xmlns:a14="http://schemas.microsoft.com/office/drawing/2010/main" val="0"/>
              </a:ext>
            </a:extLst>
          </a:blip>
          <a:srcRect l="134" t="36971" r="-2"/>
          <a:stretch>
            <a:fillRect/>
          </a:stretch>
        </p:blipFill>
        <p:spPr bwMode="auto">
          <a:xfrm>
            <a:off x="0" y="2438401"/>
            <a:ext cx="121920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图片 8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 y="4576763"/>
            <a:ext cx="12817434"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图片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046" y="-209550"/>
            <a:ext cx="12332046" cy="1133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任意多边形 25"/>
          <p:cNvSpPr/>
          <p:nvPr/>
        </p:nvSpPr>
        <p:spPr>
          <a:xfrm>
            <a:off x="1271559" y="677864"/>
            <a:ext cx="9706174" cy="5489575"/>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pic>
        <p:nvPicPr>
          <p:cNvPr id="2055" name="图片 88"/>
          <p:cNvPicPr>
            <a:picLocks noChangeAspect="1"/>
          </p:cNvPicPr>
          <p:nvPr/>
        </p:nvPicPr>
        <p:blipFill>
          <a:blip r:embed="rId7">
            <a:extLst>
              <a:ext uri="{28A0092B-C50C-407E-A947-70E740481C1C}">
                <a14:useLocalDpi xmlns:a14="http://schemas.microsoft.com/office/drawing/2010/main" val="0"/>
              </a:ext>
            </a:extLst>
          </a:blip>
          <a:srcRect l="30888" t="27748" r="21866"/>
          <a:stretch>
            <a:fillRect/>
          </a:stretch>
        </p:blipFill>
        <p:spPr bwMode="auto">
          <a:xfrm>
            <a:off x="8797464" y="-33338"/>
            <a:ext cx="3394536" cy="328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图片 79"/>
          <p:cNvPicPr>
            <a:picLocks noChangeAspect="1"/>
          </p:cNvPicPr>
          <p:nvPr/>
        </p:nvPicPr>
        <p:blipFill>
          <a:blip r:embed="rId8">
            <a:extLst>
              <a:ext uri="{28A0092B-C50C-407E-A947-70E740481C1C}">
                <a14:useLocalDpi xmlns:a14="http://schemas.microsoft.com/office/drawing/2010/main" val="0"/>
              </a:ext>
            </a:extLst>
          </a:blip>
          <a:srcRect l="2" r="77432"/>
          <a:stretch>
            <a:fillRect/>
          </a:stretch>
        </p:blipFill>
        <p:spPr bwMode="auto">
          <a:xfrm>
            <a:off x="0" y="4840289"/>
            <a:ext cx="2751595"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组合 107"/>
          <p:cNvGrpSpPr>
            <a:grpSpLocks/>
          </p:cNvGrpSpPr>
          <p:nvPr/>
        </p:nvGrpSpPr>
        <p:grpSpPr bwMode="auto">
          <a:xfrm>
            <a:off x="639758" y="3252789"/>
            <a:ext cx="1405239" cy="2916237"/>
            <a:chOff x="181346" y="1761375"/>
            <a:chExt cx="1517253" cy="2901593"/>
          </a:xfrm>
        </p:grpSpPr>
        <p:pic>
          <p:nvPicPr>
            <p:cNvPr id="2067" name="图片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2043" y="1761375"/>
              <a:ext cx="885486" cy="290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图片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86323" y="2638386"/>
              <a:ext cx="512276" cy="202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图片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1346" y="2373835"/>
              <a:ext cx="711093" cy="228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图片 85"/>
          <p:cNvPicPr>
            <a:picLocks noChangeAspect="1"/>
          </p:cNvPicPr>
          <p:nvPr/>
        </p:nvPicPr>
        <p:blipFill>
          <a:blip r:embed="rId8">
            <a:extLst>
              <a:ext uri="{28A0092B-C50C-407E-A947-70E740481C1C}">
                <a14:useLocalDpi xmlns:a14="http://schemas.microsoft.com/office/drawing/2010/main" val="0"/>
              </a:ext>
            </a:extLst>
          </a:blip>
          <a:srcRect l="77162"/>
          <a:stretch>
            <a:fillRect/>
          </a:stretch>
        </p:blipFill>
        <p:spPr bwMode="auto">
          <a:xfrm>
            <a:off x="9406986" y="4800600"/>
            <a:ext cx="278501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图片 26"/>
          <p:cNvPicPr>
            <a:picLocks noChangeAspect="1"/>
          </p:cNvPicPr>
          <p:nvPr/>
        </p:nvPicPr>
        <p:blipFill>
          <a:blip r:embed="rId12">
            <a:extLst>
              <a:ext uri="{28A0092B-C50C-407E-A947-70E740481C1C}">
                <a14:useLocalDpi xmlns:a14="http://schemas.microsoft.com/office/drawing/2010/main" val="0"/>
              </a:ext>
            </a:extLst>
          </a:blip>
          <a:srcRect r="45911"/>
          <a:stretch>
            <a:fillRect/>
          </a:stretch>
        </p:blipFill>
        <p:spPr bwMode="auto">
          <a:xfrm>
            <a:off x="9669572" y="3057526"/>
            <a:ext cx="2177086"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任意多边形 91"/>
          <p:cNvSpPr/>
          <p:nvPr/>
        </p:nvSpPr>
        <p:spPr>
          <a:xfrm>
            <a:off x="-6366" y="6169025"/>
            <a:ext cx="12192000" cy="685800"/>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11" name="任意多边形 110"/>
          <p:cNvSpPr/>
          <p:nvPr/>
        </p:nvSpPr>
        <p:spPr>
          <a:xfrm>
            <a:off x="-6366" y="6291263"/>
            <a:ext cx="12192000" cy="569912"/>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12" name="任意多边形 111"/>
          <p:cNvSpPr/>
          <p:nvPr/>
        </p:nvSpPr>
        <p:spPr>
          <a:xfrm>
            <a:off x="-6366" y="6488114"/>
            <a:ext cx="12192000" cy="139858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2063" name="TextBox 6"/>
          <p:cNvSpPr txBox="1">
            <a:spLocks noChangeArrowheads="1"/>
          </p:cNvSpPr>
          <p:nvPr/>
        </p:nvSpPr>
        <p:spPr bwMode="auto">
          <a:xfrm>
            <a:off x="3450236" y="2898776"/>
            <a:ext cx="577850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4000" b="1" dirty="0">
                <a:solidFill>
                  <a:srgbClr val="FF0000"/>
                </a:solidFill>
                <a:cs typeface="Times New Roman" pitchFamily="18" charset="0"/>
              </a:rPr>
              <a:t>LUYỆN TỪ VÀ CÂU</a:t>
            </a:r>
          </a:p>
        </p:txBody>
      </p:sp>
      <p:pic>
        <p:nvPicPr>
          <p:cNvPr id="2064" name="图片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65510" y="5218114"/>
            <a:ext cx="328313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6"/>
          <p:cNvSpPr txBox="1">
            <a:spLocks noChangeArrowheads="1"/>
          </p:cNvSpPr>
          <p:nvPr/>
        </p:nvSpPr>
        <p:spPr bwMode="auto">
          <a:xfrm>
            <a:off x="3018955" y="3859329"/>
            <a:ext cx="577850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sz="4000" b="1" dirty="0" smtClean="0">
                <a:solidFill>
                  <a:schemeClr val="accent1">
                    <a:lumMod val="75000"/>
                  </a:schemeClr>
                </a:solidFill>
                <a:cs typeface="Times New Roman" pitchFamily="18" charset="0"/>
              </a:rPr>
              <a:t>CÂU KỂ</a:t>
            </a:r>
            <a:endParaRPr lang="en-US" sz="4000" b="1" dirty="0">
              <a:solidFill>
                <a:schemeClr val="accent1">
                  <a:lumMod val="75000"/>
                </a:schemeClr>
              </a:solidFill>
              <a:cs typeface="Times New Roman" pitchFamily="18" charset="0"/>
            </a:endParaRPr>
          </a:p>
        </p:txBody>
      </p:sp>
    </p:spTree>
    <p:extLst>
      <p:ext uri="{BB962C8B-B14F-4D97-AF65-F5344CB8AC3E}">
        <p14:creationId xmlns:p14="http://schemas.microsoft.com/office/powerpoint/2010/main" val="15772699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dmin\Desktop\Slide P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Punched Tape 1"/>
          <p:cNvSpPr/>
          <p:nvPr/>
        </p:nvSpPr>
        <p:spPr>
          <a:xfrm>
            <a:off x="3594102" y="496891"/>
            <a:ext cx="5956300" cy="1203325"/>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7643" tIns="38823" rIns="77643" bIns="38823" anchor="ctr"/>
          <a:lstStyle/>
          <a:p>
            <a:pPr algn="ctr" eaLnBrk="0" fontAlgn="base" hangingPunct="0">
              <a:spcBef>
                <a:spcPct val="0"/>
              </a:spcBef>
              <a:spcAft>
                <a:spcPct val="0"/>
              </a:spcAft>
              <a:defRPr/>
            </a:pPr>
            <a:r>
              <a:rPr lang="en-US" sz="3400" b="1" dirty="0">
                <a:solidFill>
                  <a:srgbClr val="FF0000"/>
                </a:solidFill>
                <a:latin typeface="Times New Roman" pitchFamily="18" charset="0"/>
                <a:cs typeface="Times New Roman" pitchFamily="18" charset="0"/>
              </a:rPr>
              <a:t>YÊU CẦU CẦN ĐẠT</a:t>
            </a:r>
          </a:p>
        </p:txBody>
      </p:sp>
      <p:sp>
        <p:nvSpPr>
          <p:cNvPr id="39940" name="TextBox 2"/>
          <p:cNvSpPr txBox="1">
            <a:spLocks noChangeArrowheads="1"/>
          </p:cNvSpPr>
          <p:nvPr/>
        </p:nvSpPr>
        <p:spPr bwMode="auto">
          <a:xfrm>
            <a:off x="859367" y="2698750"/>
            <a:ext cx="11645900" cy="5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43" tIns="38823" rIns="77643" bIns="38823">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sz="3100" dirty="0" err="1" smtClean="0">
                <a:solidFill>
                  <a:srgbClr val="3C8C93"/>
                </a:solidFill>
                <a:cs typeface="Times New Roman" pitchFamily="18" charset="0"/>
              </a:rPr>
              <a:t>Hiểu</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thế</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nào</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là</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câu</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kể</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tác</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dụng</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của</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câu</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kể</a:t>
            </a:r>
            <a:endParaRPr lang="en-US" sz="3100" i="1" dirty="0" smtClean="0">
              <a:solidFill>
                <a:srgbClr val="3C8C93"/>
              </a:solidFill>
              <a:cs typeface="Times New Roman" pitchFamily="18" charset="0"/>
            </a:endParaRPr>
          </a:p>
        </p:txBody>
      </p:sp>
      <p:sp>
        <p:nvSpPr>
          <p:cNvPr id="39941" name="TextBox 4"/>
          <p:cNvSpPr txBox="1">
            <a:spLocks noChangeArrowheads="1"/>
          </p:cNvSpPr>
          <p:nvPr/>
        </p:nvSpPr>
        <p:spPr bwMode="auto">
          <a:xfrm>
            <a:off x="859369" y="4068763"/>
            <a:ext cx="11019367" cy="55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643" tIns="38823" rIns="77643" bIns="38823">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sz="3100" dirty="0" err="1" smtClean="0">
                <a:solidFill>
                  <a:srgbClr val="3C8C93"/>
                </a:solidFill>
                <a:cs typeface="Times New Roman" pitchFamily="18" charset="0"/>
              </a:rPr>
              <a:t>Tìm</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được</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câu</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kể</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trong</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đoạn</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văn</a:t>
            </a:r>
            <a:endParaRPr lang="en-US" sz="3100" i="1" dirty="0" smtClean="0">
              <a:solidFill>
                <a:srgbClr val="3C8C93"/>
              </a:solidFill>
              <a:cs typeface="Times New Roman" pitchFamily="18" charset="0"/>
            </a:endParaRPr>
          </a:p>
        </p:txBody>
      </p:sp>
      <p:sp>
        <p:nvSpPr>
          <p:cNvPr id="39942" name="TextBox 5"/>
          <p:cNvSpPr txBox="1">
            <a:spLocks noChangeArrowheads="1"/>
          </p:cNvSpPr>
          <p:nvPr/>
        </p:nvSpPr>
        <p:spPr bwMode="auto">
          <a:xfrm>
            <a:off x="878420" y="5383213"/>
            <a:ext cx="11211825" cy="103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643" tIns="38823" rIns="77643" bIns="38823">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sz="3100" dirty="0" err="1" smtClean="0">
                <a:solidFill>
                  <a:srgbClr val="3C8C93"/>
                </a:solidFill>
                <a:cs typeface="Times New Roman" pitchFamily="18" charset="0"/>
              </a:rPr>
              <a:t>Đặt</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câu</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kể</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để</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tả</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trình</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bày</a:t>
            </a:r>
            <a:r>
              <a:rPr lang="en-US" sz="3100" dirty="0" smtClean="0">
                <a:solidFill>
                  <a:srgbClr val="3C8C93"/>
                </a:solidFill>
                <a:cs typeface="Times New Roman" pitchFamily="18" charset="0"/>
              </a:rPr>
              <a:t> ý </a:t>
            </a:r>
            <a:r>
              <a:rPr lang="en-US" sz="3100" dirty="0" err="1" smtClean="0">
                <a:solidFill>
                  <a:srgbClr val="3C8C93"/>
                </a:solidFill>
                <a:cs typeface="Times New Roman" pitchFamily="18" charset="0"/>
              </a:rPr>
              <a:t>kiến</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Nội</a:t>
            </a:r>
            <a:r>
              <a:rPr lang="en-US" sz="3100" dirty="0" smtClean="0">
                <a:solidFill>
                  <a:srgbClr val="3C8C93"/>
                </a:solidFill>
                <a:cs typeface="Times New Roman" pitchFamily="18" charset="0"/>
              </a:rPr>
              <a:t> dung </a:t>
            </a:r>
            <a:r>
              <a:rPr lang="en-US" sz="3100" dirty="0" err="1" smtClean="0">
                <a:solidFill>
                  <a:srgbClr val="3C8C93"/>
                </a:solidFill>
                <a:cs typeface="Times New Roman" pitchFamily="18" charset="0"/>
              </a:rPr>
              <a:t>câu</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đúng</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từ</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ngữ</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trong</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sáng</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câu</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văn</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giàu</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hình</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ảnh</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sáng</a:t>
            </a:r>
            <a:r>
              <a:rPr lang="en-US" sz="3100" dirty="0" smtClean="0">
                <a:solidFill>
                  <a:srgbClr val="3C8C93"/>
                </a:solidFill>
                <a:cs typeface="Times New Roman" pitchFamily="18" charset="0"/>
              </a:rPr>
              <a:t> </a:t>
            </a:r>
            <a:r>
              <a:rPr lang="en-US" sz="3100" dirty="0" err="1" smtClean="0">
                <a:solidFill>
                  <a:srgbClr val="3C8C93"/>
                </a:solidFill>
                <a:cs typeface="Times New Roman" pitchFamily="18" charset="0"/>
              </a:rPr>
              <a:t>tạo</a:t>
            </a:r>
            <a:endParaRPr lang="en-US" sz="3100" dirty="0" smtClean="0">
              <a:solidFill>
                <a:srgbClr val="3C8C93"/>
              </a:solidFill>
              <a:cs typeface="Times New Roman" pitchFamily="18" charset="0"/>
            </a:endParaRPr>
          </a:p>
        </p:txBody>
      </p:sp>
    </p:spTree>
    <p:extLst>
      <p:ext uri="{BB962C8B-B14F-4D97-AF65-F5344CB8AC3E}">
        <p14:creationId xmlns:p14="http://schemas.microsoft.com/office/powerpoint/2010/main" val="1533061400"/>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0425" name="Text Box 9"/>
          <p:cNvSpPr txBox="1">
            <a:spLocks noChangeArrowheads="1"/>
          </p:cNvSpPr>
          <p:nvPr/>
        </p:nvSpPr>
        <p:spPr bwMode="auto">
          <a:xfrm>
            <a:off x="813225" y="1597026"/>
            <a:ext cx="243808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b="1" u="sng">
                <a:solidFill>
                  <a:srgbClr val="006666"/>
                </a:solidFill>
              </a:rPr>
              <a:t>I.Nhận xét</a:t>
            </a:r>
            <a:r>
              <a:rPr lang="en-US" altLang="en-US" sz="2600" b="1">
                <a:solidFill>
                  <a:srgbClr val="006666"/>
                </a:solidFill>
              </a:rPr>
              <a:t>:</a:t>
            </a:r>
          </a:p>
        </p:txBody>
      </p:sp>
      <p:sp>
        <p:nvSpPr>
          <p:cNvPr id="60426" name="Text Box 10"/>
          <p:cNvSpPr txBox="1">
            <a:spLocks noChangeArrowheads="1"/>
          </p:cNvSpPr>
          <p:nvPr/>
        </p:nvSpPr>
        <p:spPr bwMode="auto">
          <a:xfrm>
            <a:off x="813225" y="2057401"/>
            <a:ext cx="1107321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a:solidFill>
                  <a:srgbClr val="0000FF"/>
                </a:solidFill>
              </a:rPr>
              <a:t>1/ Câu in đậm trong đoạn văn sau được dùng làm gì? Cuối câu ấy có dấu gì?</a:t>
            </a:r>
          </a:p>
          <a:p>
            <a:pPr algn="just">
              <a:spcBef>
                <a:spcPct val="50000"/>
              </a:spcBef>
            </a:pPr>
            <a:r>
              <a:rPr lang="en-US" altLang="en-US" sz="2800"/>
              <a:t>      Bu-ra-ti-nô là một chú bé bằng gỗ. Chú có cái mũi rất dài. Chú người gỗ được bác rùa tốt bụng Toóc-ti-la tặng cho chiếc chìa khoá vàng để mở một kho báu. </a:t>
            </a:r>
            <a:r>
              <a:rPr lang="en-US" altLang="en-US" sz="2800" b="1"/>
              <a:t>Nhưng kho báu ấy ở đâu?</a:t>
            </a:r>
          </a:p>
        </p:txBody>
      </p:sp>
      <p:sp>
        <p:nvSpPr>
          <p:cNvPr id="60427" name="Text Box 11"/>
          <p:cNvSpPr txBox="1">
            <a:spLocks noChangeArrowheads="1"/>
          </p:cNvSpPr>
          <p:nvPr/>
        </p:nvSpPr>
        <p:spPr bwMode="auto">
          <a:xfrm>
            <a:off x="813225" y="4751388"/>
            <a:ext cx="11175071" cy="1477962"/>
          </a:xfrm>
          <a:prstGeom prst="rect">
            <a:avLst/>
          </a:prstGeom>
          <a:gradFill rotWithShape="1">
            <a:gsLst>
              <a:gs pos="0">
                <a:srgbClr val="FFFF00"/>
              </a:gs>
              <a:gs pos="100000">
                <a:srgbClr val="CCFFCC"/>
              </a:gs>
            </a:gsLst>
            <a:lin ang="18900000" scaled="1"/>
          </a:gradFill>
          <a:ln w="38100" cmpd="dbl">
            <a:solidFill>
              <a:srgbClr val="FF0066"/>
            </a:solidFill>
            <a:miter lim="800000"/>
            <a:headEnd/>
            <a:tailEnd/>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spcBef>
                <a:spcPct val="50000"/>
              </a:spcBef>
            </a:pPr>
            <a:r>
              <a:rPr lang="en-US" altLang="en-US" sz="3000">
                <a:solidFill>
                  <a:srgbClr val="0000FF"/>
                </a:solidFill>
              </a:rPr>
              <a:t>  Câu in đậm trong đoạn văn trên là câu hỏi về một điều chưa biết. Dấu hiệu để nhận biết: cuối câu có dấu chấm hỏi và có cụm từ nghi vấn: ở đâu</a:t>
            </a:r>
          </a:p>
        </p:txBody>
      </p:sp>
      <p:sp>
        <p:nvSpPr>
          <p:cNvPr id="4101" name="Text Box 18"/>
          <p:cNvSpPr txBox="1">
            <a:spLocks noChangeArrowheads="1"/>
          </p:cNvSpPr>
          <p:nvPr/>
        </p:nvSpPr>
        <p:spPr bwMode="auto">
          <a:xfrm>
            <a:off x="4569017" y="381001"/>
            <a:ext cx="376215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b="1">
                <a:solidFill>
                  <a:schemeClr val="folHlink"/>
                </a:solidFill>
              </a:rPr>
              <a:t>  </a:t>
            </a:r>
            <a:r>
              <a:rPr lang="en-US" altLang="en-US" sz="2800" b="1" u="sng">
                <a:solidFill>
                  <a:schemeClr val="folHlink"/>
                </a:solidFill>
              </a:rPr>
              <a:t>Luyện từ và câu</a:t>
            </a:r>
          </a:p>
          <a:p>
            <a:pPr>
              <a:spcBef>
                <a:spcPct val="50000"/>
              </a:spcBef>
            </a:pPr>
            <a:r>
              <a:rPr lang="en-US" altLang="en-US" sz="2800" b="1"/>
              <a:t>         </a:t>
            </a:r>
            <a:r>
              <a:rPr lang="en-US" altLang="en-US" sz="3200" b="1">
                <a:solidFill>
                  <a:srgbClr val="FF0000"/>
                </a:solidFill>
              </a:rPr>
              <a:t>Câu kể</a:t>
            </a:r>
          </a:p>
        </p:txBody>
      </p:sp>
    </p:spTree>
    <p:extLst>
      <p:ext uri="{BB962C8B-B14F-4D97-AF65-F5344CB8AC3E}">
        <p14:creationId xmlns:p14="http://schemas.microsoft.com/office/powerpoint/2010/main" val="2796064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box(in)">
                                      <p:cBhvr>
                                        <p:cTn id="7" dur="500"/>
                                        <p:tgtEl>
                                          <p:spTgt spid="60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0426"/>
                                        </p:tgtEl>
                                        <p:attrNameLst>
                                          <p:attrName>style.visibility</p:attrName>
                                        </p:attrNameLst>
                                      </p:cBhvr>
                                      <p:to>
                                        <p:strVal val="visible"/>
                                      </p:to>
                                    </p:set>
                                    <p:anim calcmode="lin" valueType="num">
                                      <p:cBhvr additive="base">
                                        <p:cTn id="12" dur="500" fill="hold"/>
                                        <p:tgtEl>
                                          <p:spTgt spid="60426"/>
                                        </p:tgtEl>
                                        <p:attrNameLst>
                                          <p:attrName>ppt_x</p:attrName>
                                        </p:attrNameLst>
                                      </p:cBhvr>
                                      <p:tavLst>
                                        <p:tav tm="0">
                                          <p:val>
                                            <p:strVal val="#ppt_x"/>
                                          </p:val>
                                        </p:tav>
                                        <p:tav tm="100000">
                                          <p:val>
                                            <p:strVal val="#ppt_x"/>
                                          </p:val>
                                        </p:tav>
                                      </p:tavLst>
                                    </p:anim>
                                    <p:anim calcmode="lin" valueType="num">
                                      <p:cBhvr additive="base">
                                        <p:cTn id="13" dur="500" fill="hold"/>
                                        <p:tgtEl>
                                          <p:spTgt spid="6042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0427"/>
                                        </p:tgtEl>
                                        <p:attrNameLst>
                                          <p:attrName>style.visibility</p:attrName>
                                        </p:attrNameLst>
                                      </p:cBhvr>
                                      <p:to>
                                        <p:strVal val="visible"/>
                                      </p:to>
                                    </p:set>
                                    <p:animEffect transition="in" filter="checkerboard(across)">
                                      <p:cBhvr>
                                        <p:cTn id="18" dur="500"/>
                                        <p:tgtEl>
                                          <p:spTgt spid="60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p:bldP spid="60426" grpId="0"/>
      <p:bldP spid="604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Slide 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538"/>
          </a:xfrm>
          <a:prstGeom prst="rect">
            <a:avLst/>
          </a:prstGeom>
          <a:noFill/>
          <a:extLst>
            <a:ext uri="{909E8E84-426E-40DD-AFC4-6F175D3DCCD1}">
              <a14:hiddenFill xmlns:a14="http://schemas.microsoft.com/office/drawing/2010/main">
                <a:solidFill>
                  <a:srgbClr val="FFFFFF"/>
                </a:solidFill>
              </a14:hiddenFill>
            </a:ext>
          </a:extLst>
        </p:spPr>
      </p:pic>
      <p:sp>
        <p:nvSpPr>
          <p:cNvPr id="5122" name="Text Box 3"/>
          <p:cNvSpPr txBox="1">
            <a:spLocks noChangeArrowheads="1"/>
          </p:cNvSpPr>
          <p:nvPr/>
        </p:nvSpPr>
        <p:spPr bwMode="auto">
          <a:xfrm>
            <a:off x="813225" y="1600200"/>
            <a:ext cx="243808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b="1" u="sng">
                <a:solidFill>
                  <a:srgbClr val="006666"/>
                </a:solidFill>
              </a:rPr>
              <a:t>I.Nhận xét</a:t>
            </a:r>
            <a:r>
              <a:rPr lang="en-US" altLang="en-US" sz="2800" b="1">
                <a:solidFill>
                  <a:srgbClr val="006666"/>
                </a:solidFill>
              </a:rPr>
              <a:t>:</a:t>
            </a:r>
          </a:p>
        </p:txBody>
      </p:sp>
      <p:sp>
        <p:nvSpPr>
          <p:cNvPr id="5123" name="Text Box 10"/>
          <p:cNvSpPr txBox="1">
            <a:spLocks noChangeArrowheads="1"/>
          </p:cNvSpPr>
          <p:nvPr/>
        </p:nvSpPr>
        <p:spPr bwMode="auto">
          <a:xfrm>
            <a:off x="507669" y="2133601"/>
            <a:ext cx="1116552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200">
                <a:solidFill>
                  <a:srgbClr val="0000FF"/>
                </a:solidFill>
              </a:rPr>
              <a:t>2/ Những câu còn lại trong đoạn văn được dùng làm gì? Cuối mỗi câu có dấu gì?</a:t>
            </a:r>
          </a:p>
        </p:txBody>
      </p:sp>
      <p:sp>
        <p:nvSpPr>
          <p:cNvPr id="5124" name="Rectangle 11"/>
          <p:cNvSpPr>
            <a:spLocks noChangeArrowheads="1"/>
          </p:cNvSpPr>
          <p:nvPr/>
        </p:nvSpPr>
        <p:spPr bwMode="auto">
          <a:xfrm>
            <a:off x="978734" y="3413126"/>
            <a:ext cx="1046529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altLang="en-US" sz="3200" dirty="0"/>
              <a:t>       Bu-</a:t>
            </a:r>
            <a:r>
              <a:rPr lang="en-US" altLang="en-US" sz="3200" dirty="0" err="1"/>
              <a:t>ra</a:t>
            </a:r>
            <a:r>
              <a:rPr lang="en-US" altLang="en-US" sz="3200" dirty="0"/>
              <a:t>-</a:t>
            </a:r>
            <a:r>
              <a:rPr lang="en-US" altLang="en-US" sz="3200" dirty="0" err="1"/>
              <a:t>ti-nô</a:t>
            </a:r>
            <a:r>
              <a:rPr lang="en-US" altLang="en-US" sz="3200" dirty="0"/>
              <a:t> </a:t>
            </a:r>
            <a:r>
              <a:rPr lang="en-US" altLang="en-US" sz="3200" dirty="0" err="1"/>
              <a:t>là</a:t>
            </a:r>
            <a:r>
              <a:rPr lang="en-US" altLang="en-US" sz="3200" dirty="0"/>
              <a:t> </a:t>
            </a:r>
            <a:r>
              <a:rPr lang="en-US" altLang="en-US" sz="3200" dirty="0" err="1"/>
              <a:t>một</a:t>
            </a:r>
            <a:r>
              <a:rPr lang="en-US" altLang="en-US" sz="3200" dirty="0"/>
              <a:t> </a:t>
            </a:r>
            <a:r>
              <a:rPr lang="en-US" altLang="en-US" sz="3200" dirty="0" err="1"/>
              <a:t>chú</a:t>
            </a:r>
            <a:r>
              <a:rPr lang="en-US" altLang="en-US" sz="3200" dirty="0"/>
              <a:t> </a:t>
            </a:r>
            <a:r>
              <a:rPr lang="en-US" altLang="en-US" sz="3200" dirty="0" err="1"/>
              <a:t>bé</a:t>
            </a:r>
            <a:r>
              <a:rPr lang="en-US" altLang="en-US" sz="3200" dirty="0"/>
              <a:t> </a:t>
            </a:r>
            <a:r>
              <a:rPr lang="en-US" altLang="en-US" sz="3200" dirty="0" err="1"/>
              <a:t>bằng</a:t>
            </a:r>
            <a:r>
              <a:rPr lang="en-US" altLang="en-US" sz="3200" dirty="0"/>
              <a:t> </a:t>
            </a:r>
            <a:r>
              <a:rPr lang="en-US" altLang="en-US" sz="3200" dirty="0" err="1"/>
              <a:t>gỗ</a:t>
            </a:r>
            <a:r>
              <a:rPr lang="en-US" altLang="en-US" sz="3200" dirty="0"/>
              <a:t>. </a:t>
            </a:r>
            <a:r>
              <a:rPr lang="en-US" altLang="en-US" sz="3200" dirty="0" err="1"/>
              <a:t>Chú</a:t>
            </a:r>
            <a:r>
              <a:rPr lang="en-US" altLang="en-US" sz="3200" dirty="0"/>
              <a:t> </a:t>
            </a:r>
            <a:r>
              <a:rPr lang="en-US" altLang="en-US" sz="3200" dirty="0" err="1"/>
              <a:t>có</a:t>
            </a:r>
            <a:r>
              <a:rPr lang="en-US" altLang="en-US" sz="3200" dirty="0"/>
              <a:t> </a:t>
            </a:r>
            <a:r>
              <a:rPr lang="en-US" altLang="en-US" sz="3200" dirty="0" err="1"/>
              <a:t>cái</a:t>
            </a:r>
            <a:r>
              <a:rPr lang="en-US" altLang="en-US" sz="3200" dirty="0"/>
              <a:t> </a:t>
            </a:r>
            <a:r>
              <a:rPr lang="en-US" altLang="en-US" sz="3200" dirty="0" err="1"/>
              <a:t>mũi</a:t>
            </a:r>
            <a:r>
              <a:rPr lang="en-US" altLang="en-US" sz="3200" dirty="0"/>
              <a:t> </a:t>
            </a:r>
            <a:r>
              <a:rPr lang="en-US" altLang="en-US" sz="3200" dirty="0" err="1"/>
              <a:t>rất</a:t>
            </a:r>
            <a:r>
              <a:rPr lang="en-US" altLang="en-US" sz="3200" dirty="0"/>
              <a:t> </a:t>
            </a:r>
            <a:r>
              <a:rPr lang="en-US" altLang="en-US" sz="3200" dirty="0" err="1"/>
              <a:t>dài</a:t>
            </a:r>
            <a:r>
              <a:rPr lang="en-US" altLang="en-US" sz="3200" dirty="0"/>
              <a:t>. </a:t>
            </a:r>
            <a:r>
              <a:rPr lang="en-US" altLang="en-US" sz="3200" dirty="0" err="1"/>
              <a:t>Chú</a:t>
            </a:r>
            <a:r>
              <a:rPr lang="en-US" altLang="en-US" sz="3200" dirty="0"/>
              <a:t> </a:t>
            </a:r>
            <a:r>
              <a:rPr lang="en-US" altLang="en-US" sz="3200" dirty="0" err="1"/>
              <a:t>người</a:t>
            </a:r>
            <a:r>
              <a:rPr lang="en-US" altLang="en-US" sz="3200" dirty="0"/>
              <a:t> </a:t>
            </a:r>
            <a:r>
              <a:rPr lang="en-US" altLang="en-US" sz="3200" dirty="0" err="1"/>
              <a:t>gỗ</a:t>
            </a:r>
            <a:r>
              <a:rPr lang="en-US" altLang="en-US" sz="3200" dirty="0"/>
              <a:t> </a:t>
            </a:r>
            <a:r>
              <a:rPr lang="en-US" altLang="en-US" sz="3200" dirty="0" err="1"/>
              <a:t>được</a:t>
            </a:r>
            <a:r>
              <a:rPr lang="en-US" altLang="en-US" sz="3200" dirty="0"/>
              <a:t> </a:t>
            </a:r>
            <a:r>
              <a:rPr lang="en-US" altLang="en-US" sz="3200" dirty="0" err="1" smtClean="0"/>
              <a:t>bác</a:t>
            </a:r>
            <a:r>
              <a:rPr lang="en-US" altLang="en-US" sz="3200" dirty="0" smtClean="0"/>
              <a:t> </a:t>
            </a:r>
            <a:r>
              <a:rPr lang="en-US" altLang="en-US" sz="3200" dirty="0" err="1"/>
              <a:t>rùa</a:t>
            </a:r>
            <a:r>
              <a:rPr lang="en-US" altLang="en-US" sz="3200" dirty="0"/>
              <a:t> </a:t>
            </a:r>
            <a:r>
              <a:rPr lang="en-US" altLang="en-US" sz="3200" dirty="0" err="1"/>
              <a:t>tốt</a:t>
            </a:r>
            <a:r>
              <a:rPr lang="en-US" altLang="en-US" sz="3200" dirty="0"/>
              <a:t> </a:t>
            </a:r>
            <a:r>
              <a:rPr lang="en-US" altLang="en-US" sz="3200" dirty="0" err="1"/>
              <a:t>bụng</a:t>
            </a:r>
            <a:r>
              <a:rPr lang="en-US" altLang="en-US" sz="3200" dirty="0"/>
              <a:t> </a:t>
            </a:r>
            <a:r>
              <a:rPr lang="en-US" altLang="en-US" sz="3200" dirty="0" err="1"/>
              <a:t>Toóc</a:t>
            </a:r>
            <a:r>
              <a:rPr lang="en-US" altLang="en-US" sz="3200" dirty="0"/>
              <a:t>-</a:t>
            </a:r>
            <a:r>
              <a:rPr lang="en-US" altLang="en-US" sz="3200" dirty="0" err="1"/>
              <a:t>ti</a:t>
            </a:r>
            <a:r>
              <a:rPr lang="en-US" altLang="en-US" sz="3200" dirty="0"/>
              <a:t>-la </a:t>
            </a:r>
            <a:r>
              <a:rPr lang="en-US" altLang="en-US" sz="3200" dirty="0" err="1"/>
              <a:t>tặng</a:t>
            </a:r>
            <a:r>
              <a:rPr lang="en-US" altLang="en-US" sz="3200" dirty="0"/>
              <a:t> </a:t>
            </a:r>
            <a:r>
              <a:rPr lang="en-US" altLang="en-US" sz="3200" dirty="0" err="1"/>
              <a:t>cho</a:t>
            </a:r>
            <a:r>
              <a:rPr lang="en-US" altLang="en-US" sz="3200" dirty="0"/>
              <a:t> </a:t>
            </a:r>
            <a:r>
              <a:rPr lang="en-US" altLang="en-US" sz="3200" dirty="0" err="1"/>
              <a:t>chiếc</a:t>
            </a:r>
            <a:r>
              <a:rPr lang="en-US" altLang="en-US" sz="3200" dirty="0"/>
              <a:t> </a:t>
            </a:r>
            <a:r>
              <a:rPr lang="en-US" altLang="en-US" sz="3200" dirty="0" err="1"/>
              <a:t>chìa</a:t>
            </a:r>
            <a:r>
              <a:rPr lang="en-US" altLang="en-US" sz="3200" dirty="0"/>
              <a:t> </a:t>
            </a:r>
            <a:r>
              <a:rPr lang="en-US" altLang="en-US" sz="3200" dirty="0" err="1"/>
              <a:t>khoá</a:t>
            </a:r>
            <a:r>
              <a:rPr lang="en-US" altLang="en-US" sz="3200" dirty="0"/>
              <a:t> </a:t>
            </a:r>
            <a:r>
              <a:rPr lang="en-US" altLang="en-US" sz="3200" dirty="0" err="1"/>
              <a:t>vàng</a:t>
            </a:r>
            <a:r>
              <a:rPr lang="en-US" altLang="en-US" sz="3200" dirty="0"/>
              <a:t> </a:t>
            </a:r>
            <a:r>
              <a:rPr lang="en-US" altLang="en-US" sz="3200" dirty="0" err="1"/>
              <a:t>để</a:t>
            </a:r>
            <a:r>
              <a:rPr lang="en-US" altLang="en-US" sz="3200" dirty="0"/>
              <a:t> </a:t>
            </a:r>
            <a:r>
              <a:rPr lang="en-US" altLang="en-US" sz="3200" dirty="0" err="1"/>
              <a:t>mở</a:t>
            </a:r>
            <a:r>
              <a:rPr lang="en-US" altLang="en-US" sz="3200" dirty="0"/>
              <a:t> </a:t>
            </a:r>
            <a:r>
              <a:rPr lang="en-US" altLang="en-US" sz="3200" dirty="0" err="1"/>
              <a:t>một</a:t>
            </a:r>
            <a:r>
              <a:rPr lang="en-US" altLang="en-US" sz="3200" dirty="0"/>
              <a:t> </a:t>
            </a:r>
            <a:r>
              <a:rPr lang="en-US" altLang="en-US" sz="3200" dirty="0" err="1"/>
              <a:t>kho</a:t>
            </a:r>
            <a:r>
              <a:rPr lang="en-US" altLang="en-US" sz="3200" dirty="0"/>
              <a:t> </a:t>
            </a:r>
            <a:r>
              <a:rPr lang="en-US" altLang="en-US" sz="3200" dirty="0" err="1"/>
              <a:t>báu</a:t>
            </a:r>
            <a:r>
              <a:rPr lang="en-US" altLang="en-US" sz="3200" dirty="0"/>
              <a:t>. </a:t>
            </a:r>
            <a:r>
              <a:rPr lang="en-US" altLang="en-US" sz="3200" b="1" dirty="0" err="1"/>
              <a:t>Nhưng</a:t>
            </a:r>
            <a:r>
              <a:rPr lang="en-US" altLang="en-US" sz="3200" b="1" dirty="0"/>
              <a:t> </a:t>
            </a:r>
            <a:r>
              <a:rPr lang="en-US" altLang="en-US" sz="3200" b="1" dirty="0" err="1"/>
              <a:t>kho</a:t>
            </a:r>
            <a:r>
              <a:rPr lang="en-US" altLang="en-US" sz="3200" b="1" dirty="0"/>
              <a:t> </a:t>
            </a:r>
            <a:r>
              <a:rPr lang="en-US" altLang="en-US" sz="3200" b="1" dirty="0" err="1"/>
              <a:t>báu</a:t>
            </a:r>
            <a:r>
              <a:rPr lang="en-US" altLang="en-US" sz="3200" b="1" dirty="0"/>
              <a:t> </a:t>
            </a:r>
            <a:r>
              <a:rPr lang="en-US" altLang="en-US" sz="3200" b="1" dirty="0" err="1"/>
              <a:t>ấy</a:t>
            </a:r>
            <a:r>
              <a:rPr lang="en-US" altLang="en-US" sz="3200" b="1" dirty="0"/>
              <a:t> ở </a:t>
            </a:r>
            <a:r>
              <a:rPr lang="en-US" altLang="en-US" sz="3200" b="1" dirty="0" err="1"/>
              <a:t>đâu</a:t>
            </a:r>
            <a:r>
              <a:rPr lang="en-US" altLang="en-US" sz="3200" b="1" dirty="0"/>
              <a:t>?</a:t>
            </a:r>
          </a:p>
        </p:txBody>
      </p:sp>
    </p:spTree>
    <p:extLst>
      <p:ext uri="{BB962C8B-B14F-4D97-AF65-F5344CB8AC3E}">
        <p14:creationId xmlns:p14="http://schemas.microsoft.com/office/powerpoint/2010/main" val="263926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dmin\Desktop\Slide 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538"/>
          </a:xfrm>
          <a:prstGeom prst="rect">
            <a:avLst/>
          </a:prstGeom>
          <a:noFill/>
          <a:extLst>
            <a:ext uri="{909E8E84-426E-40DD-AFC4-6F175D3DCCD1}">
              <a14:hiddenFill xmlns:a14="http://schemas.microsoft.com/office/drawing/2010/main">
                <a:solidFill>
                  <a:srgbClr val="FFFFFF"/>
                </a:solidFill>
              </a14:hiddenFill>
            </a:ext>
          </a:extLst>
        </p:spPr>
      </p:pic>
      <p:sp>
        <p:nvSpPr>
          <p:cNvPr id="6146" name="Text Box 3"/>
          <p:cNvSpPr txBox="1">
            <a:spLocks noChangeArrowheads="1"/>
          </p:cNvSpPr>
          <p:nvPr/>
        </p:nvSpPr>
        <p:spPr bwMode="auto">
          <a:xfrm>
            <a:off x="813225" y="1301751"/>
            <a:ext cx="243808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b="1" u="sng">
                <a:solidFill>
                  <a:srgbClr val="006666"/>
                </a:solidFill>
              </a:rPr>
              <a:t>I.Nhận xét</a:t>
            </a:r>
            <a:r>
              <a:rPr lang="en-US" altLang="en-US" sz="2600" b="1">
                <a:solidFill>
                  <a:srgbClr val="006666"/>
                </a:solidFill>
              </a:rPr>
              <a:t>:</a:t>
            </a:r>
          </a:p>
        </p:txBody>
      </p:sp>
      <p:sp>
        <p:nvSpPr>
          <p:cNvPr id="6147" name="Text Box 8"/>
          <p:cNvSpPr txBox="1">
            <a:spLocks noChangeArrowheads="1"/>
          </p:cNvSpPr>
          <p:nvPr/>
        </p:nvSpPr>
        <p:spPr bwMode="auto">
          <a:xfrm>
            <a:off x="327837" y="1752601"/>
            <a:ext cx="1182596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b="1" u="sng">
                <a:solidFill>
                  <a:srgbClr val="0000FF"/>
                </a:solidFill>
                <a:cs typeface="Times New Roman" pitchFamily="18" charset="0"/>
              </a:rPr>
              <a:t>Bài 2 :</a:t>
            </a:r>
            <a:r>
              <a:rPr lang="en-US" altLang="en-US" sz="2600">
                <a:solidFill>
                  <a:srgbClr val="0000FF"/>
                </a:solidFill>
                <a:cs typeface="Times New Roman" pitchFamily="18" charset="0"/>
              </a:rPr>
              <a:t> Những câu còn lại trong đoạn văn được dùng làm gì? Cuối mỗi câu có dấu gì?</a:t>
            </a:r>
          </a:p>
        </p:txBody>
      </p:sp>
      <p:graphicFrame>
        <p:nvGraphicFramePr>
          <p:cNvPr id="11300" name="Group 36"/>
          <p:cNvGraphicFramePr>
            <a:graphicFrameLocks noGrp="1"/>
          </p:cNvGraphicFramePr>
          <p:nvPr>
            <p:extLst>
              <p:ext uri="{D42A27DB-BD31-4B8C-83A1-F6EECF244321}">
                <p14:modId xmlns:p14="http://schemas.microsoft.com/office/powerpoint/2010/main" val="587177866"/>
              </p:ext>
            </p:extLst>
          </p:nvPr>
        </p:nvGraphicFramePr>
        <p:xfrm>
          <a:off x="711373" y="2590801"/>
          <a:ext cx="11175071" cy="3763965"/>
        </p:xfrm>
        <a:graphic>
          <a:graphicData uri="http://schemas.openxmlformats.org/drawingml/2006/table">
            <a:tbl>
              <a:tblPr/>
              <a:tblGrid>
                <a:gridCol w="4054982"/>
                <a:gridCol w="3970635"/>
                <a:gridCol w="3149454"/>
              </a:tblGrid>
              <a:tr h="76182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C</a:t>
                      </a:r>
                      <a:r>
                        <a:rPr kumimoji="0" lang="vi-VN" altLang="en-US" sz="2400" b="1" i="0" u="none" strike="noStrike" cap="none" normalizeH="0" baseline="0" dirty="0" smtClean="0">
                          <a:ln>
                            <a:noFill/>
                          </a:ln>
                          <a:solidFill>
                            <a:schemeClr val="tx1"/>
                          </a:solidFill>
                          <a:effectLst/>
                          <a:latin typeface="Times New Roman" pitchFamily="18" charset="0"/>
                          <a:cs typeface="Times New Roman" pitchFamily="18" charset="0"/>
                        </a:rPr>
                        <a:t>âu </a:t>
                      </a: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667" marR="91667"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vi-VN" altLang="en-US" sz="2200" b="1" i="0" u="none" strike="noStrike" cap="none" normalizeH="0" baseline="0" dirty="0" smtClean="0">
                          <a:ln>
                            <a:noFill/>
                          </a:ln>
                          <a:solidFill>
                            <a:schemeClr val="tx1"/>
                          </a:solidFill>
                          <a:effectLst/>
                          <a:latin typeface="Times New Roman" pitchFamily="18" charset="0"/>
                          <a:cs typeface="Times New Roman" pitchFamily="18" charset="0"/>
                        </a:rPr>
                        <a:t>Tác dụng của câu</a:t>
                      </a:r>
                      <a:endParaRPr kumimoji="0" lang="en-US" altLang="en-US" sz="2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667" marR="9166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vi-VN" altLang="en-US" sz="2200" b="1" i="0" u="none" strike="noStrike" cap="none" normalizeH="0" baseline="0" dirty="0" smtClean="0">
                          <a:ln>
                            <a:noFill/>
                          </a:ln>
                          <a:solidFill>
                            <a:schemeClr val="tx1"/>
                          </a:solidFill>
                          <a:effectLst/>
                          <a:latin typeface="Times New Roman" pitchFamily="18" charset="0"/>
                          <a:cs typeface="Times New Roman" pitchFamily="18" charset="0"/>
                        </a:rPr>
                        <a:t>Cuối câu có dấu gì?</a:t>
                      </a:r>
                      <a:endParaRPr kumimoji="0" lang="en-US" altLang="en-US" sz="2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667" marR="91667"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82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Bu-</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ti-nô</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chú</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bé</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gỗ</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667" marR="91667"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rPr>
                        <a:t>  </a:t>
                      </a:r>
                    </a:p>
                  </a:txBody>
                  <a:tcPr marL="91667" marR="9166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667" marR="91667"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154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Chú</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cái</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mũi</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rất</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dài</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667" marR="91667"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pPr>
                      <a:endPar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91667" marR="9166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667" marR="91667"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6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Chú</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gỗ</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bác</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rùa</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tốt</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bụng</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Toóc</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ti</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-la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tặng</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chiếc</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chìa</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khoá</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vàng</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kho</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800" b="1" i="0" u="none" strike="noStrike" cap="none" normalizeH="0" baseline="0" dirty="0" err="1" smtClean="0">
                          <a:ln>
                            <a:noFill/>
                          </a:ln>
                          <a:solidFill>
                            <a:schemeClr val="tx1"/>
                          </a:solidFill>
                          <a:effectLst/>
                          <a:latin typeface="Times New Roman" pitchFamily="18" charset="0"/>
                          <a:cs typeface="Times New Roman" pitchFamily="18" charset="0"/>
                        </a:rPr>
                        <a:t>báu</a:t>
                      </a:r>
                      <a:r>
                        <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667" marR="91667"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91667" marR="91667"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667" marR="91667"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0" name="Text Box 92"/>
          <p:cNvSpPr txBox="1">
            <a:spLocks noChangeArrowheads="1"/>
          </p:cNvSpPr>
          <p:nvPr/>
        </p:nvSpPr>
        <p:spPr bwMode="auto">
          <a:xfrm>
            <a:off x="1624858" y="5638801"/>
            <a:ext cx="558912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a:solidFill>
                  <a:schemeClr val="tx2"/>
                </a:solidFill>
              </a:rPr>
              <a:t>:</a:t>
            </a:r>
          </a:p>
        </p:txBody>
      </p:sp>
      <p:sp>
        <p:nvSpPr>
          <p:cNvPr id="153726" name="Rectangle 126"/>
          <p:cNvSpPr>
            <a:spLocks noChangeArrowheads="1"/>
          </p:cNvSpPr>
          <p:nvPr/>
        </p:nvSpPr>
        <p:spPr bwMode="auto">
          <a:xfrm>
            <a:off x="5102148" y="3502025"/>
            <a:ext cx="237760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20000"/>
              </a:spcBef>
              <a:buClr>
                <a:schemeClr val="accent1"/>
              </a:buClr>
              <a:buFont typeface="Wingdings" pitchFamily="2" charset="2"/>
              <a:buNone/>
            </a:pPr>
            <a:r>
              <a:rPr lang="en-US" altLang="en-US" sz="2200">
                <a:solidFill>
                  <a:srgbClr val="FF0000"/>
                </a:solidFill>
              </a:rPr>
              <a:t>Dùng để giới thiệu.</a:t>
            </a:r>
          </a:p>
        </p:txBody>
      </p:sp>
      <p:sp>
        <p:nvSpPr>
          <p:cNvPr id="153729" name="Rectangle 129"/>
          <p:cNvSpPr>
            <a:spLocks noChangeArrowheads="1"/>
          </p:cNvSpPr>
          <p:nvPr/>
        </p:nvSpPr>
        <p:spPr bwMode="auto">
          <a:xfrm>
            <a:off x="5100556" y="4329113"/>
            <a:ext cx="2132526"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200">
                <a:solidFill>
                  <a:srgbClr val="FF0000"/>
                </a:solidFill>
              </a:rPr>
              <a:t>Dùng để miêu tả.</a:t>
            </a:r>
          </a:p>
        </p:txBody>
      </p:sp>
      <p:sp>
        <p:nvSpPr>
          <p:cNvPr id="153730" name="Rectangle 130"/>
          <p:cNvSpPr>
            <a:spLocks noChangeArrowheads="1"/>
          </p:cNvSpPr>
          <p:nvPr/>
        </p:nvSpPr>
        <p:spPr bwMode="auto">
          <a:xfrm>
            <a:off x="5122837" y="5487988"/>
            <a:ext cx="355686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200">
                <a:solidFill>
                  <a:srgbClr val="FF0000"/>
                </a:solidFill>
              </a:rPr>
              <a:t>Dùng để kể về một sự việc.</a:t>
            </a:r>
          </a:p>
        </p:txBody>
      </p:sp>
      <p:sp>
        <p:nvSpPr>
          <p:cNvPr id="153731" name="Rectangle 131"/>
          <p:cNvSpPr>
            <a:spLocks noChangeArrowheads="1"/>
          </p:cNvSpPr>
          <p:nvPr/>
        </p:nvSpPr>
        <p:spPr bwMode="auto">
          <a:xfrm>
            <a:off x="9346511" y="3502025"/>
            <a:ext cx="13383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20000"/>
              </a:spcBef>
              <a:buClr>
                <a:schemeClr val="accent1"/>
              </a:buClr>
              <a:buFont typeface="Wingdings" pitchFamily="2" charset="2"/>
              <a:buNone/>
            </a:pPr>
            <a:r>
              <a:rPr lang="en-US" altLang="en-US" sz="2200"/>
              <a:t>Dấu chấm</a:t>
            </a:r>
          </a:p>
        </p:txBody>
      </p:sp>
      <p:sp>
        <p:nvSpPr>
          <p:cNvPr id="153732" name="Rectangle 132"/>
          <p:cNvSpPr>
            <a:spLocks noChangeArrowheads="1"/>
          </p:cNvSpPr>
          <p:nvPr/>
        </p:nvSpPr>
        <p:spPr bwMode="auto">
          <a:xfrm>
            <a:off x="9311499" y="4541838"/>
            <a:ext cx="133839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20000"/>
              </a:spcBef>
              <a:buClr>
                <a:schemeClr val="accent1"/>
              </a:buClr>
              <a:buFont typeface="Wingdings" pitchFamily="2" charset="2"/>
              <a:buNone/>
            </a:pPr>
            <a:r>
              <a:rPr lang="en-US" altLang="en-US" sz="2200"/>
              <a:t>Dấu chấm</a:t>
            </a:r>
          </a:p>
        </p:txBody>
      </p:sp>
      <p:sp>
        <p:nvSpPr>
          <p:cNvPr id="153733" name="Rectangle 133"/>
          <p:cNvSpPr>
            <a:spLocks noChangeArrowheads="1"/>
          </p:cNvSpPr>
          <p:nvPr/>
        </p:nvSpPr>
        <p:spPr bwMode="auto">
          <a:xfrm>
            <a:off x="9281261" y="5497513"/>
            <a:ext cx="133839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20000"/>
              </a:spcBef>
              <a:buClr>
                <a:schemeClr val="accent1"/>
              </a:buClr>
              <a:buFont typeface="Wingdings" pitchFamily="2" charset="2"/>
              <a:buNone/>
            </a:pPr>
            <a:r>
              <a:rPr lang="en-US" altLang="en-US" sz="2200"/>
              <a:t>Dấu chấm</a:t>
            </a:r>
          </a:p>
        </p:txBody>
      </p:sp>
      <p:sp>
        <p:nvSpPr>
          <p:cNvPr id="6178" name="TextBox 1"/>
          <p:cNvSpPr txBox="1">
            <a:spLocks noChangeArrowheads="1"/>
          </p:cNvSpPr>
          <p:nvPr/>
        </p:nvSpPr>
        <p:spPr bwMode="auto">
          <a:xfrm>
            <a:off x="813226" y="3354389"/>
            <a:ext cx="360619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p>
        </p:txBody>
      </p:sp>
    </p:spTree>
    <p:extLst>
      <p:ext uri="{BB962C8B-B14F-4D97-AF65-F5344CB8AC3E}">
        <p14:creationId xmlns:p14="http://schemas.microsoft.com/office/powerpoint/2010/main" val="422937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26"/>
                                        </p:tgtEl>
                                        <p:attrNameLst>
                                          <p:attrName>style.visibility</p:attrName>
                                        </p:attrNameLst>
                                      </p:cBhvr>
                                      <p:to>
                                        <p:strVal val="visible"/>
                                      </p:to>
                                    </p:set>
                                    <p:anim calcmode="lin" valueType="num">
                                      <p:cBhvr additive="base">
                                        <p:cTn id="7" dur="500" fill="hold"/>
                                        <p:tgtEl>
                                          <p:spTgt spid="153726"/>
                                        </p:tgtEl>
                                        <p:attrNameLst>
                                          <p:attrName>ppt_x</p:attrName>
                                        </p:attrNameLst>
                                      </p:cBhvr>
                                      <p:tavLst>
                                        <p:tav tm="0">
                                          <p:val>
                                            <p:strVal val="#ppt_x"/>
                                          </p:val>
                                        </p:tav>
                                        <p:tav tm="100000">
                                          <p:val>
                                            <p:strVal val="#ppt_x"/>
                                          </p:val>
                                        </p:tav>
                                      </p:tavLst>
                                    </p:anim>
                                    <p:anim calcmode="lin" valueType="num">
                                      <p:cBhvr additive="base">
                                        <p:cTn id="8" dur="500" fill="hold"/>
                                        <p:tgtEl>
                                          <p:spTgt spid="1537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31"/>
                                        </p:tgtEl>
                                        <p:attrNameLst>
                                          <p:attrName>style.visibility</p:attrName>
                                        </p:attrNameLst>
                                      </p:cBhvr>
                                      <p:to>
                                        <p:strVal val="visible"/>
                                      </p:to>
                                    </p:set>
                                    <p:anim calcmode="lin" valueType="num">
                                      <p:cBhvr additive="base">
                                        <p:cTn id="13" dur="500" fill="hold"/>
                                        <p:tgtEl>
                                          <p:spTgt spid="153731"/>
                                        </p:tgtEl>
                                        <p:attrNameLst>
                                          <p:attrName>ppt_x</p:attrName>
                                        </p:attrNameLst>
                                      </p:cBhvr>
                                      <p:tavLst>
                                        <p:tav tm="0">
                                          <p:val>
                                            <p:strVal val="#ppt_x"/>
                                          </p:val>
                                        </p:tav>
                                        <p:tav tm="100000">
                                          <p:val>
                                            <p:strVal val="#ppt_x"/>
                                          </p:val>
                                        </p:tav>
                                      </p:tavLst>
                                    </p:anim>
                                    <p:anim calcmode="lin" valueType="num">
                                      <p:cBhvr additive="base">
                                        <p:cTn id="14" dur="500" fill="hold"/>
                                        <p:tgtEl>
                                          <p:spTgt spid="15373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729"/>
                                        </p:tgtEl>
                                        <p:attrNameLst>
                                          <p:attrName>style.visibility</p:attrName>
                                        </p:attrNameLst>
                                      </p:cBhvr>
                                      <p:to>
                                        <p:strVal val="visible"/>
                                      </p:to>
                                    </p:set>
                                    <p:anim calcmode="lin" valueType="num">
                                      <p:cBhvr additive="base">
                                        <p:cTn id="19" dur="500" fill="hold"/>
                                        <p:tgtEl>
                                          <p:spTgt spid="153729"/>
                                        </p:tgtEl>
                                        <p:attrNameLst>
                                          <p:attrName>ppt_x</p:attrName>
                                        </p:attrNameLst>
                                      </p:cBhvr>
                                      <p:tavLst>
                                        <p:tav tm="0">
                                          <p:val>
                                            <p:strVal val="#ppt_x"/>
                                          </p:val>
                                        </p:tav>
                                        <p:tav tm="100000">
                                          <p:val>
                                            <p:strVal val="#ppt_x"/>
                                          </p:val>
                                        </p:tav>
                                      </p:tavLst>
                                    </p:anim>
                                    <p:anim calcmode="lin" valueType="num">
                                      <p:cBhvr additive="base">
                                        <p:cTn id="20" dur="500" fill="hold"/>
                                        <p:tgtEl>
                                          <p:spTgt spid="15372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3732"/>
                                        </p:tgtEl>
                                        <p:attrNameLst>
                                          <p:attrName>style.visibility</p:attrName>
                                        </p:attrNameLst>
                                      </p:cBhvr>
                                      <p:to>
                                        <p:strVal val="visible"/>
                                      </p:to>
                                    </p:set>
                                    <p:animEffect transition="in" filter="fade">
                                      <p:cBhvr>
                                        <p:cTn id="25" dur="1000"/>
                                        <p:tgtEl>
                                          <p:spTgt spid="153732"/>
                                        </p:tgtEl>
                                      </p:cBhvr>
                                    </p:animEffect>
                                    <p:anim calcmode="lin" valueType="num">
                                      <p:cBhvr>
                                        <p:cTn id="26" dur="1000" fill="hold"/>
                                        <p:tgtEl>
                                          <p:spTgt spid="153732"/>
                                        </p:tgtEl>
                                        <p:attrNameLst>
                                          <p:attrName>ppt_x</p:attrName>
                                        </p:attrNameLst>
                                      </p:cBhvr>
                                      <p:tavLst>
                                        <p:tav tm="0">
                                          <p:val>
                                            <p:strVal val="#ppt_x"/>
                                          </p:val>
                                        </p:tav>
                                        <p:tav tm="100000">
                                          <p:val>
                                            <p:strVal val="#ppt_x"/>
                                          </p:val>
                                        </p:tav>
                                      </p:tavLst>
                                    </p:anim>
                                    <p:anim calcmode="lin" valueType="num">
                                      <p:cBhvr>
                                        <p:cTn id="27" dur="1000" fill="hold"/>
                                        <p:tgtEl>
                                          <p:spTgt spid="153732"/>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3730"/>
                                        </p:tgtEl>
                                        <p:attrNameLst>
                                          <p:attrName>style.visibility</p:attrName>
                                        </p:attrNameLst>
                                      </p:cBhvr>
                                      <p:to>
                                        <p:strVal val="visible"/>
                                      </p:to>
                                    </p:set>
                                    <p:animEffect transition="in" filter="fade">
                                      <p:cBhvr>
                                        <p:cTn id="32" dur="1000"/>
                                        <p:tgtEl>
                                          <p:spTgt spid="153730"/>
                                        </p:tgtEl>
                                      </p:cBhvr>
                                    </p:animEffect>
                                    <p:anim calcmode="lin" valueType="num">
                                      <p:cBhvr>
                                        <p:cTn id="33" dur="1000" fill="hold"/>
                                        <p:tgtEl>
                                          <p:spTgt spid="153730"/>
                                        </p:tgtEl>
                                        <p:attrNameLst>
                                          <p:attrName>ppt_x</p:attrName>
                                        </p:attrNameLst>
                                      </p:cBhvr>
                                      <p:tavLst>
                                        <p:tav tm="0">
                                          <p:val>
                                            <p:strVal val="#ppt_x"/>
                                          </p:val>
                                        </p:tav>
                                        <p:tav tm="100000">
                                          <p:val>
                                            <p:strVal val="#ppt_x"/>
                                          </p:val>
                                        </p:tav>
                                      </p:tavLst>
                                    </p:anim>
                                    <p:anim calcmode="lin" valueType="num">
                                      <p:cBhvr>
                                        <p:cTn id="34" dur="1000" fill="hold"/>
                                        <p:tgtEl>
                                          <p:spTgt spid="153730"/>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3733"/>
                                        </p:tgtEl>
                                        <p:attrNameLst>
                                          <p:attrName>style.visibility</p:attrName>
                                        </p:attrNameLst>
                                      </p:cBhvr>
                                      <p:to>
                                        <p:strVal val="visible"/>
                                      </p:to>
                                    </p:set>
                                    <p:animEffect transition="in" filter="fade">
                                      <p:cBhvr>
                                        <p:cTn id="39" dur="1000"/>
                                        <p:tgtEl>
                                          <p:spTgt spid="153733"/>
                                        </p:tgtEl>
                                      </p:cBhvr>
                                    </p:animEffect>
                                    <p:anim calcmode="lin" valueType="num">
                                      <p:cBhvr>
                                        <p:cTn id="40" dur="1000" fill="hold"/>
                                        <p:tgtEl>
                                          <p:spTgt spid="153733"/>
                                        </p:tgtEl>
                                        <p:attrNameLst>
                                          <p:attrName>ppt_x</p:attrName>
                                        </p:attrNameLst>
                                      </p:cBhvr>
                                      <p:tavLst>
                                        <p:tav tm="0">
                                          <p:val>
                                            <p:strVal val="#ppt_x"/>
                                          </p:val>
                                        </p:tav>
                                        <p:tav tm="100000">
                                          <p:val>
                                            <p:strVal val="#ppt_x"/>
                                          </p:val>
                                        </p:tav>
                                      </p:tavLst>
                                    </p:anim>
                                    <p:anim calcmode="lin" valueType="num">
                                      <p:cBhvr>
                                        <p:cTn id="41" dur="1000" fill="hold"/>
                                        <p:tgtEl>
                                          <p:spTgt spid="1537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6" grpId="0"/>
      <p:bldP spid="153729" grpId="0"/>
      <p:bldP spid="153730" grpId="0"/>
      <p:bldP spid="153731" grpId="0"/>
      <p:bldP spid="153732" grpId="0"/>
      <p:bldP spid="1537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Slide 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538"/>
          </a:xfrm>
          <a:prstGeom prst="rect">
            <a:avLst/>
          </a:prstGeom>
          <a:noFill/>
          <a:extLst>
            <a:ext uri="{909E8E84-426E-40DD-AFC4-6F175D3DCCD1}">
              <a14:hiddenFill xmlns:a14="http://schemas.microsoft.com/office/drawing/2010/main">
                <a:solidFill>
                  <a:srgbClr val="FFFFFF"/>
                </a:solidFill>
              </a14:hiddenFill>
            </a:ext>
          </a:extLst>
        </p:spPr>
      </p:pic>
      <p:sp>
        <p:nvSpPr>
          <p:cNvPr id="7170" name="Text Box 3"/>
          <p:cNvSpPr txBox="1">
            <a:spLocks noChangeArrowheads="1"/>
          </p:cNvSpPr>
          <p:nvPr/>
        </p:nvSpPr>
        <p:spPr bwMode="auto">
          <a:xfrm>
            <a:off x="813225" y="1262064"/>
            <a:ext cx="243808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b="1" u="sng">
                <a:solidFill>
                  <a:srgbClr val="006666"/>
                </a:solidFill>
              </a:rPr>
              <a:t>I.Nhận xét</a:t>
            </a:r>
            <a:r>
              <a:rPr lang="en-US" altLang="en-US" sz="2600" b="1">
                <a:solidFill>
                  <a:srgbClr val="006666"/>
                </a:solidFill>
              </a:rPr>
              <a:t>:</a:t>
            </a:r>
          </a:p>
        </p:txBody>
      </p:sp>
      <p:sp>
        <p:nvSpPr>
          <p:cNvPr id="155686" name="Text Box 38"/>
          <p:cNvSpPr txBox="1">
            <a:spLocks noChangeArrowheads="1"/>
          </p:cNvSpPr>
          <p:nvPr/>
        </p:nvSpPr>
        <p:spPr bwMode="auto">
          <a:xfrm>
            <a:off x="813225" y="1741488"/>
            <a:ext cx="1219199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b="1" u="sng">
                <a:solidFill>
                  <a:schemeClr val="tx2"/>
                </a:solidFill>
                <a:cs typeface="Times New Roman" pitchFamily="18" charset="0"/>
              </a:rPr>
              <a:t>Bài 3</a:t>
            </a:r>
            <a:r>
              <a:rPr lang="en-US" altLang="en-US" sz="2600" u="sng">
                <a:solidFill>
                  <a:schemeClr val="tx2"/>
                </a:solidFill>
                <a:cs typeface="Times New Roman" pitchFamily="18" charset="0"/>
              </a:rPr>
              <a:t>:</a:t>
            </a:r>
            <a:r>
              <a:rPr lang="en-US" altLang="en-US" sz="2600">
                <a:solidFill>
                  <a:schemeClr val="tx2"/>
                </a:solidFill>
                <a:cs typeface="Times New Roman" pitchFamily="18" charset="0"/>
              </a:rPr>
              <a:t>  Ba câu sau đây cũng là câu kể. Theo em, chúng được dùng làm gì?</a:t>
            </a:r>
          </a:p>
        </p:txBody>
      </p:sp>
      <p:sp>
        <p:nvSpPr>
          <p:cNvPr id="155687" name="Rectangle 39"/>
          <p:cNvSpPr>
            <a:spLocks noChangeArrowheads="1"/>
          </p:cNvSpPr>
          <p:nvPr/>
        </p:nvSpPr>
        <p:spPr bwMode="auto">
          <a:xfrm>
            <a:off x="1015337" y="2209801"/>
            <a:ext cx="1056714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a:solidFill>
                  <a:srgbClr val="0000FF"/>
                </a:solidFill>
              </a:rPr>
              <a:t>Ba-ra-ba uống rượu đã say. Vừa hơ bộ râu, lão vừa nói:</a:t>
            </a:r>
          </a:p>
          <a:p>
            <a:r>
              <a:rPr lang="en-US" altLang="en-US" sz="2600">
                <a:solidFill>
                  <a:srgbClr val="0000FF"/>
                </a:solidFill>
              </a:rPr>
              <a:t>- Bắt được thằng người gỗ, ta sẽ tống nó vào cái lò sưởi</a:t>
            </a:r>
            <a:r>
              <a:rPr lang="en-US" altLang="en-US" sz="2600">
                <a:solidFill>
                  <a:schemeClr val="hlink"/>
                </a:solidFill>
              </a:rPr>
              <a:t> này.</a:t>
            </a:r>
          </a:p>
        </p:txBody>
      </p:sp>
    </p:spTree>
    <p:extLst>
      <p:ext uri="{BB962C8B-B14F-4D97-AF65-F5344CB8AC3E}">
        <p14:creationId xmlns:p14="http://schemas.microsoft.com/office/powerpoint/2010/main" val="419715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5686"/>
                                        </p:tgtEl>
                                        <p:attrNameLst>
                                          <p:attrName>style.visibility</p:attrName>
                                        </p:attrNameLst>
                                      </p:cBhvr>
                                      <p:to>
                                        <p:strVal val="visible"/>
                                      </p:to>
                                    </p:set>
                                    <p:animEffect transition="in" filter="blinds(horizontal)">
                                      <p:cBhvr>
                                        <p:cTn id="7" dur="500"/>
                                        <p:tgtEl>
                                          <p:spTgt spid="155686"/>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55687"/>
                                        </p:tgtEl>
                                        <p:attrNameLst>
                                          <p:attrName>style.visibility</p:attrName>
                                        </p:attrNameLst>
                                      </p:cBhvr>
                                      <p:to>
                                        <p:strVal val="visible"/>
                                      </p:to>
                                    </p:set>
                                    <p:anim calcmode="lin" valueType="num">
                                      <p:cBhvr>
                                        <p:cTn id="11" dur="500" fill="hold"/>
                                        <p:tgtEl>
                                          <p:spTgt spid="155687"/>
                                        </p:tgtEl>
                                        <p:attrNameLst>
                                          <p:attrName>ppt_w</p:attrName>
                                        </p:attrNameLst>
                                      </p:cBhvr>
                                      <p:tavLst>
                                        <p:tav tm="0">
                                          <p:val>
                                            <p:fltVal val="0"/>
                                          </p:val>
                                        </p:tav>
                                        <p:tav tm="100000">
                                          <p:val>
                                            <p:strVal val="#ppt_w"/>
                                          </p:val>
                                        </p:tav>
                                      </p:tavLst>
                                    </p:anim>
                                    <p:anim calcmode="lin" valueType="num">
                                      <p:cBhvr>
                                        <p:cTn id="12" dur="500" fill="hold"/>
                                        <p:tgtEl>
                                          <p:spTgt spid="1556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86" grpId="0"/>
      <p:bldP spid="1556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dmin\Desktop\Slide 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538"/>
          </a:xfrm>
          <a:prstGeom prst="rect">
            <a:avLst/>
          </a:prstGeom>
          <a:noFill/>
          <a:extLst>
            <a:ext uri="{909E8E84-426E-40DD-AFC4-6F175D3DCCD1}">
              <a14:hiddenFill xmlns:a14="http://schemas.microsoft.com/office/drawing/2010/main">
                <a:solidFill>
                  <a:srgbClr val="FFFFFF"/>
                </a:solidFill>
              </a14:hiddenFill>
            </a:ext>
          </a:extLst>
        </p:spPr>
      </p:pic>
      <p:sp>
        <p:nvSpPr>
          <p:cNvPr id="8194" name="Text Box 3"/>
          <p:cNvSpPr txBox="1">
            <a:spLocks noChangeArrowheads="1"/>
          </p:cNvSpPr>
          <p:nvPr/>
        </p:nvSpPr>
        <p:spPr bwMode="auto">
          <a:xfrm>
            <a:off x="813225" y="952968"/>
            <a:ext cx="243808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b="1" u="sng">
                <a:solidFill>
                  <a:srgbClr val="006666"/>
                </a:solidFill>
              </a:rPr>
              <a:t>I.Nhận xét</a:t>
            </a:r>
            <a:r>
              <a:rPr lang="en-US" altLang="en-US" sz="2600" b="1">
                <a:solidFill>
                  <a:srgbClr val="006666"/>
                </a:solidFill>
              </a:rPr>
              <a:t>:</a:t>
            </a:r>
          </a:p>
        </p:txBody>
      </p:sp>
      <p:sp>
        <p:nvSpPr>
          <p:cNvPr id="8195" name="Text Box 38"/>
          <p:cNvSpPr txBox="1">
            <a:spLocks noChangeArrowheads="1"/>
          </p:cNvSpPr>
          <p:nvPr/>
        </p:nvSpPr>
        <p:spPr bwMode="auto">
          <a:xfrm>
            <a:off x="813225" y="1432392"/>
            <a:ext cx="1219199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b="1" u="sng">
                <a:solidFill>
                  <a:schemeClr val="tx2"/>
                </a:solidFill>
                <a:cs typeface="Times New Roman" pitchFamily="18" charset="0"/>
              </a:rPr>
              <a:t>Bài 3</a:t>
            </a:r>
            <a:r>
              <a:rPr lang="en-US" altLang="en-US" sz="2600" u="sng">
                <a:solidFill>
                  <a:schemeClr val="tx2"/>
                </a:solidFill>
                <a:cs typeface="Times New Roman" pitchFamily="18" charset="0"/>
              </a:rPr>
              <a:t>:</a:t>
            </a:r>
            <a:r>
              <a:rPr lang="en-US" altLang="en-US" sz="2600">
                <a:solidFill>
                  <a:schemeClr val="tx2"/>
                </a:solidFill>
                <a:cs typeface="Times New Roman" pitchFamily="18" charset="0"/>
              </a:rPr>
              <a:t>  Ba câu sau đây cũng là câu kể. Theo em, chúng được dùng làm gì?</a:t>
            </a:r>
          </a:p>
        </p:txBody>
      </p:sp>
      <p:sp>
        <p:nvSpPr>
          <p:cNvPr id="8196" name="Rectangle 39"/>
          <p:cNvSpPr>
            <a:spLocks noChangeArrowheads="1"/>
          </p:cNvSpPr>
          <p:nvPr/>
        </p:nvSpPr>
        <p:spPr bwMode="auto">
          <a:xfrm>
            <a:off x="1015337" y="1900705"/>
            <a:ext cx="1056714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a:solidFill>
                  <a:srgbClr val="0000FF"/>
                </a:solidFill>
              </a:rPr>
              <a:t>Ba-ra-ba uống rượu đã say. Vừa hơ bộ râu, lão vừa nói:</a:t>
            </a:r>
          </a:p>
          <a:p>
            <a:r>
              <a:rPr lang="en-US" altLang="en-US" sz="2600">
                <a:solidFill>
                  <a:srgbClr val="0000FF"/>
                </a:solidFill>
              </a:rPr>
              <a:t>- Bắt được thằng người gỗ, ta sẽ tống nó vào cái lò sưởi</a:t>
            </a:r>
            <a:r>
              <a:rPr lang="en-US" altLang="en-US" sz="2600">
                <a:solidFill>
                  <a:schemeClr val="hlink"/>
                </a:solidFill>
              </a:rPr>
              <a:t> này.</a:t>
            </a:r>
          </a:p>
        </p:txBody>
      </p:sp>
      <p:sp>
        <p:nvSpPr>
          <p:cNvPr id="155713" name="Text Box 65"/>
          <p:cNvSpPr txBox="1">
            <a:spLocks noChangeArrowheads="1"/>
          </p:cNvSpPr>
          <p:nvPr/>
        </p:nvSpPr>
        <p:spPr bwMode="auto">
          <a:xfrm>
            <a:off x="6400760" y="3500904"/>
            <a:ext cx="426664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a:t> Kể về Ba-ra-ba</a:t>
            </a:r>
          </a:p>
        </p:txBody>
      </p:sp>
      <p:sp>
        <p:nvSpPr>
          <p:cNvPr id="155714" name="Text Box 66"/>
          <p:cNvSpPr txBox="1">
            <a:spLocks noChangeArrowheads="1"/>
          </p:cNvSpPr>
          <p:nvPr/>
        </p:nvSpPr>
        <p:spPr bwMode="auto">
          <a:xfrm>
            <a:off x="6400760" y="4262904"/>
            <a:ext cx="426664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a:t> Kể về Ba-ra-ba</a:t>
            </a:r>
          </a:p>
        </p:txBody>
      </p:sp>
      <p:sp>
        <p:nvSpPr>
          <p:cNvPr id="155715" name="Text Box 67"/>
          <p:cNvSpPr txBox="1">
            <a:spLocks noChangeArrowheads="1"/>
          </p:cNvSpPr>
          <p:nvPr/>
        </p:nvSpPr>
        <p:spPr bwMode="auto">
          <a:xfrm>
            <a:off x="6502612" y="5253504"/>
            <a:ext cx="5994944"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a:t>Nêu suy nghĩ của Ba-ra-ba</a:t>
            </a:r>
          </a:p>
        </p:txBody>
      </p:sp>
      <p:graphicFrame>
        <p:nvGraphicFramePr>
          <p:cNvPr id="10" name="Group 36"/>
          <p:cNvGraphicFramePr>
            <a:graphicFrameLocks noGrp="1"/>
          </p:cNvGraphicFramePr>
          <p:nvPr>
            <p:extLst>
              <p:ext uri="{D42A27DB-BD31-4B8C-83A1-F6EECF244321}">
                <p14:modId xmlns:p14="http://schemas.microsoft.com/office/powerpoint/2010/main" val="1287715398"/>
              </p:ext>
            </p:extLst>
          </p:nvPr>
        </p:nvGraphicFramePr>
        <p:xfrm>
          <a:off x="677953" y="2813518"/>
          <a:ext cx="10871107" cy="3524249"/>
        </p:xfrm>
        <a:graphic>
          <a:graphicData uri="http://schemas.openxmlformats.org/drawingml/2006/table">
            <a:tbl>
              <a:tblPr/>
              <a:tblGrid>
                <a:gridCol w="5492679"/>
                <a:gridCol w="5378428"/>
              </a:tblGrid>
              <a:tr h="68313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rPr>
                        <a:t>C</a:t>
                      </a:r>
                      <a:r>
                        <a:rPr kumimoji="0" lang="vi-VN" altLang="en-US" sz="2400" b="1" i="0" u="none" strike="noStrike" cap="none" normalizeH="0" baseline="0" dirty="0" smtClean="0">
                          <a:ln>
                            <a:noFill/>
                          </a:ln>
                          <a:solidFill>
                            <a:schemeClr val="tx1"/>
                          </a:solidFill>
                          <a:effectLst/>
                          <a:latin typeface="Times New Roman" pitchFamily="18" charset="0"/>
                          <a:cs typeface="Times New Roman" pitchFamily="18" charset="0"/>
                        </a:rPr>
                        <a:t>âu </a:t>
                      </a:r>
                      <a:endParaRPr kumimoji="0" lang="en-US"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667" marR="9166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vi-VN" altLang="en-US" sz="2200" b="1" i="0" u="none" strike="noStrike" cap="none" normalizeH="0" baseline="0" dirty="0" smtClean="0">
                          <a:ln>
                            <a:noFill/>
                          </a:ln>
                          <a:solidFill>
                            <a:schemeClr val="tx1"/>
                          </a:solidFill>
                          <a:effectLst/>
                          <a:latin typeface="Times New Roman" pitchFamily="18" charset="0"/>
                          <a:cs typeface="Times New Roman" pitchFamily="18" charset="0"/>
                        </a:rPr>
                        <a:t>Tác dụng của câu</a:t>
                      </a:r>
                      <a:endParaRPr kumimoji="0" lang="en-US" altLang="en-US" sz="2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667" marR="9166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313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Ba-</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ba</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uống</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rượu</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say.</a:t>
                      </a:r>
                    </a:p>
                  </a:txBody>
                  <a:tcPr marL="91667" marR="9166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rPr>
                        <a:t>  </a:t>
                      </a:r>
                    </a:p>
                  </a:txBody>
                  <a:tcPr marL="91667" marR="9166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389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Vừa</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hơ</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bộ</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râu</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lão</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vừa</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667" marR="9166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91667" marR="9166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409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Bắt</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thằng</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gỗ</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ta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sẽ</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tống</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nó</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cái</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lò</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sưởi</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0" i="0" u="none" strike="noStrike" cap="none" normalizeH="0" baseline="0" dirty="0" err="1" smtClean="0">
                          <a:ln>
                            <a:noFill/>
                          </a:ln>
                          <a:solidFill>
                            <a:schemeClr val="tx1"/>
                          </a:solidFill>
                          <a:effectLst/>
                          <a:latin typeface="Times New Roman" pitchFamily="18" charset="0"/>
                          <a:cs typeface="Times New Roman" pitchFamily="18" charset="0"/>
                        </a:rPr>
                        <a:t>này</a:t>
                      </a:r>
                      <a:r>
                        <a:rPr kumimoji="0" lang="en-US" altLang="en-US" sz="28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667" marR="91667"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altLang="en-US" sz="1800" b="0" i="0" u="none" strike="noStrike" cap="none" normalizeH="0" baseline="0" dirty="0" smtClean="0">
                        <a:ln>
                          <a:noFill/>
                        </a:ln>
                        <a:solidFill>
                          <a:schemeClr val="tx2"/>
                        </a:solidFill>
                        <a:effectLst/>
                        <a:latin typeface="Times New Roman" pitchFamily="18" charset="0"/>
                        <a:cs typeface="Times New Roman" pitchFamily="18" charset="0"/>
                      </a:endParaRPr>
                    </a:p>
                  </a:txBody>
                  <a:tcPr marL="91667" marR="9166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8244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713"/>
                                        </p:tgtEl>
                                        <p:attrNameLst>
                                          <p:attrName>style.visibility</p:attrName>
                                        </p:attrNameLst>
                                      </p:cBhvr>
                                      <p:to>
                                        <p:strVal val="visible"/>
                                      </p:to>
                                    </p:set>
                                    <p:anim calcmode="lin" valueType="num">
                                      <p:cBhvr additive="base">
                                        <p:cTn id="7" dur="500" fill="hold"/>
                                        <p:tgtEl>
                                          <p:spTgt spid="155713"/>
                                        </p:tgtEl>
                                        <p:attrNameLst>
                                          <p:attrName>ppt_x</p:attrName>
                                        </p:attrNameLst>
                                      </p:cBhvr>
                                      <p:tavLst>
                                        <p:tav tm="0">
                                          <p:val>
                                            <p:strVal val="#ppt_x"/>
                                          </p:val>
                                        </p:tav>
                                        <p:tav tm="100000">
                                          <p:val>
                                            <p:strVal val="#ppt_x"/>
                                          </p:val>
                                        </p:tav>
                                      </p:tavLst>
                                    </p:anim>
                                    <p:anim calcmode="lin" valueType="num">
                                      <p:cBhvr additive="base">
                                        <p:cTn id="8" dur="500" fill="hold"/>
                                        <p:tgtEl>
                                          <p:spTgt spid="1557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5714"/>
                                        </p:tgtEl>
                                        <p:attrNameLst>
                                          <p:attrName>style.visibility</p:attrName>
                                        </p:attrNameLst>
                                      </p:cBhvr>
                                      <p:to>
                                        <p:strVal val="visible"/>
                                      </p:to>
                                    </p:set>
                                    <p:anim calcmode="lin" valueType="num">
                                      <p:cBhvr additive="base">
                                        <p:cTn id="13" dur="500" fill="hold"/>
                                        <p:tgtEl>
                                          <p:spTgt spid="155714"/>
                                        </p:tgtEl>
                                        <p:attrNameLst>
                                          <p:attrName>ppt_x</p:attrName>
                                        </p:attrNameLst>
                                      </p:cBhvr>
                                      <p:tavLst>
                                        <p:tav tm="0">
                                          <p:val>
                                            <p:strVal val="#ppt_x"/>
                                          </p:val>
                                        </p:tav>
                                        <p:tav tm="100000">
                                          <p:val>
                                            <p:strVal val="#ppt_x"/>
                                          </p:val>
                                        </p:tav>
                                      </p:tavLst>
                                    </p:anim>
                                    <p:anim calcmode="lin" valueType="num">
                                      <p:cBhvr additive="base">
                                        <p:cTn id="14" dur="500" fill="hold"/>
                                        <p:tgtEl>
                                          <p:spTgt spid="1557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5715"/>
                                        </p:tgtEl>
                                        <p:attrNameLst>
                                          <p:attrName>style.visibility</p:attrName>
                                        </p:attrNameLst>
                                      </p:cBhvr>
                                      <p:to>
                                        <p:strVal val="visible"/>
                                      </p:to>
                                    </p:set>
                                    <p:anim calcmode="lin" valueType="num">
                                      <p:cBhvr additive="base">
                                        <p:cTn id="19" dur="500" fill="hold"/>
                                        <p:tgtEl>
                                          <p:spTgt spid="155715"/>
                                        </p:tgtEl>
                                        <p:attrNameLst>
                                          <p:attrName>ppt_x</p:attrName>
                                        </p:attrNameLst>
                                      </p:cBhvr>
                                      <p:tavLst>
                                        <p:tav tm="0">
                                          <p:val>
                                            <p:strVal val="#ppt_x"/>
                                          </p:val>
                                        </p:tav>
                                        <p:tav tm="100000">
                                          <p:val>
                                            <p:strVal val="#ppt_x"/>
                                          </p:val>
                                        </p:tav>
                                      </p:tavLst>
                                    </p:anim>
                                    <p:anim calcmode="lin" valueType="num">
                                      <p:cBhvr additive="base">
                                        <p:cTn id="20" dur="500" fill="hold"/>
                                        <p:tgtEl>
                                          <p:spTgt spid="155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13" grpId="0"/>
      <p:bldP spid="155714" grpId="0"/>
      <p:bldP spid="1557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Slide P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538"/>
          </a:xfrm>
          <a:prstGeom prst="rect">
            <a:avLst/>
          </a:prstGeom>
          <a:noFill/>
          <a:extLst>
            <a:ext uri="{909E8E84-426E-40DD-AFC4-6F175D3DCCD1}">
              <a14:hiddenFill xmlns:a14="http://schemas.microsoft.com/office/drawing/2010/main">
                <a:solidFill>
                  <a:srgbClr val="FFFFFF"/>
                </a:solidFill>
              </a14:hiddenFill>
            </a:ext>
          </a:extLst>
        </p:spPr>
      </p:pic>
      <p:sp>
        <p:nvSpPr>
          <p:cNvPr id="9218" name="Text Box 3"/>
          <p:cNvSpPr txBox="1">
            <a:spLocks noChangeArrowheads="1"/>
          </p:cNvSpPr>
          <p:nvPr/>
        </p:nvSpPr>
        <p:spPr bwMode="auto">
          <a:xfrm>
            <a:off x="784579" y="1368426"/>
            <a:ext cx="243808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b="1" u="sng">
                <a:solidFill>
                  <a:srgbClr val="006666"/>
                </a:solidFill>
              </a:rPr>
              <a:t>I.Nhận xét</a:t>
            </a:r>
            <a:r>
              <a:rPr lang="en-US" altLang="en-US" sz="2800" b="1">
                <a:solidFill>
                  <a:srgbClr val="006666"/>
                </a:solidFill>
              </a:rPr>
              <a:t>:</a:t>
            </a:r>
          </a:p>
        </p:txBody>
      </p:sp>
      <p:sp>
        <p:nvSpPr>
          <p:cNvPr id="156683" name="Text Box 11"/>
          <p:cNvSpPr txBox="1">
            <a:spLocks noChangeArrowheads="1"/>
          </p:cNvSpPr>
          <p:nvPr/>
        </p:nvSpPr>
        <p:spPr bwMode="auto">
          <a:xfrm>
            <a:off x="768664" y="1909764"/>
            <a:ext cx="284389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b="1" u="sng">
                <a:solidFill>
                  <a:srgbClr val="006666"/>
                </a:solidFill>
                <a:cs typeface="Times New Roman" pitchFamily="18" charset="0"/>
              </a:rPr>
              <a:t>II. Ghi nhớ</a:t>
            </a:r>
          </a:p>
        </p:txBody>
      </p:sp>
      <p:sp>
        <p:nvSpPr>
          <p:cNvPr id="156684" name="AutoShape 12"/>
          <p:cNvSpPr>
            <a:spLocks noChangeArrowheads="1"/>
          </p:cNvSpPr>
          <p:nvPr/>
        </p:nvSpPr>
        <p:spPr bwMode="auto">
          <a:xfrm>
            <a:off x="305556" y="2362200"/>
            <a:ext cx="11480627" cy="3276600"/>
          </a:xfrm>
          <a:prstGeom prst="horizontalScroll">
            <a:avLst>
              <a:gd name="adj" fmla="val 12500"/>
            </a:avLst>
          </a:prstGeom>
          <a:gradFill rotWithShape="1">
            <a:gsLst>
              <a:gs pos="0">
                <a:srgbClr val="F4EFAA"/>
              </a:gs>
              <a:gs pos="100000">
                <a:srgbClr val="CCFFCC"/>
              </a:gs>
            </a:gsLst>
            <a:path path="rect">
              <a:fillToRect l="50000" t="50000" r="50000" b="50000"/>
            </a:path>
          </a:gradFill>
          <a:ln w="28575">
            <a:solidFill>
              <a:srgbClr val="FF0000"/>
            </a:solidFill>
            <a:round/>
            <a:headEnd/>
            <a:tailEnd/>
          </a:ln>
        </p:spPr>
        <p:txBody>
          <a:bodyPr wrap="none" anchor="ctr"/>
          <a:lstStyle/>
          <a:p>
            <a:endParaRPr lang="en-US" altLang="en-US" sz="2800">
              <a:solidFill>
                <a:srgbClr val="3333FF"/>
              </a:solidFill>
            </a:endParaRPr>
          </a:p>
          <a:p>
            <a:r>
              <a:rPr lang="en-US" altLang="en-US" sz="3600">
                <a:solidFill>
                  <a:srgbClr val="3333FF"/>
                </a:solidFill>
              </a:rPr>
              <a:t>1.Câu kể (còn gọi là câu trần thuật) là những câu dùng để:</a:t>
            </a:r>
          </a:p>
          <a:p>
            <a:r>
              <a:rPr lang="en-US" altLang="en-US" sz="3600">
                <a:solidFill>
                  <a:srgbClr val="3333FF"/>
                </a:solidFill>
              </a:rPr>
              <a:t>    - Kể, tả hoặc giới thiệu về sự vật, sự việc.</a:t>
            </a:r>
          </a:p>
          <a:p>
            <a:r>
              <a:rPr lang="en-US" altLang="en-US" sz="3600">
                <a:solidFill>
                  <a:srgbClr val="3333FF"/>
                </a:solidFill>
              </a:rPr>
              <a:t>    - Nói lên ý kiến hoặc tâm tư, tình cảm của mỗi người.</a:t>
            </a:r>
          </a:p>
          <a:p>
            <a:r>
              <a:rPr lang="en-US" altLang="en-US" sz="3600">
                <a:solidFill>
                  <a:srgbClr val="3333FF"/>
                </a:solidFill>
              </a:rPr>
              <a:t>2. Cuối câu kể có dấu chấm.</a:t>
            </a:r>
          </a:p>
          <a:p>
            <a:endParaRPr lang="en-US" altLang="en-US" sz="3600">
              <a:solidFill>
                <a:srgbClr val="3333FF"/>
              </a:solidFill>
            </a:endParaRPr>
          </a:p>
        </p:txBody>
      </p:sp>
    </p:spTree>
    <p:extLst>
      <p:ext uri="{BB962C8B-B14F-4D97-AF65-F5344CB8AC3E}">
        <p14:creationId xmlns:p14="http://schemas.microsoft.com/office/powerpoint/2010/main" val="201345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56683"/>
                                        </p:tgtEl>
                                        <p:attrNameLst>
                                          <p:attrName>style.visibility</p:attrName>
                                        </p:attrNameLst>
                                      </p:cBhvr>
                                      <p:to>
                                        <p:strVal val="visible"/>
                                      </p:to>
                                    </p:set>
                                    <p:anim calcmode="lin" valueType="num">
                                      <p:cBhvr>
                                        <p:cTn id="7" dur="500" fill="hold"/>
                                        <p:tgtEl>
                                          <p:spTgt spid="15668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668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668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6683"/>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56684"/>
                                        </p:tgtEl>
                                        <p:attrNameLst>
                                          <p:attrName>style.visibility</p:attrName>
                                        </p:attrNameLst>
                                      </p:cBhvr>
                                      <p:to>
                                        <p:strVal val="visible"/>
                                      </p:to>
                                    </p:set>
                                    <p:anim calcmode="lin" valueType="num">
                                      <p:cBhvr>
                                        <p:cTn id="15" dur="1000" fill="hold"/>
                                        <p:tgtEl>
                                          <p:spTgt spid="156684"/>
                                        </p:tgtEl>
                                        <p:attrNameLst>
                                          <p:attrName>ppt_w</p:attrName>
                                        </p:attrNameLst>
                                      </p:cBhvr>
                                      <p:tavLst>
                                        <p:tav tm="0">
                                          <p:val>
                                            <p:strVal val="#ppt_w+.3"/>
                                          </p:val>
                                        </p:tav>
                                        <p:tav tm="100000">
                                          <p:val>
                                            <p:strVal val="#ppt_w"/>
                                          </p:val>
                                        </p:tav>
                                      </p:tavLst>
                                    </p:anim>
                                    <p:anim calcmode="lin" valueType="num">
                                      <p:cBhvr>
                                        <p:cTn id="16" dur="1000" fill="hold"/>
                                        <p:tgtEl>
                                          <p:spTgt spid="156684"/>
                                        </p:tgtEl>
                                        <p:attrNameLst>
                                          <p:attrName>ppt_h</p:attrName>
                                        </p:attrNameLst>
                                      </p:cBhvr>
                                      <p:tavLst>
                                        <p:tav tm="0">
                                          <p:val>
                                            <p:strVal val="#ppt_h"/>
                                          </p:val>
                                        </p:tav>
                                        <p:tav tm="100000">
                                          <p:val>
                                            <p:strVal val="#ppt_h"/>
                                          </p:val>
                                        </p:tav>
                                      </p:tavLst>
                                    </p:anim>
                                    <p:animEffect transition="in" filter="fade">
                                      <p:cBhvr>
                                        <p:cTn id="17" dur="1000"/>
                                        <p:tgtEl>
                                          <p:spTgt spid="156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3" grpId="0"/>
      <p:bldP spid="15668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571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1219</Words>
  <Application>Microsoft Office PowerPoint</Application>
  <PresentationFormat>Custom</PresentationFormat>
  <Paragraphs>173</Paragraphs>
  <Slides>18</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18</vt:i4>
      </vt:variant>
    </vt:vector>
  </HeadingPairs>
  <TitlesOfParts>
    <vt:vector size="33" baseType="lpstr">
      <vt:lpstr>Arial</vt:lpstr>
      <vt:lpstr>Calibri</vt:lpstr>
      <vt:lpstr>SimSun</vt:lpstr>
      <vt:lpstr>Calibri Light</vt:lpstr>
      <vt:lpstr>.VnTime</vt:lpstr>
      <vt:lpstr>Wingdings</vt:lpstr>
      <vt:lpstr>Algerian</vt:lpstr>
      <vt:lpstr>VNI-Times</vt:lpstr>
      <vt:lpstr>等线</vt:lpstr>
      <vt:lpstr>.VnBlackH</vt:lpstr>
      <vt:lpstr>HP001 4 hàng</vt:lpstr>
      <vt:lpstr>.VnTimeH</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admin</cp:lastModifiedBy>
  <cp:revision>56</cp:revision>
  <dcterms:created xsi:type="dcterms:W3CDTF">2018-10-07T02:14:13Z</dcterms:created>
  <dcterms:modified xsi:type="dcterms:W3CDTF">2021-12-19T12:51:29Z</dcterms:modified>
</cp:coreProperties>
</file>